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64" r:id="rId2"/>
    <p:sldId id="279" r:id="rId3"/>
    <p:sldId id="280" r:id="rId4"/>
    <p:sldId id="281" r:id="rId5"/>
    <p:sldId id="286" r:id="rId6"/>
    <p:sldId id="287" r:id="rId7"/>
    <p:sldId id="288" r:id="rId8"/>
    <p:sldId id="289" r:id="rId9"/>
    <p:sldId id="283" r:id="rId10"/>
    <p:sldId id="282" r:id="rId11"/>
    <p:sldId id="270" r:id="rId12"/>
    <p:sldId id="296" r:id="rId13"/>
    <p:sldId id="303" r:id="rId14"/>
    <p:sldId id="298" r:id="rId15"/>
    <p:sldId id="291" r:id="rId16"/>
    <p:sldId id="292" r:id="rId17"/>
    <p:sldId id="293" r:id="rId18"/>
    <p:sldId id="294" r:id="rId19"/>
    <p:sldId id="299" r:id="rId20"/>
    <p:sldId id="295" r:id="rId21"/>
    <p:sldId id="290" r:id="rId22"/>
    <p:sldId id="276" r:id="rId23"/>
    <p:sldId id="277" r:id="rId24"/>
    <p:sldId id="284" r:id="rId25"/>
    <p:sldId id="285" r:id="rId26"/>
    <p:sldId id="278" r:id="rId27"/>
    <p:sldId id="301" r:id="rId28"/>
    <p:sldId id="300" r:id="rId29"/>
    <p:sldId id="260" r:id="rId3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00"/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6" autoAdjust="0"/>
    <p:restoredTop sz="97226" autoAdjust="0"/>
  </p:normalViewPr>
  <p:slideViewPr>
    <p:cSldViewPr showGuides="1">
      <p:cViewPr varScale="1">
        <p:scale>
          <a:sx n="108" d="100"/>
          <a:sy n="108" d="100"/>
        </p:scale>
        <p:origin x="-840" y="-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=""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topic_project\&#31777;&#22577;&#33287;&#35336;&#30059;&#26360;\&#24433;&#29255;\%5b&#26519;&#21746;&#31287;%5d&#39318;&#38913;.mp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topic_project\&#31777;&#22577;&#33287;&#35336;&#30059;&#26360;\&#24433;&#29255;\%5b&#38515;&#20896;&#29771;%5d&#21654;&#21857;&#36629;&#39135;.mp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topic_project\&#31777;&#22577;&#33287;&#35336;&#30059;&#26360;\&#24433;&#29255;\%5b&#26519;&#39423;&#36920;%5d&#26371;&#21729;&#31995;&#32113;.mp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340000"/>
            <a:ext cx="9906000" cy="720080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定義空間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993060" y="4149080"/>
            <a:ext cx="7919880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 smtClean="0">
                <a:solidFill>
                  <a:schemeClr val="accent4"/>
                </a:solidFill>
              </a:rPr>
              <a:t>: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 </a:t>
            </a:r>
            <a:r>
              <a:rPr lang="zh-TW" altLang="en-US" sz="2400" b="0" dirty="0">
                <a:solidFill>
                  <a:schemeClr val="accent4"/>
                </a:solidFill>
              </a:rPr>
              <a:t>第四組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 smtClean="0">
                <a:solidFill>
                  <a:schemeClr val="accent4"/>
                </a:solidFill>
              </a:rPr>
              <a:t>組長 </a:t>
            </a:r>
            <a:r>
              <a:rPr lang="en-US" altLang="zh-TW" sz="2400" b="0" dirty="0" smtClean="0">
                <a:solidFill>
                  <a:schemeClr val="accent4"/>
                </a:solidFill>
              </a:rPr>
              <a:t>: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 </a:t>
            </a:r>
            <a:r>
              <a:rPr lang="zh-TW" altLang="en-US" sz="2400" b="0" dirty="0">
                <a:solidFill>
                  <a:schemeClr val="accent4"/>
                </a:solidFill>
              </a:rPr>
              <a:t>林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駿逸</a:t>
            </a:r>
            <a:endParaRPr lang="en-US" altLang="zh-TW" sz="2400" b="0" dirty="0" smtClean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洪亮</a:t>
            </a:r>
            <a:r>
              <a:rPr lang="zh-TW" altLang="en-US" sz="2400" b="0" dirty="0">
                <a:solidFill>
                  <a:schemeClr val="accent4"/>
                </a:solidFill>
              </a:rPr>
              <a:t>、許鳳升、陳冠瑋、劉能宇、林哲稷</a:t>
            </a:r>
            <a:endParaRPr lang="en-US" altLang="zh-TW" sz="2400" b="0" dirty="0" smtClean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 smtClean="0">
                <a:solidFill>
                  <a:schemeClr val="accent4"/>
                </a:solidFill>
              </a:rPr>
              <a:t>指導老師 </a:t>
            </a:r>
            <a:r>
              <a:rPr lang="en-US" altLang="zh-TW" sz="2400" b="0" dirty="0" smtClean="0">
                <a:solidFill>
                  <a:schemeClr val="accent4"/>
                </a:solidFill>
              </a:rPr>
              <a:t>: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 </a:t>
            </a:r>
            <a:r>
              <a:rPr lang="zh-TW" altLang="en-US" sz="2400" b="0" dirty="0">
                <a:solidFill>
                  <a:schemeClr val="accent4"/>
                </a:solidFill>
              </a:rPr>
              <a:t>許雅婷老師、</a:t>
            </a:r>
            <a:r>
              <a:rPr lang="zh-TW" altLang="en-US" sz="2400" b="0" dirty="0" smtClean="0">
                <a:solidFill>
                  <a:schemeClr val="accent4"/>
                </a:solidFill>
              </a:rPr>
              <a:t>錢達智老師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開發技術與使用工具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167314" y="857232"/>
            <a:ext cx="2643206" cy="78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None/>
            </a:pPr>
            <a:r>
              <a:rPr lang="zh-TW" altLang="en-US" dirty="0" smtClean="0">
                <a:solidFill>
                  <a:schemeClr val="accent4"/>
                </a:solidFill>
              </a:rPr>
              <a:t>視覺設計</a:t>
            </a:r>
            <a:endParaRPr lang="en-US" altLang="zh-TW" dirty="0" smtClean="0">
              <a:solidFill>
                <a:schemeClr val="accent4"/>
              </a:solidFill>
            </a:endParaRPr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ltGray">
          <a:xfrm>
            <a:off x="5167314" y="4714884"/>
            <a:ext cx="1315632" cy="592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None/>
            </a:pPr>
            <a:r>
              <a:rPr lang="zh-TW" altLang="en-US" dirty="0" smtClean="0">
                <a:solidFill>
                  <a:schemeClr val="accent4"/>
                </a:solidFill>
              </a:rPr>
              <a:t>後端</a:t>
            </a:r>
            <a:endParaRPr lang="en-US" altLang="zh-TW" dirty="0" smtClean="0">
              <a:solidFill>
                <a:schemeClr val="accent4"/>
              </a:solidFill>
            </a:endParaRP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 bwMode="ltGray">
          <a:xfrm>
            <a:off x="809596" y="857232"/>
            <a:ext cx="3929090" cy="214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None/>
            </a:pPr>
            <a:r>
              <a:rPr lang="zh-TW" altLang="en-US" dirty="0" smtClean="0">
                <a:solidFill>
                  <a:schemeClr val="accent4"/>
                </a:solidFill>
              </a:rPr>
              <a:t>前端</a:t>
            </a:r>
            <a:endParaRPr lang="en-US" altLang="zh-TW" dirty="0" smtClean="0">
              <a:solidFill>
                <a:schemeClr val="accent4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None/>
              <a:defRPr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 bwMode="ltGray">
          <a:xfrm>
            <a:off x="881034" y="4643446"/>
            <a:ext cx="2571768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None/>
            </a:pPr>
            <a:r>
              <a:rPr lang="zh-TW" altLang="en-US" dirty="0" smtClean="0">
                <a:solidFill>
                  <a:schemeClr val="accent4"/>
                </a:solidFill>
              </a:rPr>
              <a:t>資料庫</a:t>
            </a: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topic_project\簡報與計畫書\images\HTML_Lo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158" y="1571612"/>
            <a:ext cx="1214446" cy="1214446"/>
          </a:xfrm>
          <a:prstGeom prst="rect">
            <a:avLst/>
          </a:prstGeom>
          <a:noFill/>
        </p:spPr>
      </p:pic>
      <p:pic>
        <p:nvPicPr>
          <p:cNvPr id="1028" name="Picture 4" descr="C:\topic_project\簡報與計畫書\images\CSS_L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2604" y="1571612"/>
            <a:ext cx="861309" cy="1214446"/>
          </a:xfrm>
          <a:prstGeom prst="rect">
            <a:avLst/>
          </a:prstGeom>
          <a:noFill/>
        </p:spPr>
      </p:pic>
      <p:pic>
        <p:nvPicPr>
          <p:cNvPr id="1029" name="Picture 5" descr="C:\topic_project\簡報與計畫書\images\JavaScript_Lo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8422" y="1500174"/>
            <a:ext cx="1357322" cy="1357322"/>
          </a:xfrm>
          <a:prstGeom prst="rect">
            <a:avLst/>
          </a:prstGeom>
          <a:noFill/>
        </p:spPr>
      </p:pic>
      <p:pic>
        <p:nvPicPr>
          <p:cNvPr id="1030" name="Picture 6" descr="C:\topic_project\簡報與計畫書\images\jquery_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95479" y="3000372"/>
            <a:ext cx="1751347" cy="642942"/>
          </a:xfrm>
          <a:prstGeom prst="rect">
            <a:avLst/>
          </a:prstGeom>
          <a:noFill/>
        </p:spPr>
      </p:pic>
      <p:pic>
        <p:nvPicPr>
          <p:cNvPr id="1031" name="Picture 7" descr="C:\topic_project\簡報與計畫書\images\bootstrap5_logo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1034" y="3286124"/>
            <a:ext cx="1000132" cy="1000132"/>
          </a:xfrm>
          <a:prstGeom prst="rect">
            <a:avLst/>
          </a:prstGeom>
          <a:noFill/>
        </p:spPr>
      </p:pic>
      <p:pic>
        <p:nvPicPr>
          <p:cNvPr id="1032" name="Picture 8" descr="C:\topic_project\簡報與計畫書\images\AJAX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38356" y="3786190"/>
            <a:ext cx="1500198" cy="720095"/>
          </a:xfrm>
          <a:prstGeom prst="rect">
            <a:avLst/>
          </a:prstGeom>
          <a:noFill/>
        </p:spPr>
      </p:pic>
      <p:pic>
        <p:nvPicPr>
          <p:cNvPr id="1035" name="Picture 11" descr="C:\topic_project\簡報與計畫書\images\node_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9938" y="5500702"/>
            <a:ext cx="1398754" cy="855644"/>
          </a:xfrm>
          <a:prstGeom prst="rect">
            <a:avLst/>
          </a:prstGeom>
          <a:noFill/>
        </p:spPr>
      </p:pic>
      <p:pic>
        <p:nvPicPr>
          <p:cNvPr id="1036" name="Picture 12" descr="C:\topic_project\簡報與計畫書\images\PHP_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39082" y="5500702"/>
            <a:ext cx="1587219" cy="857232"/>
          </a:xfrm>
          <a:prstGeom prst="rect">
            <a:avLst/>
          </a:prstGeom>
          <a:noFill/>
        </p:spPr>
      </p:pic>
      <p:pic>
        <p:nvPicPr>
          <p:cNvPr id="1037" name="Picture 13" descr="C:\topic_project\簡報與計畫書\images\MySQL_logo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52472" y="4714884"/>
            <a:ext cx="2773330" cy="1427109"/>
          </a:xfrm>
          <a:prstGeom prst="rect">
            <a:avLst/>
          </a:prstGeom>
          <a:noFill/>
        </p:spPr>
      </p:pic>
      <p:sp>
        <p:nvSpPr>
          <p:cNvPr id="21" name="內容版面配置區 1"/>
          <p:cNvSpPr txBox="1">
            <a:spLocks/>
          </p:cNvSpPr>
          <p:nvPr/>
        </p:nvSpPr>
        <p:spPr bwMode="ltGray">
          <a:xfrm>
            <a:off x="5167314" y="2786058"/>
            <a:ext cx="2214578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None/>
            </a:pPr>
            <a:r>
              <a:rPr lang="zh-TW" altLang="en-US" dirty="0" smtClean="0">
                <a:solidFill>
                  <a:schemeClr val="accent4"/>
                </a:solidFill>
              </a:rPr>
              <a:t>版本控制</a:t>
            </a:r>
            <a:endParaRPr lang="en-US" altLang="zh-TW" dirty="0" smtClean="0">
              <a:solidFill>
                <a:schemeClr val="accent4"/>
              </a:solidFill>
            </a:endParaRPr>
          </a:p>
        </p:txBody>
      </p:sp>
      <p:pic>
        <p:nvPicPr>
          <p:cNvPr id="1039" name="Picture 15" descr="C:\topic_project\簡報與計畫書\images\github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24570" y="3857628"/>
            <a:ext cx="1100267" cy="296843"/>
          </a:xfrm>
          <a:prstGeom prst="rect">
            <a:avLst/>
          </a:prstGeom>
          <a:noFill/>
        </p:spPr>
      </p:pic>
      <p:pic>
        <p:nvPicPr>
          <p:cNvPr id="1040" name="Picture 16" descr="C:\topic_project\簡報與計畫書\images\github_icon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38752" y="3643314"/>
            <a:ext cx="627517" cy="647911"/>
          </a:xfrm>
          <a:prstGeom prst="rect">
            <a:avLst/>
          </a:prstGeom>
          <a:noFill/>
        </p:spPr>
      </p:pic>
      <p:pic>
        <p:nvPicPr>
          <p:cNvPr id="1041" name="Picture 17" descr="C:\topic_project\簡報與計畫書\images\ps_logo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10190" y="1571612"/>
            <a:ext cx="954093" cy="930241"/>
          </a:xfrm>
          <a:prstGeom prst="rect">
            <a:avLst/>
          </a:prstGeom>
          <a:noFill/>
        </p:spPr>
      </p:pic>
      <p:pic>
        <p:nvPicPr>
          <p:cNvPr id="1042" name="Picture 18" descr="C:\topic_project\簡報與計畫書\images\AI_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81760" y="1571612"/>
            <a:ext cx="1000132" cy="975129"/>
          </a:xfrm>
          <a:prstGeom prst="rect">
            <a:avLst/>
          </a:prstGeom>
          <a:noFill/>
        </p:spPr>
      </p:pic>
      <p:pic>
        <p:nvPicPr>
          <p:cNvPr id="1043" name="Picture 19" descr="C:\topic_project\簡報與計畫書\images\Canva_logo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67644" y="1714488"/>
            <a:ext cx="785818" cy="785818"/>
          </a:xfrm>
          <a:prstGeom prst="rect">
            <a:avLst/>
          </a:prstGeom>
          <a:noFill/>
        </p:spPr>
      </p:pic>
      <p:pic>
        <p:nvPicPr>
          <p:cNvPr id="1044" name="Picture 20" descr="C:\topic_project\簡報與計畫書\images\Figma_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739214" y="1714488"/>
            <a:ext cx="607759" cy="9111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930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595282" y="3000372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功能展示 林哲稷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381100" y="1785926"/>
            <a:ext cx="8102242" cy="358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介紹網站</a:t>
            </a:r>
            <a:endParaRPr lang="en-US" altLang="zh-TW" dirty="0"/>
          </a:p>
          <a:p>
            <a:pPr lvl="1"/>
            <a:r>
              <a:rPr lang="zh-TW" altLang="en-US" dirty="0" smtClean="0"/>
              <a:t>吸引目標客群</a:t>
            </a:r>
            <a:endParaRPr lang="en-US" altLang="zh-TW" dirty="0"/>
          </a:p>
          <a:p>
            <a:pPr lvl="2"/>
            <a:r>
              <a:rPr lang="zh-TW" altLang="en-US" dirty="0" smtClean="0"/>
              <a:t>簡單概括網站用途，提供其他分頁導向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透過</a:t>
            </a:r>
            <a:r>
              <a:rPr lang="en-US" altLang="zh-TW" dirty="0" smtClean="0"/>
              <a:t>GSAP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Transition</a:t>
            </a:r>
            <a:r>
              <a:rPr lang="zh-TW" altLang="en-US" dirty="0" smtClean="0"/>
              <a:t>等功能吸睛</a:t>
            </a:r>
            <a:endParaRPr lang="en-US" altLang="zh-TW" dirty="0"/>
          </a:p>
          <a:p>
            <a:pPr>
              <a:lnSpc>
                <a:spcPts val="3600"/>
              </a:lnSpc>
            </a:pPr>
            <a:r>
              <a:rPr lang="zh-TW" altLang="en-US" dirty="0" smtClean="0">
                <a:solidFill>
                  <a:schemeClr val="bg1"/>
                </a:solidFill>
              </a:rPr>
              <a:t>展覽資訊與場地格局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/>
              <a:t>張貼最新展覽資訊，且簡單介紹網站提供的租借服務</a:t>
            </a:r>
          </a:p>
          <a:p>
            <a:r>
              <a:rPr lang="zh-TW" altLang="en-US" dirty="0" smtClean="0"/>
              <a:t>店家位置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地址資訊與常用</a:t>
            </a:r>
            <a:r>
              <a:rPr lang="en-US" altLang="zh-TW" dirty="0" smtClean="0"/>
              <a:t>SNS</a:t>
            </a:r>
          </a:p>
          <a:p>
            <a:pPr>
              <a:lnSpc>
                <a:spcPts val="3600"/>
              </a:lnSpc>
            </a:pPr>
            <a:r>
              <a:rPr lang="zh-TW" altLang="en-US" dirty="0" smtClean="0">
                <a:solidFill>
                  <a:schemeClr val="bg1"/>
                </a:solidFill>
              </a:rPr>
              <a:t>搜尋欄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幫助使用者快速找到有興趣的展覽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endParaRPr lang="en-US" altLang="zh-TW" dirty="0" smtClean="0"/>
          </a:p>
          <a:p>
            <a:pPr lvl="2">
              <a:buNone/>
            </a:pP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網站主要功能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022056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首頁 畫面展示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[林哲稷]首頁.mp4">
            <a:hlinkClick r:id="" action="ppaction://media"/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906000" cy="6643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595282" y="3000372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功能展示 許鳳升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381100" y="1785926"/>
            <a:ext cx="8102242" cy="358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595282" y="3000372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功能展示 洪亮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381100" y="1785926"/>
            <a:ext cx="8102242" cy="358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595282" y="3000372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功能展示 劉能宇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381100" y="1785926"/>
            <a:ext cx="8102242" cy="358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595282" y="3000372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功能展示 陳冠瑋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381100" y="1785926"/>
            <a:ext cx="8102242" cy="358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[陳冠瑋]咖啡輕食.mp4">
            <a:hlinkClick r:id="" action="ppaction://media"/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906000" cy="66437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ltGray">
          <a:xfrm>
            <a:off x="2351593" y="1571612"/>
            <a:ext cx="3744415" cy="46434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/>
              <a:t>林</a:t>
            </a:r>
            <a:r>
              <a:rPr lang="zh-TW" altLang="en-US" sz="1800" dirty="0"/>
              <a:t>駿逸</a:t>
            </a:r>
            <a:endParaRPr lang="en-US" altLang="zh-TW" sz="1800" dirty="0" smtClean="0"/>
          </a:p>
          <a:p>
            <a:pPr lvl="1"/>
            <a:r>
              <a:rPr lang="zh-TW" altLang="en-US" sz="1600" dirty="0"/>
              <a:t>前端切版</a:t>
            </a:r>
            <a:endParaRPr lang="en-US" altLang="zh-TW" sz="1600" dirty="0" smtClean="0"/>
          </a:p>
          <a:p>
            <a:pPr lvl="2"/>
            <a:r>
              <a:rPr lang="zh-TW" altLang="en-US" sz="1400" dirty="0" smtClean="0"/>
              <a:t>展示場地預約紀錄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咖啡廳訂位紀錄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購物紀錄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會員系統</a:t>
            </a:r>
            <a:endParaRPr lang="en-US" altLang="zh-TW" sz="1400" dirty="0" smtClean="0"/>
          </a:p>
          <a:p>
            <a:pPr lvl="1"/>
            <a:r>
              <a:rPr lang="zh-TW" altLang="en-US" sz="1600" dirty="0"/>
              <a:t>後端功能</a:t>
            </a:r>
            <a:endParaRPr lang="en-US" altLang="zh-TW" sz="1600" dirty="0"/>
          </a:p>
          <a:p>
            <a:pPr lvl="2"/>
            <a:r>
              <a:rPr lang="en-US" altLang="zh-TW" sz="1400" dirty="0" smtClean="0"/>
              <a:t>Google</a:t>
            </a:r>
            <a:r>
              <a:rPr lang="zh-TW" altLang="en-US" sz="1400" dirty="0" smtClean="0"/>
              <a:t>第三方登入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圖形驗證碼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忘記密碼搭配</a:t>
            </a:r>
            <a:r>
              <a:rPr lang="en-US" altLang="zh-TW" sz="1400" dirty="0" smtClean="0"/>
              <a:t>Gmail</a:t>
            </a:r>
            <a:r>
              <a:rPr lang="zh-TW" altLang="en-US" sz="1400" dirty="0" smtClean="0"/>
              <a:t>發送信件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會員資料庫及</a:t>
            </a:r>
            <a:r>
              <a:rPr lang="en-US" altLang="zh-TW" sz="1400" dirty="0" smtClean="0"/>
              <a:t>API</a:t>
            </a:r>
            <a:r>
              <a:rPr lang="zh-TW" altLang="en-US" sz="1400" dirty="0" smtClean="0"/>
              <a:t>編寫</a:t>
            </a:r>
            <a:endParaRPr lang="en-US" altLang="zh-TW" sz="1400" dirty="0" smtClean="0"/>
          </a:p>
          <a:p>
            <a:pPr lvl="2"/>
            <a:endParaRPr lang="en-US" altLang="zh-TW" dirty="0"/>
          </a:p>
          <a:p>
            <a:pPr marL="809625" lvl="2" indent="0">
              <a:buNone/>
            </a:pPr>
            <a:endParaRPr lang="en-US" altLang="zh-TW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7453330" y="1571612"/>
            <a:ext cx="3000396" cy="20717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/>
              <a:t>洪亮</a:t>
            </a:r>
            <a:endParaRPr lang="en-US" altLang="zh-TW" sz="1800" dirty="0" smtClean="0"/>
          </a:p>
          <a:p>
            <a:pPr lvl="1"/>
            <a:r>
              <a:rPr lang="zh-TW" altLang="en-US" sz="1600" dirty="0"/>
              <a:t>前端切版</a:t>
            </a:r>
            <a:endParaRPr lang="en-US" altLang="zh-TW" sz="1600" dirty="0" smtClean="0"/>
          </a:p>
          <a:p>
            <a:pPr lvl="2"/>
            <a:r>
              <a:rPr lang="zh-TW" altLang="en-US" sz="1400" dirty="0"/>
              <a:t>展示空間</a:t>
            </a:r>
            <a:r>
              <a:rPr lang="zh-TW" altLang="en-US" sz="1400" dirty="0" smtClean="0"/>
              <a:t>申請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停車位狀況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當地天氣資訊</a:t>
            </a:r>
            <a:endParaRPr lang="en-US" altLang="zh-TW" sz="1400" dirty="0" smtClean="0"/>
          </a:p>
          <a:p>
            <a:pPr lvl="2"/>
            <a:endParaRPr lang="en-US" altLang="zh-TW" dirty="0"/>
          </a:p>
          <a:p>
            <a:pPr marL="809625" lvl="2" indent="0">
              <a:buNone/>
            </a:pPr>
            <a:endParaRPr lang="en-US" altLang="zh-TW" dirty="0"/>
          </a:p>
        </p:txBody>
      </p:sp>
      <p:pic>
        <p:nvPicPr>
          <p:cNvPr id="9" name="圖片 8" descr="default_pho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" y="1571612"/>
            <a:ext cx="1905000" cy="1905000"/>
          </a:xfrm>
          <a:prstGeom prst="rect">
            <a:avLst/>
          </a:prstGeom>
          <a:ln>
            <a:noFill/>
          </a:ln>
        </p:spPr>
      </p:pic>
      <p:pic>
        <p:nvPicPr>
          <p:cNvPr id="10" name="圖片 9" descr="default_pho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6" y="157161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595282" y="3000372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功能展示 林駿逸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381100" y="1785926"/>
            <a:ext cx="8102242" cy="358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會員系統</a:t>
            </a:r>
            <a:r>
              <a:rPr altLang="en-US" dirty="0" smtClean="0"/>
              <a:t>  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381100" y="1785926"/>
            <a:ext cx="8102242" cy="358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bg1"/>
                </a:solidFill>
              </a:rPr>
              <a:t>前後</a:t>
            </a:r>
            <a:r>
              <a:rPr lang="zh-TW" altLang="en-US" dirty="0">
                <a:solidFill>
                  <a:schemeClr val="bg1"/>
                </a:solidFill>
              </a:rPr>
              <a:t>端分離的</a:t>
            </a:r>
            <a:r>
              <a:rPr lang="zh-TW" altLang="en-US" dirty="0" smtClean="0">
                <a:solidFill>
                  <a:schemeClr val="bg1"/>
                </a:solidFill>
              </a:rPr>
              <a:t>寫法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</a:rPr>
              <a:t>Google</a:t>
            </a:r>
            <a:r>
              <a:rPr lang="zh-TW" altLang="en-US" dirty="0" smtClean="0">
                <a:solidFill>
                  <a:schemeClr val="bg1"/>
                </a:solidFill>
              </a:rPr>
              <a:t>第三方登入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bg1"/>
                </a:solidFill>
              </a:rPr>
              <a:t>忘記密碼功能，透過</a:t>
            </a:r>
            <a:r>
              <a:rPr lang="en-US" altLang="zh-TW" dirty="0" smtClean="0">
                <a:solidFill>
                  <a:schemeClr val="bg1"/>
                </a:solidFill>
              </a:rPr>
              <a:t>Gmail</a:t>
            </a:r>
            <a:r>
              <a:rPr lang="zh-TW" altLang="en-US" dirty="0" smtClean="0">
                <a:solidFill>
                  <a:schemeClr val="bg1"/>
                </a:solidFill>
              </a:rPr>
              <a:t>發送系統信件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bg1"/>
                </a:solidFill>
              </a:rPr>
              <a:t>圖形驗證碼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</a:rPr>
              <a:t>Node.js</a:t>
            </a:r>
            <a:r>
              <a:rPr lang="zh-TW" altLang="en-US" dirty="0" smtClean="0">
                <a:solidFill>
                  <a:schemeClr val="bg1"/>
                </a:solidFill>
              </a:rPr>
              <a:t>編寫</a:t>
            </a:r>
            <a:r>
              <a:rPr lang="en-US" altLang="zh-TW" dirty="0" smtClean="0">
                <a:solidFill>
                  <a:schemeClr val="bg1"/>
                </a:solidFill>
              </a:rPr>
              <a:t>API</a:t>
            </a:r>
            <a:r>
              <a:rPr lang="zh-TW" altLang="en-US" dirty="0" smtClean="0">
                <a:solidFill>
                  <a:schemeClr val="bg1"/>
                </a:solidFill>
              </a:rPr>
              <a:t>與</a:t>
            </a:r>
            <a:r>
              <a:rPr lang="en-US" altLang="zh-TW" dirty="0" err="1" smtClean="0">
                <a:solidFill>
                  <a:schemeClr val="bg1"/>
                </a:solidFill>
              </a:rPr>
              <a:t>MySQL</a:t>
            </a:r>
            <a:r>
              <a:rPr lang="zh-TW" altLang="en-US" dirty="0" smtClean="0">
                <a:solidFill>
                  <a:schemeClr val="bg1"/>
                </a:solidFill>
              </a:rPr>
              <a:t>資料傳接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功能說明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196752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bg1"/>
                </a:solidFill>
              </a:rPr>
              <a:t>前後</a:t>
            </a:r>
            <a:r>
              <a:rPr lang="zh-TW" altLang="en-US" dirty="0">
                <a:solidFill>
                  <a:schemeClr val="bg1"/>
                </a:solidFill>
              </a:rPr>
              <a:t>端分離的寫法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透過</a:t>
            </a:r>
            <a:r>
              <a:rPr lang="en-US" altLang="zh-TW" dirty="0" smtClean="0">
                <a:solidFill>
                  <a:schemeClr val="bg1"/>
                </a:solidFill>
              </a:rPr>
              <a:t>AJAX</a:t>
            </a:r>
            <a:r>
              <a:rPr lang="zh-TW" altLang="en-US" dirty="0" smtClean="0">
                <a:solidFill>
                  <a:schemeClr val="bg1"/>
                </a:solidFill>
              </a:rPr>
              <a:t>與後端進行資料交換並渲染到瀏覽器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 bwMode="ltGray">
          <a:xfrm>
            <a:off x="1095348" y="5214950"/>
            <a:ext cx="6715172" cy="121444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endParaRPr lang="zh-TW" altLang="en-US" sz="2900" dirty="0" smtClean="0"/>
          </a:p>
        </p:txBody>
      </p:sp>
      <p:sp>
        <p:nvSpPr>
          <p:cNvPr id="8" name="文字方塊 7"/>
          <p:cNvSpPr txBox="1"/>
          <p:nvPr/>
        </p:nvSpPr>
        <p:spPr bwMode="ltGray">
          <a:xfrm>
            <a:off x="1166786" y="5572140"/>
            <a:ext cx="6286544" cy="57150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lvl="1"/>
            <a:r>
              <a:rPr lang="zh-TW" altLang="en-US" dirty="0" smtClean="0">
                <a:solidFill>
                  <a:schemeClr val="bg1"/>
                </a:solidFill>
              </a:rPr>
              <a:t>會員登入後根據每位會員的資料紀錄依序帶出顯示在畫面上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48" y="2857496"/>
            <a:ext cx="7397693" cy="207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功能說明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196752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</a:rPr>
              <a:t>Google</a:t>
            </a:r>
            <a:r>
              <a:rPr lang="zh-TW" altLang="en-US" dirty="0" smtClean="0">
                <a:solidFill>
                  <a:schemeClr val="bg1"/>
                </a:solidFill>
              </a:rPr>
              <a:t>第三方登入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串接</a:t>
            </a:r>
            <a:r>
              <a:rPr lang="en-US" altLang="zh-TW" dirty="0" smtClean="0">
                <a:solidFill>
                  <a:schemeClr val="bg1"/>
                </a:solidFill>
              </a:rPr>
              <a:t>Google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OAuth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2.0</a:t>
            </a:r>
            <a:r>
              <a:rPr lang="zh-TW" altLang="en-US" dirty="0" smtClean="0">
                <a:solidFill>
                  <a:schemeClr val="bg1"/>
                </a:solidFill>
              </a:rPr>
              <a:t>取得帳號資料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10" y="2857496"/>
            <a:ext cx="4288598" cy="296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字方塊 4"/>
          <p:cNvSpPr txBox="1"/>
          <p:nvPr/>
        </p:nvSpPr>
        <p:spPr bwMode="ltGray">
          <a:xfrm>
            <a:off x="5810256" y="3000372"/>
            <a:ext cx="3500462" cy="285752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endParaRPr lang="zh-TW" altLang="en-US" sz="2900" dirty="0" smtClean="0"/>
          </a:p>
        </p:txBody>
      </p:sp>
      <p:sp>
        <p:nvSpPr>
          <p:cNvPr id="7" name="文字方塊 6"/>
          <p:cNvSpPr txBox="1"/>
          <p:nvPr/>
        </p:nvSpPr>
        <p:spPr bwMode="ltGray">
          <a:xfrm>
            <a:off x="5667380" y="2857496"/>
            <a:ext cx="4643470" cy="300039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 bwMode="ltGray">
          <a:xfrm>
            <a:off x="5595942" y="2857496"/>
            <a:ext cx="4143404" cy="300039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</a:rPr>
              <a:t>串接</a:t>
            </a:r>
            <a:r>
              <a:rPr lang="en-US" altLang="zh-TW" sz="2400" dirty="0" smtClean="0">
                <a:solidFill>
                  <a:schemeClr val="bg1"/>
                </a:solidFill>
              </a:rPr>
              <a:t>Google API</a:t>
            </a:r>
            <a:r>
              <a:rPr lang="zh-TW" altLang="en-US" sz="2400" dirty="0" smtClean="0">
                <a:solidFill>
                  <a:schemeClr val="bg1"/>
                </a:solidFill>
              </a:rPr>
              <a:t>進行登入</a:t>
            </a:r>
            <a:r>
              <a:rPr lang="en-US" altLang="zh-TW" sz="2400" dirty="0" smtClean="0">
                <a:solidFill>
                  <a:schemeClr val="bg1"/>
                </a:solidFill>
              </a:rPr>
              <a:t>token</a:t>
            </a:r>
          </a:p>
          <a:p>
            <a:r>
              <a:rPr lang="zh-TW" altLang="en-US" sz="2400" dirty="0" smtClean="0">
                <a:solidFill>
                  <a:schemeClr val="bg1"/>
                </a:solidFill>
              </a:rPr>
              <a:t>取得，並將其發送到後端由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</a:rPr>
              <a:t>Node.js</a:t>
            </a:r>
            <a:r>
              <a:rPr lang="zh-TW" altLang="en-US" sz="2400" dirty="0" smtClean="0">
                <a:solidFill>
                  <a:schemeClr val="bg1"/>
                </a:solidFill>
              </a:rPr>
              <a:t>進行解析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endParaRPr lang="en-US" altLang="zh-TW" sz="2400" dirty="0" smtClean="0">
              <a:solidFill>
                <a:schemeClr val="bg1"/>
              </a:solidFill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</a:rPr>
              <a:t>解析後的資料會存進資料庫，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</a:rPr>
              <a:t>以及允許網頁登入的要求</a:t>
            </a:r>
            <a:endParaRPr lang="en-US" altLang="zh-TW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功能說明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196752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bg1"/>
                </a:solidFill>
              </a:rPr>
              <a:t>忘記密碼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發送請求重置會員密碼，並且透過</a:t>
            </a:r>
            <a:r>
              <a:rPr lang="en-US" altLang="zh-TW" dirty="0" smtClean="0">
                <a:solidFill>
                  <a:schemeClr val="bg1"/>
                </a:solidFill>
              </a:rPr>
              <a:t>Gmail</a:t>
            </a:r>
            <a:r>
              <a:rPr lang="zh-TW" altLang="en-US" dirty="0" smtClean="0">
                <a:solidFill>
                  <a:schemeClr val="bg1"/>
                </a:solidFill>
              </a:rPr>
              <a:t>發送系統信件給使用者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透過</a:t>
            </a:r>
            <a:r>
              <a:rPr lang="en-US" altLang="zh-TW" dirty="0" smtClean="0">
                <a:solidFill>
                  <a:schemeClr val="bg1"/>
                </a:solidFill>
              </a:rPr>
              <a:t>Node.js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err="1" smtClean="0">
                <a:solidFill>
                  <a:schemeClr val="bg1"/>
                </a:solidFill>
              </a:rPr>
              <a:t>nodemailer</a:t>
            </a:r>
            <a:r>
              <a:rPr lang="zh-TW" altLang="en-US" dirty="0" smtClean="0">
                <a:solidFill>
                  <a:schemeClr val="bg1"/>
                </a:solidFill>
              </a:rPr>
              <a:t>與</a:t>
            </a:r>
            <a:r>
              <a:rPr lang="en-US" altLang="zh-TW" dirty="0" smtClean="0">
                <a:solidFill>
                  <a:schemeClr val="bg1"/>
                </a:solidFill>
              </a:rPr>
              <a:t>Gmail SMTP</a:t>
            </a:r>
            <a:r>
              <a:rPr lang="zh-TW" altLang="en-US" dirty="0" smtClean="0">
                <a:solidFill>
                  <a:schemeClr val="bg1"/>
                </a:solidFill>
              </a:rPr>
              <a:t>實現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 bwMode="ltGray">
          <a:xfrm>
            <a:off x="1095348" y="5214950"/>
            <a:ext cx="6715172" cy="121444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endParaRPr lang="zh-TW" altLang="en-US" sz="2900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10" y="3714752"/>
            <a:ext cx="3357586" cy="1768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1496" y="3786190"/>
            <a:ext cx="5164270" cy="160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功能說明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196752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bg1"/>
                </a:solidFill>
              </a:rPr>
              <a:t>圖形驗證碼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與註冊會員搭配，透過</a:t>
            </a:r>
            <a:r>
              <a:rPr lang="en-US" altLang="zh-TW" dirty="0" smtClean="0">
                <a:solidFill>
                  <a:schemeClr val="bg1"/>
                </a:solidFill>
              </a:rPr>
              <a:t>Node.js</a:t>
            </a:r>
            <a:r>
              <a:rPr lang="zh-TW" altLang="en-US" dirty="0" smtClean="0">
                <a:solidFill>
                  <a:schemeClr val="bg1"/>
                </a:solidFill>
              </a:rPr>
              <a:t>生成驗證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使用</a:t>
            </a:r>
            <a:r>
              <a:rPr lang="en-US" altLang="zh-TW" dirty="0" err="1" smtClean="0">
                <a:solidFill>
                  <a:schemeClr val="bg1"/>
                </a:solidFill>
              </a:rPr>
              <a:t>svg-captcha</a:t>
            </a:r>
            <a:r>
              <a:rPr lang="zh-TW" altLang="en-US" dirty="0" smtClean="0">
                <a:solidFill>
                  <a:schemeClr val="bg1"/>
                </a:solidFill>
              </a:rPr>
              <a:t>產生驗證碼的圖片到前端顯示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 bwMode="ltGray">
          <a:xfrm>
            <a:off x="1095348" y="5214950"/>
            <a:ext cx="6715172" cy="121444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endParaRPr lang="zh-TW" altLang="en-US" sz="29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596" y="3286124"/>
            <a:ext cx="827881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功能說明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196752"/>
            <a:ext cx="7887928" cy="1660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bg1"/>
                </a:solidFill>
              </a:rPr>
              <a:t>Node.js</a:t>
            </a:r>
            <a:r>
              <a:rPr lang="zh-TW" altLang="en-US" dirty="0" smtClean="0">
                <a:solidFill>
                  <a:schemeClr val="bg1"/>
                </a:solidFill>
              </a:rPr>
              <a:t>與</a:t>
            </a:r>
            <a:r>
              <a:rPr lang="en-US" altLang="zh-TW" dirty="0" err="1" smtClean="0">
                <a:solidFill>
                  <a:schemeClr val="bg1"/>
                </a:solidFill>
              </a:rPr>
              <a:t>MySQL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 smtClean="0">
                <a:solidFill>
                  <a:schemeClr val="bg1"/>
                </a:solidFill>
              </a:rPr>
              <a:t>編寫</a:t>
            </a:r>
            <a:r>
              <a:rPr lang="en-US" altLang="zh-TW" dirty="0" smtClean="0">
                <a:solidFill>
                  <a:schemeClr val="bg1"/>
                </a:solidFill>
              </a:rPr>
              <a:t>API</a:t>
            </a:r>
            <a:r>
              <a:rPr lang="zh-TW" altLang="en-US" dirty="0" smtClean="0">
                <a:solidFill>
                  <a:schemeClr val="bg1"/>
                </a:solidFill>
              </a:rPr>
              <a:t>接收前端發送的命令與對</a:t>
            </a:r>
            <a:r>
              <a:rPr lang="en-US" altLang="zh-TW" dirty="0" smtClean="0">
                <a:solidFill>
                  <a:schemeClr val="bg1"/>
                </a:solidFill>
              </a:rPr>
              <a:t>MySQL</a:t>
            </a:r>
            <a:r>
              <a:rPr lang="zh-TW" altLang="en-US" dirty="0" smtClean="0">
                <a:solidFill>
                  <a:schemeClr val="bg1"/>
                </a:solidFill>
              </a:rPr>
              <a:t>進行資料的增查修刪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1694" y="2571744"/>
            <a:ext cx="3214710" cy="252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1034" y="2786058"/>
            <a:ext cx="4653010" cy="371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022056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會員系統 畫面展示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[林駿逸]會員系統.mp4">
            <a:hlinkClick r:id="" action="ppaction://media"/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906000" cy="66437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 bwMode="ltGray">
          <a:xfrm>
            <a:off x="1022529" y="3500438"/>
            <a:ext cx="3501843" cy="28803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/>
              <a:t>許鳳升</a:t>
            </a:r>
            <a:endParaRPr lang="en-US" altLang="zh-TW" sz="1800" dirty="0" smtClean="0"/>
          </a:p>
          <a:p>
            <a:pPr lvl="1"/>
            <a:r>
              <a:rPr lang="zh-TW" altLang="en-US" sz="1600" dirty="0"/>
              <a:t>前端切版</a:t>
            </a:r>
            <a:endParaRPr lang="en-US" altLang="zh-TW" sz="1600" dirty="0" smtClean="0"/>
          </a:p>
          <a:p>
            <a:pPr lvl="2"/>
            <a:r>
              <a:rPr lang="zh-TW" altLang="en-US" sz="1400" dirty="0" smtClean="0"/>
              <a:t>展場與展覽介紹</a:t>
            </a:r>
            <a:endParaRPr lang="en-US" altLang="zh-TW" sz="1400" dirty="0" smtClean="0"/>
          </a:p>
          <a:p>
            <a:pPr lvl="2"/>
            <a:r>
              <a:rPr lang="zh-TW" altLang="en-US" sz="1400" dirty="0"/>
              <a:t>近期展覽與個別展覽</a:t>
            </a:r>
            <a:endParaRPr lang="en-US" altLang="zh-TW" sz="1400" dirty="0" smtClean="0"/>
          </a:p>
          <a:p>
            <a:pPr lvl="1"/>
            <a:r>
              <a:rPr lang="zh-TW" altLang="en-US" sz="1600" dirty="0"/>
              <a:t>後端功能</a:t>
            </a:r>
            <a:endParaRPr lang="en-US" altLang="zh-TW" sz="1600" dirty="0"/>
          </a:p>
          <a:p>
            <a:pPr lvl="2"/>
            <a:r>
              <a:rPr lang="zh-TW" altLang="en-US" sz="1400" dirty="0" smtClean="0"/>
              <a:t>新增與更新展覽的資料</a:t>
            </a:r>
            <a:endParaRPr lang="en-US" altLang="zh-TW" sz="1400" dirty="0" smtClean="0"/>
          </a:p>
          <a:p>
            <a:pPr lvl="2"/>
            <a:r>
              <a:rPr lang="zh-TW" altLang="en-US" sz="1400" dirty="0"/>
              <a:t>瀑布流</a:t>
            </a:r>
            <a:r>
              <a:rPr lang="zh-TW" altLang="en-US" sz="1400" dirty="0" smtClean="0"/>
              <a:t>排版搭配的資料庫建立</a:t>
            </a:r>
            <a:endParaRPr lang="en-US" altLang="zh-TW" sz="1400" dirty="0"/>
          </a:p>
          <a:p>
            <a:pPr marL="809625" lvl="2" indent="0">
              <a:buNone/>
            </a:pPr>
            <a:endParaRPr lang="en-US" altLang="zh-TW" dirty="0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 bwMode="ltGray">
          <a:xfrm>
            <a:off x="4613693" y="3500438"/>
            <a:ext cx="2982513" cy="2449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/>
              <a:t>陳冠瑋</a:t>
            </a:r>
            <a:endParaRPr lang="en-US" altLang="zh-TW" sz="1800" dirty="0"/>
          </a:p>
          <a:p>
            <a:pPr lvl="1"/>
            <a:r>
              <a:rPr lang="zh-TW" altLang="en-US" sz="1600" dirty="0"/>
              <a:t>前端切版</a:t>
            </a:r>
            <a:endParaRPr lang="en-US" altLang="zh-TW" sz="1600" dirty="0"/>
          </a:p>
          <a:p>
            <a:pPr lvl="2"/>
            <a:r>
              <a:rPr lang="zh-TW" altLang="en-US" sz="1400" dirty="0"/>
              <a:t>咖啡廳及訂位</a:t>
            </a:r>
            <a:endParaRPr lang="en-US" altLang="zh-TW" sz="1400" dirty="0"/>
          </a:p>
          <a:p>
            <a:pPr lvl="2"/>
            <a:r>
              <a:rPr lang="zh-TW" altLang="en-US" sz="1400" dirty="0" smtClean="0"/>
              <a:t>菜單顯示</a:t>
            </a:r>
            <a:endParaRPr lang="en-US" altLang="zh-TW" sz="1400" dirty="0"/>
          </a:p>
          <a:p>
            <a:pPr lvl="1"/>
            <a:r>
              <a:rPr lang="zh-TW" altLang="en-US" sz="1600" dirty="0"/>
              <a:t>後端功能</a:t>
            </a:r>
            <a:endParaRPr lang="en-US" altLang="zh-TW" sz="1600" dirty="0"/>
          </a:p>
          <a:p>
            <a:pPr lvl="2"/>
            <a:r>
              <a:rPr lang="zh-TW" altLang="en-US" sz="1400" dirty="0"/>
              <a:t>訂位日期的人數</a:t>
            </a:r>
            <a:r>
              <a:rPr lang="zh-TW" altLang="en-US" sz="1400" dirty="0" smtClean="0"/>
              <a:t>限制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菜單的圖片與說明更新</a:t>
            </a:r>
            <a:endParaRPr lang="en-US" altLang="zh-TW" sz="1400" dirty="0"/>
          </a:p>
          <a:p>
            <a:pPr marL="809625" lvl="2" indent="0">
              <a:buNone/>
            </a:pPr>
            <a:endParaRPr lang="en-US" altLang="zh-TW" dirty="0"/>
          </a:p>
        </p:txBody>
      </p:sp>
      <p:pic>
        <p:nvPicPr>
          <p:cNvPr id="9" name="圖片 8" descr="default_pho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10" y="1357298"/>
            <a:ext cx="1905000" cy="1905000"/>
          </a:xfrm>
          <a:prstGeom prst="rect">
            <a:avLst/>
          </a:prstGeom>
          <a:ln>
            <a:noFill/>
          </a:ln>
        </p:spPr>
      </p:pic>
      <p:pic>
        <p:nvPicPr>
          <p:cNvPr id="10" name="圖片 9" descr="default_pho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93" y="135729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 bwMode="ltGray">
          <a:xfrm>
            <a:off x="1023910" y="3480488"/>
            <a:ext cx="2846676" cy="2520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/>
              <a:t>劉能宇</a:t>
            </a:r>
            <a:endParaRPr lang="en-US" altLang="zh-TW" sz="1800" dirty="0"/>
          </a:p>
          <a:p>
            <a:pPr lvl="1"/>
            <a:r>
              <a:rPr lang="zh-TW" altLang="en-US" sz="1600" dirty="0"/>
              <a:t>前端切版</a:t>
            </a:r>
            <a:endParaRPr lang="en-US" altLang="zh-TW" sz="1600" dirty="0"/>
          </a:p>
          <a:p>
            <a:pPr lvl="2"/>
            <a:r>
              <a:rPr lang="zh-TW" altLang="en-US" sz="1400" dirty="0"/>
              <a:t>網路商店系統</a:t>
            </a:r>
            <a:endParaRPr lang="en-US" altLang="zh-TW" sz="1400" dirty="0"/>
          </a:p>
          <a:p>
            <a:pPr lvl="2"/>
            <a:r>
              <a:rPr lang="zh-TW" altLang="en-US" sz="1400" dirty="0"/>
              <a:t>結帳頁面</a:t>
            </a:r>
            <a:endParaRPr lang="en-US" altLang="zh-TW" sz="1400" dirty="0"/>
          </a:p>
          <a:p>
            <a:pPr lvl="1"/>
            <a:r>
              <a:rPr lang="zh-TW" altLang="en-US" sz="1600" dirty="0"/>
              <a:t>後端功能</a:t>
            </a:r>
            <a:endParaRPr lang="en-US" altLang="zh-TW" sz="1600" dirty="0"/>
          </a:p>
          <a:p>
            <a:pPr lvl="2"/>
            <a:r>
              <a:rPr lang="zh-TW" altLang="en-US" sz="1400" dirty="0" smtClean="0"/>
              <a:t>商品數量控管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訂單資訊寫入資料庫</a:t>
            </a:r>
            <a:endParaRPr lang="en-US" altLang="zh-TW" sz="1400" dirty="0"/>
          </a:p>
          <a:p>
            <a:pPr marL="809625" lvl="2" indent="0">
              <a:buNone/>
            </a:pPr>
            <a:endParaRPr lang="en-US" altLang="zh-TW" dirty="0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 bwMode="ltGray">
          <a:xfrm>
            <a:off x="4738686" y="3479530"/>
            <a:ext cx="3643338" cy="2449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 b="1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u"/>
              <a:defRPr sz="2400" b="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Char char="n"/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/>
              <a:t>林</a:t>
            </a:r>
            <a:r>
              <a:rPr lang="zh-TW" altLang="en-US" sz="1800" dirty="0"/>
              <a:t>哲稷</a:t>
            </a:r>
            <a:endParaRPr lang="en-US" altLang="zh-TW" sz="1800" dirty="0"/>
          </a:p>
          <a:p>
            <a:pPr lvl="1"/>
            <a:r>
              <a:rPr lang="zh-TW" altLang="en-US" sz="1600" dirty="0" smtClean="0"/>
              <a:t>風格</a:t>
            </a:r>
            <a:r>
              <a:rPr lang="zh-TW" altLang="en-US" sz="1600" dirty="0"/>
              <a:t>設計</a:t>
            </a:r>
            <a:endParaRPr lang="en-US" altLang="zh-TW" sz="1600" dirty="0"/>
          </a:p>
          <a:p>
            <a:pPr lvl="2"/>
            <a:r>
              <a:rPr lang="zh-TW" altLang="en-US" sz="1400" dirty="0" smtClean="0"/>
              <a:t>網站視覺</a:t>
            </a:r>
            <a:endParaRPr lang="en-US" altLang="zh-TW" sz="1400" dirty="0" smtClean="0"/>
          </a:p>
          <a:p>
            <a:pPr lvl="2"/>
            <a:r>
              <a:rPr lang="zh-TW" altLang="en-US" sz="1400" dirty="0"/>
              <a:t>商家</a:t>
            </a:r>
            <a:r>
              <a:rPr lang="en-US" altLang="zh-TW" sz="1400" dirty="0" smtClean="0"/>
              <a:t>Logo</a:t>
            </a:r>
            <a:endParaRPr lang="en-US" altLang="zh-TW" sz="1400" dirty="0"/>
          </a:p>
          <a:p>
            <a:pPr lvl="1"/>
            <a:r>
              <a:rPr lang="zh-TW" altLang="en-US" sz="1600" dirty="0" smtClean="0"/>
              <a:t>前</a:t>
            </a:r>
            <a:r>
              <a:rPr lang="zh-TW" altLang="en-US" sz="1600" dirty="0"/>
              <a:t>端切版</a:t>
            </a:r>
            <a:endParaRPr lang="en-US" altLang="zh-TW" sz="1600" dirty="0"/>
          </a:p>
          <a:p>
            <a:pPr lvl="2"/>
            <a:r>
              <a:rPr lang="zh-TW" altLang="en-US" sz="1400" dirty="0" smtClean="0"/>
              <a:t>首頁</a:t>
            </a:r>
            <a:endParaRPr lang="en-US" altLang="zh-TW" sz="1400" dirty="0" smtClean="0"/>
          </a:p>
          <a:p>
            <a:pPr lvl="2"/>
            <a:r>
              <a:rPr lang="zh-TW" altLang="en-US" sz="1400" dirty="0" smtClean="0"/>
              <a:t>網站的</a:t>
            </a:r>
            <a:r>
              <a:rPr lang="en-US" altLang="zh-TW" sz="1400" dirty="0" smtClean="0"/>
              <a:t>header</a:t>
            </a:r>
            <a:r>
              <a:rPr lang="zh-TW" altLang="en-US" sz="1400" dirty="0" smtClean="0"/>
              <a:t>及</a:t>
            </a:r>
            <a:r>
              <a:rPr lang="en-US" altLang="zh-TW" sz="1400" dirty="0" smtClean="0"/>
              <a:t>footer</a:t>
            </a:r>
            <a:endParaRPr lang="en-US" altLang="zh-TW" sz="1400" dirty="0"/>
          </a:p>
          <a:p>
            <a:pPr marL="809625" lvl="2" indent="0">
              <a:buNone/>
            </a:pPr>
            <a:endParaRPr lang="en-US" altLang="zh-TW" dirty="0"/>
          </a:p>
        </p:txBody>
      </p:sp>
      <p:pic>
        <p:nvPicPr>
          <p:cNvPr id="9" name="圖片 8" descr="default_pho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10" y="1357298"/>
            <a:ext cx="1905000" cy="1905000"/>
          </a:xfrm>
          <a:prstGeom prst="rect">
            <a:avLst/>
          </a:prstGeom>
          <a:ln>
            <a:noFill/>
          </a:ln>
        </p:spPr>
      </p:pic>
      <p:pic>
        <p:nvPicPr>
          <p:cNvPr id="10" name="圖片 9" descr="default_pho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6" y="135729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55369" y="73404"/>
            <a:ext cx="9721806" cy="640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/>
              <a:t>動機與目的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743" y="664613"/>
            <a:ext cx="9850828" cy="5946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bg1"/>
                </a:solidFill>
                <a:latin typeface="微軟正黑體"/>
                <a:ea typeface="微軟正黑體"/>
              </a:rPr>
              <a:t>藝術帶給人們什麼?</a:t>
            </a:r>
            <a:endParaRPr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sz="2000" dirty="0">
                <a:solidFill>
                  <a:schemeClr val="bg1"/>
                </a:solidFill>
                <a:latin typeface="微軟正黑體"/>
                <a:ea typeface="微軟正黑體"/>
              </a:rPr>
              <a:t>只有喜愛藝術的人才會具備健康積極的生活態度，我們會感到生活如此疲憊和乏味，但若稍稍懂得藝術微醉微癡的時候，我們會發現生命除了現實之外，還會有海闊空的領域</a:t>
            </a:r>
            <a:endParaRPr lang="zh-TW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bg1"/>
                </a:solidFill>
                <a:latin typeface="微軟正黑體"/>
                <a:ea typeface="微軟正黑體"/>
              </a:rPr>
              <a:t>我們想帶給人們什麼?</a:t>
            </a: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sz="2000" dirty="0">
                <a:solidFill>
                  <a:schemeClr val="bg1"/>
                </a:solidFill>
                <a:latin typeface="微軟正黑體"/>
                <a:ea typeface="微軟正黑體"/>
              </a:rPr>
              <a:t>讓藝術從有意識、有目的的消費文化，成為多數人無意識的生活習慣，「文青展」</a:t>
            </a:r>
            <a:r>
              <a:rPr lang="zh-TW" sz="2000" dirty="0">
                <a:solidFill>
                  <a:schemeClr val="bg1"/>
                </a:solidFill>
                <a:latin typeface="Microsoft JhengHei"/>
                <a:ea typeface="Microsoft JhengHei"/>
              </a:rPr>
              <a:t>「</a:t>
            </a:r>
            <a:r>
              <a:rPr lang="zh-TW" altLang="en-US" sz="2000" dirty="0">
                <a:solidFill>
                  <a:schemeClr val="bg1"/>
                </a:solidFill>
                <a:latin typeface="Microsoft JhengHei"/>
                <a:ea typeface="Microsoft JhengHei"/>
              </a:rPr>
              <a:t>親</a:t>
            </a:r>
            <a:r>
              <a:rPr lang="zh-TW" sz="2000" dirty="0">
                <a:solidFill>
                  <a:schemeClr val="bg1"/>
                </a:solidFill>
                <a:latin typeface="Microsoft JhengHei"/>
                <a:ea typeface="Microsoft JhengHei"/>
              </a:rPr>
              <a:t>子展」</a:t>
            </a:r>
            <a:r>
              <a:rPr lang="zh-TW" altLang="en-US" sz="2000" dirty="0">
                <a:solidFill>
                  <a:schemeClr val="bg1"/>
                </a:solidFill>
                <a:latin typeface="Microsoft JhengHei"/>
                <a:ea typeface="Microsoft JhengHei"/>
              </a:rPr>
              <a:t>「網美展」都將是分眾市場的一個選項，而非某種帶有褒或貶的標籤，使展覽真正淺移默化、成為人們不可或缺的生活美學來源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bg1"/>
                </a:solidFill>
                <a:latin typeface="微軟正黑體"/>
                <a:ea typeface="微軟正黑體"/>
              </a:rPr>
              <a:t>目標客群</a:t>
            </a: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sz="2000" dirty="0">
                <a:solidFill>
                  <a:schemeClr val="bg1"/>
                </a:solidFill>
                <a:latin typeface="微軟正黑體"/>
                <a:ea typeface="微軟正黑體"/>
              </a:rPr>
              <a:t>熱愛藝術，想和其他民眾分享、交流的人</a:t>
            </a: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sz="2000" dirty="0">
                <a:solidFill>
                  <a:schemeClr val="bg1"/>
                </a:solidFill>
                <a:latin typeface="微軟正黑體"/>
                <a:ea typeface="微軟正黑體"/>
              </a:rPr>
              <a:t>想從繁忙的生活中喘口氣、靜下心休憩的人</a:t>
            </a:r>
          </a:p>
        </p:txBody>
      </p:sp>
    </p:spTree>
    <p:extLst>
      <p:ext uri="{BB962C8B-B14F-4D97-AF65-F5344CB8AC3E}">
        <p14:creationId xmlns="" xmlns:p14="http://schemas.microsoft.com/office/powerpoint/2010/main" val="307761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色彩選擇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黑白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讓使用者的目光可以聚焦在網站（展覽等）上</a:t>
            </a:r>
            <a:endParaRPr lang="en-US" altLang="zh-TW" dirty="0" smtClean="0"/>
          </a:p>
          <a:p>
            <a:pPr>
              <a:lnSpc>
                <a:spcPts val="3600"/>
              </a:lnSpc>
            </a:pPr>
            <a:r>
              <a:rPr lang="zh-TW" altLang="en-US" dirty="0" smtClean="0">
                <a:solidFill>
                  <a:schemeClr val="bg1"/>
                </a:solidFill>
              </a:rPr>
              <a:t>設計主軸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/>
              <a:t>簡潔俐落、有當代感</a:t>
            </a:r>
          </a:p>
          <a:p>
            <a:r>
              <a:rPr lang="zh-TW" altLang="en-US" dirty="0" smtClean="0"/>
              <a:t>使用元素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櫥窗、日出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櫥窗：象徵展覽空間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日出：譬喻策畫者的心血結晶在櫥窗</a:t>
            </a:r>
            <a:endParaRPr lang="en-US" altLang="zh-TW" dirty="0" smtClean="0"/>
          </a:p>
          <a:p>
            <a:pPr lvl="2">
              <a:buNone/>
            </a:pPr>
            <a:r>
              <a:rPr lang="zh-TW" altLang="en-US" dirty="0" smtClean="0"/>
              <a:t>　　　　 內發光發熱</a:t>
            </a:r>
            <a:endParaRPr lang="en-US" altLang="zh-TW" dirty="0" smtClean="0"/>
          </a:p>
          <a:p>
            <a:pPr lvl="2">
              <a:buNone/>
            </a:pP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 smtClean="0"/>
              <a:t>LOGO</a:t>
            </a:r>
            <a:r>
              <a:rPr dirty="0" smtClean="0"/>
              <a:t>設計</a:t>
            </a:r>
            <a:endParaRPr lang="zh-TW" altLang="en-US" dirty="0"/>
          </a:p>
        </p:txBody>
      </p:sp>
      <p:pic>
        <p:nvPicPr>
          <p:cNvPr id="3074" name="Picture 2" descr="https://lh3.googleusercontent.com/c_HqDaktRzL14T7DKEHknQWXEu8X2dRH5pEuF7t1EcwUwlpY8zLlkd5zAPdUOiScDrFdFqK03ynSGdTJ5p9vs0-80hYICUzsxVOEKvvokG0l0kgy53VXIJzY3-x99mfX319ec5ovQiEiXxJmgWQ"/>
          <p:cNvPicPr>
            <a:picLocks noChangeAspect="1" noChangeArrowheads="1"/>
          </p:cNvPicPr>
          <p:nvPr/>
        </p:nvPicPr>
        <p:blipFill>
          <a:blip r:embed="rId2"/>
          <a:srcRect l="21569" t="17673" r="21393" b="25860"/>
          <a:stretch>
            <a:fillRect/>
          </a:stretch>
        </p:blipFill>
        <p:spPr bwMode="auto">
          <a:xfrm>
            <a:off x="6381760" y="2428868"/>
            <a:ext cx="2930716" cy="290784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7096140" y="5429264"/>
            <a:ext cx="1500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</a:rPr>
              <a:t>網站</a:t>
            </a:r>
            <a:r>
              <a:rPr lang="en-US" altLang="zh-TW" sz="2000" dirty="0" smtClean="0">
                <a:solidFill>
                  <a:schemeClr val="bg1"/>
                </a:solidFill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xmlns="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網站主體配色：黑與白</a:t>
            </a:r>
            <a:endParaRPr lang="en-US" altLang="zh-TW" dirty="0"/>
          </a:p>
          <a:p>
            <a:pPr lvl="1"/>
            <a:r>
              <a:rPr lang="zh-TW" altLang="en-US" dirty="0" smtClean="0"/>
              <a:t>為讓使用者聚焦網站本身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具設計感使網站風格統一</a:t>
            </a:r>
            <a:endParaRPr lang="en-US" altLang="zh-TW" dirty="0" smtClean="0"/>
          </a:p>
          <a:p>
            <a:pPr lvl="2">
              <a:buNone/>
            </a:pP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色彩計畫 </a:t>
            </a:r>
            <a:r>
              <a:rPr lang="en-US" altLang="en-US" dirty="0" smtClean="0"/>
              <a:t>/ </a:t>
            </a:r>
            <a:r>
              <a:rPr altLang="en-US" dirty="0" smtClean="0"/>
              <a:t>視覺概念</a:t>
            </a:r>
            <a:endParaRPr lang="zh-TW" altLang="en-US" dirty="0"/>
          </a:p>
        </p:txBody>
      </p:sp>
      <p:sp>
        <p:nvSpPr>
          <p:cNvPr id="2050" name="AutoShape 2" descr="data:image/jpeg;base64,/9j/4AAQSkZJRgABAQAAAQABAAD/4gIoSUNDX1BST0ZJTEUAAQEAAAIYAAAAAAQwAABtbnRyUkdCIFhZWiAAAAAAAAAAAAAAAABhY3NwAAAAAAAAAAAAAAAAAAAAAAAAAAAAAAAAAAAAAQAA9tYAAQAAAADTLQAAAAAAAAAAAAAAAAAAAAAAAAAAAAAAAAAAAAAAAAAAAAAAAAAAAAAAAAAAAAAAAAAAAAlkZXNjAAAA8AAAAHRyWFlaAAABZAAAABRnWFlaAAABeAAAABRiWFlaAAABjAAAABRyVFJDAAABoAAAAChnVFJDAAABoAAAAChiVFJDAAABoAAAACh3dHB0AAAByAAAABRjcHJ0AAAB3AAAADxtbHVjAAAAAAAAAAEAAAAMZW5VUwAAAFgAAAAcAHMAUgBHAEIAAAAAAAAAAAAAAAAAAAAAAAAAAAAAAAAAAAAAAAAAAAAAAAAAAAAAAAAAAAAAAAAAAAAAAAAAAAAAAAAAAAAAAAAAAAAAAAAAAAAAAAAAAFhZWiAAAAAAAABvogAAOPUAAAOQWFlaIAAAAAAAAGKZAAC3hQAAGNpYWVogAAAAAAAAJKAAAA+EAAC2z3BhcmEAAAAAAAQAAAACZmYAAPKnAAANWQAAE9AAAApbAAAAAAAAAABYWVogAAAAAAAA9tYAAQAAAADTLW1sdWMAAAAAAAAAAQAAAAxlblVTAAAAIAAAABwARwBvAG8AZwBsAGUAIABJAG4AYwAuACAAMgAwADEANv/bAEMAAwICAgICAwICAgMDAwMEBgQEBAQECAYGBQYJCAoKCQgJCQoMDwwKCw4LCQkNEQ0ODxAQERAKDBITEhATDxAQEP/bAEMBAwMDBAMECAQECBALCQsQEBAQEBAQEBAQEBAQEBAQEBAQEBAQEBAQEBAQEBAQEBAQEBAQEBAQEBAQEBAQEBAQEP/AABEIEREHgAMBIgACEQEDEQH/xAAeAAEAAAcBAQEAAAAAAAAAAAAAAQIDBAUGBwgJCv/EAIEQAAEDAgQDBAUFBg0NCwUAIwEAAgMEEQUGEiEHMUETIlFhCBRxgZEyobHR8BUWI0JSwQkXGTNTVVZXkpOU4fEYJDQ2VGJydZWy0tPUJTU3Q0RzdIKDs8ImOEVjdqK0RmSFlqOktcNYWWVod5fE1ScphOQ5Zqan4ihH40hneIfF/8QAGwEBAAMBAQEBAAAAAAAAAAAAAAECAwQFBgf/xABEEQEAAgIBAwEFBQYEAgoCAgMAAQIDESEEEjFBBRMiUWEycYGRoRRSscHR8BUjM0Lh8QYWJDRTYnKSorKCwtJDc7Py/9oADAMBAAIRAxEAPwD6p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VOIPFbhnwnwo43xLz5gWWaINLmyYnXRwdpbmGNcQ6Q7jutBJvyXj/wDREf0RCH0boZeEXCd1NXcSK6mD6qplbrhwCCRoLJHNO0lQ9p1MYdmjS94ILWv+MGeM/Z24l5jqc3cQc1YpmHGasky1uI1L55SLkhoLj3WAk2aLNF7AAIPv4f0RX0KhXjDf0/sD7YkjV6tV9ltb/jey0dfyvoXY8hcV+GHFOhOJcNeIWXM0U7Whz34TicNUYrgGzxG4lh3F2uAIvYgL8zeVMlZyz5ijcDyPlLGcxYk8XbR4TQS1c5F7XEcTXO5nwXRoeHnpX+jbWRcTGZB4lcPX4a5jhjcmEVlDFEXODA18rmBlnOcG6XGx1AWN0H6SUXhL9D0/RE2ekiRwo4tvoqDiFSU4ko6uJrYYccjY38IWsBs2cBpe5rQGkElrWhpC92oCIiAuecYvSC4M8AcGbjvF3iBheXYJQTTwzPMlTU259jTxh0sluulpt1sua+nB6XmB+iRws+77IYMQzZjbn0mX8NkcbSSgd6eS2/ZRggnlclrQd7j4QZjzNxf9JXiecTxioxrOmcsx1IjhhiY6eaRxPdiijb8hjRya0BrQOgQfW3MH6NH6MeGV0lJgmS+IOMxRv0+tR0FLBFIPymiSoD/4TWrdeGP6LL6IXETEIsKxTH8dyTUzv7OI5kw8RQOJ8ZoHyxxj++kc0ea8C5R/QdfS5zNg0OLYpV5FyxNM0ONBi+LzOqIwfyvVYJowfLWuY8f/ANDw9Jz0dcHmzRmvKtHjmXqYaqnGMvVLqunpx4ytcxk0bf790Yb5oP0EYXimGY3h1Pi+DYjTV9DWRtmp6qmlbLFNGRcOY9pIcCORBsrpfAP0HPTtzv6K2babA8ZrqrF+HGJVAGJ4S95f6nqIBqqYb6Ht5uaNngWIvYj724Bj2EZowOgzJl/EIa7DMUpo6ukqYXamTQvaHNcD4EEIL9ERARF5V/qBf/p1PSq/+uP/APi6D1Ui8q/1Av8A9Op6VX/1x/8A8XT+oF/+nU9Kr/64/wD+LoPVSLyr/UC//TqelV/9cf8A/F16UyngH3qZVwbK33bxXGfuNh9Ph/3Rxap9Yrqzso2s7eolsO0mfp1PfYanEmwugyyIiAiIgIiICIiAiIgIiICIiAiIgIiICclyf0lfSS4fei/w4qeIOfKlzyXdhh2HQuHb19QRtGwHp1LuQG6+K/H39Eg9JTjfilQ2kzfU5RwFznCDDMEldBpZc21yjvvdbrcIPv22qpXP7NtTEXfkh4v8FVX5g6fi3xUpK37pU3EjM8VXcHt2YtOH3H99quvV/ozfop/HPhDi1JhXE3E6jPWVC9rKiOscDWwR9XRTcyRzs64KD7motU4W8T8mcY8iYTxGyDi8eI4LjMAmglae8w8nRvH4r2m7XNO4IW1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1Di/wAQqHhNwszbxNxGMSQZXwarxQxG/wCFdFE5zY9t+84Nb71t68y/olb62P0IOKLqA2lNHQtd3tP4M4jTCT/3Au268kHwLztnLMXETOGM57zdiD67GsfrpsRrqhwt2k0ry5xA5NFzYNGwAAGwWFRex/Q3/Q5Ma9L7hjifErDeK1FlmLDcemwM0k+EvqnPdHT083aaxKywIqALW/FvfdB9VfQg4QZJ9Hr0VcovpqCDDqvFMApsy5mr5Awyy1U1OJ5e0e35TIg8xstcBjBzJJPgn05v0TPhF6RfBXMXBbIOS80Rvr66kkgxbEGwRQvZT1LZC4Rte54DgzYGx724FrL6lfpcS/pJfpRfdZna/er97nr3YnTq9U9X7bs78r97Tq8r9V8X/S9/Q28Q9EjhTDxPxnjHQY+KrF6fB6eghwZ9O6SWWOWS+syuAsyF55b2QeSck5yzFw8zdg+ecpYg+hxnAqyKuoahouY5Y3AtNuo23HUXX6XuD3EXD+LvCrKXE7CwxtPmfB6XE+zaSRE+SMOfHv1Y8uafNpX5h1+g/wDQ1zXn0IeF33SaRN6lXabm/wCC+6FT2X/xPQg9MoiIPgj+ilcVsR4k+lvmTBpKhzsNyUyLAqGK/daWtD5nDzMj3X/wQvff6E/6LuXOGvBWg45YzhcM+cM8wuqKeqkbqdRYaXERRxEju9oBrcRubtF7AL5hendgtZgPpfcVKCua8PfmCapaXD5UcobIwjy0vC+33oP5pwrOHomcLsWwh0PZRZdpaKVkRGmKaBvZSM25WcwoO5KnUU9PV08tJVwRzQTMMckcjQ5j2kWLSDsQRsQVURB8C/0Sz0acE9HL0gpI8m0bKPK2b6U4zhtIwWZSP1ls0DB0Y19i0dA8DovoL+g98WcSz36NtdkfF6h802RMWdQ0z3m59Tmb2sbfY1xkaPIBebv0bnM2EV/FDhxlSlqIn4hg+C1tVVsaQXRsqJoxEHeF+weQuk/oIGFVUeReJ2NuYRTT4tQ0jHW2L44XucPcJG/EIPpuiIgLyr/99N/+lV//AEjXqpeAP1R30p//AJ2PxV/jMR/+1SDqv/303/6VX/8ASNP/AL6b/wDSq/8A6RrlX6o76U//AM7H4q/xmI//AGqT9Ud9Kf8A+dj8Vf4zEf8A7VIOq/8A303/AOlV/wD0jXpTKf31ferg339fcr75PufT/dj7k9p6j692be39X7X8J2Paa9GvvabX3uvC36o76U//AM7H4q/xmI//AGqXt/h7mTFc5ZAy1m/HcsVeW8SxzB6LEqzBasu7fDZ5oWSSUsmpjHa43OLDdjTdpu1vIBsCIiAiIgIiICIiAiIgIiICIiAiIgIiIPgV+iZ8d8W4y+k7j+ECve/AMlSuwPC4GuPZgxn8NKB+U+S+/gGjovJi6B6Qkj5eOmf5Hm7jmOvuf+3cufoCKq6kqWUkdc6Fwp5pHxMk6OewNLh7QHs/hBUkH0c/Qa+OuKZe4pYzwKxKuc7BszUr8RoYXuOmGthHeLeg1x3B8S1vgvsYvz//AKGM9zPTMyMGkjU6pB9nYuX6A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aXxp4bUnGHhJm/hbW1Ipo80YNVYY2oLNXYSSRkRy266H6Xf8AVW6Ig/LfnHKWPZCzZjGSc00D6LGMBrp8Orqd3OOeJ5Y8eYuDY9RYrtvo8+nZx+9GHJdbkHhXiGCQYTX4pJjEza3DW1DzUPiiicQ4kWGmCPbxv4r6Tfoi/wCh1yekC6o4z8GaSni4hwQxx4hhpeyGPHY2DS12txDWVDWBrWucQHNaGkizSPjLmHLeYMpYxU5ezTgdfhGKUbzHUUddTvgmicOjmPAI+CD9Jz894+70cHcTWyQMxs5IOOh4iHZiq9Q7a4YdtOvp4bL4PekR6cHHn0ocsYblDiriWET4bhVf90qdlDQCmPb9m+MF1iQ6zXutcbXPmvuB/wD0X/8A+r//APkr86eW8s5jzjjdJlvKWA4hjOLV8gipaGgpnzzzPPJrGMBc4+wIK2TspY9n3NmD5JytQPrcYx6ugw6hp285J5XhjB5C5Fz0Fyv0u8GeGuG8HeE+UeFuFOY+nyvg9Lhpla3T28kcYEkxHi9+p583FeMf0Of9Don4AzR8aONdLTTZ+ngfFhuEgxTxYHG+2qQyC4dVEAt1MdpYxzgC4uNvoCgIiIPk1+jH+jLikWO4Z6TeV6B81BUwRYTmMRtv6vKzanqHf3rgezJ6FrPFcP8A0Pb0/wCb0V8QqMgcQqarxLh3jFT6w80411GFVJADpo2E9+NwA1sG+2ptzcO+4mYcvYHm3A67LOZcKpsTwrE4H01ZSVMYfFNE4Wc1wPMWXyM9K39CDz7lrFavN3oyOGZMBne6U5dqalsVfRAm+mKSQhk7B0u4SchZ53QfTbI3pO+jxxJwuPGMl8aMn4jA9gkdH91oYp4gf2SGRzZIz5PaCuS+kN+iP+jTwLwGrdhuecMzvmYRuFHguX6tlXql6dtPGXRwtBtfU7Xbk0r4e476P3HfLFa7Dsw8F884dUtJHZ1OX6thNjYkXjs4eYuFt/DT0KvSn4sYjDQ5T4IZpjilsfXsUoX4dRtafxu3qAxhtzs0k+AKDR+M3F7OXHbiTjfFHPld6zi2NT9o5rb9nTxgWjhjH4rGNAAHlc7klfeP9D34TZe4Reitk7C8CxmgxeTG6f7t19fQzCWGapqLOc1rxsQwBsf/AFCvk76UH6Gzxq9GTh/hfEbEcQoM04W+MDHX4RDJpweYnuhxdvJEdh2uloDtiBsTW9An09cx+irmVmU82yVWLcNMXqAa6iaS+TDJHHeqph/nxjZwFx3huH3sRYnKebMt56y3h2b8oYzS4tg2LU7KqiraaQPjmicLhwI+jmDsVlkBERAREQEREBERAREQEREBERAREQEREBERAREQEREH5lfSA/4cc/f+0eIf9+9aPRtiNRG+obqhY9rpQDuWXF7Drst74+RSzcc8/Nijc8jMOIOIaL2AnfcrXMv4XUGWnqXFppq9k1MS25cHWAc0gDY2ex1ztZ3PYgBnHYW2nwWkocRDXU1BimMyOiA3JbT0mwPnZvwWjPY6N2l1r2B2IPMX6Loc8VROyb1rXpnmknIBuWesNo+2B6bMda/l0WqY/SVklVVYvWQCH1urkZFGNiXCxd3egAc0b23Nt7OsHo39DI/88zIv+HU/9y5foCX5/wD9DMY+L0z8jRyMLXNkqQWkWIPYuX6A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WjcTOBnB3jLSNouKXDTL2ZmsFo5MQoWSTRf83LbtI/+q4LeUQYf70cufeh94f3MZ9wfub9yPU9b9PqfZdl2Wq+q2ju3vfzute4acDODfBuCSDhZwxy3lgzMMc0+HYfHFPOwu1aZJgO0kAPIOcbWAFgAt5RAREQEREBERAREQW2JYbh2M4dU4Ri9DBW0VbE+Cop54w+OaNws5jmnYggkEFfFT9EP/Q7MR4CV9Xxf4PYdUVvDurlMlbRMBklwGRx5Hqack91x+Ryd0J+2it6+gocVoajDMTooKujqo3Qz088YkjljcLOa5rrhzSCQQdig+OP6D1x44m4XxifwFiqKjEsl4xRVWJPpZLvbhk8bQ7toj+I15s1zeRLmnnufsstD4acBuDPBuavqeFnDLL2V5sUINZLhtCyF8wBuGlwF9IO4aO6OgW+ICIiAiIgIiICIiAiIgIiICIiAiIgIiICIiAiIgIiIPzScZY53+kHng09WaWVmY8Qe2YtcQ2079zpBIHS9iPHZZXCqDDaKilxSZsUHZEVM0rHdx3csC0XtcWeA0XF9ZYXsuY/eueP0InjBmLPeYc6YRxjyvTfd7Fait7CahncaeJ85kaGv/K33sG79VY5+/QiOM+IZbgwbKfEHJ9TVzVBnr6utmqqWMtsPwccMcUgALxqLnOLjpbc7CweDKPOuSJK4RSPngEsr3STOg1RBukBjQL3IBjgBJAB0uO11VzFgVRTTnEaarp2VTQXsmmdeOCPWW6mnTzaXOOr8rUO9KTFH6n/UVvSb/d9w3/l9b/sq6JhP6ETxwZkiDBq/iTlClxeJ0jHSQy1M1O6I7NdZ0LXNkDbtu0gFrWA6tIsHmb9DViMPpr5KiMxm0TVQMmlw1Hsnb2cAd/MAr79r53ejX+hl8ROCfHfLHGbHeJGXK6LBw6Opw6ho5o9TeyLGlr3bE8ibtHM7nr9EU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O8I4+8McwcR8x8K8v41PiuP5Sp6efGIqCjlqY6R0zpA2Jz42uAkHZkub0uL73A6IvMfFvNPAn0WM+ZfiwvIuN0mZuNePSU8z8rdk2or6pmi8tR2sjQWtM4+SdtZ23QZHhJnr0lajjpxJpuLWWaml4Z00gGSqiDCby1LDIbl/Z6pRZgH641vyluPCD0lsi8as459yTlLCswRV3D/EPufXSVuHuigqX7gmGS+m+tr26XFrtr2ty83cHeJ2f+I/pFekdwkz9nPNddlTJDGxYVR4Vq9dbE90ocxroWl73lrQBbe69Lejng2UsG4NYZQZJyxnDLeGkzv+5+Z6OamxWCVzyX9sJW63OvuH97UNw4oNd42cRuNGQ8wZdzzlfA6d/D/CxUPzvSV5pfWIKNrS8VVM9kxe57bFvZ2N7tPiuUUHpicS67A8xekjhOVxiHByrpYYMo0FQ6go6yoqQ7sZJqmaSqDoGGoD2hvZyHSA7urV/SS4t8aqvjjlT0To8EwKkw/iFRSVNXU1ON1lV2+HCR7JIjaniMT3tjeNmvtcWdzXOODWb+JuH4HxZ9G7JlDS4ZhPCPMVPhsWG/dWspp6jBamerNSYZWAvdOC2Ms2GrtLDciwe3c6eknlfhhwpy7xH4nYZLgVZmSoo6CkwRlZBVzy1lQ8NbFFJC90cosS/W11tAubbgcW9J70w814Rm9nCn0cpG1meMpVceLZ4w+toGmOjwAUvbyzNmkcInPDZITpY9z7u02uCFvtXlDIeZOBGUc0Dg7j+a6zKpFZl7Ds8S+pYhhtVqLQ+pkrXsIawgXd3yWNBYH3F+b8LuAXD/AIe4FxJzpxi41ZTn4ncZKeqosUxc4hEykoROxwZS0oe5pexvduTYu0N2aBZBumMen7wup8v8MczZQy1mfN+G8TcSnw+gmwugPbRtp5OyqJvVT+HcGS92wYL8weV77NXpT5lwD0v8P9GmgynhFTQ4tlGPMUGI1tfJRvhl7ScPY/8ABvBBbE0AaQQSbnovGvDHg/6SnC3NeR/RWwn0mMhUOED1nEcMxDB8Imq6lsIrBUOpZKkRtEZneZHCIy2IjIP4urrXFHEpcvfoo+FY7NrqJcI4PVNa4Ru7MzOiFc8gHfTqLbdbXQTZO/RKs947g+WcUxDhZgIONcSK7IMzYsTlY0GKKKWOdrix2kATsDrh2rS4gN2XZOEPpU504g+l3xF9HPGMp4FTYbk7CKPE4MQoa+SZ7+1hp3ndzGiQE1LbWDLBv43XxxFgvBzKnoocMfSBwvJ+a6zCq7iZLmcYc/HYY6tuITT+oyAPEQaWNdSAsHdvsXEXIHZfRwt+qncfCHzvDsp4S687w6Telw094jYlB7+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mfPHo3Zk42+kLLxazpXzYFhmQ8MdhWQY4ZGyTNxCQ658We0EtADhHGxhN3CLU4N7t/QuK12NUkkbcKwJte1wJe41bYdJ8LEG6sfuzm/9xbP8px/6KD55ZZ4Y/ohvo38euJfFjK/BnKfE2TP7oDU11LjENJEezc5we2CSaORrjq7zbEA8iRuvU/BHH/Se405Qzjg/pF8MqfhSZoY6PCJcGxJsta8va/tZg5skjWaPwem+5Jd0G/Zvuzm/9xbP8px/6KfdnN/7i2f5Tj/0UHgLCfRb4mYT6fWVsbOSs5ZnyfkfBHurc05ixYVrMVmfHI9nYmbQxjg6RrDCy4a5rnEhpuqXpZehBxrz/wAUK30kMi5NwGvjrnULsa4dOxN8bsYjpbFkk0zS2J0p0svE06Rou17yd/oF92c3/uLZ/lOP/RT7s5v/AHFs/wApx/6KDQfRsz5xPzjwewzHuJ/CGvyZj3rdVSnAxpY6npY5XNgdaV7Tbs9I33JaTaxC5N6fvBfiv6QGTsgYPw1yRPWVWXs50eN1zaivo6cNpY45A4tL5rOddw2Xpf7s5v8A3Fs/ynH/AKKfdnN/7i2f5Tj/ANFBqOcs7cX8Dgy9DkLghX492tbFDi/rWL4fSeq0emz5Yyag9o8G1m2sRfcbLz/xD4K8RM4/ohDM80mV66LKsvCmowOTGpI/61irJjVsERdfvPHasJa25sb8l6u+7Ob/ANxbP8px/wCin3Zzf+4tn+U4/wDRQeVW/of2K1Hou5Q9Het4pwNflvFY8VkrmYQ1zHEV0tW+Nnea+xMpaC5x5Xt0WP8ARd4PcasP9OTjhxv4hZKGCZfxSljwDCqrXZmICn9Wjjmia46yx0VM1xcRbU4gXsbeuvuzm/8AcWz/ACnH/op92c3/ALi2f5Tj/wBFBsKLDUGJ5jqKpkVflhlJCflSiuZJp/6oG6zK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sZmetrcOy5ilfhwvVU1HNLANOrvtYS3brv0WTRBy6TOWdGSFtPKyeiMmBgV7qcNaJKiWRtZDcDSRGxsLtVtjKQTtYbblnEscxDH800+I2FFh2JxUtB3NOuI0NLK517d78JLKL36W6LZEQc8zNmnOeEux+jpqOOaRjG1GF1NNaVjY+0hY6OZltTJfwjiPlBzQTcW0q+xzG855dwXDJ5qSPEKqCeN+LOpY7t9WMmk6AbHVZwOw/EcbALdUQaTUZjx4UWbanWKerwv1gYbRmIEzMZTB8covvIHOJ+TsLFvNrlsuXqqorsEo6urmZJPLC18jmWtqI3GwHJZF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O4f0U/0Z6g2ios3Hci/qlH05/8pV4z9E59HaQgMwrN5v8A++tH/tK5p6zBHmzq/Ys8/wC164ReUY/0SfgHLbRgucTf/wB9KP8A2lVG/oj3Al19OAZzNuf9Z0m3/wAcqv7f0378J/Yeo/cl6qReWG/ojPA519OW86m3hRUn+0qdv6InwRd8nLedD/8AgVJ/tKj/ABDpv34P2HqP3JepEXl/9UM4K3t97WdL/wDQqT/aVD9UO4J/ubzp/IqT/aU/xDpf34R+w9R+5L1Ci8vj9EL4LE2GWs6H/wDA6T/aU/VC+DFr/evnX+RUn+0p/iHS/vwfsXUfuS9QIvLp/RDuC4NjlbO/t9RpP9pU36oZwWtf72c6+z1Kk/2lP8Q6b9+D9h6j9yXqBF5eH6IbwVN7Zazobf8AvnSf7Sn6odwV/cxnb+RUn+0p/iHTfvwfsXUfuS9QovLp/RD+CzRc5Xzt/IqT/aUP6IdwVH/vMZ2/kVJt/wDHKft/TfvwfsXUfuS9RIvLo/RDuCp5ZYzt/IqT/aVE/ohvBYG33s51PsoqT/aU/b+m/fg/Yuo/cl6hReX/ANUM4K/uZzr/ACKk/wBpUP1Q3gte33sZ18f7CpP9pT/EOm/fg/Yuo/cl6hReYB+iFcFz/wC8xnX+RUn+0qP6oTwXvY5azoD/ANCpf9pT9v6b9+D9i6j9yXp5F5g/VCeC97feznT+R0n+0qH6oXwX/cxnX+RUn+0p/iHTfvwfsXUfuS9QIvMlP+iB8GqkEx5ZzoLdDRUo/wDslXcHp4cIZ2F7MuZwAHjR0v8AtC1r1WG0bizO3T5azqavSCLzl/V18I/3O5v/AJJS/wC0KP8AV1cJP3OZv/kdN/tCn3+P5q+5v8noxF5xPp28Igbfe7m/+SUv+0J/V2cI/wBzmb/5HS/7Qo/acX7yfc5Pk9HIvOP9Xbwj/c5m/wDkdL/tCj/V2cI72+93N/8AJKX/AGhP2nF+8e5yfJ6NRecf6u3hH+53N/8AJKX/AGhD6dvCMf8AvOZv/klL/tCftOL949zk+T0ci84f1d/CPplvOBv/AO+lL/tClPp48JB/7zGcj7KOl/2hP2rD+8e4yfJ6RRebP6vThJ+5XOn8jpP9pVN/p9cJGf8AvIZ3PsoqT/aU/acX7yfcZPk9LovMMn6IJwij55Lz2fZRUf8AtSpSfohvB6PnkrPp9lDR/wC1KJ6vDHmyY6bLPir1Gi8rO/RF+DbW6jkfP/8AIKL/AGpUHfokfBhrrHInEPpuMPoj/wDZaz/xDpv34W/Y8/7svWCLyWf0Srgk1up2R+IbdyN8Oo/9qRv6JXwQdyyVxB/ydR/7Uon2j0sf74T+xdR+5L1oi8jyfomXAyIlr8lcQh4f7nUe/wD8dLIYT+iNcEcZhdNS5Wzy0M2IkoaQH5qkq9et6e/2bwi3SZ6xuay9UIvHuLfooPAvB6p9LPkHiTIY/wAaLDaEtPsvWA/MsPJ+i1+jnFIYpMj8SmuBsQcNoP8AbFvF6z4lz2iafae2kXiI/ouPo3gOP3lcSbNBJ/3NoP8AbFSb+i8+jY5ur7yOJY8jhlB/tit3Qp31+b3Ei8X4F+iuejrj9ezDqXKHEOGV4uO2w6hA+arKy2b/ANE34EZLww4riWTeIM8I5imw+ic4e51U36VX3ld62vETMd0eHrpF4FH6NH6LZv8A+QfFMW6fcrDt/wD4+UB+jR+i2eeQ+KY3tvheHf7crbhTuh77ReBR+jRei2b2yHxTNj+1eHb/APx8n6tH6LnXIXFMe3C8O/25Nwd0PfSLwIf0aT0WwbDIfFM+f3Kw7/bkH6NH6LZIH3hcU9//AKF4d/tybg7oe+0XgUfo0Xotn/3hOKf+S8O/25Q/VpPRb3/8g+Kf+S8O/wBuTcHdD32i8Cfq0not/uC4qf5Lw7/blEfo0fouEEjIPFTb/wCheHf7cm4O6HvpF4Ii/RnvRemdoZkLimHdAcLw4X/+PllqL9F69GevcxkeUOI7C/8AKw2h23tvasKTaI5ki0TOol7hReKav9Fn9G+lBcMo8RZwDa8WG0X56sKwh/Rf/Romfo+8riUwjmHYbh+3/wAepExbwWvWn2pe5UXh+L9F49GeWTsm5Q4jB3QHDqDfe1/7MV3+qzejda/3p8Q+drfc+h/2tXisz4RGSk+Je1UXjqn/AEUv0eamxZljPgB3u6hovC/91q4b+ie8AHu0tytnwkc/6wo/9qVoxXnxCJy0j1evUXkcfomnAU3tlbPm3/vhR7//AB0pm/omPAZ2/wB62exy50NH/tSn3GT5I99j+b1si8kH9Ez4DgAnKefN+X9YUf8AtSkm/RN+A8Iu7KGf3W/JoKI//ZSe4yR6J99SfV66ReKcc/RZvR1y/EZ67JPEhzBe5jw6gPIeBrAsFSfoy3ovVkohjyPxPaXci7DMP/NWrK0dvEpi9Z9XvNF5fwj9EM4K41SxVdLlvOjGStD2iSipAbHxtUlZUenRwjc0Obl/NpB8KSm/2hV748tO2fD0Wi80V3p98H8PYXz5YzmQBfu0dJ+epXJMR/RlvRgwyvnw6oyJxRMlPI6N5ZheHlpI8P69TuiUW+Hy95IvA/6s/wCi7cBuQ+KbifycLw4//Z3kon9Gd9F4A/8AkFxTuN7HCsOHS/8AdyttT3lfm97ovA/6s96Lv7g+KW/L/cvDt/8A4+UWfozvovSBxbkTijdoJI+5mHcv5d5ps95X5ve6LwT+rOei5+4fihyHLDMPPjt/ZvkoD9Gd9F/YHIPFMEi4H3Kw7f4VyHvK/N73ReCR+jOei+XafvC4pXG/+9eHeF/7u8lL+rQei5Yk5E4pAD/6F4dv/wDHybPeV+b3wi8Ej9Gc9F25H3i8UhYA74Vh/wDtqM/Rm/RfkIa3IfFK5tscLw7qRb/l3mmz3lfm97IvLGEfoi3BbGqJlfTZRz0xj26g2Show75qorVs5forno85G0fdnJPEdxkdpAgw6hO//WrAs4y0mdRLacdqx3THD2gi8jZH/RNuA2fqMV2EZSz9AwuLQKqgomm4/wAGqctnqPTz4Q00ZkflrOLgOjaOlv8APUJ72nPPgjHa0RMR5ekkXlP9Ug4GAPvlnO4LDYtNFSX/APdlY6T9E84BR1baM5Tz857ja7cPo7D/AOOlX9oxfvLx0+WfFXr1F5ko/wBED4N1rA+PLGdGgi4DqOk/NUlXjfTu4RO5Zdzf/I6X/aFaMtJ8SrOK8eYej0XnB3p38Im88uZw/kdL/tCoyenzwei+VlvOX8jpf9oU+8p80e7t8npVF5nb6fvBxx0jLecgT40dL/tCrs9PLhC/5OXM4fyOl/2hPeU+Z2W+T0ii85t9OrhI7ll3N/8AI6b/AGhTf1c/CXl97ubv5JTf7QnvKfM7LfJ6KReeW+nBwocLjL2bd/8A30pv9epv6t3hT+5/Nn8kpv8AXq8c+FPD0Ii89/1bvCn9z+bP5JTf69Q/q3uFH7n82fySm/16nUm3oVF56/q3eFP7n82fySm/16H03uFAFzl/Nn8kpv8AXpqR6FRedh6cvCUkj73s27f++lN/tCi704+EzW6jl7Ntv+iU3+vSImUTOvL0Qi84n07uEYv/AOTmbyQOXqlL/tCl/q8OEl7fevnL+SUn+0Ke2Ud9fm9IIvODfTu4RuG+W84D20lL/tCqR+nRwklNm5dzdfzpKb/aE7ZO+r0Wi89D03uFBF/vfzZ/JKb/AF6f1b3Cj9z+bP5JTf69RqU7h6FReeH+nDwnZzy9m3+SU3+vUB6cnCY/+89m3+SU3+vTUp29EIvO59OPhM3nl7Nv8kpv9oVrP6efCCnaXOy3nF1vyaOl/wBoTUo29JIvNNL6ffB2rv2eWs5De3eo6X/aFft9OHhO8AjL+bd//fSm/wBek1mDcPQ6LzxJ6cXCeMXdl7NvupKb/Xqj/V2cI72+9zN/8kpf9oVZtFfK0RNvD0ai84yendwiiALsuZv38KSl/wBoUjfTy4QuJAy5nDbxo6X/AGhV95X5rdlvk9IovNx9PLhCDY5bzh/I6X/aFUb6dfCN4uMu5v8A5JTf7QkZKz4lE0tHo9GovOh9OjhI0XOXc3fySm/2hSf1d3CP9zecP5HS/wC0JF6z6nZb5PRyLzkPTr4Rnll3N/8AJKX/AGhB6dfCM7/e7m8e2kpf9oU90HbL0ai86f1dPCT9zubv5JTf7Qh9OjhIOeXs3fySm/2hR7yvzOy3yei0XnE+nfwgHPAM3fySm/2hRHp2cIjyy/m7+SU3+0J7yvzT7u3yejUXnT+ro4SdMu5uP/4JTf7Qn9XRwk/c9m7+SU3+0J7yvzR2W+T0Wi86/wBXPwl/c7m7+SU3+0J/Vz8Jf3O5u/klN/tCe8p8zst8nopF51/q5+Ev7ns3fySm/wBoT+rn4S/udzd/JKb/AGhPeV+Z2W+T0Ui86/1c/CW9vvdzd/JKb/aE/q5+Ev7nc3fySl/2hPeV+Z2W+T0Ui86f1dHCW9hl3Nx//BKb/aFH+rn4S/udzd/JKb/aE95X5nZb5PRSLzp/V0cJf3O5u/klN/tCf1dHCT9zubv5JTf7QnvK/M7bfJ6LRedf6ufhLe33u5u/klN/tCh/V0cJP3PZu/klN/tCd9fmdsvRaLzp/V0cJf3O5u/klN/tCj/Vz8Jf3PZu/klN/tCnvr8ztl6KRedf6ufhL+53N38kpv8AaEHpz8JT/wC87m7+SU3+0J31+Z2y9FIvOo9OfhKRcZdzd/JKb/aFA+nRwlH/ALzubv5JTf7QnfX5nbL0Wi86f1dHCT9zubv5JTf7Qn9XRwl/c7m7+SU3+0J31+aO2XotF50/q6eEn7nc3fySm/2hR/q5+Ev7ns3fySm/2hO6Dtl6KRedT6c/CQc8v5t8P7Epf9oQ+nNwlH/vPZu/klN/tCd9fmnst8nopF51/q5uEt7fe9m7+SU3+0KI9OXhKf8A3ns2/wAkpv8AaFHvKfNPZb5PRKLzofTp4SDY5dzf/Iqb/XqQ+ndwfBA+4ObbnkPVKb/XqPe0+Z7u3yejkXm53p68G2mzsCzcLmwvRU+//wAXVB36IDwSabfcbNx9lDTn/wCXq3fX5o7beNPTCLzG/wDRB+CEZAfgucASL70EH+vU8f6IJwOlGpuGZqAtfekpxt/HqvvafNPu7/J6ZRea4/T74JS/reHZmdtewp6X/aFct9OrhA8AswPNTr8rU1L/ALQrRetvEomto8w9FovOrfTn4SuJH3u5uFvGkpt//jhRPpy8JR/7z2bf5JTf7QrKvRKLzk707OELDY5fzcfZSUx/+yFruZP0STghleF9RX5Pz9LGzm6HD6Qj56oKLWivMrVpa86rD1ei8FVX6M16L1LIY3ZF4ovsbam4Xh9j8a0Kj+rSei3+4Lip/kvDv9uTcM+6HvtF4E/VpPRb/cFxU/yXh3+3J+rSei3+4Lip/kvDv9uTcHdD32i8Cfq0not/uC4qf5Lw7/bk/VpPRb/cFxU/yXh3+3JuDuh77ReBW/o0PovPuGZA4qmwubYVh3L+XKB/Ro/RcaSDkHioCP8A6FYd/tybg7oe+0XgT9Wk9Fv9wXFT/JeHf7cot/RovRdedLMgcVCfAYVh3+3JuDuh76ReGaP9GC9GOrpX1TsocR6cNIAZNh+Hh7rnoBWlWNZ+jNeixSTGFmTuJtQBfvw4XQFp+NaFHdEpmYh70ReBD+jR+i4DY5C4qf5Kw7/bk/VpPRb/AHBcVP8AJeHf7cp3CO6HvtF4E/Vo/Rc06vvB4qWva/3Kw7/blN+rRei3cAZE4pG/hheH/wC3JuDvq98ovAv6tF6LlgXZD4ptv44Xh3+3If0aL0XAAfvC4pkH/wCheHf7cm4O+vze+kXgQ/o0notg2+8Lin/kvDv9uQ/o0nouA2OQeKn+SsO/25Nwd0PfaLwJ+rSei3+4Lip/kvDv9uT9Wk9Fv9wXFT/JeHf7cm4O6HvtF4E/VpPRb/cFxU/yXh3+3J+rSei3+4Lip/kvDv8Abk3B3Q99ovAn6tJ6Lf7guKn+S8O/25P1aT0W/wBwXFT/ACXh3+3JuDuh77ReBP1aT0W/3BcVP8l4d/tyfq0not/uC4qf5Lw7/bk3B3Q99ovAn6tJ6Lf7guKn+S8O/wBuT9Wk9Fv9wXFT/JeHf7cm4O6HvtF4E/VpPRb/AHBcVP8AJeHf7cn6tJ6Lf7guKn+S8O/25Nwd0PfaLwJ+rSei3+4Lip/kvDv9uT9Wk9Fv9wXFT/JeHf7cm4O6HvtF4E/VpPRb/cFxU/yXh3+3J+rSei3+4Lip/kvDv9uTcHdD32i8Cfq0not/uC4qf5Lw7/bk/VpPRb/cFxU/yXh3+3JuDuh77ReBP1aT0W/3BcVP8l4d/tyfq0not/uC4qf5Lw7/AG5Nwd0PfaLwJ+rSei3+4Lip/kvDv9uT9Wk9Fv8AcFxU/wAl4d/tybg7oe+0XgT9Wk9Fv9wXFT/JeHf7cn6tJ6Lf7guKn+S8O/25Nwd0PfaLwJ+rSei3+4Lip/kvDv8Abk/VpPRb/cFxU/yXh3+3JuDuh77ReBP1aT0W/wBwXFT/ACXh3+3J+rSei3+4Lip/kvDv9uTcHdD32i8Cfq0not/uC4qf5Lw7/bk/VpPRb/cFxU/yXh3+3JuDuh77ReBP1aT0W/3BcVP8l4d/tyfq0not/uC4qf5Lw7/bk3B3Q99ovA5/RoPRbDdX3i8UvIfcvD7n/wCPlB36NB6LrB3shcVL2uR9ysO2/wDj5Nwd9fm98ovA7f0Z/wBF59tGQeKZ2v8A714d/tyr036Mn6MFSdLcj8T2HSXWfhmHjYX/APf3yTaPeVj1e8UXgqb9Ga9F6BxY7InFFzgdNm4Xh/Mc/wDlvmqtB+jI+jDiEgZFkbiewamtLpMLw8AX6m1adk3B7yvze8EXkzBv0SzgNjskMdHlrPA7YEtL6GjsLeJFUVszfTs4Ru5Zdzf/ACSl/wBoVe+vzbe7t509GovOJ9O3hELXy5m/f/3zpv8AaFRf6fHB6MkOy5nEW/8AfOl/2hPeVj1Pd3n0fB0F75GmJziQ4tLLgd0Eg+/a59qmnmbBbVO+OwAIuCBflt4+awIxKZpa4G5buNQB729z08bqV2ITEhzCGu5E2uSuT3E7THVREfVsgrqqlaYKeum7R5a5jBIRYEgGx8bX3VenxrGomiCHFKhz3N163SOve/M9NtvgtYbiT2iRpaXh5NrnSALWttvy81GPF54ZnSxsaNTtRaSbdfrHwUTg3HhavVzFvMxDdGZxzLE5wjxGpa3cg6trAc1kKfiBmen7OU4xPu9tg4X1G/LlyK53NjNbM2xlLCDtoAH86mGLyHvyMc5+/NxLfh08Ofis56StvMQ1/wAQvXerTLqsPFHNre768HWAJOm+39CvI+LuY2AamxvNrb7LkDcdqBpBbYay51id79B4BBj1Yy4ZuL3Go3ssrdBWf9sN6+1bRHMy7bDxlxtkveo4XAW2LrW8VfU/G6eKP+ucLvJqHdDrbeO64G7Hq1zXjW4OcQRY91tjfYfbmVVOYqoDuNaSQGkuHO3Xbre/zKk+zaT/ALV49rTvz+j0NT8aqZ7LyUErQHWuHA+9X1PxmwOUNbKypaXO0gCO/hv9vBebRmWqbfQ0Du23HxKffLVADREwHTY3ubn8wWc+yq/L9Wke2I9f4PUUXFjK0jB/XmgnYa2Eb+fzq7i4jZYks4YjBY7G973XlKPMtVdvagGwA+TfcDnzCljzLWtJ7SONwIOwFt1WfZMLV9s09Yeu251wGY2bXU9rgH8IBzVzDmTB6hge3EITy5TBeQxmyfsv1hplHI8m787jn86q/fjMGaRG8gkEgu8PE9fYs59k29JaR7Yw+sPYMeKUchJbK0gdQQVW9bp3uB7QWJsvHjc7VUUdoZJ2uvewd3QfZdXsHEjE6cEw19Y1xAv3jfYjkb+32qk+ycnpK8e18E+XrgTQutZwva/JREsf4rmi++5XlGDixjkdv91a3YE3LyTe/wCcK5bxuzRFcMq3kHyBsPeOaz/wrP6aX/xXpfm9TdszcCQE2vzvsoiVpPy+my8xs47Y+yXQ5zJGXtqLdrbb8r+Pw81excfK5sYc6miuBctDXXJ+NvNVn2X1Eei8e0+kn/c9Il3U3QuuCLj3lefIfSIkaA2agDtI1Xa94v5dfqV9B6RNO4AyUE2qw2bKD5cyAB7yqT7P6mP9q8dd0s/74d1jxD7nxySOGra+x5rLZRx1mMUj5GC2lxFl57n490NdTvbDSVTQ4EBxgu0nwB6/TtyW/wDATNEWO0da5oLSJybEEc/IrTFjz4I/zI1Cua/T5q/5cxNnYy648lMJBv5qkOVkNut/Irr7/V5/bCJIBuEuDsoar7c/cgtdU38ltJjcXsOXJSl3iVAu0g73CkF3bk2CibEQqAgi11Ena/uVMm1xcKOslIsaCbqYEWKpkkC4UQb9bKvdpOlVhAO6qFwPgrZxOnb6VBpePlLSuTXCs12uS4c7D3qnJ2TdtLfgpRci17KVzA61yCfFWm/BEJXRU7zfsmfBUn0dK/cwt2KrGN3gAB4KRzXBo69TvzWF4ifMLxMx4lauoKFwAMI9qkZhlED+tDfqrjvG5II9yiNxfmfGyy7K/Jp32j1UH4Jh8w/W2/BSU+CU9Hq7BjWg87K5a8sd86uGPDx+dXrWnpGkTe/rLB1eXqWcl0kIJPVc+z7w3p6mgfW0zTHNCHPaQdneRXW3C5sStazx+Cy7VyathC93zK+O16Xiayi3bkrNbQ8qSOdHs4ggu0yC+wKpNfofJq56dtuYVWouZS5wtp2NhuT9vNUQWStIAu4E2cADt7AvoY8PlZjnS6wbEJcLxWDEmHvQPaSLcxtcfC679mWnp8z5NeB3w+HVY87W2XnRhEjuxJDnO2BAsOYve3Lmu7cJsWGLZcGH1DtUkF43A+HT5voWGavizt6K/mno8pYlT+o4hPTvGoxvcB09itTp07g6ua3vjJl9mB5tmEcRaKjvNFiblaCuis7jbmtXttMJju3V11G/2+KgSTzJKgilApmBznAN3NtrqVR5ckFZ8tw8uYBrt8naxVBTPe55u4/MpUmdoiNJmi4JuO6L28d1MwmxFiAT0VNTtdIAQ0m3VIJhOJiNYJJBtqN+t+Y+K7rwIospVtJVSVtXTMxGB7WllS4C7DuS2/mfmXB3CRxAILiNuXU9Par3CZK+lq2z04kYeTnWNrdQfnVb1m8aWw3jDfvmHoeoyph+OZtnpcPsaaOz7sJ0l3iFk630eKLEJPWYqqeNzrP7u9t1qXDHH6+CA4gIx2gd2Z1Ag6R9vavSOVMWNdh0U8sly9t7retIpjqvPbntNphwWs9G2qa4+qY3KHBx7xj6ElYep9HjNUWt0OO6nE3aHAgL1d2sPiPgpXCn6hqjlX9mxx6PJrODPEKgIEOJRPIGkXcbO8lWGSOJtI8N0CQW0Eh9+6OXzAbr1WYKZ50mNp9ykNDRO+VCzdXi9o8SiOnr6TLysaHijTxmM4U9zWi3ccCfnVN+LZ+oh2k2Xp9LQGgBlyen02Xqn7kYe4g9k026Kk/L2GvH6yL3VozZI9Ufs0fP+Dyq/N2ZYGySTYBWNDhqaHMOx6+4K2qM/YlGNJw+oYSOWgmy9WSZUwuTYxNt/gqzlyLgz+96rE49bsCn39/SVf2aY9f0eK84ZnmxqH8I14O+vpvsAtdwOKefE4449nFwLr9F7bxLhRl2rY4HC6dxPM9mCuYZl4C01LVGvwVgglvqto2O6wyd9536rVxdvMt84YVuvA6aOR+p0TAw35my6dhDm6jGeRFxfxXCcqOxvAHx09RSuL2nTdvJw8F2HAaicxsmlYWkgbWWGLeuy0cu/JNN91Z4lk81QRDDJpXNHcYXH2WXzszNO2rzFiVQw3bLVSOb7C42XvTiPis8eWq5sQLfwDyT1+Svn5IT27z11HmfNXisxMzLmz23qFYNMffc0Oc4aRt8fmQSDstAsBfcAcxfmPt1UvazBmt0jhqNrgdLm/2CmB7Rtn8zcgAWHK9yT5H5uau45j5pSA99nva0Eai0X38vapnfgeUJDS3fvX5hRLpi7WyIBpN2+HusoSRPjkF5HanW0m1jc+I5/b3IfRA6NgAXaNvbbc/n+KqsI7glDbAEA89Xs8FK2+shxDXA7agNTRzHtJvuLKAcwXLyHAnYk28za38ylE8qrHRj5bnchdxB1C/PfwSPspC8tBNzZhAHdHM/SqYa5xY4XLiRYdT4EjxsTz/pnY/VIWx9wczZwIDbC4uPp8gkKzCGntfwkbHO22ba23tU9PIDURu3/Bvae7yA8FTLXRsDGPJHyvk7cuSjFEdcL4Y5ANVyD4eN+XIIn0e68lPEuX6UuhLHiBtwehsuEekkx3a0wIDbvIAIvfZdxyPWsly/SODQC+Bptv8Akhce484JimMmB9HCJHRPJtz99l5eOO29dvf6ie7Dbt5Zz0aBry3cG+mdzb38F3PFNPqhOn8VcR4AUdXg2CGmrIzG90peAdzY9V2itm7an0gdOQSZiL21804on3dN/KHCM51NbSYo6Slke0yOsdH1K9yng2JYhI2rq4nFpcOf0rda3KkNZVOndGCQ7V3gtgwnCGUUIY1o5XsFlNJtw6oyRWOFagpRSRAAHZvvV7BKdVhupSzVtpO3VRigAeCN/euilJiNQ5bWieZXhuWbGxPJY6qYdVzzWXjgaQARa/mrlmF00mzo9XvXRXBN42xtmivDVmN0v3aspTXIAtuVlZMHpQDpj0nxurQ0vYuABJslsFqxtFcsTwqt2G1r2USSCpWja1th1UdvFYNV9B8hvd/nVYtA32VCncNAVXtG2tzXp0+zDgv5RLRyCabnZQ1gqYOBtbZXV5S6b38lLI3Y35WVYAXF1JMAAoN7Y8fLNkmJ7P8AMot+Wb+KqOY1zbEJTgvzwsCN7qFgrpzCT3W90XO1lRkbbcD2rVgpkhXFK6xsAN1aSF7WHQBcciRf5hufYq9I1wc1t7kcyk+D1ZNvydlEX6qDOSj5qjePCjUWIsVTZyCnn5KWPlsFX1T6ISX33WExQ915Hms3NyO6w2JDuuIbuN9ypj7R/tWWCFhc4XHMkLa4DdgutTwX9dedI2K2yAEMAPQLS/2mdfCSqtot1ViAQ4jncK+qndxWA5nfciy4M/2nZhj4VOr+QNPj1VCH5XPmN1cVZGnc3N1bRfL5X9hXNZ01Re78ICSdleQ3sLfQrN4Id5jmryDcAb7KcfhF1STw6q3tz57q4k5bq3/GtY7qY8q+iZovfz6qbcXsbqUC42ufZ4KYW5bi3itlE7Lnnz8VjMbxGOhhfKXWbG0kn2LIk2F7ja649x3x2ow7LFS2CQtdORHdp33WVdb5MlprXuhGbik2SdzYHANDiLlZKiz/ACyaRpDwNyWna115DhzTiNMdIqJA5pNwdr773tfdbdl7iW2lgfS10jmnSSCASHDoL7EfDzS2HXMM8fVxbi/D1tgObKbE39kyQlzNnAraGPD2BwtZebOHOd6fF8ww0lNKS3RYu3BcRzv5L0Vh0hfTg9PYqTHbxLeLRkjceF3fa30qN/NQbt8q4sottuCOShbwjcAblQJHPc9UJPx3UANrgoqiSeQ5+KC19009RsPYm9ib+xE/UvbeycuqgLe5RBuOimJR5OXXdPO6b3vsnmSVIj71DkEAaXG29uSX6cigFLWCgXBR58iOStEq62j/AEKF9kJFr3TcizQT0U7NFgN7oNt1K69rOcG9BbcqHaNb4kqJtEJisymN9N7Ej2KQuddtyGjqji4G7n29vgqZdGAbOBt4Kk5PktGP5pi8j8b4BQ7d1gdvrUhs4bNJ3Uh0hwu0W8SVjOSZaRWITOqHWsHc+QCkFQQ62rny3QyNA8/G2yma+Pnt49FnMzPqvxCHavJJDj7CnrEo27NyOeANVyB7Ovgot3ILZGm6jn5isydx3dcH2KcStcNwCOtwqQBAtYHxKNedQu0m5sLKYmYNQq9nCRbs2g/3uykbALksleL9CbhGys6geHJVGlrjYG/zq0SiVvNSSyNsybQ4bA6b+3YrEVlHmGBkjqdtFVDk2N7NJt4XWfLbG9rewqIcSLixup7p+aOHLsYxiOha6XMWTZqVsexmgddoHjcK2hxrK1SGDD8yVVJI4WYJbPaXeBI+1l1d8MUoLJGBwI3BF1rGJcNsqYk98hwinilk2c+Juhx2sL9CFSZlpSa+qyoJseioteHY7SYg8EOt2mkuHvWSp8fzRAwOxLBXSN6mIh1vgtOrOEJoNX3FxzEKaA7uibY79TvuPHwWFxBuYsrjVBm+OZ7Lu7IhzX7dNyRe3kor1E0nXMNJ6eMnMal1OrzLhMVM+evAoWtvqL3aT8/NecuNvFfBsSnfg2A1L5WxlzJJCNLT0Itzt9K1jiBxYxbGKh9J90XyODS1weAOW4G+3P2H5ly2rlfNUSuki0vc4kh19Qub8iu6lb5I/wAzx+ry82amGe3D5+fopTSdrK6RxuXKmp+yk1aAxxd4AbrZMpcPMxZyxCPD8NhZGZGl/aSus1oHU9R16X2IAJ2W8zEeXDWJtxHLWFVgpaiqcW08ReRbYea6hR8DcehdNU1cDzBA8gPDA/tbHkxrTd1x1F/cF0XIOWcDoKbWyOCklL7zMfpdID0sXXH86ztlrV04+lyX88OBV2TMewyBs1fSGF0guyN3yncr7dLA73WWyvlSjdTsxPG6eaWOUmOOJlhZ3ib87bH3rvtdlDAMQlkxXFHsZBAHmQyTanzG341+YF7aQdz5Bafj+MUuJvnjwumMVMTraLdmBYC7yXePK17C3NUnLM+G0dJFZ3MuN47PSU9RPS4ZSyU1Pbs9DnAuI/viOtwdlhAC4hrQSTsAFtOM4OWj1wvp4zPIdDG6iSed7G1r+eyy2Wcs4LTTuqa6sZM9kfcJsWCa17D8vwsDufHrr3x27ccY5m81aXFh0xGqWGUNvza2/wBunxV+KGnpnBjpWF8o0lhbcN8Llb5WVOUXGor59b73fGDNpuCRckNPQDl43vbktMxbGMHcJI8Pg1EnaQ3O1vOymszPlTJTt8TthC6rMcjGvLmNdpdbqb/OqLtm6HXuDt5eIVy+sdNBfs2h7XFz3NNrkjY28rc/NWhJJuVZWIQRFFum/eJA8QLosC19+SiQAL778lMQ4CwcHEgcj5clTRHlM97nAB1thshIIGkkWbbdSqJt0Q0XNreKgiIkREQEREBERAREQEREBERAREQEREBERAREQEREBERAREQEREBERAUzC1rgXAkeRspUQVoiC5xFtZBDb8goPeL6mkbjYdALfSjnlrRHZjS2zrjmSpNNrtLTqva3UKVIj1VYC4iRoIBIve9rWV5SyNp3CeoDtJ7rm/lMtf3FWET9Dwb2HiOardp2hZEHOL3vBuX8gbbX9w+CRrStona+rzrlOl+73FpF7l9/tzVvSSywn++FgPEkHqqtY1rZg00+jspWtPe5g+H8FU6qNsVTLGQSwvcN3WIN+e9h7lbfKkR8PLu/DnFjNRRMdUXqIXMa6zrXHQEddvpXpXCaltZQxzseXd0XNrfMvE+SMcbQ1EFXreIw7sahoNnf3pN7gbnZeseHOLNrsOMXbayxrdRBuL28ev8A+yueY4ex0+Tvq22c2aVhK2W12g263v08VnZBdh2NzstexOJveJIBbfksph1bfPtERdTxRERAREQbLl/L1NiVG6eUOJJAHQbH4/Osi7JdHrBbrBO4bfulXOTXB2HaWBzgHabHe1z/ADLZ2xloFnAEAee64cmS0WmIl6mDp8dscTMeWnsyLSPic908rXXLRbcXHgoPyNBYaZDuCQQb3P8ANfwW6RwTzDsmwvkew7G9gXdPoVdtFVAuIa0sFtVnbi5+YfWFn+0WjzLeOjxzr4XPDkKUAn1u/LSbc1L94dS9+ltRotsQRcjx+ddHGG1bjrcHFjeZDuSrHDZn2LWm7hpuALXJFvin7VPzV/Yab4iXMRkWpOoCbvBo287b/OpHZGrQ0aZLvN9rLqj8MdY1Bjks4MJ2AIPxUPuWWgv0vAc7nYEWv5KI6yfmmfZ9N+HKRkfE7vBcNuVht5XUsmR8aZdzGNe0crcyusup6RrJm72Zzu03dtYfOq7m0jRcNLvAhpAA6X9yn9rsf4fjcfGSMYO+iwte5G3kqRyZjlwGU+u9uQPj5rtkT6KPSHsY0kEhuk2V0IKZ79ZAj2va3KxUft1o8wj/AA2njcuGR5Hx6QXFMdiNrG6hJkjHo5OzNNc8yRfYLvMVPE0OjuzVtfezhsrxlBGQNXZ2j2KrPtCY+Sf8Mp43Lzs3JuYHcqF/In3+CNybj7iwepOs8XvbkvS0VBE5zSyIOvzG2+2yuhhMAfd0QceY5df6fmVP8T+5P+F0+cvMYyTjoa50lOWaTYgg39qlkyhi0bQRCSXDkQQefP4Ar07LR0sTDqhBJJ2LQrR2G0jyHuhYCemnl4Ka+0bW9D/DMevLzs7LGJRwOdHDO1+wuDZuj8nkL+N7c12H0eq6swbMVRg9WAyKoYHQiwFyOfIWGy2d9JSHuPp2Bp3AsLrXaiviwHN2E1sbWRgzCN+nqHbXWeTqJz1mkw3xdJXBPfWXpUcrqJPTdUqWQS00cgPNo96qbclh48LHS6gShUB5+xVmUjz3Tvt5KQbjbex8FPsduSptvqIsQoEwt43PtRrnEG9+agQGizeagAWtDibpOoE2r2XHJLWFiogi2/uSw2co8pSuL7ja45qoSeQ5BSXtbn9aqX7t1anyVlKHOFzvzUO1dub+XJTsN7i1rqAOy0nfoiEvakHff3KOou2AI9ym6BR3A9gTUi2cH9AfgpGd48rEK5duD5dfFUAAHErK0c+V4kLQfH2KVhLCDvZVdN7W69VKW9fBV7U93onvrA3Wq8SpWw5YrNTtIMTm/FbRGCHeS0LjPNPDlSpEVrkAb+F9/muujBWb2j72eS3ZWZ+jzfI2P8lwAOkEc/efeFSleZgWh2kFtgLd7b6VGRxA1xSnTboL89x9PzKjra6QOae87fn0Xu7fMTGvCEUhZckNs03sRfu+W/kt84S496jmQ0j3ODaxgvvtqFzf5yuekaZNRuQ03cbbAfa5V7g1aMNr4MQbI4vgla7UOZvvy8CqWjurppiv2ZImHSPSFwGKqwuLFGMc98Z3LSNx7+S83r2LmmkZmjJMjoQXF0GsG3PZeP6yB9NVSwPaQ6N5aQfaq4LbjUurq6dt+6PVRREW7lVIY45HASShgJsSRy81PPGyNjdMhdfcXZa48bqpTRMka27QQHXcSL9P5vnChVBmgEPcDqtoPT7fWp1wy7t20tURFDUWeoMNojGHSyayRuVg42Pke1kYu4nZbNhuFVzy1wkZo5ubckKtrRWOZR2WvMRWF5TU+ERuiZodbWWOLTYWtfly5rY8v4JgtW4Aua2zwABbcAdLcxz+wWKpsqTVBbplAbL8pwPI+K2TB8p1vaCZswBYRuLAj+ey5756R6uvD0mWZ5q6dl3L+Fw0MjaaNrWm+xcD8/VdAyjTGOl7KnlIYBYC1uS0LK2A4hTUD29prBeXXt09i6XlGnfHThskZDgLAjkQuumWL0iIlecc0vO4ZTsKjSD23lYjknY1xFhIPbayuptbHb3Pmq9OdQ3Fz12U6QxwZXNI2aQOe/RRDq5rtQjHPoVltLT09qBkfVo8FaFZliRNVfsRHlfmpvW52neN4PRZTsY73DQomJjtjcgKdSjhiH4s6Ozi14JAPyVNHi8bxfVc+FlXxKBpZcXaVZ0EZlpzr0627KN86W1uNrhmLQPJDXtJHMFQkrKSQkODLeBKs20zGVgYY2Oa8El1uqjXUjI2doImmwG3ioi3qTU9Twx0nbCNhddZKGeCMaWWA8QrEULDBqjYN/PqqNFRskkeW6gQ6xBN1abzuIlTsiGC4pYpSUmWa+SeXQ0U797/AN6dl4QkIdI5w5Ekhe2+L2UzieVq2ATOZ+BL+d+W4+heJHNc15YRuDYjzVL73yxv5XET3MY3sgGPsbkN+vxNlC+kWcxthy2HesNiR8d/NQBbp0F19Q2A3t5W9/zKDo3CMAt3Lrusb2HsRhrlFrYnNAebE7EaQN/bup5GgNa/S12+m1yb3Bt4fFSkRRt0HvPO+r8n2KDe+x8usamgXFtiEPPJFGXhoBJ5gtPv+v6VPHTvDO0aWm2x5AjxUHv3dMx7wb6gL8r/AM9wovf3zI0Wa4X2G58fYnCJmZBLKQ6IsL472bcgAWHl7k0CMWfpkvcAjfa3x2t5KLZpAdYcRd4DQfn9vJSuEQb+DBN7tL7nx5qUKkLd2xi7bgd7ewPsOyg1zmTN7Jh72/LSSNrfOpu1YAyEWJ5uI338ULZ2PJc5paLtADuQt069eSI+97R4ZyOGAUkMrXOdHA2x6EHlZZTFsNp6h4dJHcDxVlwteJMtYe1/NtNGN/HSFn8wPipYHyDoLnxXmc34fRV1SNsLglNSw1buyDR0utteGdmAN1oGD4mfXHStAcwuAv4G/wBvit8hlEzNYFha/uXTl6O+GvdLHD1VM1prCvS0bXl12i/NXvYsYxt23LRbYKjSgtIturp9y1YQ0mWPdEdRdYbnqoCN2rYqtK1UdZ1WGy0iVJVmGQbBx+Kuop527CQ7eKtYb2uD8VEVUQkMZNnLaszvhlaImGV7Z+kXJN1Qf3gbqrGA6FpBBuLq2lfp1XHLlt5Lr9HNuNlzsfHmm522VJkzS4sJCq3Nl5k8S7/RVjcQLhUaqsMDXON7AXuOaqNcDtysrGrILnANLjubA816mHU1h52b7S8pKrtgCSbnkr4XIusFhk5bN2TmhrdNxbos/Ha2yvaNSrSRhPUkFQld+MqpbvcKjM0gb/Sq+VliDaQ26ndVdpG6Tfa17K3c4Nkvsq8OkgOab7WPtVcfqnJ6KTnENtuOg8lLfV8p2nobHl9rq5fC1zSCFbzx9m3Y/AfbyWsSwmNLaaaNrtD3NYXbAKtR6Nhe+wAVhWSNa6NhcQHO0u7twPD8yu6OZrnWab2Ok2HLyV5r8O1d8sq0AjmprKRvLmpwPFZN6qM/ipItwp5zspYgeir6reiE3JYPEydJcLG3zLOyjZYLExZpPxAUx9on7KzwR3ec08r8vA/ay2uGwYLHktSwQ2kcBtutsht2YI5EbLS/2mdd6SVRJadlZMO5NreavKr5B3VlGRfy8FwdR9p2YPspKoXZub+ZVCG4fuDyVarF23uRuqMXytgVy2nl01RN+0HLc7q7h724HIeCtHbPG/JXUR2Avf6VaitlR4J3CtySLm2yuZLaefuVvycD8Ujyj0TNBsbiyiB0HLzQA3seZuou0xjUTsfErojlnMjtXZuN7WFlwL0g5zLhsNE2YsMkpeLciANwfLddsxLGaekheZXgNA3XFc41NLmWvaamINiiuIwT4ne6rOOK875VtvJXteXa+B0cxftZx53vv1VCKQxOuACCLEEXBXfarhhheLjXpjO5IDBa328FrWO8H5qNj30ENxpuo9/Tu1LD9jy1pvW136OdCyozLNVNYWiGIDmbXPtPnsvXeHsLYWNvY2C8yejvh/3Jq6xlUwtle7S3ULGy9P0bmugbY9Nllkie+ZdPTajFGlc+Ltyoi3TfbooeN1ECw5b9FVqjfpdBcDqT7VDfqhdz3sgbfKuoDc8rFRsSTvbol9/cgDbmSfamwvz28EvcdCg52+xU7DzAQkt5XSwHXcJ157lRvflH3G53RyAEttdTabgkbmymIEgadrKNtgTt05c1CSeKJvfkDfK6sZ8YijH4Nmr2qJtWvmUxWZ8L8OAHydSkdLp5uA2vcnl7lgqnGZnEhhtvyVs/EJi0vBu4efJZTm34axibC+sp2Ad4Ejw8FbyYnHfS11r+C19tU912NaXW2O/mpmXcXaG3PQkrL3szLSMcQyr8TaSWAfE3FlBte55tuT/ei3tVgyIbGU6jy02VcOI+SwNA2BPzKu52nUL5sszzuw6bbXPNTNjJI1uGw3Hu3ViKkssHEONjZTCocfxyARYAcyiupXzacEEE/AKZsMQ573VqJbuDy6wAvzsq94tIJc3blZTuDSoImjlY36E3UCJA4lpbuBbdSvaCLM2J22UG3G5JaLdSgmM1Re2g2Hnsq7JCQA9gurczsZzeAOd7qaOeEgFxG/zqY4RK47NjrW2PJQ7HTuDdRa4H5Jufao3sBYnzTgA97Bc3tb2hRbIx5NxuOd1HtAO6bb7IWsNgPiFPKOPVENLuoI6eKiD5fFSXLHA22U7JGuNkiYkDZ2x38LrB5iydg+Y6eSCsp7axZ2lxaH+TgOazvjb4KFr9Pap18yJmrhmP8D8p05scIipnE6mysNzb8a1+Zt47rWZuEWUWUwjbTPuy2h9wXho6EnYg77ADmvSlXSU1dTupqqNskbuYPP2hc+zVlubDLzUuowOsA69y3yP1rDLfLTmJ4dOCuHJOrVjf3OWYXw8ylhte+prKKOaN4sGO+UB1AN+Z96zEuEZFoK8V8LoqCQnuQtedA/F0lo25H61c1D2tYDMwHTvqturCodS1DG01ZTsqGPNi5zQRzuB7bA/BUpntPmXTPS0iPgiGzVuc8Pq209FEaWSKnY5jCdAJcNgN73sPnCwc8+FTTSVBmqGVMp7JzopWtL29fYLeC0bH8i07mvqcFqpaKoBJYPxLi9/ZzWkVmOZwwN3q2LRvd2bQGzON725WP1rsrHv4+GzhvknpZ/zKTr5xzDquMV4rJ2Uz21LsPgsHxeuFrJLG5LgLarED3nxstcx3MeCiAUrcKDnB/wCFjdUvJdc7/jWvbZc6q804oBK19bIwCMkNJPyiSALfOsU/GaieV0s7xK5zrki/PYXW9ennjcuHL19dT2Ry23MOYMPmoTPEDFPHtFFcuDW2tsTyWBo8fweKlvW4eKqod/xj3ODgRy2BsAL39y1+fU5xlMmsu5lU22Jte1xzPRdEY4iNOGctrz3Sv8RxJ9SdMMkrY9IBaQADt5ez7dbEONmuaDqZ1+hR7m3c2tvvvfbdTGPS4MZcne5G9wrxHyZbUruBDrkHmCoKYsP5JF+Q8UDDtfbVy890TtAW6jZPlEaneVz0USHAlu+ylRKJtc2Fh0S+1re9QRARFEAuNgLlBBRDSRe23iptIaflDl18VUMkfZjTE7VqDiSdrDZFd/JTbDI86WNLj/e7o5hY0OLTY7XIUzpZLuDH6QTyafoUzKaSSMua9tgbWLuvgAnBG5UbC177+CHbkbq9jweuk3EfdFt+fzc1XflrFo4zK6DbpvzVZvWPVrGK9vEMUoixI5gdeqrzUFXBq7SEjT79vFULlTE75UnidB6bqCIpBERAREQEREEbbXUERAREQEREBERAREQEREBERAREQEREEQbKCIgiNt7A+Si0ljg4GzhZwKgNjdVCH6DIbcvDxJSESzE0IkjOp40HS0E3NjYAbk+SsZhG+omjjlZbtbB5bvbxusnQiN4c0tDRrYRc7Dx+m1liHx6amUtvdpJaCLF2/RWmdywpXUM1gVVLD6zC9tpiy99u+RcNPu1H3L0hwcx4Onp4X1BPawssTcaietuQ3v8AOvMVM9jZoqpzi1rXESEjkSLG/XkV13hTWsZi7YSbGVp3BsWHoPc7f2FUtHLr6TJq2nq8uJiF7Ela9jb+zp3yHewJssxQVbKrD4qhh+U34G24WAzRM1mHTyHo3nyt4/nWFuJetX4uJeChGAdDw27NTdrm56fbyUrmtc6wLBcn2D2fzqtKbaZnuDwdhfc2AsNj791Qa7UNEjgBbY2Gy6ZeFWZnlKWt0agetun0c1MIiQbObcdL9PbyUC1oPcdq57nlZR7rmWvptf8AG+f7eSLbSFpabG3uN0LS21xa4ujiDy6KrE8l7Gl50k26X6X59FCdy6XkCljmoQW7tZsXauZHVbjFQMMhDWtbfa/MkePsWtcOh/uRdrHNb8kO1X8jv7v6FujKXRHbVp63I3+K8nNP+ZL6Hpq6w138k9DQU0DA9pBFySdx48rK69WiZGI5Bz+UDb4K3ldMI4gG2BJGzt+Xn5KNu2hLuxa5zRZlgDcWt1HldZTWJnl0RX5K7oKcxDTIHjm0E3FvrVX1aJjR2hcNVri1xy29vkrWniqNV3RNc3kBz6bq/jp3F7S9moE32sNh4/boqzSvjS0xMStJ6aGGF5iuSwahYX236rENxGSSQxNp725uaw3t+cra2wHa7D3SQL+Ftr+5W8LYWMfGacG7r6Lnn7ymqesIilpn4ZYihw+Bzy0yF4eQdxz73Kx/MrvEMKZCII97RbHewdueay0TQxoY2Ib72N7De91UjiZMe813dvbb7eKiYrM7T2WiNQwMkFE1rLSgajsGkn82yyVNh8RiDxK3Zu3Q25jf7brIMw6Ca47InTuB4H4LI0GGwyREyMOxsAbfQqWrjniU9l45Y+GjExb+DHe36bLK0+AuLwXtGhw3uQCsjDQ0sLgGRhpO+w39qqSSvidpY4W5Hb+dc09Jht6Ii1/C3jwiKEamxDfyvsqZwwEXcwdCLBXr6i0YJddxG+3T4q2bUmztYBA526+GyznoMEzxv81otfWmPqsOa4lvZtJ52APzLHvpnwyEuJLXACx8fJZOWZxkIcxvsJVvWgtY1xG53sDst8fSY8XxV2rN7TOpY6SMb6nW0i3In6Vyvi9UPo5aKrhe5ropWy2A37pXWJATd25udr/Fci42saIKd+nTdwFrDn43XT0sf50Qz6uddPaYenOHGOxZiypQ4jFKH9rC11wb723C2ZwtvzXAvRZzQ6rwKfAp5C59FKQ0E/iO3Fvfdd+dub7FRfH2WmnyZ0v31i/zSk36bc1DoSOiOP8ASob8uV1lK8IjnfmOigQCefvClAdtcn3qcnoogSNY297lJRYe9T3072UjrkAX8yk+COUgcPFVA7a1uapHY3Cma4AW6+CyidcLT81QW52+tTtH2Kkv47KZptzut6KSi0AuLfHZCLNIA5KH41j12UxueY+da62qlJN+qiL3+pSu2tyuEu0kXdyVYWHEW2PzqmblwNlPsRYHnuoabm4IPtUShMOQ5D3qAA52sVMPYhuLC9lTSUosCR9gtO4o4VLimWqqKEOLtGoBvMkG4+hbmABy8VaYzGyagkY9oI0m/sXRh+HlS/Mal41qGyMe4u7oA3JFiDfpfb4Kk4vLWvsCDt3Rt5brYM6YRJhOO1lMbhusvAdcXafD591gQ9rXvuSWh1tRcNvMeK9iJjW3zt6TW3b8lu+FwmbJ2nesTqaL7+H0/a6jGHFzdMZHJ3Pce0e9VWl7nMewv1Ed8i3I9fmUoa1klpGtjI6N5Ee7n/Mrb9FO31d04WYmzFcs+ove1xjvHYG9x09i89cV8BdgWbKhgaQycl7e7Yc+S6nwkx77n40cMleHCZp0dBe/JU/SQwIS0lPjUTXEsIDrb7ef26rnrbsyaejaPe9PFvk8+oiqRQTTu0wxOeT0aLrpcSpTXDg5uklpBt1Jv7PtspqhodG2TQG2a0X3uTa9vgeavKXA8Z1xugpZgX7OPZ30i/MraMx5CqMIwQy1FFM2pYWuEgu4Saudh581E5K11WfUritfd48Q0FFFzXMcWuaQRzBUFYV6K3rUV49Y1C7bXv8AWug0LOyYX3LGuZfXYBo+Zc5Y4scHjmDfnZZqHHKlsLIGQagR3Wkl1z1NyssmOb+GuLLXHPMOm0E0MFryMcxgF+dr9CfK62XDXvbNH+HuHEnT0PW23tXI4McnYAYaeQvI0nTb5Q5nfZZTC82VsErYpaCRw0i7gbWNh5c1xZOmvL08PtDFrU/zekcsyGSB1r2v8pwst2wKWRsegG9jztzXD8k54kLHQyUjorOAve67VlHG6aooWyEtAuR05+C6MFLYqxvwjJeua09vLNOfKXamkb+IUWTyX7wAVYYhRv8Axm+xT+tUbjYlvJdPd9WPbPyUTWBjdUgsFSGLUrnFolaSL3AO4VLHZqVtDIWgbtNrDquSUFU+kEssshEofJ3nSX5uJHL3bdAVwdX11umtERG3qdB7Np1dJtadOvvxqiY9sRnaHnk0ncq7FXG5usu2I5rz+MSxGrrGVbsS7ONriWhz73IO9h7Lcz4LaabMtTLSwsppZiSBzPMfWs59qzTfdV0T7CraI7bOpzTU87NDzsfBSU3q1O0gOIv+UtUy1JUzVPZGodpcAdzdZjNInpMMklimcHBvRdGLrve4ZzdvhxZvZkYs9cHd5X4jpzN22o+IVWqhiqmttI0bciea0V2K1MOFmQVBcS29i/e43t5LHYXnHFKaN/rXfu9wA1XsL7fMPnWMe1KR9qHTf2HaeaWdPjhaKfswRfyKoUdGIJXPLgSd+aw2DYxWYgy8jG6dN7W3VXGKirpKZ8kTDqtqG678PUVzR3Q8rq+kv0k9tlvxCniOX6xu9+wfa3sXh/L+Uq3Hq6UdmdLHG4vve69ZYtiFVjGFSx1M2mRwN2gWt0WiZeynRYfXvLWNBeQ7Ud7LfNSYjjy8iuelskd3hw/MGU6vBHiRtK5hBDTdri0H4c9rrAS09S0aezNhYatPMAdRzG3kvXFTljDK1pD2t1Sts5lrj2/QqMPCzAZNYfTwkWvpLeq5oyWx4pyZI8NbY6XzxjxT5eSZCdJkc1oBsBuNQ+A/MkLmNaA9zmHWDz3IseXzLv2a+DMeI18LqCDQ1zrSNbYC3j4BVcS9H2hGDySUrXMqRGdLtZJuRzsfguGPbPST27tzP6O23sfqY3ERGo+vl55ZqcCwQgufyJ2tffZTsk/FFw4bBrAb3V3jeGzYLiM+GTRBj4iWcvz8/Dn5q0DWkCI6rtB1N528wvUidxuHmWjU6tCUNBaCCGnWOe4Ht3UzXPkLWhwY4AkusbnbqVASBupouAGkG3J21h9fuVJznl2u7vEEnfn4qfBra4Ex3IuNOwAba58/D4qZjX1JvBGS4ggAG5vuOp35jdWjXACx5dfNbrw/wpuIYjE94bI3VdoJsbki/XwurUibzpW0dvh6v4XxPhy7QCSzT2DNgOWyus3YjdvYNN3P2G3XwVXKjxFgsLWANswWF+iwmJUk9VjJlkJcALN3281hXBGLN2z4h7Fsk3xRMeq/wrD2RRseGbutcW3utopO6GtG40gG+ywuGwOs1puWs5i/JZKeqdAS1gJtva3Vd2alr07N7lx4r1pfv1qGwUjRpvb51WkBtssdhNUZWg6TuPBZNx5ALyr45xz2y7q3jJzCzms077HyVAR8yQb+xXsjL8+YVJjCPNViVlaGMOiHiNlj58Oc2r7VhIB3t4LJRHTtffzU3yn3K3i9ZiOGU1mJ8q9ICIWtO9gpKqJj26bG6rMBDBY8lRbJaSzuR2XVWdxtzTHbLEOhlp5xc7Em11fRPLm+Jsq1ZE10ZBttuPJWsJ7264stO2zrx27q8rlrN729itKxuh5N/b3b7eCycMY0BW9XE4uuB0K9DD8NYhw5tzaZY+mp3drrZIHWs21uVvtyWcpy7SNWx6q3pYdA73Mq5uG+SvadqVjXMrgFpHI/UqE42Iuna2bdazmLONBg0ghmeQ924FuazmYxx3WnhpWs3tFa8zK+qrg6mnkp6OckhpPM+K0Cq4iUbibB1ze31qjh3EKnfVCwcWus6x6XXJTrsEb3Z2ZPZ+e2tVdWFiLEqlMCWO0jexCwFNmmOVge5rvZZTTZhhcDYut4cleOv6af98MZ6HqPHap4g4SyCNse7HAEu+STubcug38LFV8Ie27mBha4ONxcHfyKxslTFOblkZEjgd/hz9n0rJ4XrY0R1D2Oc0jUABt4bhelW9cmKLUnhxXx2x37beWeZYBTDlzUrLW2HsUw9qwaVUqjcKWLlzUZ+ahFttzVYjlb0Qm5bDosFih0NIBG/K6z0xu1YPFbEObcfDkpjXcmfssfgo0yPcWutfn0W1wEaG9LjktTwewc4DYBxv5rZ6d12De1x4q9/tKU8cJqk9zmrNm7r2HsV1U30GytW3J59Fw9R9p2YPspKv5IPW9lbwE9qb8j1VeqvpA/MqEDi15b4hctnRVM+2u5AsruEWaL32HJWr9nWudyrmDuttt4K1PCtvOlSQG91QNmncj3qvJe24sqTWa3WHvSI3Jxrcpm2aNTzsBdWGKYlBFCQXtDrHSOZKt8xYozCqN8xcAANrcyfBa1gNPiGKzOr68uLXm7ATyau+le2NuS9tyxeORV1TTzVL2yaSTYarrz3nTMNbBjktGyqeGmzQGvII9v2C9G8QsWgwjC5bbBjDYbbnzvy9q8s5dwXEM+5zja0u0zSmVzy4mzPDy2+dcVMcTkmY8NOryzGKtI8y7Zwpw2rq8PZVVT5HBwsA4m66dFgEUtO5sjRqb4hVMtYNBguGsZ2bWtiYGNt08lbszLEJ5KUltyTfdYdRipSe63l2dPe1qxWPDQcwxHKGPRT0sgDXjU4WsCuqZUxyPFaKOQP1bC653xCp/uuWdgSCRzAv8AbZT8Nq+oo5jh1TGWBo7pLuYW2C9cle2fLDPS2O/d6S7OCCD5qJNhvv0VCllEkIINtlcHyPPZVmNTpMShvYbpsd7WslgL7pYEizrKEgcfEXQXA2G/tTcC55oeoKaDlfl5KPj9KNbfnsqUtTBA0lx1EdAniOSOfCo1rj4KYhjR3zb2rGTYwQ67WgbdeZWOfiM7yRc2vy5fFVnLWOIWjHPmWbnxGKIWaNR8+ixlTi872uDXgA7bdFjTJVS98usLbXvupmMkkJcRbfl4rC2W1m0Y4qkqamVxLnajsSd/gqEjpSBckCwt03sr5sWpwLrAcvYqtqeM95xd5eKy+q/0YyKlml7v4p6dfmV5HhjjpabAA8jsD7VcipLXERsAtvq/oTtnEEuJJBv9vcp4RO5QFHHGNUhHs8boeyZ3Ym3Hs+tQDpyRpYQCL90cvL3KnUVdDRXfW1kEN+Qc4XKncR5IiZCXuOkDSG89t1cMjgABMeq29+hK0nG+LmRcHPZSYq2aU3Y1jCTc87G1yNgVzTHfSVre9Fl7Buzja4tMtQbafcLm/LkfpSIm/wBmEWmKR8Tv81Pq/CANjbyLnusPnWHxbNOWcDh7XGMfo6cc7PkA2HPna+3gvLeYOJ+f8ccXV2OvgYACRS3YLf4XM8+pP5lrVRTVtdKZaiulqJHtIc6Rxc5wNybnrsOW3IWIWkY59ZUnLETqI/k9NVvHPhxTSiJmMPqXarAQscRc9TYHbcb8jdYp/pGZSh1tpcNrpOyJvIWAsO/Q6tz5c/Jef4aB4LXdhpksXOOmwIIBOwNj053VxTYHV6u2Y0N3N9IsC1ROOkeq1LZLa1V3I+k1hzg31PBZHtcQLvIb3uZAs432vy8FYM9J1spex+XZGdk/QPwt9XeIBGx5kELkUmXqyTs21E8e5GtmkOYQfI222uqrMtF0gle0iYi1tu9033t/QPBTqkeqezLM8VdXHpMwNkjbPl2UseblzHawB58reCyUPpK5fcbS4HVCPU1natDXDvcjYPv18OoXHWZbaXMe+VrSzYFrOTfC9tlT+9lrHGWFxtG3utDbNBubkAbX35+CjdJW9zl+UPS2D8cOH+KSGNuJOpXNuHCUFjQdtruAF9/HluNlvOHY7heJRiWixCCVjhdpa7n7Oh9y8WPwSV8gl1uYWXAFt+lwdlPRVOY8vzOmwjEaiN7yXtLXnQD0BAO4VJrP+2UzTX2oe3ibWBG/l8VOHgm1+ew2XmDKvpAZrwprKbGYPXYmu7zyAHbeXW58LLrmVuMGTsyvjp21zKSsc2/ZSHSTtvsedr9LqNzHmFezfMOijba9x48lI5gJJAu7yVOGYvY14e17XD5TTcFVTpdu0gm24VtxKvMSNlIG7gW/P7VO2Q8xuqYFxa9nDb2o1xaRcjwKmJ0iYhO8jm3c9QreqZHUQuilYHteCC0joqr9Vi5hAI8lTebfhGi19nbKtuYWrGnIc2YM7AqstN3xPN4+ZuPD2harUWeCCxwHVzdrDoLdeq7FnDCY8WwqeNzQJYAZI3dRtyFvJcSmlOsh5cQCCdVuV+Xn1XHEcy9XFfuryrmtefwdUSC09/SPnI+HUqyxWjpcVp3Mnj7VjhcDTy+KoPmEz/1xwNi1xuS5w8OfTz8FPTntmEsLQ8XsTsQPDz960iJjlbzxLmWPZQnw+rbJGB2Wl4FnAvAta/uv8wWEioaZ0jnFjXx/lNOog7bEcum/tF11mtp31DGGRofd9iWjvN25npbly+C0XHsHAq9VOxkchBIaG37v0g8/Beji6ibR22l4PV9DGOfeY4/BrOKUlNFB2kUWlxN7fYdFLhNLDKwySODiL3Zfa23znfnt16FV8QbNNA4Pl3bYWsRc+A8QFQwbswycTX021mwve19j5eXVde57eHlxEd3Phcvw+np4gBTNe/s9JBcPlm3jbfmoRiNr2tpYgNTTpLmd6wHMAdfNXEckr5Doc5z3PdpDmgWvyBPgNuvWxV/TR07KYtZMXuDrvPM/FZWv2xy3pj7548MUMHbUPdK5z2ajfvXF772sd7qiMMdHTmWFvatsAxxaTqaQDsBuBu7p71sNV2Yh7QFgEfeuLkNcL2J8bb9VjZ2Gta3sA9sb2khsjQWjfYn+npyUVyzb7lrYK048zLASUzrOcxp7vyhubeXKytzYXGx81mKiB75nUYb2j9g06ADfx5bBUpsLIMTRpD9RY8ucdANxax+ZdHfDkjHaGLRXDoxfQxmoOu4AWuAPE+NuYUggIDS821GwA3KtpXfzUxa4udlXMTY2a3fktNr/ACr/AG5bKU9nFcsdcm7Rvva3Pl5qehppKqrZDCGuN778iAkzFY3JETedQi1jHvszYOb1aL28gDushQ5fnk0yzu0RutYFu9jyvfYLYKLAmxytMrGyTH5PduWjw2F72WebQ0tJA2SoYyzLBzAN3EchvuRe11yZOonxR6eD2fOu7K12kyiySMtbTzS33dcFpAO9r+HPkr+HK7XxNjmiEcNrW6W9vK6u6+vr523hn7OJoBjYzoOQJ25/UsbS5rraMOhqpNZY4jbr4XI2WM2vb1dUY8GP01DJjAIGDTA9r3Mubl5dq+Cp1UGGUlzW1piEYAJaQbeZt1KqT47S1dOairkEQAADRs5zuXO+65/i2IzYpVSPjDjC0nQLct+fxU48dsk8q58+PBHwRuZXmO4rQSO9WwxjzGw37R5Nz7isI8PDj2gIcdzfmpg7s3W7Nrrcw7dTw0dRUPLIIi8i/IbbLurWKRp497zlvuYUEUXNLXFrhYg2IUFZUREQEREBERAREQEREBERAREQEREBERAREQEREBERAREQFU7Qva2NzvK/l8VTUzW6jbyJ+AREwzWHSTHtGNk3sbd07HY3ufr5FY8t0Tay8WcSBr523+3RXdBK8EQtLNRLm6eVr3v/ADKyJlZCxpaC0uJALbnb3KzCvO4XuGFk5fTSsBMjNh42Jd9Ft1vmSJoYaimrRVmJ0sZN3dXNFnW8RvfbyPJaHgj29vvGbbl9iQXEAmwA5fzrYsDnkopPUWSNcIZgSDyc61zvyP51W0ba0tFb7l7JyRUiowdjRIHB7O1Za/yfHfxVhnV7IsNlBcA3SeY5e3yWO4U4gaqhDWu1iNmhr7WuPzrHcacShpMAnLntjJBY3Udt1jljT2Mdo1uXjZxcWudIdZAHeJ5XPL6VKx3dbZrTz2tdQjcDpZoBN/b7PpUx1Nu8tBsRe+3xC6Hja1wkc0AlrHXuLnbyuot7gI21Xta1/tyCi7QAC7VuSNrEW9v22UpLbBpt17wPzqE+YSEgm4FvJVYtUbhIARaxPs3O3uCpEk81PFs9hDwDfcnkOnIqI8pnw7Lw6i7XC7lro4zazOQGw2W5x0z5GlgOzT3SdyAta4bgNwWISH5Xg69j4X9y3QNdaziGn2rxMs/5kvpcEf5NfuUW0jHmOJ8Gogk6vr+Ku20kMIu2IBpHjz8vpVJ0wE7BouBfU7UNPnf7eKrvnhNrMuC0m+rYgnb50mG0X0gxkUYAfDYtGx8FN2BmexrW94k+PIhVo3wTNOpj7gcwNj+ZVIO+SWF5aXXHK/sUaW94ptZtrYHC48/ipo6JkjO0u/fflurx8BcCGhxINiAdwruj0NaWd6/sP1KJIvpaxUNvludpJsbjf4Kv6iyKBskbjZxJPWyu22eC2Z1gNuXLxv8ABXEUYZGGunuLk7tVJ2mMkRzKxja2Jgcx4Jtc3CvoBrsGOZc2t/g3UWiEl39cNufEcveFV7ZsTmhlnAm3Mc7KnbO1rZa24TRkPdpYQSft9SuBGNhsXDeysY3NM0khc1oN7EmxVOOaT1gjtmEeBcQrxMx6MpiJ8SyPZxONwwHe1uluqpSwxAOtG0G9uSlEu2zm8zsVRmmkLXX7ttid1eOWXMLaSnjbdxY258vNWdfHfSA29gPcVfgseLvcQW3B8NvarSsDXEFly3nz/P8AbmpmOFazyxTmk7OHP7bLknG+MikpyQdn7HxC7BIzYE7WdYgb/QuX8c6cjB4ZC91g8Gwb9J/oVel/1oW6uf8AIt9zU+A2aPvcz3TwSy6IMRb2DrnbXzbf37e9e0YK+CaNpa8bgbHovnQ1zmuDmuIINwQdwtpw/ilxAwwRspc012iIWYySTW0DwsV6HU9LbLbuo8rperrir2Xh7yE0Th8sH3prYebwOnNeKqf0geJ0AscZhkH99Sx/mCy0XpM5+jYA+mw6V3MudG4X+DguO3RZ49I/N2x1vTz6zH4PYGpvLUDZRuDsCF5Ii9KLOrRd+D4a6wG7RILf+5exZCl9KjH9jPlmnktzEc7m/SCq/smeP9v6wmOr6ef936S9T7k8rKDh5e1ebovSoqQB2+T6hvsqtuV97tHn8Fdx+lHFJZoyvVhxfYtMwv135bcj8D4Klunz+O3+H9V46jB57/4vQenwTSR4LgDfSWlfI+NmVqgaebjVCx9h07/BQb6SlW+UMGVZGgs1anVVgD4fJ581jPT5o57P1j+rSuXFbiLfxeg23DrdFOBfmF58g9JeaXs9eVp2atyDUbjwv3PJZii9IjDpHaZ8Fr2Ovv2el1viQrxjyV81O6lua2drs4bj4Km4v18rA+a5nRcd8sVJLZWVsGm1zLAeRNr92+yzVNxZyhU9+PFWNbyJfG5gB9rgArTbXmJ/JMUmfDdOyNgXEKPYb/KWtQ8RMq1D9EeO4a5wPIVTLj3XWWhzDh07WyMmY5p5ODgQo76esp93b5L/ALE2BDhZBEd7n51QjxWifa0o3/vlWbWUz9xIE3SfEqzW0eYVNFubk0jna6h20Jv301x32kCnUb4OQtsqFZdzA3kHCyuWhpsbgq1xaZsFG6Ukd3fny81Mz21mSI3OnCuNeBtjkp8VjZcvHZPcenguSyizw1pZcHvHlsvV+KZYpM44T2UzWPjfZ1vctSn4E4Q9znNimGsbjXtyXpYMn+XDy+q6ebZJmHn0A6mts5ms/KIvYfV9ahKxkcml17s3LOnht7wu11Xo/wBEbujqKpvXchW8/Adkps6umFxYd3rfyW3vI8y5v2a/hybB62TDMTgq2yPHZSauVzY9F3bNOD0+a8kStZZznwam33sbf0LWncBKpm8WIOBtudG59hXQ8p5Wq8LwUYVVydqIm6Lkfi/FZZJiZiYdXT0tSJrbw8RsoizERQ1DXgh4YQOYXZcmZDwmVsQcJnC2o2HVYPiplKry3xAfWQR/gah+tthy8ft7+q6fk2WMxU7Q4tBaAAN7m1/as+ryz2RNfVPRdPX3lu/0bvgGTsIEMY7J5cBzIWwVOVMNkpHM0d2xsHNuAq+Elwp2uBDr8vIeCyE+INZCWB1ydg1eZSk5Z1D0M2auGvdbh44405ROBZifNRUrhTPGrU1vdXO20lU9naNppS0fjaDblfmvcuP5cw3FqQuqYmya+jh167rWMN4aYINccVI1jnd4MIu2/wBh8Cvdx7rSKz5h8tl6utskzEeXjwgtNnAg+BV/Q1PZFr2tFwbbnYArpfGzhnDldzMaw6LRC92iRg5X8VyhplMZIN2t5jnZbRO14t3REw2OLG6bUAQ0t+TcG2k9D7FeUGOQetamtaSCdV+Vz039hWniV4Abtt5K4pa10UjD2THaSehub35eHNU93Rr7zJE727flKsiq4HiGNurUCbbfBdUydR4hUQkRSANLiTY8iuJcOsS7aOUtgiDdtAPMD4romWeI+DZeqX0mIVkUT3SFveNg7r8bKvU1mMFYel7PyVtkmZnTpBwzFYnAxyuJNuTvzfFVG0uNQuHfPd5XPylqdTxqypAO0+61OGH5LmuuAPNUqXjhlKaTQMYi8/AFcHbP1ep72nzj84bZVy4rDTyGYOc3UTbyXHswVb34pKGVDo7ylziHHTqAHz20g+BHmu2OxKPFsJdUU8okY5t7tOxuuC5hErMUl7Ys1PcXWab925Av4GwHussbf6u/o9Lop/yp+9kcAl1Sa5IyW7vLnu21O2vbwXSsIwET0zaqTfa+3IcrLj1BJKHFrddmuD9mlwBG4uB7PFbvTcRvV6JkQuCQNQDtwQLkEe+wPj4c1z58c3vuI2762nXDqGWsP9VD5mnYHSLfFYLiDnJlFA6gkeGOedAfa9vcsTlXiIZHy0zoXFgsWOA3I0i9zcgm53F9rha7xAxWllxBjHNLZWO7TU0m/gRYdbcrrXHkiuL3NfPq47dPa/Ue+t4jwxsWL1Msvq0FQ8Nc8huu4OrXsbcrEC3tK2fC2apI2zi5lPe23J6bdDyWjYXNUuq4pz2hB1hkhaXnUdRuQASeZ2GxLfIrZcvYy1mJggvkZ3XwgC7WsFwegtZwIudzssM+Kdbj0d1LOm4Mypob1Ba5wItbwV/iuICWlcJWlp0kBx5DZYx2a8MhjivLGdVmm55k9LK6xSKKqwztgSNTdQau7oLa+Gs7eF7UrNo95krpyPHczilxd9DC8nSRfwB81l8Br/WpY9gXPOwHguS4rXyHG6h+sNcHkXPtPlbqF0ThritG6uMVVMO00XZqNgvc7+2vdD4ecfvL9sccupwYc0MDnt3NrX6q49TkgaXPYQb9eis6nMOGQ1MEHbaWk27zgLk7BZmqrqWWAQxvBvbqvM9oZJt0d49Xq+z+nrTqq/RaspYi7XpF1Nik0VHRSOLRZjCT7AFcRuiEd9YJ6hTYxSQVGGSF52cwh1vAhfG9N0c2t2vqMmXXMvDue8RpsRzZX18DDJG5/XlYbArXmFrQQ1n4ti7wNlkc0U7aTHsRo2vLmwVL2NBd/ffV4LF2eXlhFha29xy9nNffY4ilIrHiIfGZJm97Wt5mUri8PsOTeXgQPsVJc2sqxbpY4lwI5Bwud99h9uSoKZRAtxyBXNp6wahYAtJIvfnYfStOW0ZEwyvr8SjFKHaS+xsDuPJaYZmLxpF51G3qrJePh1FHSyuvZobsb322Wy+oCaQSk2I39q59lPBaimijlbI+NrSNh5/H7bLqNM/XSsBjDnN2B6rvy0ikRMR5Tiva+4meI8K1FTMY3V1vYqqKNkrWtPeaAAHeO3NUIvWI4g7TZzHWHLf4qvBUNY4tbfc3aT15e9Zc1520nU8MhR05haD8Vd9o2wsVaduXNBbbcclcwM1MBcfcvMzz3ZHoYoitEr5W8r2UvbxtdzF1JX0crmExm58eqwFVT4vCCYn6v73lssLVtHiGtYrb1bIJmAg6hZVGTRuPNaS2sxhr9EkcjRyG11eNxCr2L2uaCbclSt53qV5x6jy3ITtDARZWD6yPtbE8jusfBVPfTizrnzWIrKtzJHkvdq6DoB1XdbJ2ViXJGLutMNqfWRWLS8XVEVMQN9QvfxXPKnFa91ZGIpyG6hbxPirrEsRqYKV0glIIFjvsvNzdb3TM68O/F0c1iI35dKpqyF7BZwKhPWU7XbvHLndcVizFizbujrJA3UeTuv2+lU5sw4tL8urkttc6th4/QrU9sY611NZ2tf2LltO4tGnbGV8A21gn2qjU4rBGbdq0b+K4s3HMSjbo9clFjbUXEWVOXFKtz9L61xcTfvO3U/41T9yUf4Hk9bw7W3GKWaIlsrb2XLM/1kNbirNEhPZNsbcgVg211Xq0tmkAIuHBxsedwracmW5kcHOuRdx6+C5+q9p/tGP3da626uk9lfs2T3lrbWDmtDnOJJ2IbblYjc/Mq+FAmsZcO7x71zyA2+lRe1ug3eCCC3R1v9hyU+HRvbWgFvW48dPgev0ry7Wjtl60RO2/0oHYDSTyG6uC06RcDn1VOiF4ARt43CrSMJvc8xcLkp4Ut5XNA1zz2bmkjmtlo6SOMhrGjkA5x5lYrAoNQ3aCdW1+i2SOJjHd0G4536r7j2fM16WsPj/aPPUWVm2GyqDfcqRo6qcWsulzUUZ+Slispqi9rKWEeKiPK/oTfJud1g8UNmOIF1nJ7adlgsScNDiNVjzIKR9pH+1jsGAMjrjcn4raadgDBy8tlq+DXc+TTc7rbIbCMee60v8AaUr4UqgdzdWjR3tQKu6nditWCxtYLz+o+07sH2UlVfs23VCD5ZFrhVqskRgk7clQg3fY+FvJc0+dt6+E7rhwFvLdXMI2ta6tS78Jtvv8Vdw20ja3T2KaeFbQnk5WVeKARQAkd525VJoBlbf5N78uaoY9jEeHYfNUbuka09m0C5c48gujBXnulhmtqNNDzXOMazNHg8L/AOt6I6pz0Lj09y2F76fCMNJ1t+TsVy6oxaqwCeoxquewhpLpG6hcuJ9v29yytDmGrzZTgxP0B7dTR4jyW+SdRr1Z4tTO5cq4xZ9ir6mTBKSQvsbueDtq52Pkty4DZJ+5mEtxKqg/D1hDmlw3DOY+3msbifBimxLH4qp7Hub2naS7kA39nt6LuOB4SzD6VsEI0hrQ1regtssqRWsbRNL5Mvdf8GOzXjNNg1A4OeGta0km9rLg0OcWT4zLURSP7N0lruPIAfz3Xpity3gOIQOgxGhbUl4s/VfdYU8MOH2vWMs017WuBZct71vPxS7Kxemu1y3BcfFc/s6hurSdne7ktmo20rJ46hvyhzC3amyJk+mu6LBYWar8iefisizAcvRhunC4O7y2XN7qK27qzp0+97q9toW2CV4lZoBuBYBZ0EG3UlUaenw6DuwUkbAfBtrK5BpwbWtZdW+/mZcuu3xCXlawULjlZVHPgaNRNh4+PsVF1Rz0M0AdSLk+5O2IT5TWJ57BSvlji66nK1nrWNuC8+211aGsZq1DYDne5Wc3ivhetJnyvpppJQQX6W8rBWbqUlp/CHfkDyRtU095zgB5lQM4c0ODue3tWNrd3lpFe3wChh5v7zlOIKVoILdgN7Kmw6+8HXBUj6iljuX1UTC3m0uBPO3IfbdZzMRytETKr2FMDsSeY/PspfV4zsCR5rW8c4mZDy7qZimY6Nkmr9b7Zodv/e3vy8loWN+lLkfD9TcJp6mueLgFkZDb+12n5rqYib/ZjatrRT7U6dcdROkdaMusCeioT07aY3nqoY2tFyHOF/rXmjMnpT5kxBjocCw1lI1wtrlfqI9wsFzTHeJedcxOP3Rx6p7Mi3ZRu0MHuC1r02S3mNMbdXjp4nb2FjHEDIuWmOkxXMFNG4fitdcu93P5lz7MPpO5Tw4dnl6gmr5XNJBtYA9Ab815jgoq/E3drqL7nd73X9q2DDcttimM7e9Zo06xtfqQQrzgpj+3KleoyZuMdfxlvWJ+kTn/ABRjxT00NHG893s2lxaL2Pv5LT8SxfM2OPD8TxeeqcbuH4QjQ7pYDbyWSo8uubcOOhpN2tBF7bXFvtvdZ+ky5Swus1gLj4k/SFnN8dJ+GHXTps14+OzS6fCKy92RgvkGtx0379uY+CytJllzmvMwAJJcSNtz4+6y3WnweJtiYTcWFxtb7fnV/HhWrdjCCD8kAkG21wVjbO68fR0jmeWlQZZigYCxhcL2FzZX1PgjWDs3tIj5bcyT9rLbRhUjo92vL9w0HYK4jwp5AY50YcbG1tyfDZZTm26IwUr6NWiwrS3VbYAdNrq4GGta3m2/Vo6eS2b7hhzQwSOLb3O3LwH28VXjwoNabOLh1vsRZUnKvFYjiGsDCy4aywatr+fRXLMJ1AkGzbHTYfnW0RYcyE6uzuTysPnVQULC7VoJO97fb7WVfeLNUfgsgLdNuW9x8yiMGJ/B73aAdhz+2y3AUQAPcJtY357qf1MXAFi4jlyvuo95JGvDRX4JK1oeG83X5cwQrepy88g/g9jy+vyXQhStDdTWadrbi+91TdQajbbSOfeSMsmony5RWYC3s2tdGGuAI57XWvV2BSNPawvlje031AkEEHYfHddrrMGheSSxo2uBa+3mtdxHLpmYWNDgdIsQAL2t5/a62pn0xydPS8MLkrjLmvJTY6bEan1+ma8NcH/KA9q9G5L4h5ezlStqKCojZUuaNcLiNXsXmHFMtSsI1Q90AWvsR9KxsMtdgFc2swOrfT1IJtI13d5C1ztceI8ltxbmrjthtT7X/H/i9sm7tiLOHVRBJJb4Cy4/ww410+OmPAczH1auOlsctu7KR05c79Ph4LrjXseNnNNxcEG/PkohlNZhO4lvetuN1K+xBcALG4KnaWPGknUDsSpB3HFpAIN+f281KIY+paTzJ52PsXA+IFIcDzFKxp0iZzpWWNhpIvbbwsfgvQFcHRyNeSdDha3muTcXqQOhpcSDf1sujcb2G/IfSubxk07MMuaFzrapA0l1tJHTbqqlPMHyjuiRwF7OPMe1WM040uYyKwaeZ3uL2v7rBSS1GmaOMb6iGnukAexbdrbv1C+9YikkDn9x7iRYCwBIKwlVGySaWN7yeyYHB1+bSNvzK7q6nQ5scrA/RISHarAm3T3e8rCzTukqRIA+whDyfEC4HPpsPgr1hhltHENcxmlIaXt06N7EtA39vJYfCu0dKYS8sYe8SB4b2JWxY/PJHS6mAFrmkiwvoF+tliMtQsqJZG3aJNTbE+Bvf3L0Md9Y9z6Pn8+HebUerLM0tc0Ds9LN7AdSVexksYLOGlw2bsqLKF7ZXVbj3HhrS1u1tvlW5crfBVWxaWOaWhxcbMI3Jt7CuW07ehjpNUrnxSSXc5rmg29p/PZUp3AQOETNJb8iwA25W+YfFVqimETXyxt1Oa2zbg3IHS/hz38lbmLXKOzlBjiAaRu4l1up8+filZ0ZI3x6rKGF8ZM8zTyG5d0VIBzpWRubbVdzdQDiDuRdZNlw78KA4atJAFrKWZzoHSamMHZi7nG9g3e55b2F9hutoyTtzTijt2xMsNPC9kTtL5G3DyDYWJvc9Rte/tWJqnF0heCDfvE+Z6K9q6sNZ23ZmOWQOaI73AZcg6get7/ALGufqBJ5nntzXVTiOXDk1NuEC4kWIF73uthyZTGWtfM0aiwBpb5He/zLXFv/AA9idFQvn7MF0khLN+gFt/nWXUW1jl1dBj788Q2CiptFWJZXkXbfSPqVriI1zATPDbd4tP5NzdXMrXyVDREBJJ8rU42DR+dVsRpL3qWNe60YuQ25PWy86JfRXpuNQtXtoKWDVK5rI+Zc4A7n2rFVzcBmgee1D3NbdxcO7t4LC4jU1OI4m2KdztOq4HP8GG25Dlc3FzbpZYXEpn9saeKQ6dy6x5m58rrqx4u6fLx8/VdsTqEtXW1FdJ2UZ0xA/g2AW5fnVP1jsmGCCUtYTqc4c/Z59FTZLK2N0DXadR3uNwFe4Lgr8UrfVnag1rgHEDe1j09y7eKV+jyfizX+cytqKl9cqeyb3Wlu9udlvmHUDKTBgxsDY5LFxu0XJ6X+ZZPD8Ew+gh7NlO3tDpaTa7jYeNlLXNkEL44GSBrTqA2FxyIHw+ZcOXN38R4e3g6P3Ed1vLltYLVczdLRZ5Fm8tiqKucScH10rmggE7AtLSNvAq2XdHh4s+RERSgREQEREBERAREQEREBERAREQEREBERAREQEREBERAVSDQJA6R1g3f2qmqkYG5IuDYeAv5/BIRPhf0kbmPisLtLzp8jcj7exW1S9vcYBbSXXsequaaQl9PDs78qx32J+P0bK2rI3hwJjA58uZ35lWljX7XKrhNRLBVxyR3Bva45+75gtjjih+7xEJFixga0mwJtz8rm61ehPfH4Sx+SBa97+HstdZ2eRjK6CqaHERxM7QWG57u5HUb801wWnVtPUPB7E26KWnMjCXDQdPha1vdYLSvSFxZ1SXYVBJqeLv0gfKA+UPba6y/CCaGSdk9U2RjRIDG75N7gEbeC5/x/Ejc4tkhmLmBgeA09dV7G+x2PuVb032vRtlimKZ+cacZbpLQHXbYmxAG/kptMj5Hamuc47G4t7CpGAbXO19/Yqkhf2hv3dXhyspcU8Twphwb033BsfJGuDN9IuBffdTANAGq2zrbdftsoFrNZLSA0k21eG6JSuJc+7rAnmpmguJe11nAi1ha2/PyUr2FrtJtfyVzRuZGRqaCXOAJ8LG/5lBPEO6cO7NweNoOzrghzBa3tHXb51t7WizZCxpAvbZaxw9iD8HY5rh8oi4G+xW4GkD4zHrFjsvAyz/mTL6nDGsUQspaSCeUS6o9Q56mkqeXDIJgHGWJxtudJvy9t/er2HDHsDWskNjva5Ku46OZtryu3F9iq++mFvdwoU2F0kY0RmIHTpA3G1lcU9Doh0AsIH5LyPtyVRtLUOFxK8AefJXbIX2a4S3sL2tzPJR76Z8p93EeFNlG5oDZXgOtvplI3PuVempooZNTXXB8ZSbKjJHO+QuBsBtYgfHzUOwqARqLQ2/5AUe9Ix/VfPjDyXNkO/TVyP2Ki+BznCz3AjmbjdUqdkjbF+m3LZtj71Wk0gF1hy5J71Hu1M0soeC2d+/8AetVaOmfHLq7RxcOZLALfDqtdjxSWTETCYrC9t9XJbBFM0WAYNPtO6mckQj3cqszJXtcGP0bk/I3WNdTSvfZzo99weyN7q7mrQ1jjpuW73vvfzWunGaj1ixBAMlrCTce5TGSLI7JZ2ndJGwteQSdraTYq2lOs6WOA3252HsUtRWmFjHOe/wCTckO325qzdiT2G9pHb8yeavW8KzSWUp2VJY20rS5vLvWuoSBz3WkA5WNje6sGYk59r6hc39vkryImRosCHEg3KTkrMIikqb2i1mgEE2O2xWhcXcDdieDt0C41BdKhw+5BkHS4WC4lUUNPlt85Hhufas8V+3JEw0y176TWXmaPJsxP4VxbfcAPHK/iR9r+SuhktpDS6WFrSdLXFxu4g79fI9AtgmxCOKVuw5W8QPAlIK5kpOoWAsACeY6L1JzX08uvTYe7TEwZHhdqMhY4HpfkB4Wsq1NkekABuO0sbBx3I3HLbf3LYKesgZG17WX3tY8tvJTmp1aWgBoLgdx0ufm5LOcuT5umOlwa5hio8pYfG1odoYWtsC5u9vDe9lkKTJ+GQMb2Ic1j7ne4F+u5VzC062vnD7Ha5bzAGx+fkshHNN2ehsOkNOkX29izte0+remDFHPasIcrYY5xcLW3Gm9rbc1W+9vBWaWRs1PsflO6qoZ6xgc+LS4aSA3e1/qVOSsqZGDWxrdrCx5b+Kr8U+q3ZSPEKYwSg7OxhjuDa5ABPlyVP7lUTWuApmgE7tOwvyvvdVHPqHENbK25bc7clFzqlz9D5Gg827bOPLf4qeU6j5JZaaiZG17KSG2oG7Rsdulh42VWGKMyOd2MYFrfJ2Vj6w9u2prAbXH5PM7KY1L2uc5ktmkjS6+/86aki1Y9F7KdDmujDRpvps3l7fttf4Ue2fDSFhe2MuHdAuLHw9g/OrI1LJJGsa94aTyB6+PzXVJ1r3bLq1NN7cio0d/O4YercXzFxBBt1FlKx9Qyxjc9pFnAjYi2w3VWWAmcsYwlxOwJVcQvi7jRuWHz8re7mrMojcrrCcczJcU9PjeIwG4JaKp4Dbcxa9l1zJ02Za6FpnxmoeRycXB23ncLk9BTMbL2jw2ws4m/O67Rw+Y/1ZrSy34xuOi4etmK13EPS6WvwzMs/H93o+590XuFt9TRsbpPieYoHsa2oic1zrG7Df6VliwE2N7X3VhiETu7pPM73XBGSW8VrPoyFNieL9mHPEZJ8DsrLNWK1seEy6gC7QT3ST8yvKWzYGi5PkVi82tLsLkLbkhpIsOvRIvaZ8qdld702LhfVuxHAGSvcHdm4xXafDxW46AvP2S8w1uAvaKOWTsX3a+Oxt15+B/nXXcGzZTV0YL3WNgvY6bqqUj3dvR5nV9Lfu76+rYXxAg3CnpqWJz+/Y7bAqwOM0t7GQKUYpE892RpFrk3Xb7/AB/Nxe6v8mSlgjEhDALKlJTxlhGkb+StmYrTAAOkbc7c1WNfAR8scr81PvaT4lXsvHo4lxtym+uY3FYaMSGm7zjpF9HW3XotVyZE+N8csTzpPyhfcELrXEvMWFUuB1QlOqR0TmAXFiT5LieVcQqKaBnbAOaTcG1nA9Lrly6muol04txbmHaaDG6elIifUAFwsARyPT2c1lYGtLPWWSXdz9oXHpMwNbWOfoeZRZrWatgbbk+8hbpg+YO0pwGSh7A2xB+UPJa9LWuOHg+0b5Ml/i8NxNQyR+iZ7fDfkrynpqcHUxrHXte/Jc3qsWqTMJWOIJNrX2AW05fxuSUtbM4Ejlvy3XXFolwRWa82hY8Wsr0+P5UrKR7G6ZIibnnqG4PuK8TVEDIpJYDqHZEtsbXB6r3bnrHKGiy7UVE72gCFx3PkV4YxGoNVLUSgNaHyvf4k3PRb11udNa+eFvTUUtSCW8h9Hj9PwVamwismqWwiIG7rXJ2PVKfFp6ZgbE1tg2xB6jcW+dXWH5hqqecPETHE78t79U+5r8Xr4dHyBh1bRwTulOkgDuaea0/PLZJMXn7F/dc8hxvawuBew+263DJmNVNfHIXtLW6ABsNisPmJzabEJ6mdupjSA4t21DqR8VbLea4olrhx1y27fENVqqB9HRWmiLWzXIc92525/H57qXLeEVGJ1sUMcPWxJHsK2jGpcJmw8Mo5XyRMu60ltQFhtfwU+UJqSkq9TontsdTHE9fP4LltnmI1p14ugrN9Tbh6TymG0uXI4Zn6SI2teCfdzWhZuwyOeSWaMjWXlzC0CxG5LdupJvzO9+W6x1VxFro4/V4YgBpIB5/FUcDzVJV1YjqwBE9w1l9wAD4X5815d62me6IfWdLatZ7Y9Vm2lxGnvEyGVx7MEGN57gd7PHqFseFZeqJWOMmDy1M7Wi/akFrjbVsQNyXbb32G/gt5o8LwoRtkayIgi+obaget1u+AxYZHCI2MaPgs6TbNOvDrz5I6avdqZcxy9l2ehDjX0di7U4SFt5bkn5RHMgG1/P42mN5bfjEut00ga3cb30+O3iR13W9Z+xinwWA1Au0N35bEErn2EcQKeeYMlbfW7SLDnutox1pvnlwz1Wa9o1HHyae/DX0Vc6CQDUxzmXc24a8E6dvO1txbc7LO0TKirlie0PYHljxeztrX194O3INr3uLgchdbrS4RhmOu9bdocbus8O3bcEEXHtK2XA8rYVBILNjNxqA8On5rLn7py6rEPQveuGN2c4ocHlxHFITLTTPb2pcfWJNmj+9aNh7wuwepMOEertbezNIHkqGL0eH4fD2o0sLBe42JVhQ5uwxzezNXGSDY3Oy9PoaVxTM5JjbwvanUW6isVx1nTztxGynW4Fj81WIT6vK9zwWjkfh7vcsHhlZUQyh7NY3uPP4dV6UzLR4Vj9OQOzdrFh1WPwPIGEQyML4InkdCwLLqvbWDpMnu6xufo8bH7EyZa+97tOOU33exB8dV2kjgwamh4cbePzeK6nglbUspI46iTvAAaQSbFb3PlDD3UZbHC0AgjuhalS4BLHWvpzchjtj4heX7R9qWz4uzt7dvW9kezcfT3nLa25heT4jNE0BjSTbmOassezd9z8FlNbLoa2M3Lrm3x5raGZdtTF1jy5rzZxvx/FqPGH5fkAZTbEu6uafzWBXn+zuiy5s0R4j1+56HWdZgwYZv5mPH3uX48+fEMRq8Vjgf2dRKX6gCRYnle/sWMcHRmz2FoLr28B717KyVk7J1Vl6M08FLVU8kQIDgCTcX3+ZaNnfhPlSEySUVIyFzjcgHbnfkvu/dzFdw+J7bT+LzW55dfZu/g0BSrdc05UoMLDuyf3rXNulrLSyCCQeipvZrtntlXoqb1qdsV7AkD7eC6tlOpocE7JxpzI/xAsbgHx5/ay5jg7msqQX20E2dv4rcqZ7m6XRutGyxaS7c7+K6cE9vLG1tW5en8oYzhuLUMTmObqsA4WA3t83Jbc2mZHCHNeRbe4PNeY8lZqrsJr2sMjnRbiw3IP2+ZdywrM0lfE2Jrbk+dxay67Utm+KstKZa04tDMVNcym3DzYXO9vf7UwOuirHua8X0u2d1WGxaVwpXvcy9zYALnOC5yrMKxuandI7QXiwPhZZdTumOe2OW2DtteO6XoMmBjblzfaVUp6uMk6HAgLRaPM7q6nDi4DWL3HKyuqfE9EnaCUAHnvsvA95Mzy9iceob52rS27bbqAZFJs5gv4rXqXF9TflCw5G/MK9pcT1P0OFut/FddYtHlzW16Mi6gpnHdg3VtVYbCW30g/mVSStAdZSPrQWljhdaVpN1LX7FhHRljHA3WCxf8DIflcri3VbpFG1zNz4LDYxhzHnWRYrDqJ1Rth1Nms4PhpxCq9YcO6ACdvmUucIWUNBqJa25tystnw6njoYb2ALtzstCzriM9fiHYsaTHFtt0814vUV1X6y9jpd3yR8oa/GA1gcHDncDrZTOaHN1FhudwQpOzmjaSG3ty3v71Gz7hxebWvay8+YmfL14mEhc9ju6N7XPipHNczkQ0Dx9vt8FWeXEhoabEdNrKBaQGvLSbm3s25/MrxWfSFdxMqLZXdo2Jzbkjw5bf0qL5iXadJD7XBKpuic5wBbyBFxsR4bqDngtEOoEkWAPgp0rvZIHaHNDdJcbgk28bn4Aq5wuICrZZz3AuBPIuOys2y6e89wJG3LmVdYUB6wHMaRd23S3kq34rO1qugUf603YDYWAU79IN22ab7qnQWEIFgLDxVV3y9zsfNc9PDG3lsGWyPVwNue9wFsW1+a1TA3ltwOQOyz5lda4PNfY+z8++nrE+j5brsP+fMr8EWUw5LHCZ17eSqCd5FtS7u+HH2TCvUOFrDopIVTLyVPEfFInckxwmnPd32WCxEta0g3HXmFnJet1gsS02cBtzVo8onwscGB7R5B2Bstrh3jabdFquDWu8C1tS2qC4YBfotL/AGmcfZU6rdv1qzaTfmfiryqHcuVZMuHX6rz+o+07cH2UtZ8gWPW3JUYNLX90qtVgFgGndUKe5cSQuafLohM+9wS72fzqo+o9Xi1fMpJAbgXv4qliJIpCSFNfEonmVhLmumhke0uJLTY2WCxjHIa6Vge8iNrtTr/bputWxPGqemqpW3sddiSVgq/H4pI3+rS3eRYAu+T5rCOoy1nht7jHMblhuNWcsPbhMuDYe9xqakgv0ixABv8AUpOCOZTUQOo5ntPZiwJeSR7PJc9zk71jEw0g7gXJ38VmuGdQaCqtICWkmx2uDcbk+H1LpzWm+LceXi7mM258Q9FSYjHSyB5cCABy5rPYBif3RY6VrC1sRIAPVctr8wU8DLmZrnEAfK3PnZbrlTEW/cCOaF2rti43vcGx39y4KZckRMWe7NKTETDbvWiW3uB15Ki/EI2/JJJPRYSWvc6MkE2PgpGyvc4bbdfZ4qNyahnfXNXdt9aGtbFYucCTzWOibLIAyBhcT1tyV/BQRxyB8hMkvMDoFau7ImIhGGesqiTE3S2/yjsLK8haxguXl9ubnfJv5DqpJXtYy0zgQNg1vJU3zgAOmNvyWALetYr5ZzO+IXDpbkltxbbW78ys5qtwJbETewF78/qVKoqXyACK9zsAsXi2NYVglOanF8TgpYxsXPeAqXyekLVp6yv3F1i+Qu3NrKmXFjHPc5rGjmS6wsuK5t9JnAMOD6TLNDJiErSR2rjpjH5yuMZp4v55zWXsqsXkpqdxv2NOSwe88yprgyX+jO/VYqeu3qbMnFHJGVGOGK49AZWAuEETtTz5WG/Vcvx30p6OJ8kWXMvySAamskneGh3gbb3HuBXnVznPcXvcXOJuSTclQXRXpKRzblyX6688V4dMxj0huJOKvPY4jDRMP4sUId877291lpWL5uzPj22MY9XVTSLaJJnaP4PL5liEW1cVK+Ic1s2S/m0iKpBBLUSNihYXOcQAtqwfI08r2vrnaSN9APNTe9aRuTFhvmnVIa3Q4bWYhII6WFzr9bbBbTgOTmzBk9U06gAXAm46+S3HCcvwUJDGRBulve0+B8D7fzrP0uHtDyAARfUR7lwZermeKvZ6f2bWPiycywNJl+FlnviFgLEg7g+1ZKPDYzC5pY0N2HgSL39qzTaGPtHEOBA5C9lXjoZSC3SQL32O+3L6FxTlerXHFY8MdFh8IJjsNVgDtaw6b87rJ0mGagW37u+3MH2rIxUMYcDbVzuQOqyMFMANOnbmd1lN5mF44hjoMMaA4ObytYdAryKhjtokby8trq8bF3tLTYWuqvZ2AdY2WeyZWjaNjXag0E8hfdRZE0bNBBBB2KutLz5AbgqLI23JF7dfEpMm1v2YGkNBLha4advepjBcBtmjwurmNrG6udyAL2US0dC255XQ38luIg9pbfY3ubc/f7voVQRQkBwjJJ6nmqtw0nSy9hu62yhpfsHO6bGyjeyEoaCbMaLDe5G5U3ZsZ8mJlyLXHj4KLQBdwIty5oXOIGmM7Gxt1UCIYAdT7XIvf6FFjC8nT3hzsVUbH2rdL9tgdlcxNjadJtfoVnM6XiFg2ie+5Yx2l1yfYqb8FqWgAMs/rbdZ2CPUS0nmLLI07YgR2libWuetlXvtvhPiGg1eU6maI3pXPud333WrYzlJ+4dGWOaNxbltuu90vYlofpYC07K4lwjDsQZpmpmuDhvey6MU5J8Mb5qxxaHkrFcuVlDbsr64y0sIFi028fdZdP4VcXqikkhyxmt92EaYakm3uNuv0re8f4ZQ1THvw94a43Oki4332XH828PKqlEjXwdjKAdD+QPvXVGTu1F+JYe6peJnHy9LxzRyFkkczJGObdrhyPs+KqStDmC3Nm/XdcU4P8QKqKoGTMxvLZ2NtTyud8qw5fSu0wyPIIfzV4n0lyWr2+FCuBqaMhpOoC436rQOI1IKzK9Q4C7oS2W55Cx3PlsSt/eWwvdG6wadwLrTs3RF+B4jSRjV2kUkYFr7EH61leOYlritp52dUSSanBzXMsQXk6iSDsR5CxUIpQSxrwZNQ31AX8laRNdBG6JzmkHdmm4Bb7eV/wAypOdI2QP0Fp1flW1e9dOvQm8+VauqGQa2DVtctaCL2vtvzHXksXWyiF8tpQY2t0C7b2AHn8yuK6p7Q6WFt5DYi27SD4/bmsJI6omlbSxnU3W18jbbBosLe8hx9yvSu5c+bJpJjDnjB3GaNzZHkC7rCw8FZYDTXjMwtcNJ3A+VuB59fhdVs11TXhsDC61wbeQV1hDGUscBuAHMaJGhnM3vz9y6Insxb+bhmsZM8Rvw2JjIntETAXao76twCbC5PxUKOJ0nfa+zWksjIF77943Vq2oY2nkYxoBNtiSQbC23wKyeFaqWnd8loPyQDsABcj3rl8Q9WvxWhYYix8MUsDJLOIswNtY7bbkE/jX9ysqenhdZjmuY90YbcDdjCNzY9fJVah/a1ofHJ+CZE4i34zwdj7h9Cr4dpnqJp3E94B7X+LegI6dFaJmsMJiL38IGkDpWwhpY0WDdt2gDa58VisRkp6GnkmaGc7XsQXPP2v8AFbBK7W1+qRo1bhzvIcrjktJzJO7U2DdtnF1vEW5/Sr4Y7rall1cxjpMxDD1Uzp55JHEbuJsCSB7FSRF6LxhdOyKxn3EidqNmB1ze4uXE/bzC5iuq5Ehjny7Tve4HRrs1vk481y9ZOsf4vT9kxvqPw/ozcURmcWQ6gfLnfxCvI4ZWt12uCQLEgX3U8IDZSHWDrNJsdhsoGoEkhjjAdYHe1+d7Ly9y+lmIaRnmkw6jYyugsZiTa9rDp7rG3Irncj+0e55G7nErbOIFe2TEDRU77xxjT8Df6VqtPTyVMojjYT42HIL1unrqkTL5PrrxbNMV8QjSU0lXUNp4m3c/YXvt8F0TBKJ9DAyCOEMYRuSBquOh+lTZTyrDh8Xr1Y1pnd8k22AWcFNEHve0XcbnTy+3JYZ80X4r4d3RdHbH8d/MrPtXE96xI57Xv5bqNTCZoXtlJIfsN7WG3JXDYHP1DsmgHa5PO/WyVQjZSzSOLWlrDsD4DZYb5d01+GduTYuxrMSnay1tVzbxIufnVmruvaY6qeJ+4Lu643ubcj71aL1YjUQ+YmdzMiIilAiIgIiICIiAiIgIiICIiAiIgIiICIiAiIgIiICIiApmgE6SbX2uTsFKp4wTexA2N/YiJXsLyKl1pDpDS4ar3BPs25kHwVtUSmYmRz3O3Fr8ibblThw9Xe9l7l+wJtYW/nCtjew22VpUrXna6oZI2OIkLbHf5NyLG/Pw2W11ccMFFXsOoP8AVafu9AS4En/3EDqtSog50obYFp2dfw5H6VulS2INxKRxDiMPjaNXTTIBce76lfHzDPJqLOtcFu1ZhLHvs7SS7vODtgD16cwtX49xwGtw7EI26Z5nPkkF9i3UQASLeHJbV6PTYp8OqaObTrdpkB6Pa4fWFrnH6gdBVsBsA1oa1hbci75SR9C01E136ui1t4Yj7nDGSFnLYjkVMBdwNyTy3tY+++yMc/R2bRdriLg7boQTZtiS09Bfb2LnUnyltYDX8knpvb7XUzWuDgBGQTYtubbfnUG7Ft7BrjZ3mL9Qoksd8juanXtfugeaJSyEOdcWsfAWSORzXNtY25X6fV7VEyOLbXt4jp8OiQHTIH2BtsQSBfbzT1PR2bg/i+IYrKcNLWsZGO937m/s6exdibgVSxwIBPW9jZcY4D/hcblMv4urulvLrtY8ue69GMbdpaBqF15HU0r7yeHudHkvbDEzLX24bVQgfJa0utckqqyiq2glzOQsd+vj5rPhoG4AG+9r7bKeNrXXvex2F1h7usur3loa+KGr16mjTbawdcKDqWsY4fgzYHYefNbCdEbyNO/lzUWtZvqAI8Bv7091VHvbMA6nqmvaOyftsSBzFlH1es2a9rhfYknothLGBvyXG5vcjz2/pU7Y2NaLN38U91VPvbNcEVWHgtZIehv/AEqDm1OgRuicOQBtz2/mWzaGvu14uORHQkqAiisToa73eQUe5qe8s1FlIYpe0fBIdrm7FdsmO5MTm7bdznstgfCwRk9mDboqQiYLXBtfc3ScMSe9mGvSOe4lpZuRz089ljRhJ1dqSNnXBLb28rkrcuwYb9nyFrAeCldG3TfT8UjDHzJyy1aenEhaWixIsO7zUhw4EBobu2xvYra20jHSfJF77m1v6VdNo6fl2Y2FhfwU+50j3u2pwUMdu81pd1CybBTRMaGx3IHUdfBZn7n0976QblSjDKY91rBueZ8fFRODfqmMv0Y3t2NNi0gDcDbdalxaxGmjytJTipYyRwHdLrG3510CPDKcOD7eS8u+kPWVdPnAUEVVJ6v2Ido1bE3WmDpom8RLLP1PZjmdNfLog7eUSOI1WDtwLbXHS6uaJsbnuA2AaADqFwb36dbLnzppHvL3O7xN7+fiPBGTTRuL45Xtc7mWuIJXpTg+ryo6md+HUmyUMUzYZmhrnW3da9/NTy4nQ073PZKJC0d1vs5cvNctFZVj/lUv8MqV9RPISZJnuubm7vK30Kn7L9W37faPEOv/AHz4W2mLSAxzW37xGzRy9nmrV2aomkuYxwFu8SQbfFcpbNKxpY2RwaeYvspS5zvlOJt4lP2WPmT7Qv6Q6PPnAS3gjcwyOaS0MNtW3Iee/j1Vk7PEZeC5x0sGrYjc32A6j2efkVoiK8dPSGc9dllvLc4wB7XPkJcAdr2t7VWp88UZjMczyx1iLOadgL/bndaAimenpKI63LEt2lzNTzzkRmMBu7XvdYWvbYnnb7FU5swwtDXessJAJbvce61/rWns0371uR5+Kg7dxO3PpyT9noj9syTLZvvo1gxsI1u2Di0gEkHoLm3L4qvLm+BtzE0uJuDzaCBe3281qbS4X0kjaxt4JqPyhZo5WHgVP7PRH7ZljxLf6CZ1fGJQ4RgC5AIFvL7fMszFDFoBA7xsXN5OPkCbLB5YYyoo2iTTfm1osLW5H2rZYYHGDQywIFwQACPj1/mXn5PhmYe90nx0i8x5hPQREkC2t4+S0dRfb6V13IthFE3l3RtuPeuW0TSIxYO2cBcje45/bddRyJIZHkktc78Yjb+Zeb1nNXp4o1Gvo3ixPTfZWWIsvY87EbE/MsidRIPh4FWdaA6M36XC8/wms8pqVwcxpHh1WPzPJpw5/ddexNi25vYq+oraLgj3KxzOP9y5CRq8btulU/7mEyTRUOI0AqBHYvG9nXAHwW1RUDKV5dANPiLXWucORpwyOGN2qNotyI8z863B4F7AdOa3tPM6UvPKgC5xILvbsqsMTgNN7+5GsFzcbKoLcmg7bFIZzHyUzAQdWoEA7XNlF0L3MLWPt4b3Ve1x59VMD5G4Tauoajj+Q2ZgLfX9MrW321EAnorJnCzDoYhHFG4C3SXZb7c32NuvghJHXYq8ZLRGolWaxM705xV8LKVwNReXW0A6hIeQVHBMrVDal9K4yua09xw5gfkn6bLpM8ulhHTktRw2oZFmSWETE6+9ueZJP86tXqLzOt+FLdHiy1+KqnJkuoBL2B7ZLfKv8VdUWB1tB345CSRvfc3/ADjn7luAcHNDi++11C4tu/fZaftF/m5f8PwT6OU5+ypmPNFJJh8NW+KKQEHu32XJ3ej3jzLhuIC9jp7nJerNiLN5Dn7VKWx9A028QtadfmpxEo/w3pp/2vI8/AXM0YcYntcb6RduwVoeBub2SBrhFbmeYI/nXr4tgd3i1p8VDs4HCxY0grT/ABPLHyP8L6eY8TH4vOGV+HOasIa9roGuaW6bOJvYdb2WNzTw7zTUS9tFQmVjn3kaHX2seQtY2JHvC9RCCnadXYt+ClloKN4GqmY7e/JTb2pktXtmIKezMOOdxt5DqMh5xEB14c4N1A6mEG1/C/IbKfDsrZrgn1S4RLY720Ab235cwvW33Po9mmnbbohwzDpOdOw9NwFnb2la3msNMfQY8fi0vK9Xg2YD2TmYXUHWejS7cHl4K9w7DMThheJsPqW9nsSWEgDzXpl2DYeTvAPEbDa26lOAYY8kOgaB4aVnPWzPGnZhpTFfumZcHo8SxikgdDBHKwaho1arNPK25t05EHdbjguP5giafWZJWv2GkR2AN99ztYAjr0Nrrov3sYX0iFxy7qjHl6ibu1jR7lhfNa0fZd9eoxRHMz+TkecKzHcVp3RSND22aBpedReNyNxuLE7jwNz0WjYfVmlqhcOLh0bsQbbHbl7V6Tly1h8oJc1pPU2WHfw9wd7ifVqfnyLButMfUTWvbaP1Y5bY73i9Z8OY5czBPTMcwFxdd0shiBu1rW33B2sbabbfOt1wvNeJB9xA5nZkgiRpa7w8LHryJ6eKyw4f4cCLQRWaC0Wjbs03uOXI3PxVxTZPpoHF/Ztu7mduu+/vJ+KzvlrM7rExLqjLj1qbMRjea66qpnRvpHvdpLQGbkeS5vjWMRYLTSSzOLHOt3dRB1XsBbx3+ddodlikIADAPgtazJwvoMdd+HYSDbUL2BFweQWmHNET/mOXqu22PWHW3LcqcUKyJjy9pkh/FJ3uL9F0HA+JoqiNFDMXAgcwpabgpg9NEWRMeAeYvdZ3AuHWH4U4FjX25br0Pc+zupnuvXn8nzF59p4omItv9Wfoc7CenIdSzRkt3DtzdWNLizZq17jdoPW+6v2ZdiYQGG25OwFlLFgghqA42Lupta/mvP8AbHTYa0iem5h6PsnJljujqY5ZmHGWMpnh7rttzsvKPpEYrDWZujbGxw0Q7G3M3O69SPoQYuy6uG5XIuK3CD75nispZOzqmkXcRe4vyXP7J6m+LNEZ/EQ06/pozYbRi88S89YRnbM2CWiwrGKimi2GkSG1gAPzKrX58zVXB3bY1UPuTqJdufLnutuPALM4cfw8ZbvawN0dwCzMGavWGb8hoX1P7bh/efP/AOH9R+653UYziVWP65q5JDa3ePRWS6fHwDzXI7SJogee7Srlno75pd8uthbtt3Cd/BP2vDH+4joc/wC65dRMlfUsZFHrcTbT4rrGXeG2N12G+sPjDWvsbP8Ajv8AN86yeXOAGLYdiFNXVle0lkgOlrP513GB7sKoex9VYXR2HLms8vtCmGu6ctMHsy+W8+9jThkORcxUU3aR0xIZbu3HTbb4fa63/JGLy0k4psRY6F5NiC0gLoWGvgq79tSkG/Ue5WOasBhNH2tLGA4AlpHQ/mVul9uRN+2Ya5vZHbTdZXuKimfQGQO5t6dTZchxPBO3mfU3AJNnb7cwR+b7c9khxnEX0HYTMkJtbcG43/mVlg1U+Spkjq6aQMJ0hz2cuZ8j1svoadkx2zbcy8bJNpncRqIW2CY8/DpRRV12FuzS7burc8PxGmrAWRu6b7jnbnb4Ln+cmGJpEUDyQbtDWmxHuVXLuK1jaJjo43tt3CCDa/w9i8PqsMVtMxOpez0uabR2zG3VY2GBjdD2lp2sD5eayuG1MRJJIJG17rQaTFq0HQ4HvHcb73Fis7gLZKqMvJIAN7HmtfNPjlnvtvqsNvlqdB2N2nzvZVWya23JHje9rLDOdocTfVsAPYr1s57Np5C1lpX4I4UtHfOpZanrg1tieW26tcRro9Ju8e0HqsTNXRxjUXXK0PPGd3YVRzSRuBc0WAP25LxcvUzlvNHqYunile5ttbm2CEOiae98kHkAVrU+IUU0he2TWX32Frkrh9ZxMnq6gl0gLtTmeHnY+xZTC82+tPLZXu7S1wXE7fPzXXS0Yq6tVlW8Zbf5dnaaJ2HmC+qNt+ryN/Z8CrDFKzDIe4Z4yTyaN9reXvXL8TzBK2M3qZS0NJIvzHn4rBzZukMz7yDRs1u9yfJMmat41WsNq1nHO7WdSlxaBp7jA/wI5lVafE6edhLXW08w42+265TDmGpqXaG3eed7bAeXgstT4/JBG41DmNNtIIYLjzH0rj064yRMcNzxGta1/ZwDU7SDudtvJY8V7Gl0djci+k22t1WCZjscswAcH794A7l3Mm/vv8VUfUPlJAYLX2Hl9Hmsb0ieZdGK+41EtgE7LAOJcJWlzSWm3Tce4+KusGqmyygB7HaiTYOtuTb8ywUE+stibPqeW2cD8h4PTcW32t5kb875fCJ5XVrLubo0BxAFgSeo3I5ELizV1SYdlPMOmYebwt1XuByIsrlzS5wPwKtMPAbTts4nSFca9zubc91wU8KX8spg7rOIABF77LOF5cLtusRgTS8ude4uti7AEAnxX2Xs3FE9PWZfKe0c0xnmsLYOcOQv1soulDfGw+dXjYAB8oqhUUx3f48wLrv93VxRln1SskD23A9quIjtzVpE0taRc2t1VzEeXhZViNW00me6u08vI7rC4hYNc1wve9/JZqQjTt0WFxMu7M2bufgtI+0z3wsMHA7SQFwtdbVDYRgg3t1Wp4ObSSNcNyedltdPfsm3ur5PtKV8KdURoJ3Vm0Wdcq9qr6DbmrJvPYm5Xn9R9p3dP9lTqzeIbXINtuipQHvbgclWrPkNvv5KjAA1/Lchc0+W8Jn3128fNUcVDjRENVV53ub+xVpGCamfGR0U15iUT528nZ5rq2nzJXU3aODmyXaNXPwK12RuO07XGaKZrJWn5QNt+t/Pl8F2HNuCwM4gYY+RtxNqBBFwugyZGw2tw4AwNdqG4IB+386pG51qFZrve5eTa01FR2dXK0jSdDrjbY9FseUKPtO3mikc5gsNOh3K/P8AoW8564YCLtJqSEtc8/8AVbY8/pWvZZwuSipqrD6yJvbxm7LWJ5qb21HLz7RO5hg8zVtaMQEbXNYGxggONrtF/qsu08MZ3yZIw4yHvNDhYEEfLPXrzC89Z3r66hxuZkcJe7SCXOJty5325Eg813fgZSY1UZPjZilA+jijke2OWRujtG3vqA2PMn61XLjn3cS6ujyxN9b9G9tjfM7s2MdqOw25+xZKmw1kIDqx93AbRt/OqtMzQezpI73+U93M/UqxdDS7hwkl/KPIexc8V9ZehMrqOMRR6iBDENtPIq2lxEAGOmabcrjdWFRVy1B+W6/MBTQMdCO3nc0uts3w8yr93pCuvmuW64x2s2rtL8nb6QsFmTNGEZco34jjmJx0sTd3F7wCfADfrvy3Wl8TONuCZLjNLTOFdip+TAx1tHI3cfxR8/gvLuac45hzlXnEMfxB87x8iMbRxjwa3kPbzPUrSmK2XnxDHL1FcPHmXYM7ek1Wy9pQZLoxCwXb63MLk+bW/QT8FxjG8yY5mKpdV4zic9VIT+O7YewcgsYi66YqY/EPOyZ75ftSIiLVkIir0dFU187aakiMkjuQCiZ0mImZ1CiASbAXJWx4HknEsVDaiZhigJ5Ed4/Ut0yjw8gpIm1tfG2ae123Fw09LLfYMKjhgD3MjsBsA3YbH51wZ+tivFHrdJ7NnJ8WXj6NSwfJ9FRBrYoAQ0DfUOfUm/vWdgom6g0g7bdASfJZhtBZrR2TDyby8Cqwo9e7RpINrFu1151s03ncvcx4aY41XhjTRhkYYwOdqAv/ADdefRXcdOGuLGxsdYWPt+30rIsorus02A5W58lcin1fLA26LKbNIiInbHx0pcdRadXO3O3luruGnsWggEhu487K5EAsXWv1FlOxnR3WyruTaeGBrACG787eSrsIJ77CCdwC4bqRlmG4BBBsf6VVIcAO8SbeVrKJVTsYbm7bX5KBaSLEhvXY8vJSmwsSCS3opwQ11gSbAbg+aCLSDs0k2HUoG26EADbxupXHZzbi9/GyjrIJJNttO/XzUbA3G5u0gX+wTUQQ1m58Lc1AgNBYG+dunt9qhfu2Lhy808p1rlU/F0adzsNR+hU7ubdt7kb3v5bKA06mu6gncDl7FG4DgGBp0mx262UJ9EzbE3B925CmEgjdZouTvbx8lSdK8GwlsLHkVIZS46n3LN7X6m3P509DS5jmLiXNBbbnbYEW6X+hV2zjYgEjmLX5rH6xEBokJAvb4o2YjUCBZ2/d8VE12lmYqwEm1uW9t+W/23VZtXG1obr0nYb8rrXzNI0G9w1oFxq5jqq/rem7mgNcQbg/BVnGnbaqXEAA1hJB6G230LYaCqEgGq4ebCxC53FX6SNA3IB3F1nMMxmzw2zRyvY2B3U0tOOdssuKLxw3UvcBdpG46hWOJ4bR4jA5lXTtka4WILbk+xSUuJxSEWfe/iN/aq/aNc12h2q+3iQumbxeHFFLUlxHP2QJ6KQV+ExuD436opB/xbhyXQOG+cfvkwNrqlhZX0hEFSxpNiRazh5Hp7vArMYnDFUQPikAMZbZwsOXzrlEMkvDzPENVrDKPESIpbAaS0/J28iSPf5KMWSZntn0dGSkXp3O3VLWOY2RlrtuCSbbFapmUulhkAbu5tudrb2528FtMT2ywXaAWnle24stQxeUyQyhuwAO2nnv7VtfzDko83VlqYuila0CN5aACNvE+zn0Vm0xNlLnlsj7XaGi55fbosjibGionIDA1srtiBzJN9un86xc0YNQ7uEixuL3uPHfwXSi3lbzPd2xqZGEC2kN/KuLXv1sSPturKie587pnSBzTdxs67gedtthYfT8a1Q+BrRC9rXl5Ic0NG7drqeOMRRPcTpbJJdtr6WjSNuvj5LSOI5c0zu/HOmv5ja6WojNgGvdpDvDyWXp43dlFG+4dsARsHHl8LrHYhSyy41DHGA8BnaXftt47j61nKaMMDGOf2criBs3lfkeXMnqtLzEUrDHDWZyWmVSljLpmD5Qe7TYkEADbpz5qtWy+rxSt1tc0M1NHW49n1KNOwS1IuToeA/TrO23Pn5fOpHiSaaRsu3ddp197cDnZc7u8RwtmCRkDSImvdKxotq3sTc9L8vpV/TOlDZG9mI5HOBcQLXNr6VbtZ2l5A52iWR1ruN9Ibvt4bD4K7ma+EM0xMLjbVZtyNXeIPj4KZ5Rjjtja1rXWYHEvfEGk3te9vxloOIVT6uqfK917Gwte1vetszbUsZSOj+S+Tk7QO8AeXktKXX01eO55vXX3ftERF1OAXQOHeIvbQz0jnAiOQEA87O8PeCufrL5Zr5MOxFk3aaYnkMk6j4fbmss1O+kw6ujze4zRZ1yKWR0zyA4bAlx2t7FSrZmUFHNKwC7WnrYk9BfqkX9cQyOhkZct1B3S1vnWq54r5KSklw+Kq1HtTG2zbEi/s+peZSk3tEQ+iz9TGHHNpaFWVLquodUPO7/AIhbJkrBjW1XrErXiOMh3K7SenLmFrlNA+pq2RM6uAuTew/OutYHhJpqFjd2iTlfnbovQ6jJGOvbHq8HocE58vfPovnTAnTEwmxN7b2AF9/nTs3ucHaXDUbjn9vf5q5bC2IWa490geJPxUImSP0gtIZ4k8r+z2/MvP2+h0kihtqLWlzRs63Q+9WGIPjdFLEGg9wuDbi7gOg9yyTo5A/U2S45X35H2lWOI0j2xvnhmkY6xD72IcL7ez27qImNovE9suZ4tQSFjqtoF2BzSWt7pFz0O4O5+CwWk6dVtr2W6YxQVrpTPECxsrLlgtYO5kWIve/Lfx3Wvz4XM68haQdjpfYX339y9TFaJr5fLZ6Wrfwxek6tJFje2+yEEbEWVw6lJe1gAaDyde9/b9uqn9Rqod+zeHEchzv+b+YrXTDuWliADbYqCu20bpB+DYS63KxsklK86mEODmC51O+Ub78/aFOkd8LRFM5paSCD8E0O5gX67KF9pUUdJsD48lBAREQEREBEUduoKCCKIaTyCW71nbb736IIKNiADbYqJDQPlXPsUNuqCCIo2PhyQQREQEREBERBEC5sq0DXua9jdHe5kgm3w8VRBsbqvTuHaNj0gtJOsi+7bG/zXUwrbwSSgxCPoBYaT5jmPFW6nmeJJXPaLNJ7o8B0HwUoAPX5lE8lY1C+wn9fbdzQC9oaXcg7oT5ea3HEo2Rx45IafW9giijsHXaDqebDkLWWs5Zw5+JV8VIwva2Z4YXAC17Hby+oFZPFnGebFZGvLI31D29C09m1wFj1NiN/Nb04rtjb7Uy7N6P8tPTMEzy9ss7WMsSLXHI25jmrb0hpGvpY6tpYZJasBji4Aloadt+tybe5ZngYYpY6Sd2mMS0xIbzNgR3jzstX9IaraxtDQRhzi2rku0bjSGttbqNytZ4pLeYj3bhlLSvqndjGDrPnt71labLsjnapCAB1F7K/ylTj1aWY6XNd4Nu4EX5/H7XWy08TBpsLG27S4d4WXl5M01nUOvD00ZIibS1Z2V2lwPbGwN3E3BJ35e+3wVmcvStjae0jI6gOt7vby+C3mobppZpdOpoBNtyP6NwtAdmLF4g+JsrWsfv+tjcdLH+dMeTJfkz4cWLVeVCqw6SG4a0kgbnVsrURsaQC67iNvC6S1EswtI6+979fiqS6HHES3zh/m1uVMRMsjHEG4s3fVfcfmC6jHx6oQzU+nkaCNIPgV5z1OsBc7ck1OtbUfiscmCmSdy3w58uGvbWXpA8ecPB0GGYH5TbD3KH6fuHMBDoZAASCLfErzl202x7V2wsN+QUO0fYt1mx5i6r+y4/q0/bM30/J6R/qgcJaQbSNIHNw3up/6oTAdTdTntBAJNj5LzY6R7jcuUDJIQAXkgCw35KP2XH9Vo63NHyeno+P+XHxfgpnF2no035qpNx9y/FEwySuaTvsOfuXmFlVNHrLHAF/yiBzUaitqKo3mffa2wA2UfslN+Vv27JMTxD1BB6QeU32aat19N/kkWKu2ce8oSAEVzRq8fpXk1RJBOzQE/ZafOUft2T5Q9ZycbsplwH3Tjsdtipm8Z8ovDbYhDpN7XcOfP8AMvJKKP2SvzW/brfKHrpvGLKJaLYnCy4B7z7XVxFxZyhKRbFYNuYDgvHyAkcjZI6SI9T9ut+7D2UzixlA/IxOINbffUq36aGVyA04rDsBc6l4v1OHJx+Kj2kn5bvio/ZPlKf26fWr2m3iZld2m2KQEHf5e6uY+IeXXm0eJQE2v8scl4j7ST8t3xUwnmbfTM8XFjZxT9k/8yf27/y/q9yxZ2wCR1jiUFhy745XXmz0hsQw/E82U8+HyCTTCWvLXXHPZc5ixqrY0Nkkc/a1y43t0VJ9e6W+uNlzzJub7dd1pj6f3du6ZYZurtlp29uvxWoBJsBclNLrgaTvy2V06sHd/Bxu0DwNjtbx9qmjq4mHS+GN7eltVxt0uunhx91vks7HfblzQNcdw0n3K+hrqVgd2lK5xP8AffWomrom37KC2ocr2t5cvL501B3W+THornXStdqbE519+85o8eiF9K5wAY8N9oFk0nu+i2RXkdPA9xOoFhJs6+mw2G9/b8yuaXCqapnbA6sja6Ui3MFu+4t+dRMaIvEzpikWczJl9mBGBrJxL2gNyCDusJ0vf3KImJjcLzE1nUoKPPcp0vf3KdgiBtITuOnRSrMpL7WsnOwsonSGtsNzck3UzGR2u+S3SwCG3QMoCQ0Ng5okHMu6bLaoYrtaOdy3cG21r/DZarlDR6swDS5ova1wbfElbgxjXBshAa6/Q+4D5yvHzz8cvrOhjeCqehIc7utIs4cydl0jJDBHOA0lwsL3WgUDC0mRxIaTfYEgbi9z06+1dAyiWduGtc1wabEAW6rzern4dQ9GnO5b+BptY3urerH4JxOxJPJXWnbu87dCqU41scbX39i4lInla0d9Grc+Stcwhxw6UX07E/NyV5SEOaQB18Fb480NwqocRfS0k23SI2t4s0/ImP4fS0zqaadrHgkhrjbSL8vdyW6RY9hkhu2oiIGws4bryhimPSUldU3nMF5HNBN9O3S467BUIs4VDNBdWvafxSXbD335Fetb2fa3NZedb2ji3qz16zGKA91kzSR5qcYrRk6O1aXbnmvJDc5VoD/6/e4tBc09oLnY7jf2+Wx9quI8+180Y0YnLGXWIDnC5B3tudyfLwUT7Oy/P9FY9odO9ZDE6W4aZBv5qZuI0hdp7Uee/JeT28QcWhYLYpLKD8jSfmHj7eXmq44i4vGQ2fEnBzrGxJsd/LmduQ3Vf2DL6SvHW9PvUy9Vmvpi3UJBblz2VM4hTjnK0DzK80wZ+xycgwVUpbp1aXA336Ec+qyDM45hZGHCpNnAEA3/ADrOeiyeNta9ThnmNu5YzjdNT08krpmiw33XKsrY1VVmcJqh9STDG8gNdba17LS8Szzipeaerq3tbezm6flXPLn7FlMgVRldLJG9tzfSLWBPWx681fF0c4K2m3Oy3VY8lopT0ejKStbLC0teLkdOSqdoTycPcuI4nnPG8usMomtAzn4NCxkfHOvZc6WFoBtc7kggH3LKekzT9mNp9/hr9qdPQJkAO58bBSOIO7jt5lcEm49gMuGtOomzh8ki1xv7PzKeLj21zWiWAlp6/wA6R0fUetVf2np/34d3Om+z+igRts4dFw2Pj7hrpewMRJeQ3Uw3F7cr25ndXDuP2ExvIlY6xa14c1+xvt8L9VE9Hn8dqf2rB574dpJc25vuPNGzOG5JPiPFchj495efYu7VpFz0Nx8VWZxzyzLH2rpnsaTYEkAH3/G6znpM8f7ZXr1GG3++PzdebIH+09Ua7Q69/auV0/G7K4fpkrC2422JJ93Px+lZEcYcpujLjiIFvFpVJwZo81lMZMc+LR+bpGsHcHa6iHAi9zZaBBxXypIDpxiCwBO5tyV9HxIy08H/AHXpQQQCO0G2yrNMlfNZTEVnxMNzDr9432US8bu8FqseecBfYsxOnI57SD61cszdhT921kJBG3fCndvWD3cthaQ4jayOe1txYFYRuZ8Oa0A1EfU/KG3tVIZhonku9ZiHPm9O/hPupmWbkkY3fldQvqbt7rrEHGKQgapWnfkHKv8AdekF2CUHbqbKO7afdzC/a63xU0jRpBv7lYDE6U2tMy/PndVI8SptyZW2t4pFkTWYna4ZLp2ceXgqzX3Nwdj0KxstdThwBkaD7VWirKc2/CAnpurRbUItSV9qLj19ygQTuD/QqAq4SWjtBubDfqphVQ6bh7T+ZT3RKvbKVzntde91K57ZPltB8yoSVMX5YufNUe1jvs4HzVYn5LxTceFcshFgI2ePJSlkR/4tvwVMzMuAHbFTsljbbvBTN5IppERxNNxE3nfkqjXNtbs2ePJRD4juCEaYybgjaymLSiY+gLG7dDbDyVKSlglBLmX81d6oz+KLeIUW6G2uBY9Lq3MqeFtDSxwuuxpHL2KrJTRVLQx7SByVVug7OACqDSBa4A+CtWqtp2xzcBomEgRNIO4BCpHLdD2mvQLdRb4LKvdo3+kql29iWDmFr7y0TxKnbuPDEzZVw2oYQ6Juo8iRuqUGUqCFztMbGg7WAWaa8m3luogOedhYbqtslrTuZWrEVjUMecGpxsWN5bm26uIKEQP1MAv9Kuyxzr338FAsLTdxt0urRmvXxKs46z6LaWAPtdosdzdT2aG6RzI8FV0A9QRfbdSOA+UCrz1eXWtqx0+Pe9MbU4cZtg3mVq+OcPabGQfWItV9iL9PsVvQYepHLxTSQL7Lni9onuhtqNacYn4E4LLcupS22/d8ev5lNQcFqGlla+0hLeRJ+ldjLTfrtsfJSkWv1V56rLPE2RXDiidxWN/c5nWcJsOlpiHRO1EW2PzLW6rgbStl1xumOlxc0XvYb/Wu4HUem3iUtzPO3PZP2rJHiScOO3No241Q8JXUpFpCR8kbckqeE0tXWRATPawuBcLc/L7dbLsew3ACjpHPSD7AkdTk3va846dvbENCi4O4RBQGF9M4EMsHtNjdaxLw5rKWcsilkcwHYHoPau0ioqGDRr7o5gq3dHG+7nMG/lzW2brO+sRWNObpennBabWnbkzMn1bYjGQ4Fos1wPIA3/Nb3lXtDgVVTPdqBtq5nwt9a6P2MZG0bNlJLTxaHEMsPHxXBa9rRO5enXJr0Y7DmmOAA90gbq4HeNvzowaSW7D6lNoPym+33rGhaeWwZXjcWucR1stjcxw3abeHgsBlV7GsexzgXX2WxuItZfaezJ/7NXT5D2jH/aLJRyUHC4soqK73CtZGkHY9FCLu2BPIKpMLKgHgG/PoLFU18Tf/AGK8hAab8rLDYi4AE7XCy7z3TYg+SxGItIa4l1iPFWj7Ss/ZY/CDeVztW9zt0+3JbXTkmNpPgtSwhpEz3ajYk9Cttp/1pu/MLTJ9pnXwpVezORVjH8ru7+Svqwns7g8lZR3BuOR3Xn9R9p39P9lJWi7RfndUaYnVe/xVWsPcAsD7eipU9tV+S5pdEeFR1y4eN1cNAMbt+QVtJfUBufNXMYGm2/mrU8KWhxzPwdDm/B5tNg6Ytvz6LquDnVRs3vsLbrl/FNro8UwuqaSezq2jbpfZdNwEg0bL+A5KuPUWLerF47BHLHM2RgIuD4LQ8Py/FWZsmayAaOzAAA5HxXSMSpTUTOD5BE0/jK2p6eCmcW0FPocdnSHdzveq5bRHEsowTltufDESZDyyaplVXYfBVSx/JbI0FoNxvbqthjpdbA+pdpiHJoFr26AeCmtBTbyPD5TyHmrKqr3yhtza52Hl9Sxm2vLrrSI4hc1dY1kZZCA0N2sPzrHSSOk/W3d7kbjopZJQ4Obci++5vyU8EMYBlc3SzxJ2WUzNpaxEQmhYADUSDSB8/Xdcc4u8c6fAzNgOVp2T1+7JZhu2L2HqVaccONEdC2XKmVaomq3ZUzsP62NtgfEglecnvfI8ySOLnONySbkldeHB3fFbw4up6n3fwU8/w/4qlVV1NdUPq6yd800h1Pe83JKooi7nmCIiAiLJYTglTikrWsFmuNudifYomdRuUxG51CGC4HW43VNp6WMkFwBNuVyuz5TyRS4NEA2Jpe4i73C5cQquTsr0+FQRiNjNY3PQh1udluMFPITp20m5BHT7WXj9V1U3ntr4fQ9D0VcUd9+bKLaMAtDRYHawV0KXSwgC/d2JHXorlkbWgG+w3VVjLHe/PkvPmXqraOnB2AtbkRzKqCBjSWaSfAq4BcAelwLX3NlFg5OJ7oHykhCm2G7gQbFtxYnl5p3QNBGxvcqe2weHEg/K8ADyVTSNdnbc7C2w9qjaVK+ho7pIIPNRaQ4ebVO7YkSAFo3F77qUWAJY0A3G3XkmzSMbvC3TcqqXG93NAPUKnGNI0lwcLnp84sokguHe1jYJv5omFTkQQQSSANuqkLt3Attcb+eyibuPcNyDcFQLmFzQGlo2PNDXqAnSA7vHwUedhpFzzv0Qute4aSNgVKCfxja2xubX+tPvEXkhoaR43IHNSOIuS7vAW5dLqBcHBx1Od+fdSEnVpLxa97EotCu177GwsBcgDmpC57HkAc+lr3UouCC4uAva1rmyhYkXDr+F/pRGguBiJBFyd7KVxda4JAPxUDcWu029hF/NQMgcQyxt7jdIWTGXvG5sLqdugW0m4HiVRcAQGOIJHvQG24v5A7KUfcjYh177X8PehfJpIFgPnUsj++4uIIt8fJSucS619NvLkU0lVZJcWY4/nVWOqdFZwk8LB3IqzkcRZznM6k26Km5+oAk7EdFEwmG04bi5jDS924ANxzN1noMXjcQWvBHXbr4LnkMxaBc7tFjbqr2mxqGnLYpK2BjyCWtfK1pfboASLn2LOaz6ItWs+XQfXIpGfhB8rZaRxCwJmL4LLZl5IQZI3AdRfZX8OJMEbZO0N2jfc257e3zV7LUQVUel5BDx3QBcH7b7KndNZi3yRGPXC84d4wcbynRVT3EyCPQ//CGxWKxl4tKy9rOf8o8juqPDYOw3EMYwAz6mxzCeNmxsx+49m91JmN/4aQNILSXB1997r0txeImHndvbeYlwSvY4V0gAYPwr2m19rHZWDnWicIrAtvyO6va+Rsk8+p1yZDueu97W5lWbmtDxZ7WaOduf866mUsU/ep9Y1lpjtpsOhFzv48leWYKZ0Wnva9iTcC235vnVtU3jpS/5XaSts5ot+Na3wV6wlkelwaxzrG5N7g+XTkFa3MQwxxqZhiKWJsuOvnmbqEcTGOsRsev0LPzwQsicbBrWBji4b236LXcvPlqa6smDWBj5jtYgWG2x9i2urjb6oT2ILI2F7hfc25X8Qpy8W1K3TRFqTaPnKwYHMewiLQbNOwsPkm1/j8yuXxOlbI3WDpDWB3W53+CmpdM+ie2p0cdxYG73E2JHssVPViV4cWytY3Zt3G1ndNuhv1WUy6a11CypY9Do4wbhrzI1rj8km+3s2HuV3OxrYo3N2cXHcbE2uFUp6V47Sd7Wv1kd4npzP57qlXOmY0yStbqiF/li5JFt0mdytFeynho2bqkuxAQNJc1sYu49T1WAV7i0jZq6SVrr6jvc3N+qsl6mOvbWIfN5b+8yTYREV2Yr2gJa+8Rtq0hxJta56+A/mVks9g+Hl0JkqI3OB3DbWsAft9gq2mIjcrUibWiIbflirloYH1eK1EHZQFrY2CTdoLTuR1Wp5zrI6qujbFJqDWknvX3J6+ayslFE+zXDQ0AWvtsPnWp4o5r6+ZzXAjVa4FlzYYi1u6Hd1OS9ccY5ZnJ2Giur4m9lclxcXkX0geHnzXXBs0Xj+QOXgFp+RKWNkTZI4yHMiaNyRfVuQdvPncLb3udG7S7SQbOBvtdc3UW778PU9nY/dYdz6oSOboF2Enc8/tyVRrAxpJ/LJA8B4XVB79TtDnWB2G2/w+ARswZC3tiQG7bXG3S65/D0PPlVqDGxrY7gADqOqx9dVwhrqfYk78725c/mVGoxAAv7Mtc5oIbdxsPb5K2YRJ+GkLXySPtpN+fPZvTYFXrXTC+SJ4hZ1FEJnt7Vji4i7tB5N+x+ZYqTC4ZZHRmcxc+yc757rY9BdCyNjTr2L3vNufO3mrHEaWKRh0t1hpuA1p1OcPC24+FltFtOLLhiedMGcHpIWNklkZZltDXN6WPP2qj6pXzODYY2EuuXPDLEi+2x6dFm6agqXC77SRAWLBs7y25c/dur6LDXWDW0xZHexcbbgcuW/O+/ktPeTDl/ZYv4jUNVp8Kc14FzYuHNljc+avxlx81rxv7Zu4eHcrePxW0djTws7JrS47X1i9z5c1GCGpmb2bY2sAt39F7A+33/AAUTmt5Xr0FPE8tKrMN7rnV9O0kXA35Dzt12CxNTgsBL3UuoObuRzC6dHhUbyJHBkrnEXvyFvDp9iqdTl+N4cBTuZqFxpFiR8NlNc81Mns7ujcOSPw6obpc8aDva+xNiN/nVtLE6MgOeCbDa+42XTKnL1ZEC83dy7zgLEcjfx8z5rXazL5dK+zYnva4ud2QI9l7dd/DrZdFeorby4MnQ5cXPlqXK4soLLzYFU3B7UOda1rW+1lbS4XUsbeOIu3A573O1rGx+Za91Z8S5u20eYWYbdpd4IQTY87+VlUbFK0Ou0Ag7hzeXPxHtHtVOxBLS6xGxBVlfVN2Ya7SbON9wD+f3qLjfSxzASwW2PPwUAJO7ocbkbdOt7Dx5fFXjMP72htdCNO5s65PUEDrtZELXRqAudwDzHSykLm6SCBqG1/JZWHDsNjZ2k+KwucADpB5+Rtz+ZVJpMDp4/wABCJ5B+KBtz3336BVm8T4heMUx5liG080hHZRPeDyIbzVdmGT6DLO5sLbX73M+5ZE1mJODYaGhe1p3F47XHibbb7qlLh+L1p7WZzW32DS61vco38+E69I5Y5zYYybXftzI2H22+KpON7d7VsN7cvJZgYARqb2znaQNQG1z4C/t+3Sd9NSsaJGGNrbCTYXN/C42t48+fmpjJWfCJxXr5hhHMe3dzSFKsjMRIxxiAvY93Vc3NvnVm9pa8NDSeTSDzJ8LKym1JERFhEUUAEAG9+Wyajbr5b9FFzr3DW6Wk3shILRe9xsPCyIQNwbEC42UzDYX1EXNj4EKRVA1zWNdrADnWA6jzQls+SGB9cwxF7XRudLcHazWE/mPzqRsE33Mexne9YhfOGOFtNnlpPv02Vxl+Oehw6oqPVJA71GeRr7bOD2lgtz37x381c01YzCWOp5QbPw1sET/AMVxMjXkk9O6XfzLorHERLmnW/xd44MxRU0dLTuAEjaEnmLtLxcA28lyTjjiklZnB9HqcDThwfa+xLiQfoXUuC9UKqtqInl0rIWMaw2Ba5obYEHmVxjifUGtz1iOJgMexk5iYy99ZaSNx05fnU5bRqNOm24x6ljspa2UTi57R3u6fC/TzPX3rZ4bhrCLtIJ71ragFouBYyyhppIJvkg6mnw+2/xWW+/GIdwEWcd9trLy8mO1rTOnoYc+OlIiZ5Z/GjIzCpOzLA54s11hcG3Ox5/0Lmc0cwe5rozsbDbkB4dPNbJVZwZUxkPifztpB6brX6qsFRMZmtc09N+XT6FrgrNYmLMOryRkvE0naj2LtJcW2HiTsVIASQB1V16xCY7Oab3uW3+UqfbM0v0t03GwHXaxW+nJEz8lHS65Gk3HNNJHMclUE2nUWt+UCCPeUZKGPa/SDYb7c1HCdyp2Nr2QtLTY7FVxJCLNDiGk3PdHwWShwGrrqcPiiF227w3uOnzJOoO6d60w2k77ckDXEFwBsOZ8FnnZYr2NcWMDieQO52Uhy3VNFpGG5IB3tb8xTcfMmZj0YTSTYAc+SWPhyWUfg9a1o7KC7nXBIG3Q9eRVGWklp2Pklj1E83HmPap1tHesEVczgjQQDc3JICk1tHMar7npuoW3KminAZpBLtxzbb86lJBAsLFDaCKZ2m928lKiRFNZum+rfwspw1gYHk3uQLeHiiJnSkiq/gmyA7OZ0/nVVkcWogOFrgBx3BB5be1TpE20tUVfsYtF+1vcAggKDY43G4L9H5Wnr4Jo7oUUVeWARjW03bYDfqSOYUOxboAAcXE7G21lGjuhRRVDF+DMgOwdZStYXHugusOgTSdwlRVHQva4MI7xNreakII2IshE7QVSKeaJwMUrmkcrFU1cUVHNW1DIIWFznHoidbVKuTEa09rVyPkLRzd4KkKOcuczsnXaCSRyG11sU2AVTDq7MAdnosW2v7VSlwbEWiSSOAFzh3W2225m3s2URaqsxkj0YD1ebvdz5PPdSCN7rWbzNlk53SUshZLD4hotbl9G6oNqYnSntGGx8xYeavqFIvb5Lb1eWxOm+m17HxUoie75LSRe17bK8bX2BY0MADSG6t/cpIaoMIDrnSeTep5C3u/Mo1B3X+Tcsi3bTd4RmxLbWGx81vUDQ5pLHhpINum+3ILRMpdnUND4tDA/5QtyPU+S3eldph0Em7RbkvG6iP8AMl9d7NtM4IZHDg8PBsLa7uPX+jdb7lMtNS0ke7z/ADrSsLuCAQGk2JcBfcnkt2y1pZVtAs0AW2XldVO+HqY/Eugn5Itzta6oynubdVUa9paA624HVSOaCC5vs9q57MY4WlK52t1xY+1UMYbrw+dtt9JI28unmriBo7d3kPFS4kA6gnAB+QeqrHo0n7W3iHM4czHq6ItLQ2dwtfz5+CxS2HOjNWZsQjIsW1Dhz235fWrCmwmaaMdzc7na5C+0p9iJ+kPhsvw5LVj5yx/aP27x7trHw9ii1kjwQxriBubBbDTZcjc3tJHFtr3Fr7W8FsNHg+GUlgIw4h1zc7E+xJvWCuO1uYjTUcMwGurX2EJLBzHnbz8Ft+FZFhDD64Q8XAAfpcR5bja9+SzNNI2ElsUbdROwb+KsjGXFpdLoOlup1jzFvp6LG2SbcQ7MXT1rO58sdWS4XhYbDBpdoJF3Mv15Dr473VzR4hHOzQWsMJsA11wPgtYxomauNnB+l3IdD1Shc9k7S2dzDfkTsB1uFTtjS3v5rbt0zmPZWbiTDU08p07OY0i9hyIv1vc/FVcjUjcKbM2cPDHO7ovZwNyfbzvz8Fk8Oq3TNjaZnPPUAWGxFlaYuJaYiSkIDnabaTa/mqZN9na6cNaxmjIzeY8FxHHcJknY6TXfbYjULclz3LfB3HcbnkEkojEdyNG58j8QupYJjVY7CI7hr3x31xuIGoXG/tCzGV8RxehrXiTDg2J73OdK0WNzyJHvXmx1mbFE1jT2snsvp8sxkvDzvnnJ+JZNxMUNY9z45QXRu3tzuR7tvataXYvSBmnrKumnc0BjHkbC3NcdXs9NktlxRa3l8v1uGvT57Up4RJJ5m6giLociIJHI80JJNybkqCusMp21VbFA9uoPNiEFt3rW3tzU3aSj8YrqByfhnYxMcwXeALD8/wA6uBw/w90Yfp7o6aeX1qsXifDScF/WHKPWJwb9q6+3M+HL6B8Apo6uoiFo5XNsbixsPhyXRqnJNBG4SBou3YXG9um3ldXkeRsFlY0RvYBck7Dn7ftzVbZIr5Xp0uS8/DHLmDMRrWPDxUyG3TUbH3KZmK4jG8PbWTAgk7O8ea6I/h3QtcQwNJPM891Qm4bRaAR8q2ohvQ77ezks/fY/Vv8AsXURzH8Wkx5hxiJgjbXy2A0tueQVZua8abqLa6dpcAAQ+1rLYZOG8rTZsj+9sNuXmkvDl7GGxmLhfptdJvh+X6EdP1cfP82Fjz1miMWZi9SNwR+Fdt8+6uo+JGa2NAdiUrtNrd8iw6q5fw8q/lMMmmxN7KT9L2vIJ77RpvuFWZ6e3pH5JivW05ibfmDijmwMH+6MpeOpdsqzeLObmWDcRc0WPTVv4/QrSTh9irbFrhbrcFSvyFibW7E6j4j4J2dPHpCe/rp9bMlDxgzex5L64kG1+7cm3Xf+dXUXGzNccdjNd3Tf6dlrjsl4m2TQeRHd7u5PgpxkfFCHG3Lpbcqvuumt6Qn33XV9ZbQ3jnmi7by/jd4lo5eP0K8i4+5gAs42Fjtb2+HuWhOyjjLXPBhHdBI33KovyxjEY1PpwBa/ylH7L0s+kH7Z1ses/k6KzjtjTiXPLG36Enb4Ks3j7iolLDCLGwvfYFcvOBYoOVK529u7uj8BxNjQ40ryT0AvtZT+ydNPiIV/xDrK+bT+TqkfpAV7gO1haN/O9reX2+lXMXpBVA2NKDpJvfwt4rj7sHxJv/JHnrt7VIcLxAAn1V+3Pa6j9i6efRf/ABLq49f0dyi9IgGzPVXuJtbe1x1V1B6QtPJ2ZfTuAPMg8tr3PmuCOwyuaAXUsovYC45m6R4dUkAuieNbbgcufIqv+HdNPp+p/i3VR6x+T0PF6RWFX0hjzc2t1V230h8GFwWOuL2J5fbY/BechhdUxznEOaWtBv4KelwuWpP4RxsD4ey/0qs+zOniN/zTHtjqZnWo/J6Uh4/YG9mq7xt0F+YuFdRcfMvyXIe42t+LuuN5U4dNxx+vtHRMuBtc2O+/tst9i4FYY+z/ALoSC7RtpAXNfpOmpPmXZj6zqsle7thuUXG/LT7H1mxvbvNt9gjOMuXHOIFa0Ach4LWGcA8Mee9iUutwIDhtp2t9CvmcA8ILf7MnF7X6XWf7Ng9JlrHVdT61q2JvGDLsb+9WMbew53Kv4eLGXZRc4jEBsdzy36rW4uA+BMJd28zuXVXbOBOXuRfI4nb5XS6r+y458TK8dTkn7VYbGOJmAFvdxCL2alH9MbAnC/3RjN9ragsRHwRy+NRc2Ql3990V3FwZy7GwXiJJFlH7JX5ytHVT61hex58wiW7m1TCB/fclOc54e492dh3FzqCoxcI8vtJd6uT5X8VdQ8KcEYSBBsel/NR+xx85W/a4+SeLN+HOFu2YN7buVf75sOLQ4zt5XCM4WYT0hNthuVeM4bYWyzWxWDRYb3+3JR+wzriUftlN+Fscx0BA77LnzQY7SGx7QC6v2cO8NbY9nv7VXZkWhaQQwX8VM9BaT9sxx6MazFaZwux/wUTicOxBJ3WegyhRRtAEYB5qpJlelA2AutqeyL2rvuct/a1aW127a67FKZo3dy+KDGKVw7sgF1rHEvCK6goH1WHzOEjbWtzstBwTDM44kGmatmj0kWHIbp/hGXu7YlpX2pgmvdaNOzuxGnO4lab7CxT12nNiX7HzWiYPlPNU4dPWV0hjYNVmjck/zhaVxFxzNeSZGTRTF8Mh0DV03S/sXqKV7uE19rdNPE7dw9dgJ2kG3ieSllq4RGWh426grzNT8Wc1iQtAjc0FpDtQJINt/p+C2bLOesfxesFNUuYYyA4dNr2N1xZOjyUjczDsw9TizWiK7dsYWO73MHqqgJ5kmw6LH4LIZaVmo3IA6q/cdLrnkTuuCrrtGmUwWUxP1MNg02NhdbSyqa8Ak8/nWpYMC19umy2SEEEOF7Dw6L7P2XO+mq+R9p8dRK+a7UOVvJTttbzVNl7cj8FUb5L0HDChU7NJtt7FbMIBHQX3VzVW02JVsA643uRyVP8Ac23qqo43bvz5rEYie692qxAvyvdZZ/dJcSd+iw+KWLTa4vtfwVq/aV/2sfg7rzuNrHUVt9OQY2nystRwc/hntJB33PsW2040sHmOivk+0pX7KnWAaDfcKxjtewPPwV/WfrZWPYLPvtzXn9RxZ3dP9lCstoGwJBVGmIMnuVWrA7OxF1Sph39za4XNPl0wnkBG4Kuod2b36K3eLnayq9vFTxF8jrADldWpxHKlvk5jxZoamtfRxUtPJNMatmlrBc8+a3TDZXYbh7IZSO1DNx0BUlViLZZXOjisb7OI3CtRqkeQ5zutx0C5rZe2fhbRj9ZXrpH1D7ul1JLVRUzbNIBHUdFZyVYib2cLbb2LlZuPIHfxKy7vVr2q8tQZXOcdViR1UhMjiWhpv8rnsVAEuFhsWt587qYBsUTppyGRsGokm1h13VUqjYY2xmoqH6YwNRF+XvXDeMPHeOOObLGTp7SDuy1cfJh5EN8+e/RYjjTxqqMRnlyxlapdFTR3jqKiN365/etI6ea4eSSbk3JXdhwbjus8/qOq18FPPzRe98j3SSPc57iXOc43JJ5klSoi7HnCIiAiLJ4Ng78Tk5HTvt+f3KJmKxuU1rNp1CXCcInxGdrdDhHcAuXWMr5ZjoY4zdrntIPdABHlcKbLuXG08DHtjDOV2Hpstyo6QRRgkNOoWuF5XU9TNuK+Hv8AR9DGL4r+VzRQNDA3SAb7aW89x4LKQgXsOdrHdWUBc24INxsP5/t1V3BpLb+G2y82Z29WIXbGAgOFgGgbKcgG92gGwt4hU4xb6VPqaZLuFyRfnsAqTKypcH5YbY35DYckLYzv49NSgLWGm3Mewfb8yjZrbHkBvYc/eo9BGIaRa4uDv0t7fFSBpaSC6xty9322SR4cRa2m97D5lAuB3Lb94k+O/RSlCQlxLXOAvsbfUpmEWJvc2sB1UpkDhy079FBriHB19xsL/kpuTSbUHWJHMdRsPtZR1G2m3t2VMONy4bg3tfw8FMdjZrzY9UQiXOdzZcc7W2Kg1zum45XPihcQ4b7N3BbzUh57CxG/kFMCoO8TG0deiF7d4ywHUNvMDmpNdyW2vfl5qVxIvZw7u/t3UJjkLxzce8N9/qUgc5wJHc6KBFwS7mNr/nTWDsCdt9x0UibZrQdJJ6kG2ykLiGNLXHY7bqcubYQkbDryVJzzYNaLW53UpT3B3c4AAcztf4qDiGR7WdffrzP9KpankEkjc9FPclhuTbpf4Jo1tM5wBuSQ65sDyUpuXczceKE6n2IuQN03aQb2ueninhJsCXAG4vvspGF1rubvuQL7qYEObpJbfkDZSvJaQ3SbW+UiFF73aSGi7vPl8VJI6RpbtqsBqA67/b4KpIGOHaO3tsDfqqEj9LzrvvsCBcKdJS9rZri6MtcT8m5N9uf0q1rqChxQROqomSGB+qMDm0qtqc5pc4N0gWJvc7DZUA1jRt3R5eStH0Nb8s3S1heQ2UEAbFvj9gsnDW6hqDy3a1w4hapDKGSDtCR1BPgr2lrnudoddzegAty2+KyvjXi3zbdlx8bcysqNMdp6csLjuS5p2+ZWeZH3nlaQO8Ty6BMuTasUpxotpedyb7WVvj0jZJ6gvdvHqFj0IXT03NdfJ5/Ux25HE6x/aSyahcg7AC/I9Pt4K2ka5sDmBwsBbVtt7v5ldVcbi4ysIbc923MDqrepD2taAwvcDcnT1+pdrltDGSF8dHpcx14w7SAefQXA5bkfOmJTPpcMlkDbt7PY6rXFreHu5eHgqjmxOjkbqLyWF4d4WFz9A+KwuZ6gx0Pq8hvI59gb8wHEk29qvSvdaIc2W3u6TO/Rc5NheKW50WeSbG2481slQ58VNKyTb8G9gsLajbl7OqwuWafs6GnBsCRq8LdSs6/VLK7tIyYy1wZYbA8rn5tvJVyTu8tumrEYohLhcInjY0kl9iZL9C0jr48lcTxOML4Y4g/fkNid/nUITAyV4LHsIN7gbPBsfzKEc0j2NDYpA513arWA8LrPfLqiI7e1UgIZKQXO3Gprf7629j15/MrDFmFsMkjmai3UR4i2+/nbr5q9oxeWSRxed2iwPIW3F/d8ys8ec31UtjtcxuBNuW1rfBw+CVj4uTJP+XOnLqmV09RJM7Vd7i7c3O6pKeVj4pXxyCzmOLXDzCkXrx9Hys79RERSJmNDnWJsLHf3LbcullRE9zXu2edDSBqaOZ6b3JP5lqcLdUrWjqbezzW4YO1rB2zQ8lzQNtnDc2uPaSsM8/Dp09LH+ZtlZIoYqKepA0N06SHC1/Pfkue6O3qQ1ocGySaQflHc/Oui5gf2WCSuDRuBcWtfbmueULHyVUbY73Dg7by6+ar0+u2Za9buL1q67lFjmYSySQaXykktD7hpuR9vasxMWlpbp6dev29it6KKKkoqeIMGhrGtIHs3t9KpTBzY3OdqaSbWJ5j2Lz7fFO30OOPd0ivyQlrI4C18kgAP9983t+tYqorpqkAR6o4wQ4kncm3K2+/nZVjRuqZmOA078j8/281D1eNjzE5hc1pAFx1HkrxEM7zaVtFHO8GNzi2O+3duXOPW/wCdXUNLIGlnQgjc2DnC4v1PK/wV3G3S3THCCQbC/IKMcGiz6hzS8uOlo5m9/go2iMfhT0Oc0wWA1O2Lhfpz9vRTMpJBK6o190NAe5wAc76lcGSGFpebGQ32B8eXNUnSF73Wl0g7WG5akT8l5rzykmJncIWUrXNaAbO3ud7X6+fipzphAcyMPeLtsxg3Pjt7fJVY6aR7nRiPcN3eNtlkqPDY6SE6gHWFzr6u6n281FrxCYxTaVlT4XWPcJZuzjLjvYEj4q99XeyMU7xG0ONjZoPtNjz96ycTQGRtAJLdxvspWgntHkEGxNh0FllOSbN64oqs2QMY1gMZDALDl3el7b/YJoDgGi7mu5g8tvzq6dExjrmxu4AWHdvyUxhMjSe7cmx3sP6VEStrTFyMAuwUwtf5J536H6FZ1GFUta0ioh1ltgwucQbeSzXZwghzBuDdtr3J/OpdBa4te8MOkEEclPdMeFJxxaNS1OswGl0kiN52sbSONviVjpsDcNfYyPjLg4kG7ht4n3rdZoo3SBobp6kkb+5W0zGMJY21xffn9v5ltXJLlv02OZ8NGlw99O5zWlx08miM7gez6Fauw+eZod6kH33F2bfnIW/PowNTnG2oGxtyP9N1YyMeNMBJcerYx4+JWsZPk5b9HVooy/HpAIi1XOqzO/c3O1rWsfzclcNyzSHXKWF7OQL2tFgPAAeFuq2o0tTc6YWMZcbgEk8ghpomgueCXm1iR8o+Q6K/vreksP2HH6w1huXcJjaSyk1hh5hxu4+V/wAyuoMFpommQUVPEGnV3h4crnnsfoWwGnjMbXPa0m2/gCpJhG3uaBawv5j7EqvvLTxtrHTUrO9MRJh7XO1U5jA8RyA5jkfd7lYyRCNzmOjLWi4uN/oWVqXOjcwQRWBvcOO5N1j5C5l2vJOo3IPO6iJUyVj0Y6SGCBh0MGiMflEAjY9fzq1cY2uGpwabhpay1gb8wP8AC2ud9lkbWB53tt1tzVlWsdPG1rWjUT8rl1F/mC2pMzxLjy1iI7o4n5MVO0xa2NAc2xJL+6be22/0rHyMAG53Gxu6/uCvsQ1w6omzB+q3Pcn3+1WckWkMYGHW4/HyXXT7LgvMd3CginlaGPsPAG3htyUikid8ogFxAAuTsApwNTNLGDYXcT7/AKwpLgC4uCFO5oYxpDzqcLkDwREpG2vuAffZHbuO49yiNFje97bKVAVS2lgLmAl/I3NwpALmwCuDuIhG0XFum9+aQi06bPhtY6LLuKzVGuSKZsFHG25DidQLgPc0C/krHWx2JRgtE4jJ0vJI1NFmgW9yjVP9Tw2mhZVOcXP9bLQPk2b3fnKr5bp4Kmspy4EFzeu9wCTutNsO3eod24W1UVBQyyyARR04c95DeYt57nkuBYziP3Sqq6Yt1D1h8jbgknUbezfbp59F22ukbgPDOqxJsjWmqjkay/IXt9ZXn1jhEWyE6i0uD77j7HdJt3OrPXtitViiIs0CIiAiIgIiIItOlwdYGxvY9Vn6PNeLUQbR0RBa2zQ17dV+XPrfZa+qzO7Uxl9jctcd+d7HqmonyjcxO4bzDiuZXta8wPFxuGx7C/S4ChUY3jlPA6SWDWWbi8fXle5WRoHWp4+z31N3235c/wClW+NkHCqhjGtLnNtfn7gD707I86Zxe+vtLSix6qr4g6OkHe6CO/Xw/OoVkTp2Fr6OMAc9HMeF/JY7Jcj4+0PaFoJs06raT7t1t7XShrh2o0i9gTa58bKa49zuEzeZ4mducChhmrJadpLXE3bYbC/S3Xn9utN+FSxyaHvFvEAn7fFZHDZ5oMwPEb3jvnUA4tvv4DmtkqBE8Xe4uNgbG5JH5lPCndaPVoMkEjLuDXFgNtVrKQRvc0ua0kDnZbJi0MMdG+Rsd97tuwG3zKtg1HFUUTHzxtdpNwXMFyCOQt0B39yRWJ8HvZiNzDVLG17bKC2erw2Mv1iIAEE6Sd/Z58vPksViNLHHEHxxBpabG22yTVNc0TOphjUWQwqmFQ5142vI5Ai/h9uSqTYYy4LCdxubi1+f2snbMxtM5a1t2yxaiHEWseRuFPMwxyuYW6bHle6pqrSOYTFxvcbbW+ayiJHWIJuD0KkRDUJ3SOc3SeQ2+3wUe1OkNBI2tzv/AEKmibNQqOmc83O1+dtrqVzybW2t16qVE2aiFV07nPa9wDi23PqqbjqJPK6giEREJg4Et1fJB3FltOVmxxM7UR98AGx358j9vDyWqLYsvSBsILrkk2vbew6A/b6VW/2ZTHFolvEGJRTDTdhI7p2tfyCvoaimMDWOY0hrty5u1rb8vctVp5HseCxg06rElxHP3q4mqJhGJLXAPvHzWsuf0dsZPmxWcPVHVTTEWi0gYHEDug3uPm+3TAR4e2oc6Pt4Yy21xraffsquN1Uk9Sd3d3YA2JNrjUDb29eao4bobVN0tux3cPMk3HJbRutOHNPbfJzDKUeWonazM+4G1ydhfYHl4rPYNkrDsSqoaeSTQ6YjYNJDbeV/irWldIIwGF4c0aRpJ23Hj0W05UdFNi8MgbdxcCSRyNrW8eV/tsuHLmyRE6l6/T9LhtMbq33B+FGGYfTs9Xa0jTzAssl94zQ5w07H5QDun5uVlt9GB6qwW0jSBboom4G5IFtiOYK+dv1WWZncvbpStI1WNNJGFQ4dWxRzM7MbNG97g9fHwVpmLNLcBrYY6Jodqdck93b2q+zjVRxVTRGzS692lptfyXHcy1lTUYyRPMW6T0393mu3p8Xv4ibKZc/ufDrOFcS8Vra6CJ0EQje4C4d0J5rqWGVL6mna+TqOgP26rztltrxXUxi2LngGwB9+/Lb6SvQ2Bg+qNuwAlviseppGO8RVvPNNyrNaWzO294Utc1rqaYf3hIA3Knd3pSBy81JWb0z2ghvduPLzXIeZeUM6YbQx5prpmRhz3yXcSAd/L4rETSR0gAazuuF7kfn5BbLxC2zHUOlY3ukAX5nwt53WrOvK0Pe3To7oNhqt/OvrsE91K7+T43rYima8fWQYtqcwtjcLkb359eu+1lcx4g+wicRrHWxNvAX5fYrFRtAc83l1kXF+8G2Hz81PA50YY9xkaGWbpc094mwB+3it7Urpx0y335bRQVXbSANGo8i7YWK2KqqI6TCrvLbBpIuL7W3JPsWtYDQGaQdpHqAJIsbWPVWWfMcfE5lBTWDtOlzvL8/vWUV7p1DvrkmlN28pPWqR8mp1u1beTZ1rj7WU8ddT6m6HkEkag9pA/nWjOqJ3WvK7YAbG2wNwPco3nFpC53MWJPVX91Dn97aPk6zSVcQpg4zMA3NwQG8hbnyN7K0xWtu8Rt1OJFgQ47H67W+ZalhWLTup3w9nE4xiwA5W5/Sq2H4tYl1VIyJ7X90A2u3Yg/OsMtLaeh0uekzq3DoWX6wxmNzNII3727gPb9S33B8Qm2Di5pFhsOf18lpGWcRw2rYGyMifYgaeq29klNRwGKGIsu2zd7gk/b515GaOdafTUniOdw0rjVR1NZhornNIEZuXdDY/SfzLiK9Q52yjNmTLslPGfwjm2Y7qAOY+YLz5juSsewGRzaqje5jb99o6eK9P2daZwxFnz/trFFeo3T5csCiIvQeMK/wQhuKU7iL2d4gW891YK9wbtPujD2Tyx2obg+fJRPgjy7AGWpYpjHc6Q4uHPz2WSpcYjlY3QQbHcnwWJrhKcIa5tgQRYu2PsVtltkM0UhlaHuBve3dK55yTj5h61McXtFZbTV0sdTC+bTGACOTgb/D4/wBKxPqUkbg0AW3OztufILNRNhawH1YNJG13c7nmPC1+aVLIgGkRW1EnUOpv9ua5rZbXnUw9CmCmPljKaJweTIHbG4IHVV5HmK3cc67t9rEj29Vd0ccV+8x3O1+g9ylmdGQXkONyee9z8PYqTvenRSY0t45Xvj0RaW3G97XHhzsqTG1DnOuXHe1hfmrwua2S7tTi11tjsbefj5/WjnRH8KGvjub7O57+3mohPmPKmwPjjeTqBYQbEezyUzatzHtDoye7ZpO+kdFcRtpbWcJNTTs077/ayhKxrGNaxzzYgB1rAnbdV39F9KVRiTHN3Yxjjvv1PvVAYkAC18MZLrBv9CqvoIpi+Qyhr+o07fOrduFOu7XPtsGXbsLnYlTHZpW032iayCW75YGknfw6fOFOyqpWsGqkaS69ypmYa3Rrc5haNgBbu+Knbh8TgS/SQCLAG1/rU7r4V1ZQfV4YHdq6nYNJsARf6Fbvlwx8RYaZhNxvzuLK8lwyHtLOAA38CSPo6qEuExsiJLRo6PFjc7H891aO1Se5YsZhALSIBqdvzsLKqyHCiTJ6sQRcvLRa+x2+3iqgwUmTdjjtdxBO+3NRmwcsaCxu29ja53uOan4Z4hT4q8zEKUdFgoIbIRpOzTp+nwuqkeF4M+7nOa0DwFyT9CQ0F36+1LgQPkjnttdQdRBpu6QE25bWKjUT6rRxxMIyYVhDQbOvY33aLWtvurd2CYY5xjMzAHN1W0ixaQr2HDWzEsMjyRsRvvflv1VR2CPc3tnSyNBabE2Fj0+PNRMxXjZ29/MVWLcu4XI0ntotQHdaW2u7yVrPl2kbKW6w4ltnANAv9vzrJnAnNLXOqXXI3Nj7LlTTYDLoDjUattgbjw5KYtX5oti4+yjgs1Zgz70s8Q2u4OHdO30rYm5tzA1mpgpXt5Wty873Wn/cqsY8MEwfcnULdef1qsKCtawmOcNB5h3ik1rbnZWJ8dra/v6zOyYNjjpdLuR0kbe0qvHxEzMQZBT0vv3v49Vp0cdY15BLHNBANhyP51V7OvDTsTYEEgqs1iExWJ9G3ycRMzxxmRlPA5hbcC291Z/pp5tbKIW09MORF78tvP7XWruOJFpBD3MG7dlCnlkbMdUYd3PlWvbl08dir4613qWWas9vww3FvFLNTX6pY6drSQD3Dz389uSvmcSswnQXy02p1ha3860ySsia0vLRqIsCOns8N1ZvrWOb2hZbT05bLacVJ8OXuvHl1Snz7iRIM1bSsAF+Yvv7/as1hmfIJO5PidMCADYO5+xcNlxyEBrNW1wCb229v1qhTYnEydry53dfc9T5HzVLY4j7MrVt3TqYenqfN2GloJroXXF9nK4++rDLEmri2/vgvPNLmKFrToa1u/INN1WkzLqi7kjr6iGi1unmufuyw6/2bFPq78c24X0rYfD5QUDm/C+Yq4reOoLgdRjT5D+DlOoEkm3I/UrduJTOY1pLrO5uJ3P5rK0XyaV/ZscvQsecMKJI9biO/LWLqcZtwssu6vgb13eN152kxEOfqbqcdxpJN79D4IMQeWloLy7WTcc7f0ldGPqr0jWnPk9nUvO9uo52zRQVEZpmSNkLjfu77e5a/hGccOpS2JzdybAkXPgFpElfMCXB5c5otyDbBYyWWYzEBo2BcDe1jfr9vBbYuryd/dLLN0OOmPh3nCs94O60b6tjGkdHDbx+fx81yjjVXUeZnw0sJEzWvLi5pFuXPbmseK/s4hEW31N32Bv1Kw2K10kzNDi9jWizRYcvcu7Lni1ZiHmRg7fLSmUAgnDRI4fkm3XbYXW4ZMjjjr2ucDbT3dDhuL3Hu3WuSB757uLti7vCwuRa3z+1bLlBro6xkbn6WabBpNz7T0XhdT9mYe50EbtEu74If62ZzAA5LIP35A7ePNY3AXa6Zmo72238lkySOZudyvnavcv5ZXLzdRexw3vc/BbL2WoAC9xvz5rWsuECVx5WtbZbUH6magCLcl9h7J3+zw+Q9qf95kjBsNwQBa4+dVWnp4qmzlva4681O32Beo4IUag3aRbkraIkEcnC4/mVzUWsqEdtVyDa3Xoqerb/AGjg1t/t9uSxGJElrjf3LMSWsbEj7c1hsUaHMIvt06q0faV/26Y/BQ3tn6ujvnW3051Rt8lqODOBleC47Hax2+C22lP4PlYe1Xyc2Ur9lJVm0ZVgx3esBz8lf1l+zJBtZY+K+q5C8/qftQ7un+yhVgdmP6VSphaS1+nJVaoOLAQLrGVNcYgWUpuRsXDey5L2ivMumsTbheVdVFTX1EahyHKyw8tf60QRIZCRyaNlAU/av1VEpceZ3VeIMaD2bAwjYEc1zXvN+PRvWsV5WbWylg7RukdRbkoXBFybWO56exXFRovdxPLxsrSWQtAcxp2PIW3Cqkd3btOoA33G3X3oW6tJY07CxujHdp/xbrt22O1lCoqaTDaN9ZiE7YYYgXF0jrCw+ZQnauDHHGZH6WtAJcSbADqV56438ZHVUk2T8r1DmxxOdHWVDSQS4Egsb8N1a8XeOs+N9pl7KM5iot2T1DecvSw8vNcTXbg6fXxW/J5/U9V/sp+aJJJuVBEXa84REQERXeG4fJiNR2TNmtGp7vAKJnUblMRMzqE+F4dJX1DWaTpJ52Nj77LrWVMsspWxCVmlrg3Y+/a3tAKsco5fELWag6zBZtwdz1t5rotFQiGNjDY9QLdPZ715fVdTv4Ye70HR9k99/KemozEG6bucBbfp9t1fdkCwNAJ09fBTRRNjJc1h7xufPzuqpYA0WOx8ea8yZ29iI4UA0CxPIm3ssq8VtDdIbYjax6cgqYuQSAbW5BTsOocrkWJKqtpdML9O9t+pO6qXuC3cXFiDb2KhEbtDS439iqscCAGkgHa3TnfxUGlUusLhve6gjb2fMpC4gl5JafIbKAJc0Bw2I5DqpnOLXmxtYWO25VU6UwQBYnTqtztspuTAS8g8jtYbDf51B5L7gOJ02ufnUkjzqNnEG3jfaymOU6VGfJ06hcbmyNJJBFx0t1O6kDQ5nZkjxuVOD3Wi9gNjtspRPgJtqsdr2vyuoi7bO0l48BzULm9tje21vmsoSFouy42N7m/wREQlc5pJ18ybKLt26mgknf2KYBwNgASd735KQuFzYbEkD7eCkLAbPuL72vtdHNa0XcdNhyP1eSlce9cXseW3NSv1HuNc0i+9+ahIWtBJbq5m3XZQc7f5R38VK55e2/Mg7bqNwCAbEczupSBzQAenUqB+SLu6ki/XdQe5gaL7NA225FS21OJBcQNtyraQnboF97Dr1t7kO7tmGwsLnqpWsZz0uufA+Cn1Pc1w5Anffkgkbza8G9j+L9vtdQD+z2c035WsUcdTSDqud/EqJs5u4vbk23JJAPD9m3BNuW496kJFrtJPVRbKwPJG5B3uTfoqEsgJcNRBt8PK6eBM4ycg0AHkLcj5lUzqFg7vOvqsD4dd1CR3NgZtzJ9ipyMke0Obcbc7kfz/AMymBC+oEuZbV3tLuZP1KiXF2oaAfDboqj9DdLWfk3BB+V0NvmVF+ktdpeSWAaRzVoEsgc49oW6W7bXtex6eKminHf5WeNg3mD4fWqT5ZDsOTW25kfbw96pAubpYHEEbk6zcDxNlOtm21ZanLcRid3Rp71g61xZMVeBBVzyONuyeS7blYn61YYVIRUghpu38Y3veyrY/KI8HqpXW/W3AnkQdNlpgrrbk6nm0OVywtMh1RkE6SDz8PC6hK9jpCXuaLtsWnofEDoriPe1gzvEEN8vzjp7laO0MkM4FiCQ0jkPOxXUwnjwsZ4iHGRrLvbzA5i4tytY+1ahmaRss0EdiXO7xcedzzHx3W7VIZH+GMgaALA8wbjf2rUq+N9VmWkpiTG1tpN3atIO56eS2wzq23B1dZmmo9Zhs+G0hjpWxB7nMYGt2A6eJ6rJwOa+Ow1tfG5jxZvOx3HtI81Qw/aV8DxZrRrZ0v4nZZSN4iiEzo3tEYvvtttfbr4+5c9pehipGtsY4hkjJnbvawNOl1rgXHvH5lfwOEsOp1gCANV+Q8FaxxGanFK0NtG1oDXAgC2+3Uk7X6K7owPVb2aG8nNG3T4BRLXHGpSOiAc8xaR3gRpb3vZt9uaxmYB2Y9YkAbGIy4u6W6XN7dRyusjG8+sP0R2cGay8eJO3TdWOPxs7KdwIDjpYDe99x9SmvmDNG6Tpy2uaW1LnHnIA8733O6t1msQpo5aqeNwf2jQ2zi3SBsL7D6liXROEnZNGpxdpFup8l60TuHyk1mJ0poolrm7lpG5HvUFZVcULWPqWtliMjTsQDbnstzwBjXaXOexwILhoIs3fkLc7LTcO/s+n74b+EbufbyW9YRokkdL2lhcFp6EW+srl6ifR3dFXnaXOT2x4QZGSOAkk0kX5iy0/AIfWMWp4b7PeAdibDxW25+kqPuVTse+OwlNwNj7hda1lQvOOUbAXWdIAQGggi/VMPGKZ+9bqo31VY+518hgb3Q4tHiLEW8vcrSYTSPc8kMuCABub+9X5jYCQ+QkE7AkG+3L2c1I9gAa6O7uexO178lwR5fQTysxTyueCdTi3U3VfkT1Vd8ULRdwO5Nu8bC/JVW6zeNrA4utckiwH9N1E9oWgFxIIPk0j7dFG1u2FvJawcG93mXHr5e1SGN+nXHHs4d07X5dFddm0NJ+FjZRGktIIJJsbg292ybTrc8qcEMUgL6hly1wuDybe9rfVboriKmDnaI2huok7DvfDopY6V0hNgHaeRO4J8j9vmWTjEccQ/BvD3Ebg2JPhvuqTfXheKb8lNAyBr49AN9i0HYk+fNXDIhp5AEm5APUqnC11zqJDiT02HLeyrsjY11gLAO3abcvC/xWUzteI0jHE1r9r/AE3UztiXgNAsNhvv5/OmoNYBES0uB1ajsfJQYQC1ha1rQdwG7fMiUH6pIS4nvE3AcRcb+RUdmxO5mw8b/RdTPYWMdH2ZLrX3d4D67qhK9zXEtF+pbcBpPgphCJj0tc8scdQLQASBvtf6VRqGtewtcbi2+4BA8QOvtVYBxcdIDSPlHmf6N1SDXWMgJcW91ztverR5VmeFhNE6IaS8yG406TqcR7lQYZJASynLTcAatyN9wANj8Qr172lz2Ma9wPV1tvbdSShrWhzmdoHtd3v5vatfDLW2OMDnP1SzvkDxfRtYfDp86mdS9mQ4SgD8m42V5IGO7rohrBsC0cx5b+1QGhpLNDi5w2u0beKmLI7YWjo3aiy7SS21iNrKn2Idr1AlziQXSXsPZ4clfGMtjD2vDCTtYeA5/SrdwLRd4Lmt5G/IqYlE1WUrotQLWN7twdIIAVjUscWEFt2kHc7+wq5neCxzGvj0n3394Vg6WJxDNQaBcAA8j9PPxV4c15haVLi4ue+EOI2t+NzsFZVJ1G8jNO3T6FeuiJkaAw6Nx8jcA9Le74WUHUuoukMocIz3WNbb4K+tuS22FkOzSwEkmwsfPmqU8LnOIu5zHCzWstsTfc36ctrFZ91A5zHGJjhpPiSb3vYfObqwxZzKSNkTWtM9TfTYCzWnYuG1vt71tTe9OTLGomZazodVyy6S54hFm7jnbYeCsJXPjk3bYxjSNre24PM7rap6aDDaC8rCS7cAE96Q9b+HwC1Gd3fLAQQ09ORPUrqrbu5efanbOpUlEC+yDY3tdROk6WsBv1J6lWQW1OJDSRfewsgbduouA6W6qBt0CmABb3ncuXkPsUQg/nYODgORAspVM/ZxBdqttfxSPQHgyAlt9wOqHogHOFrEixuFkKNzie0a273WaALW+n+dWMffmbqN7u3JWXw5umoYJZGtY2+s7AADy+tWj5s8nPCXFy1kgaHuFmtIDtnH6uvtutsyFgc9VXUbIIHF9V+CYN7WJs42tccjv5rV6SnGL4m6na4vMrwWtaANQvsLe8C3RekeGuTY8G01L4ZPWqWn0gFu3auuB5jT37+zyWWS/bGo8unpMHvbbnxDA8aH+p5NOEUweIopWsaWMue6N9xtzXngC4aWhoJO51d4Ab8vjvZd/wDSG7Okw2ChcGvMZGoEkE+Nj7V57vqYRqItvYnbn4e/6VGKeGnWxvJx8kiIi0c4iIgIiICIiApwQZA43tcEqRRHNB6D4cZJhzJgjaqScgHYNIsenVWfFHJ78t4TJJCdLJGabDkD+V+dbDwXxyCkwSGhu58zxfsy03t9Cm42VctVgRJiqGC5IbIzTqsDcBVi1ot2t7Y6T0/dr0cZ4XYazFsbZRSuu1zrgWvY2K7viXDCjpsNmqYd5Gsu0W3Bt5riHCKvgw7McVRUSljQXcgD0+f8y9L1eONq8HfK1khjdH8rU0C1uZ3UzM7iIOnpS1Z7oeSqSKSPMU8BttKWkHxvt8F3bAOGMeLYZT1rnAukjBG3iL7rhpLPvtqW6tTDUOOw8z4X+len8j49Tz4XT0tKX1HYsaPwTCLCx3uefRVy2mscKdJjre0xZwjiRlaXLs80Qc9rLXaCLWHVWGV2Mmw9gANnEs8zz6+9bpxun7StMjw+MtZu14sSLrVsnPD6aKWSMBpcDtyO/wCb+da4t2iNsM9a0yzWraZuHFdLRmoOmz2l9vAWsVzXMlE+hZJA4X0Otf8AOvUlHX0MuDM0ytczR8pl3gk+Y2+F1574kMa+tq3lr9Ide5Fhv0Va3mZmGmfBSlYtVrGVKN1XUOjjc4OdsSDbb7FbliOTq6KDUWBjC0u2G1/Ja5kGURV7HSEBodsDtq8fb1XXsZxKlnwwROkbctte3yjbe1t7gnfZaRuIjTKuOuTumzz5iDDHVvjN+6bbq2V9jbSzFKhpFrPPv81Yqk+VqfZgREULCIiAiIgIiIC2DLry2PYOADrE2259PNa+tgy+x7YrtYC55G9+m/wKrbxKPWGfjYHSDYhoue9vb3qFQ/S3s7gt5gDr/R+ZA27TY3I3F+7081a4jUOjhdYEi126blx9lufX2Lnjnh07iI7msYlIZKoyNBAcbg39/wBBHxVbDRJv2ZB7wO1+h8PzqyqniSdxuflG5It8yyGFiB0jDCSH2IIc4Cxtzsui/FeGGLm0TLYqMdo20r9JeTpIFha+1/mW05OdrxKmLDYX0vvvc9StXpQYnNL7O0na5G56e662nKIcMZp49f44Dbi3IAHa+y8rL4nT6Dp/Ndu90krRBGCdtO1uSi97SCGvNzyv1sqUcLmRxNDnfJubbqlPC5kZd2zhflYC32svm7R8WntRqeXPs2TufXsdcjSTpub3O46rl2Jy3xR5fyfJa4A2C6XmmN0FUZZC54a0G1twLW36LlmJOY7EbFsjhr1XDBYXXv8ASxEViHmdXM8a+bbstuMdZBZ1jdlt+ZBXorAifufCByLbhedsuerx1lMbF8eoWJBJHQ7c9vzL0Pl539YMJO9gPCy4usn44ehXfu144/he8P51CoAMTw8ADSpnbONyL36qErQWuuTp09Fweqzy9xML4sy1OmK+stsb8x7Oi1kBnZEujs14Fmk8itq4qRXzbMSWtD2jbw57rUGvbGWgkE3FxzuvrOn5xVmPk+Q62f8AtF4nxtV7AOZs9psQQfYrigwYyTtJD9VtiDtbmPmspI5L91zdLCRe1hbluPNbVgVHURU4kfHYPaDqdyvt9tlebTEcMsWKMk6lf4bhkdHSSSv5sZ0Hlz2XHsxVT6vGKmR79VnloPkF2qpqI6bCaiadx0uFuR3FvDwXEcSkpp6ySVheNRvuOXO9x/Qr4uZlp1OqxEQs2aQ4FwuL7jyWdxSkgdQNkpo9IADhpHP2rAkW63V7DiEYojRzQ6xe4Oqy1mOduRbU87qd+tpIIIIt5bqqa+QsDQLEAgHyI3+3krZXmD03rVfCwgloeC63QX5qd65O3bbeHtRXitFNDTnVzDi21/aeq6tJXtikp6d8EsF36NL/AMQ3HXqFlsn8OKYU9PidJqe6OzgXW5HoQE4gwMw/DXtksHRFuo8tXlfw3HgvD6m03yxMRxL7L2bMU6eaZLcx/BCnzk6mMbPlwXOppPPbmtlojlfNMFiyIuLfkuA29y4XJjjJ3RCIkMBAaTffYXueSvaLF6ilqGVFLMYnW5h1vmXfg/yqRX0eR1eSuXLNqzv6svxF4IxOMlfgIDHbuDG8neVlxLE8Hr8JmdFWU7mWNg62xXpfAc+tq4/VcTswkAXPyT7b8r+PJX+YOHuCZxoHvibFreLscByPhfqumL908OC+CO3cef0eTFe4MQMTpyb2Drmx8BdbPnDhljmWquUNgMsIdYaea1zBWujxWON7HB9y3SR+N4Hw5K06mHNqaTzDrdfMDgpa5oNgOlyVaZVa0CRjx5bDZUMQro2Yb2WrQ4N0263UMqyOEb3OLA4+I/OuW/h6mK+8sRDb2ziNtgLjSOu3PqpC5zmk3BBJ2J+3RWT5nGNxLxsbbbA+0qUVT2HRKA0jqD0t9ves4rEO+b+i+OpgaxziQ7e3gpWjVKLgFwOo3PP3q2bUvd3G2BdbldRbO1ocTY7avt8EmOExaN7XDCRse6fajagNZ2br7b38PBWBnIBY94ay27td/sVCN7XbRPcRYWICjt2n3sR4ZeNzXvuQdxuT42sD8Sp2zgEhp2AAud+WytonEgAtOppbve+1/D3qpDI0vu3kbW67e9ZWiG9ZnhVjnax2k2Pmed1D1hwBbqDr7AW2Ct5yTLeO4uLj7eCpzFxdcvJbtYuFgPf9uaRSJ8pm8x4ZRkgdIWm7rEX+v5vnVVxhDXN0BpO4sOVuqx1JUu7PUbFzW8tvzKs6eR3eaw7ixFuZWc1mJXiYmFR4jkGgkWG2odb/ANKp6e0PdLiG90AnwCmA1sAc2xcTu7e23Ow5WU0zY7ajJ3RYXNxr5Xt8L3VolnMein2kgfqaHs8QCrmGN7gQ1jSb3b9vt1Vu/U1hu4C7dumyqxzOZF3WgktNxYXBseRtbluk+ODz5WdSx7ZXMBu0k3tsDvt9BUzqd72d1wtz5/JUpc9zruJvzbbZX0Yg0MvKIzptdx2JtzBC0mZjhnEGFN0v53cPk87k23WTkks8MuGuY7fkCdlioC25fHqeGgCzb336Ae5S1M72tLtRbc6bW3IsQLrKdzPLatorXheS1r3tsCzYWc617eat/XZHt7LuuLe8Lj2fMbqxMzmiwc4POwF9rKm182ssFi521mC+1lbsg75ZJsxcXP7LTqc51h4bKs4vlFjFqFtjp62VnA7Sd2PNzzAsLeXirgSHRpiabt2vc3Pu8VnPErR44TARNYHdlZoB1OdzBVR8sF9Tm7AHa9t+vzqxZUFswiNwSRfcWO+/ip4Z7HU5gfflq5NO4I+N1M1nXKK2j/auWilcACOZvsdwFSdTURksWaWi5DuVybWv9uqOFy17ydNjbTGbA+AI5qoDCXF4GxbffmbeH2+pTrXhEzuOVtU0FIYnkNs4WIvz8T7VhKyiiY03c4XO9is/UvhfE7SHktGkG+24HjbxF7LF1j7jQ1o3N9xf4FdGKeHJniNsU3BIZCZJJ9QZuBc+76VUjweFukmUCw8On9CuqWDUJGhpAsRuLXN/bfkomne5rWuuTa4vz+ndN74IpXW4hNHQwRuAMgLbXIVxFDGwsa07uHdIG25Vq2GVpAe5oAuSAVVbZvd1EuBsdxZVmNtazr0XLGxaSwFuo7kAdLjqqjXwOjBD2sttt4+Sso2d8EnQ8nc2/mU7o7Mu4g2BAVZqtFuFed1Hq1BxLtIvyufBU3VNE1xaX2N3dL7X8VQdE+4a4E23Nh0t7FJ6q+4ADw07XIPwSKxEeUza0zwuGS05ZqDwXXta3RREMRBLXG9tiNtzsqUFM5x3btzFwdvf+dXcUcbgNZZsehvfy+dRbjlMfFGlGSnh0iz3nVtYHly3Wu402Om1APc4g2ALTdbaylcSfwUgIaGuJHLn5eS1jMlM83LnOPPe17BWxW3bTn6qke6mYhrcT3PqGu16WnYf4Vv51tmXWxmqjBcdTri97LV42SNIIGu4u0ObvcW/p28Fs+XnRjFIWabXs1jWk7i3L5lXqPXanQR4l3PAdXqcZNhYW2WReWk2O3msdgLmmkjseQ8VlDa+kHfovm6vbyeV/gT/AMO622/RbRCRYWcTtuL9VqmDvtM4XsTy2+C2SBwNiCCTyN9r+5fZ+yP+6w+R9rf95n8F81xIva1x86qA7Kk12wseZ2HNVAvSefCjOSG3A3VGK48fZdVagi2529ipRkOGotIt15BV9Wv+1GZt2jyWFxQ2Y+2wWbnI0kG481g8SsWHvBTHlHpLH4Nft3eVytwpbGIGy0/BbmdzvBbfSWMY5/mWmX7SlPspaw/gzvuse17WNLnOFhzur7EZooIC+VwAHLzWoVuJyVBLW3DPyRtf2leZ1l4pO3odLXuhdV+JSTPLGXbEDzHVY99QGx9y7rjYjZWcz5iA1jdY5EX5KcagB2jrH8UA7FeZa3dPLuiulxHO9x0lm7uZOw2Vw6VkLfwp1HmRyCx5lLQWtkYN7kDcj+dGh7owQ0u8Sbe3p7VT7llZ9Q6XvRggfMoNgkfbWzc/Ksp3NhpKZ1VXzMiiYNTi42AXHuIfpE4VhQlwrJ7W1tTYtdU/8Uw7jY/jEbHbZXpS151EKXyVxxu06dJzfnfLuRaF1ZjFUxhIsyIbvcfABeWuIvFjHs+1LonSPpcOa4llO13yvN3iVq2OZgxnMlfJiWN4hLV1EhuXPdy8gOQCxy9DF08U5ny8vP1U5PhrxAiIuhyiIiAiIgqQQS1MzKeFhfJI4Na0dSV0rLuXIaWlho3G08j9UpAvcA8r9N9v+qsbwvy2yuq343V9mIqY6Yg8ga5DytfqDb48l0vBqGGTF6qWnaTBTOFNHqbudOxN/wDCufeuPqs3ZWYeh0ODvtFpZHCaPsmsYxjW2uBss1DBYl5B1bnYdFLSxaT3j5C6u2Wa62m+2wXiWnc7fSVjjSQMcLHoOYJU5YdNzckKqG21bbWt+dSODgeu3wsqbXhQeHNdpaflC4t0QOcDcC4+lTPOx0C7g2w62RhAGoAgHlbmEWgBIa1xuNrblV4XEEX5Bt1a90nTvc78uZVxGHkB/Lo0AJKdKkjLgW7vIC3WyPfzDAQLblStcA2xJJabC3W1gqUkj9V7XHkLWVUx5HPa17ttud7KAks5xIAN/wCdWz5gdgSb87b38fmupo9e5Lt7m9jsN1PhK5Y0kctxzIKqFxIbqO2wPwVNjnAhodY38NgFOLFxDSXDlsEV0mBJAdub269bINTQCzcb7BQa5zW2sQfC3NQk5m3et4ckQgHAC5Fi43U5IeSbWA3A+3mqbDcl5OxFzffy2UA6xLdRueft8FKJTBztyHG439ipGznWNwbGxU5AHMn++CkDNyTzPLe9lKYTi+zbi1rbBSkNLbG2o9FNd2zbWF+QKp9obXI3v7UEAHE72OrwUwLGN1Ncdt0D9juBta53PmoA2I7jTcdVIjc21B1rqUH2E35qLgB3muIta9hdSuJ1DkC3wQTEuDi53ha3sVJ13m7dvGyldLewub72FufRTOfp3sD5XtZSaUxvMXab3sFC7mO1uuOW1ufipmkOk7xba9rD4qRznEB1xawPe5/BBAuLdRAuNib8ypLulIINmi178/ZZRa8GLW4XAHQE/OouJv3Wkbk2Dd3ew8kRK2cdYD4xqt8ypu1abNbuDe4Ow9irNBNzYtcXdG7nnvbwVu4MGxDnaTbl9tleDaR7QXF9wBp3upCx3aFwdY6WnfmQqz2iRuhrd7C+3TcbfFSBjX2DzcOFmne1vG59iujbK4FftiC8kdb/AEqGcHCHBJmPF+0LWbc73B/MrzAIS8PkBJZYNF27X8j1WJz7UCKmpYGuJ1Pc/l3jZttvj9K2xxqHJmnuya+TTHMDtiLOaL3FhfwP28Vj6kMDHNIIBse7zuD86vJNYcQYwC4GxAPlv8ysZHaG2J7QNNr22t7VqzutHOfNT2ZzZsATzO4Fh4c1gsKilq8wVFW1gtTxiMAm1gR09yzFTIyJszw4NYLBzjvp8yfIcwsVksSSNqsTeCXzTG4uLb2879T8FrTitpceSO7JSs/f+TcaN+mJkgiaSQQ7bkOl1U7JphMZOqJnecw8tjuAox0xcwtDNBLibWuCPPxUC2J1O6ORjh2rdJsbX8fm22XPL0a8QUUY5OJaCwM7wuWuvvt8Pgp4y+NzxI09CNjvsp4HskgE5LgZZHWba+m21r+74qr2L9Z0nSHnmQOY/mVZlesRrhQp9Dqs2Zq7pvsRsLfDmFZVdK6rhkvdrNRe02AHW11kYwxmppLbl2lljc2tf+lUJYg6kDXgNE5FwN/h7t0idSWr3V5aN2Ek0s40XkeAWGxsQeax02HRuxIVDItLYy19rm73XP57LasUhDcQjitY35Dlp8NlQgox2j7sFnadRcN9t7eXMrqrk1y8m/T74a/iuE00VN2NNa5lJYAL+35hdYV2FVAe5oIsAbEjY2W81NGLilc9zXNfYOsL7t2B8CNvgremw6IsjhdEXPuRcgXt4rSmftjlhl6Tvt8PDTMO7FlXE+Vtw14BvyuTsfz+5b9gjHmNjZAA8aXPPnYXt77rV6jDG4fXSwaXOa4Nc7UBtH1BvsNt736W5rbsAaex0ubD24JNwel/n3upz2i0RMHRUmlprLG8QbGlpHPIcGk2N+f5ytby0amPFKSdjbxRzNce9bSL7n6VuOfYe3wJtRpjBjfyA6LR8DYHV9OXOIb2nes6xAt9vgVfDO8OvvZ9ZHZ1UT9zuGmIRatNrjmR9vJURqc03+V0F+ZUaKZk1MyUOOiQadW99rA/b6lO+NzLytcbuNv8H3rzfHD6TiSOKzDsN+RJ6jooSytuGFtm7XsLWPVA4uexrmvcwbkbDYcz8FFgcWBmgu33HK9/PrfZJ88pjxwkkBbdgN72PLn4BUtD9A1WN9rjmD9iq7mxglupx08997q7hhifFrYbkaXlo5jxVZleIW9OJrNcxoYHNsbdR4q7Y5r49THdpITtv0RlORYtJadIDQ4HujqPLZVmsY0Acg0fK8vaqTK0JonyWdcEd7r1CrNcwAkbkWvb6D8VIwB72MGznGwv4qJfoIL4trlpNrg787hVSOLr9nDY3GwPT2lQMnZtNmkuBANunsUWuAJc5oa1wu3fdUu3jYS3bUO9Z7fb0911Oto2rCTuCMk/JNnefP4KDnAgtdYt+V5qm6WZgvYOcTztuB5DfYXQyNc4jVqfYbgEhSjehs2khgaXNdv4cunwUZHs7rgWgdb/AG8VC1yA4uj2uALG9lSGm5jaxthvtuLFWhWZQNmMaGDUXEEaRyVN0W7rPGkDcb7+AKuGseGaXFut3Mctvb0Vu6pey+tgBDS4jlq9/vV436K8QkMTo3PJABPeBvf7c7qDWBjw8lzidxcdVCSpGovAY5lhux23md7K2diWpzYmglv5YcAAramVZtELp5bIH62Abab8rbq1q2mNhbIRvvtv9iomRgaWag9wI09b78/Dbnsrasn194vI3J1W2ufG3PkVMVVvbTG1AEgs8Xv8rUL8laspxJOQxrQy5a4jum1vH2/SruSOR7wxrTY73FruWRocMmka0CBrbkEl4sLX3+laxEerjmJmWPFG8vDA8ND77DdXNNhre7ctc47Mbe9r9VlKbBnTS9jC5wLnaXPNrh1rWI23sL2528VnabBKSlhFRVPc+ws4OjA1uHQflK29KxTflrM9EKKnLgA+Vx1AW3BA3J8AsTQYA7GZHVlVHH2DXGSWR9x3WEi7fAG1vj4LfJKCobO1lRTdiJALsaLlkZOzf8N9+W/mNwtL4mZtbl+jfluj0MrXOEtXG3YR3IPZXHQA2AHMBxPNXpE2nhjnmlI3bw51nTFYa+u/rdvZtYS1sfg3lc+ZWsqeaaSeR00zy57uZPVQcALEEWPS+4XbEajTxLW7rTafVAOIaW7WNuiA23CgogXUoAL33Gwuosu5wA3JsBcqAI2uOu6qQtL5e44NtdwLj4boiVMkvcXHmdyou0EktBA6AoARZxHdJUXAay27QL8xyQXNJAQDO9pu2xb53/muroGWCnEYZYyEuNgD3RyCnpYZtGlkYc1hJ32PTUbee4t5WW35R4d4jmWSmlawNpKifS+RzObW7uttyslrRWNyrSls1tVbLwWyO+oY7MVbT6WU2qQO07ghps72C3vK9J5Zw9opo64wviEzGuY153axoswEeNrE+axGW8r0tJSU+C0rGtpGxxtcbWEmk/Jt4bH5h1W6uAa1zgO7sG+xcm+6e6XuUxxhrFIeYfSdgqBLTVDQezLy0nzXn9esvSIwj1zLc9QI94RrvYHdeTVvjnh5/VRrJv5iIi0cwiIgIiICIiAojmLKCj1Gm6D0fwMwqmrsMfJUxwyPBNi6+ofNyV3xhy/S4dgr6uCAMc894gbWsb9FgOD2M19Nhxo6OCSWQ87bWKzvFjEMQmwPsKymlaCDquee3T2WVOYu6azE9Nr6OO8JWwyZpggmsA51jqaHDlytZeosVy1h9ZhjtUDO7HtYWI22XlnhrWyYfjgqoo9b2u5Eb2XoWozBi33ANdKAxsrLMaLmwI5lTaJ40jpbV1MS80VUb6XNdVAx/Z6JXDZx8dl6cyNglDW5ah7Smpy+RjbkNI5Da/mF5gr3SuzTOHuGt0pu5vj4r0xkOtxStwSmMMD9LG2c5pFjtbp7FGbelejmO+Ycw4y4NHg1R2NKDE0sJ3ud/wCdazk6UNptBkcQHtve1gL8tvtutq4z1lRPiMjZnFromBulxBub9StOylIG0gu4X7QEC1r7j5itMMz2xtz9TqM0zD0jhWARPwYNjfLA6Rm5hmI3POxFtlwHidR+oV9ZB22oA6tTnnW4nlfx967vg+K1LcMjkhikLDGDsOWrcbe8rg/EyeoraqsnqIeydcd3xHtWdJmLS6+q1OONsDw/pm1GIxxvNwXEFmoAEWvzPI7fMu141lJn3KcaeadrQwarSbO25c/YuJcPqqnpMUbNO0v7N1wLXG4INvmK9AYtiVa/Lz5WMe5vZC1mfKuLg/OpvOtcq9NStotuHmLHGCPFJ4xYaXabC21umysFfY0ZDidQ6V13F5J3Vk1rnnS1pJ8ArT5c1eIhBFew4Pic7Q+OjkLSAb22sequW5Wxx97UL+7zUbiFtTPhiUVxW0FVh8vY1cLo3WuL9VboCIikEREBbBgIbJAGWIcD8dzbz8Vr62HAng0wbp+S4gC99tvh1VbeET5hmIhp2a9zRY26+5WlfcU/adqWaRfUbkEWIII9nz2V5G1znnWLaRy2VpinZmn0TNNgbWbz5hYV8tr6iumqzbTPILdjtYCx9w2WQwhzgXMaSS7bSGAgi24Kx0ljI4jxJO/msthUTC8yMI23vexut8nFZUwxu0Q2Oi/B6XlhaNQ7p5A+a2fKTWMx6na5406wAOoA9vncLXKYXY0OeQWuBc653+1ln8rv/wB1aYt7/f1WtcG9j7t7rysviX0HT+YegGs0RM2Iu3bZUquzYHk+FiQd1GPFmy07GuaQQ0E929lTqa6AxO2BbY322svnLcy9eu4cxzZNK+vdAHNDQ090kbjwsdguX1sbjibpO1OlgILALXv4rpeaZop8Vl0yNba+/Q3v3be5cxrxbEr7hzybnnt4Fe/0sfBEfR5fWaiYn6tty+1vrVOwDQA9g5c9+fLf+ZeisuAfc+NoOwavN2W+7VwRs1C7gQQORvYEefVejcsE+oRg72AHt81xdb9uHp453iZR7rHxAHjdSu7wcdxcbW6bKY2udvNQcdtwL8l50pebOLjDHmjXZ1nNu3u7cyNlp7YXv7wYTbm263zjDC5+YGO0n5BIsdhY7/StPY3TGGNYX6edhvf2r6npecNfufL9dH/aboUtM3Ux2hxGkuB3BPj+ddfyZR0+Iw6HUwBc1uq973sB8Fy6jjkfI2zbACxu3a99x8F1Xh6xjKxr4t9TANJFgB0+aytl8cL9NGmC4uU0WE4PNHEAL7Cx35LzzOS55JcSTv5AHfxXoXjw1tQIICS1vUtdYriEuFWgcYdAkBuAD4c/b/OtunmIpy5et3OXj5MIiqCnnIJETrNNibIYJm21ROF9xcLocm4SNaXGwXSuHGUPuxF6y+Nl29QwhwO3x+jdaNgtGKitDZCBpvcO/G8vpXa8hTUuXwKGPQwO5XHP2ea5OryTSmq+Xd0GGMuTut4j+Ls/DWpdT0rcLqna9HcBO39C5h6TNNWYeKLEaGQsjeXxTC3K245gi55e7zW9YHjEMNW2Uva3XuLc7LRPSTxmjr8FjgDg6TWHWvy+351z9JkraOy3zdnW0vSJvSdcOAQYpOyW/a6e7YN/F2FvEk8lkIMxerklzXaNX4t/DqLrX4g0uGs6QATceV1OCwlthqGm97kaSvSmlbRy8WL2pO4bpR5nDC6ZzhpBDpLjfYX87/zLdcscVKnBWGGP8NTu0kC97X3JH1LirZWjYuJZbcdSORCrxVckGl0cjow5+oAHYcwCQqTi9ay2r1No4tD1LS5py1m+ERVD4TIR+tvtf4HmtYxjhJh1XVtr6EtY7c2AGk9fZ4Li1Jjz4qgTMe5sjXW8D7V0/I/EvEYpWUdXJ6zGXADW65t4X96rbuiOW9MuPLbttCjmXLdZhtIROwkNZYPB5jwWJy0xoY7SwEWAJt1XXMYq8Nxal/CRhmpoIBGxC1ejy/S00cs0QjtY3IPzLmm/c764YreLQxgiLtiBcC7b8vEKSWINfrZG1o3dt1Cu3ukY4gNY4X2AClkkBaTpaT81vrTbp7fRZtc+P5LLvFibGxt71F0wsdbW203G/P2/Qqkj2tkJdE3l06+Ct5KiOMAiNtiNiTyUeUePLC1+JNjquxdIWtLbG52PsHLp9t1cYdWCSRoLzcGwb9uSwGKTskxPsiIwLhtnHnZbRhEEcUbJtAdex8wVPhzU3e+vkz1K7U1oexh0m5vyt42+3RVXOLZXTNDtI2BJPhbfr4KpT9iS0hm5bvq+P5lcOlp3i7YmBp3Ivbe4/MuWbfE9etdVa3mPEZcPhcYnFzjYA8vesVg+Z46wkTPZZ97aXb3vy8ln8ahgrIy0whukbeBXNmUk9HmDXG1xDnta4NFhsef0roxRFq6l5vV3yYcsWjxLpepzmlzCT4b3KrMIY0PcJGvvvZ3X4bKlAWiBjNI5AHfkrhhYYnNaS0sAt1B9qpLuhM2Vsl2udqJItqFyPEAqodUjgXPBcLuIBNiqEb4m90tdzvfnbzVw50Gm7HODjYXtayrMG9TuRps3cBoaem/PxsqrnRgN0xvNxzve1+m3T61RDLPDC4EA9Cq0b++S9vyN/C3v9yrKY+kKLow9upz3Bzr2BPOx3/NsoCV7RYPc0nYkeFlNMKhrzqAPdLrk9PNSsYWt33L73PUBW8co88IEk31RAi3u+H26qSoJuXOvbTsTvcfbzVRgMcjbR3cD48vsFRqpD2BBJADeV9uqn1RHjljmV8YlLTMbC4NxYkK4jmbNKRES8EXH51pkM8suImMvJ1PABb4Ld8KoRpMnf03Gnorz8McubFf3luFyyMxkAtL2MGzbWA9nxVd1QWQ7khjTcADoqwjGtkbQbuaLb29ytcTgkdA+JrXNLW2IPJY/adkbhj5MRhdNs4DkNJ2368lX7Ut3DQQfAnc+K5vW1NZhmJGQ6hGX2O/Kzv6fgt6wad1bB2jySSBYabWJ/mXTNdViXn4eo95eaesMtFUuaCGloHMWAHz81WFQ7siY23ffYEh3P51TNO5vNzbWswHY7Km6JzHNe0Du33B22WMxEuyJ1PJUy9qXOkaWm5JPibqwqZWOaGWPQ3tZV5GyerFrDuBy8Oe/0LCVFQ4DRINwd9/Na1nTDL4bHhrGOY513EFpO4vY2+f7eCqsgYQ7QL2uCC0Efb6lb4X2klO86XtGwHsP81/irxwkdcOZ8i1i0fi+CwmeZdERxCi3U5xaLxtHdva5PkqfZA6QCRccwPar1kT2NBDHAHmbq3mhlhDZGuuW3JPg7wUxaJ8Fqz6ousxhIBdcEF4Jtfn7/apGxkhhLe6DYl24J8FSNT2jRa7rX38ftZXVKJZWElhI6C4G3VJ3WNyiupnUcoRQaSXvds7npub9bfMoiEGQucwEg73AO3t9wV72QhY1xD2Bw38bHkCsfLiFLT1GiR7G7C+/NUjdp4XnVY5XUbI7FuwaeV9zdTQsaHxkQ69jqvtbpvf2X/OqVK+KZg0lpPXfmFVhikbod2hs0kkdef8AOk8cSmsxMbVxTsZd5u/Tdo1G2/P6/sVruYWMMchczUD+N+ZbKDLJEQyP8IbG/wCL7vcsZiNG+cP7QGzrm3UEJSYrbcq5azkpMV9XPJY2CS8oIsCSS43Ft7jw/mKz+BOd63AyAuaA6xsdiBz2+ZYyuppKepcw2aXusAd7hZLBQRWRuYAHOsBq5DfwPRWyzExMwx6Sk0tET5d3y89r6KNx6tvzusoe8L2vfldYnLbQ2ija22wWYdboPPZfOx5evfiV5hDR21t7Wsfitka0uaHcrrXMDH9cnvLZ2NFwTbfcL7L2P/3aHyXtb/vEqzANNtRPtvYKsNRb3xYnoFTFraWncdFOw3Fje/mvSl5sKNRy5gAKlFYmwtz8FVqidJsLqjDsQ51t9iq+rbzVVmFmlw8FgsRILCe7cjZZ2e+krBYmbBx1dOQUx9o/2yx+DbTuLiOdtx1W0PrIqOm7WbawsB1JWp0lbFQtfUTNLru0tAG7irOpxGrr5ial40j5Ibew8Fh1nVVwzqPLXpuntljc+F9iGIzYjKdbxp6N6NCtRCwbht3E3369LqDO+ALABvVVOyeQXF4sB8dl4drzeZmfL1q1ikahRlYdJJeWknkBYlSuZrtdpI891XbTPeHPkd8k735LBZlz1lLKEEkuM4rBG78WJrrvJ8A0bqIiZ4JmIjcsu2nO1hYNJJJ5ALUs8cXMo5FjdBLUirr7amQxAOd7+g9643xB9IPGcfa/DcriTDqW5Bnv+FeL7W/JuFyGWWWaR0s0jpHvN3OcbknxJK68fTTbm3Diy9ZFeKcy3PPPFrNud5ZIaqvfT0BJ000JLWkf39vlezl5LSURdtaxSNVede9rzu0iIisqIiICIiAqkEL6iZkEQu+Rwa0eZVNbbw2wUYpj8c8zT2NMQS7oHHkomdRtNa90xDq2C4ZRZZytFTadfq7DUPDHAOeR3iSfaW7q6yjCYqFhqGgSSWdsTYnqrjMBgpMOq2BkYcyFrCbHcOcb3/ggKrl9oNMwyA3FiNth5rx+rmZh9H0VIjx6M/Hu3ci5KrM7zhvbfmeikjaNIcfZ9iqrWuIAIuAR7150vSSud3yXHV12G/NSv3Oh22nltZTEbX28CqRuwXePlD2qNphGzXOIcSd9h71Sc4NfYbgm4B6qdx2tqsT162VJ4DuhFtwi6Ad+EIDfMeCrB4FwNwRbYq22L7bX5jfcKdr2t7tyB0vyUpVdfd1DbmCL9FSmlAJJbzHPnZA8i1+ZFvZsqUsmlhJJN/DooSsamqPbtDebbgADqb7/ADFX9M0lpAc25PIbgW6LX+2MuKer9oRYdoLC+/IfSVslJG4RgEAc7Dw35K9o1o3vlX07XYL38Apg252bcnlsoNIaLl25vt4KrYxtufbsedlVVK43JaPcft7FC406HXNwN7pchxMZ5En2eSl2J2dsRyCIHar726b35qNgW2AuSLbKQkEDULgjl1U2vvi5uNIt4WUkpgSW7gBtt7qm1rr31HvewbKoSLC9w23ipC8Ah0fMj4IhAX5gGxPI9PrVK5Opukje9r3VU/L25kclAEXvex8ESg1htpbe1rjeySABxIJItz5gqNxc3381L8kEXuCdhyBU+Av3SDb2WVMtN9QBFuR/N9vBTEANJcTYiyiGl0e1rXI59EELEAnc+V1TLTpIDg2+/VVHXJ58h4+apm+prQLDkbKBS/CDvkltj0AGpU+2Y4jUA0kEt1C4+PgrkX+WSOdwqTg3cEfJNxbw8FYUXExuDgBcgm9re4IxpIL3Oc5x20k2VSRwMbdItZuwt0VA6hd93DkNPhbqfddX8oRcWuaWgWIAa3Vzt+dU7WPZhoAcNwRsSoOJu9zXFxB5nbY8ka3YbkhvK3UqYJA091rALAi9xa3vHTc/BHMllfrDW9blxv7bX5KsAwNadWprSQ535vmV5Q04mqgzTsNnEjY2P83zq8RvhnNoryzGGUop6JrSDcgEi5sufZ0rZKvHntETHCBrYQedzzO/kV0itqY8PoJKlwAZGwu3K47USS1k0lQ+S0ksmvVz3IOwXRWHFG7TMqUjARZjjZoH43Xbf4FUD2hcGOf3HjU4kat/t1V29mmZzbu1gD7X6qpHEGtF2XIPeBNj7U3w07Ny1HNkgpsGmay7XyO0C3gedvaL/OsllLDXUWEUglH68zW4gctW9j7FjMz0ZxTGMLy/A0gSuMsgvazeu/sDj71vDIhGwQwxEBvyduQWt7duOI+fLmw07+ovf5cfzkhhDfwhJLRy7xNlNFTnS973gC9wLDYX5fC6njh7pD3Czdhvt5EqDgNRLwQxzruaN7j7D51hMbehHCeioYGRAmzSwlxDT1d3iN/b9rKaeAueJA1w0k6i7ck9LmyqNsHFjbb2Fvbz/MPcp3623JfqBbcnxPmqeq0a0tOyicx7XjcuGnURbl4n2qWSMGKNrGAabA6r32I+cfUp523DGWDrkEEdBcAAqDnMsBs3Va397zU6Gu4xE1tbHIx5aBpuPeqLYgXRvLSH6gbnob338uY96yGMROe5sm4uNN/fdUOzMjGtt3tdr38ltHhyWj4pkr2B8TJmXLmEOvzvdux8FCOla+VrSCWzNuL/AEKvHCztmNc35Abt7Btt7Cqj4jFPE42awg3HW5H0KN6TFJtO5YrE8vzVNS2ezXNie2wN78rG/l8/xKusLw6eKM1Jc4ljtdz8oOI7wN9/OyzkbRcXdzIuVNHCxpIO+5cQedyPrv8ABR3zPEr+4rFu6GHzDSQ1uB1DHxuItfSDbzBFlyqBoiqNELg15Is7cgWcLX94H259vmg1RFj2nS7YbfBcgxWhbhuMzsljcAC9w73LcWPifFdfS381eT7Wwzut4+5t2B1+PVE1E+mpnyUcx1OkuAOpI9u4+ZbyQ8MBa61rXu29vaVquQqkNp6nDrv/AALz2Y08rbWHut8Ftw3LmtcbHnb51x5p+LWnqdHG8UTM72t2xsLrPeG252O9/KyqvLhCACANPK9iTYfb2KL4mtJcS2zgQSLfb+lShmuV41F2kiznb8h0+dZzy64jSMQBd32d13Q8vcrhjJGsc1r9LRbfyvvtz+3RUWMa3ukWcb8+YCuouRYAbg7kbX+2/wAFWVo5UYe0Bt3dLgO6G/WdvtyV02xNg65Hi5U2tc1rbfk7+HhcfBTsjDR+EJcW7A8rKsphE89RGnVts7a1/t8FBwDu4DpFwLDb4IBISb2IdufP7BTRNLnNIFg3kSLn3/P8VApPY5rS5znNIvyda3hvzUA4u3a0gl3MdduZ5f0q5mawgF2oC/w9yoxRP+XuWHmTsQVZC3cQ+May4lrbHrvtb7f0KoXlzydyQLjfmPFTuNwHsbcOAvbmABt9KozPABDXgkAHYb28laIVmVGWtbFZ0mzXE3AF/AC/2+lVPW43R/giRq2B2Px+KxFfZzSJL2c7SeawVFmR9BXmjkI7IusTzsTvbfoFrGOZjhhbPXHPxerd2va0M6tsWk6h9jZTPZraSNZaTY3sSNrbbfQrOBzAxghGkHx396vg54ZplfY2Ivp5+z4rOW0MNXYcHu7YNu6wGox63eQvzHXktfqjUwy9tEZS1m9yC2x8Nyt0fHdvZsYNRJDbe26xNVhl3l0tMS5wt8rmfMXW9LfNy5sc25hrTcalgYXNfYgAjRzaBve+2/RX9PjUFRENcxf4ut3th0+ZYnE8v1sgMtFFO7Q7UWsjJ+a3gtefg+PU8LRDDLELEHXHYF3PwXRTHFo88vKydVkw21McOw4FSU1dolic0mxvZwu4eBK2qmwgukY2CPSywDnaQC4chuPb8+3iOZ8NcKx+rro4TVlrC4AXB/CE9AvSOG5ZocMomT4jU6pLA9k0bkj+hTfp5pHfeYiPnLbH1tctfhid/JpX3JjpozsIoY+7EGAEv9p9/ly81d1NNR4PhxxfE2xxCAAsEhsA7pz3J+hbViON4DgkTp2wxl++kv5NA/Ptdea+M3FSXHcR9Vw3FpZexPcEbfwbT1APX2+KxxZcOW/Zjnu+vp+a2bJkx4++8dsfqzOfuKmE4U18OETuq6txL5XvBbrkPJoaLaWN535khtuVxwaqqqmunfPUSukkkc6RznG5JJuSfEqm98kz3ySvLnHvEk3JJKlBtyAXoxWIeLky2yzuUbBvUE+ClUbFxAA3O1gohp16C3fcWOysyNJvptYg2N1NYae7Ym9mjYlVXNa4sgpiTcbn8px6fUstBhrcPibW1bC2XTqa14sD7PZ4pvQw76d0LQ6VpBtYtdsbnl9vJQiiLmPdve1m2B5k/n3U0sprKhzzzedgTzJNvt7FdhgpKMGRnN3yiNi4XNvdfmpVmfT1WcsZZuLOuCDd1+X0K+ocOaYu0eD2jhcdbDxA8eYHmlDh0sjhNUM1NeL2I3N/BdLyRkmvxmqp6iWltG1zQGAWFmkb36C6zveKtcWG2ae2FvlTIVdj7I5pIWw0gdqmkbJbS0jZgG1tgPZ135+h8oZUpMNwynpmNeY4mhsTSd2t56b/ADn2qbAMtsEUEckDIqSn70FMwfjHfU7xNrWW5xwx04FmdAAPBc25tO3r0xVwxqPPzRp4WMe1obqNieXIAb/TZXsjS1ltrkb22uqVK0OkN+W19/Dl9vJV53d3fmrQmZc/4m4Z908tVkABu6JzQBfwXh+eJ0M8kLhYscWn3FfQHMFKKnDpo3DYgg+PJeFs7YfJhmaMRpXi1pnFu3QlaYp5lx9XHESwaIi2cIiIgIiICIiApnuuG965DbezdSqJJIA8BZB3ngNiVDSAyVcje/s17zaxtyA8FtPF2swrE8HlZS1LXSRi5Y0Xcb/mtZa3wLwaHE8NknklN2mw0X8OS2niTlh2GZamfDUVRuCQHm7RuLE3PNR4vEt8fPTzEfVwTh5H/wCU0UZcR+EDSQdxv7r/AMy9Fz1MctNLQl9QIoYLl4HdP1LzhkcvlzIwGRzC+ZrTa9+fReqZ8Nhfhrg51W9z4ruL3dbJedcHS8xO/wC+HkmsYXZmmubDtTd1/kjldep+G1dQNyrSNjMkQLe9cj5rc15bxRp++2p1NDHCd3ddyv4G5XqThvgtJV5UonOme0ho2aSB58zf7bKub7KOjj/Mn7nM+O9BFTT+swEHULOLhyP0Ln+TjG6naGhps4Ndt+Na3zXut9490TaKqZpllcwtIu597DpzXOMqP0U9hY2fcN57+V9he30clfF9mJc/VcZJ/B6jwmspI8Ljpmvb3ItLgWADu7fRZef+KkuvEKvs3XjJuwsAAt7ByXZsn4RJWYHFVmtk1uZdo1XJ7q4bxUE0GLVVPK8uOoDU4Bur4BZUyd19O3qq/wCVE/c1rKNTDT4jCZrhpkAte2o/by8F6JrMYom5afGKyLTHDpDQ75Pd5cl5sy5AazFKWhL7MmmaD/e7/Kvt7OfVeiKrJIgy7UtFa97ZYiXF5a4uu3fc3t4fMqdRaI0dFWfj4eaq+b1mtmnuDreTccllsqS0sVS59TTCYNINisPVx9lVTRWtoe5treBWRy52nrLuzte1vkgn481tbmsuSOJh1SDH8Phg7eLDoyGs1Ft2nqVg38WoIZ3sfgbO67cgC5UQ9vqznOj1M0kE3Oofn6Bc3rw0Vkoa0AajYAWWFMdbb268mfJXWp03LNOZsAzMyOoMMkBvbs2tbt13NxbwWrxswgSNE0suwOrTG0gn+Ft7BdW9G4NDg57QDawc0EOPv8FG/aSXcX6SALuHJotYcrDkell0VpFY1DjyZJvaZsvMXdhD4Y3UUshkAtodGG2+crEKeUsJDmE78weikUlfArr1RoofWtbbk2seatVkmam4S5xbY32t4eJSEWmY1pjVsmDttRxlgAve5HM+XzrW1sWCOaKFp13s43ANyN/BVt4W9ds1CXagwMcOnht+dY7GXGOme4AsIuQWi+9vFXTTqds0WcSNxa3mrHHCX0Tg7XcdSLg2t1+30rGv2oaW+zO2AhbDI94Iaxlgbuvcb+XtVxS1/qMzmmJr2g2t/P1VnDs4u0l1hewNlK/SXEtFgeQvey6JiJjUsq7rbcNmpMebNVR08TtIebDxJ6W+i3n8eg5IDpcbh1uYQ47FhsGnwJHtK5NgjnNrhpi16gWnexaD1+ZdYyMSMejaXPLNVgBsOfTwHJeb1dIpExX5Pb9nXtkn4p3y7i1uhjAWE3HygCVTmi1MeBbYatPh9grgGPs2gEbDmbhUJZm9kez22vt+L8dl8rMvoJcmzO15xiWKMadZvqtzv+b6lzyvkEeIupjJrlLrkhhNwfNdBzeNeMSAydo5rCbHoOZ+Pl+dc1xJ7X4vrEUZ1fjGwIPTe1/HyX0fSx3UjfyeT1tu2ePm3LAWzNmpWaQ54c3TpGwN+R2+1l6Ky4L0EQuLaR1Xm7Kod6/BI6MOaHtDBzaDfzPvuvR+W2t9Qi0ABugbNXB1v2oeninuxbZO13nly8VK8CxANri6nF9wdvJSuPeF28h8y86VnD+LFGZMXYG6jZpJcRz35H6fitFbTBrmsLC9pN9Vr7+Fguo8T6CWeta+Nhc3kDa9ztz8evitGNFO5pbGx7T01Anl7F9N0do9zV8/1+GZz2mFpTQdnMYy92o3IDT7txdb1lKqFFIKoguDn2s0Hu2G+/Xp8FqcVG7TcMDAHCwO1jex2Ht+YK/onVFNKXMkItYONrgc9vsPFdNpiYc+Otqys+J+JnGMSjGkuZG08zyPv6rnk9JO17XiEu2s5w6j6ByW/VNNFWVOqWJrQXEu879VcnBqSZzBEIgCA64FrWF+m5vddWPHWteJebntkyXmZaPhVPHK3s3QN7xuQee32+dbnQ5Ww+pgD5YIhqFgdHLz3WVjyvTjS0PjLeWm/wA9+hss5h2EU9PpYHNvYatRv86wyU+UuzpomkavHhrLuHtPEWVdHC1zm2Js03JAN/msj8o10UrZGHVHGeV7dL7LpNI+kpiXOlAI3B2tYEfFKrGsFpmOM8zCCd7kDe5C478vTx6r4hotXj33KpNUwMRZ1dvvboFyHOuZqjMVW2JspkYHXGsWO/K1/tyXasz1eVpaV7e3pn3BsC6/2+dchxaPDZpHRtbG9oeHC5Fgp6elcVu6YZ9de2WnbE8NJLSx2mRpFuY5FTN0taSdVjcAj86z1TQULad7mtY1zrnU6T5NuW3K3RYSRkYDmtBJuLEgDZejW0W5h4t4mkxEqIIBva/gm5KrNLwI3say7QSBzI3t18yrllICWTCPTGXfiG5bz8Ry29ytpTuUIS9jxI8WANrltt1nspPn+6jNLQ5ty4nxJsL+X83tUmHYQ0NdqiY5xJtYk6R9vJbflfLrIZRM7m3m525sD/Osr3jtmGuHHM5Is3qNs0tM1uu4aAbOvZoI5cvYriiibDEZHSNfr5gkEAe66x2K4/DhFERESQBuwWNz8VgMDzTNiJke4NY3ewAtdcfbOnuzlruKzPLZ5oo/WAdPdc4G4uLjp+dU5IaQAPYwEPNz0+CxwqZJZSD8jbWAPlHxU3aS7guuAeYNr7/zqIpPzaxeJ4hWlbT8426Wg8yOisKinieSe4SOVuvksgwMBL5ZACeYB3KSyNdpYC+4N9id/d71HhfUW8tDzNQzRSipp4m6xvctOkA7kfb3LZ8r1mH1lBGHOAdpBABIN+vNXGIUUNVTvhbA1xLe4TYEC/L4WXPZ24rgVU51K3utku8AkAjwC0x/5nwy4s2+kv7zzEuwwCnADCBYnxPTbp7VUcKd4DexLBsNV7bbc1zbC8/FrBHUO0X2JcAbjla438PmWw0ua4aqJri9riLgXPLz39yyt01ol04/aOG0M5XQU4ikLgXHxubH3hYOny/BJUGpNy5rTYnwUk2NMfJ8oNINhY/bZXtLVTVYs4FrBtt4dd0ik19V/e0zTHHhWAaALsAYBy6qs31Ys3lI8RdW5k1CzTZwHM/bf+dTiSSM3Dmkkbm2/u8FEw23qFyWw6AI3udvY6W3tfZU+zIa1+poFht835iqbZ9Td37nmLXBuoMdJraS0uA2HT3fOmtG9zpcsp5H2I0vHIDVbf8AmV4ylkBF3NIHecQRa3j4fOranMhJsbEC3tHkqj5WWOm4JaAXDnfkLnms7b3pevjcqwow8kFoLhYBod3b+3qpfUJ437tF+gb4fUoCU9o7XPI0WNue9+Q9m2ynlna4ASaSQPxhtb4KsbhMxWfCR1M4B9g0SBty29yDf5t/FY2po3S05tZ99jY8vJZH1txH640xgXFxYNHW3moGdjWkBjQZNVxbce/7c1aJmET2zw5s6N9BjIhe4Bzn7XsAT1AXQqJhmoGSNIaXNsW6htvYfOQtazRhfrB9YhF3iwu0gEe8WurPAM0PpJvV60Fjr6dRF2uAtvv7vguiI74edNo6a81nxLdfwxcWMBYeYB22HmFPPqDC27g431XIOk/FWtNi1HMztmvbv4Hf4cvt71MZaaQXY7nzDdhy5n6lnOOXVXLvy1yqwP7qTgAXja+5uPlfYraMMwIUMTWgvL33Pydjy+ndS0tRHTyEGNrw7YNN9j57/H2rIQ17mi/aRhzTezWg3HLy+xUXtaI0nFjp3Tf1VGUJljaS3V+MD4KMlCI4nExkOF3Wtcfbl18VcMrJHsL2g2tzA3v59FCWtlMYJjI1NI25jzWDr1EsXPhsjGPDGW1A2uLbA2+r4rScXBjmEZNu8L976PH5lvVTVEtkIuJCLG52sLFaHjBlfVN0lti7fYWN+Wy3puXH1Oq1bjl8a6fU7tHFtr2bq6cisl2bSWjTcgW1EEdT9vasFgs3ZUwkLbgd23j5rIieaOZuq5dfQ4cjyHgs7VnfDekxqGTLGsd+CDHaG8nOvfw2WEzBVPpoR3XRucTZvMf02ur11S7QHSCzSL+NyfJYHNMmqj1U5tYXaCT8dz7UrE72ZLR2Tpb4U6aqqXP53cNLbcx4/St8oKKJ8TS8d7mDYrRMnzMddvasF+dxbfe52PiFukeIvhhbYNJB3IO1uqZtzwr0+tbj1X9RSR9g6MHb5PLpy/OuS50pqqmrhUUs9iHHult77b/RzXTJsRcGOts2217jn/QtQzA51fK0PfqtcBxJOwUYO6tuTqqxlx6hDJ1fUT041t0uAFgBcgjndbTJFJGLuaNrFlz3Xe37eKwmB0DaOESsYy9779PFZi7GhwazS0nciwJ2G3JWyTG9mKtopFZ8rqO73NAb8nnbYA+Hz8kqWXhcwOBsAdPX4KyMrzITI4nWdTdB+T0O3nsq8ga1jg59zbVdw3J+hY24dNWi43Gx1axjm6w4kbHmdjY7+RPuVTC7MlYGk9rf8UF3d5gBSY3b1uEPdpcDqaQTqFvDy/MVPh5bJVxztPIAsc7a17iwKvP2WVY+PcO4ZYP9YRvtu4A8/LzWakddvK+ywuWiDRxgki7bkXWXc38be7SPYvCjzLtv5XWGSdlUBxG2/NbPT1EUnySSLey61GkaXyAE2JHRbFhwfECJXueXGwsNh7fPzX2PsXnpnyntiNZ2aAIaLuAsNgD15KqHBw1A7HkVbBzjFbqb328irhpJBDrA33t1XpS8yqhVnuE2N+XNU4AC7QARbcqeq8L2FlTpgAbdFX1a+ipMDpOkWsSVg8ScGjvDVfYN53WRxfEYaOO1wZHDuj861oyvqHkyOvr3NlydT1MYuK+XT0+CcnM+FvIGucXPIeb9BsLdFSFPIZgDcXHINusRmniHlLJ9O+fFMRic9gJELTd1x0AG97kD3rhWcPSSzJijpaXK9OzDKd3dErwHSkAmxA5Da2xuvLrS+ad6dt82PBxM/g9FYtjeC4BB61jeKU1HAw21yyhoPluefkuXZk9JjK+FvdDlzD58TlabCV34OP3E7n4LzbieLYpjVUa3FsQqKyc7dpNIXm3gL8h5K0XXTpIj7c7cV+ttP2I06FmXjnn/ADHriGJCgp3/APF0o07f4XP51oM9RUVUhlqZ5JXnm57iT86poumtK0+zDkvkted2nYiIrKCIiAiIgIiICIiAuu8K8PigwsSvD3etPD3FjbmwNreK5G0FxAAvddq4fg+p01JG3THYBwIvYn8xWeX7Lfp/9RsmYYy6lrGxyCzI4g0XuQAXdNz0N9ver3Ls+uljuQRpGwHJS1UUjqOpppnanyMY2Mt5BrS7n5961wPD2qjlp8vqsDXWLm3Y83uRY8j5ryerjcPoOibPHdzNJsLfOqhb3Tpcbk7Dqft4KWGTu2Fgbk7hVGOaO+GAsHQjmvPd8SawQbi9rkBU3jWLE26+1TOeXFpIFyLXVN9jbUSbdeSqslI1BzS0d0c1TJDhcOFhubHe/sU5c5psDud9R5/bdW7yS1oIAcdtxzUrqZewPcLNNiBe6i1znuBFtIO3Qnx296oOOqR4c5w6A8gp45O1iIe5pbY79T48/epmNRsiE0j3lxLy4NcbX57eStqibVFI2MjuCwN/lKDpXlrxu88gdgSPBWNRU6YJQA4EHkSbFWrXaZnS3y62SpxComlALA8NbdtyQN/f0W4QRvudWx2uegWDy7QyU1NG95cDLd7hsCCTe1/es+0HnzJA+hMk7twrXekXtY2zQ7VdSgm7QR7EeC519QII6jZT2s3VqsduRvf7bqopCzQIyCduSg6zLMu0WO6iLvAd48vH2KYNuQXusPG+6Cm8HWQznt15KowXcLA7hQ1aSB0vtYKDQ4j5J8BcqfKPRAAEnax+FlAt1NLRcdb+zmpiXtdq2G/O/VHB1rPaCdgOqCQuGsareI3UbxkkygX5qBbYDSTvbn035o3XGB+E1E9UErwy1g03P0eSSFgeLkmx5eCE22Nt9rgfFRDiDpLSAfnQQFxbSdvHopTyJ3A62HRTOGxFrW2UjnA21W1De3T3qRBpc0nUL+z7bKTWCCdmk72OynLyW6yDc3upXXDb3JsR1UClqc4tNw1+5bv9vBJNALi+NwJNxY8/aVUe4B1nN1X3IPuFlTc6Rw3c2P51aPKErw17Q6MFw62PJUpHgabkg7NBBsHDxKmkuWjW8gi/426p3e0nSCTpG++/2sFflG1KxEoawl4PIg8vD6lOCwWcCB4WA3UYjZ4IuJLddwAeXgp2Me/8I+K+rYgWGysjelSOFobYgkNJ5Hl4LP4NR6KftHAkv2abbgAbLEUFMamZkbXktG7rNsQBv+b51tEVmR9nGAGjoOgtstcdfWXNnvqO2GsZ6rXR0MdBC4Xndd3+CP51oLICdi21u9cjmd+S3DHmmvxJ4Iu5pAAuTZvirN+DMEsFJGCZ7i7GMu7cjbz2WvbMKUmIhrzQS+wAuQBc+XSw81MxtjdrW7i1uYHnuu45R4SYQyijrcw03azyC4hEhtGDyBIsSVHO2Wsj5bwKtxafAIAykgdJ3ZHgmw2Gx8bLsp0V5jc8OS/tHHSdcy84YPRsxDNOJ4o3dtGBTRkDlYd4+e4t71tbIi5gcBbSTqvz8Df3q14WZjL4GUcGVqavd2r56maQ37MOJdctPyiACNt/iti/TQwjLVB63Jldk9RVSurdJhjsyF7j2IZ12j0dOZ9qm3Td0820yxdfXHWZiu98/mxo7GMh7nAh21ri58Nuiki7KYuc4tBBNhe23sPu6LLT+kzAY5Izg1QxrWW1Ehp9o35LlWZuKuP5orRUxVcsFNEHERtk0gHcDVbne559Lqs9HXXw23K0+1+z7VG/NhfYdzvMuXX2d1Fr+1VqHD6qtkdDS0NRUv2AZGwuO/sBuuGffTjwnY+HFKkNsA0ayLD3e/4r2HwXxybE8rUrp5dYjbp1E3Jt1VsfQd082V/xjcfDTlqOHcI834hGJp4qelDnAhtRIQ8jnazb/PZXk3BXMcTTKcTwsAA/Kkd7ui7LUVcTDs8NDQb7rnvEXPUOA0DiwgyO2a0cy7ddP7FhrHLmn2lnmeJiHL8XyXilG4wzzUkpte8cnPyuQFgX4XUwMjeHRlw30Mla4+FvbupMVzPjWIwmXtSwTcy3e11h8OdURubUOqZLNGrS7bUTfdctsNP9reOtyTqLMy9kkTmdpENmgaeurx8+iqiMdnpFydr2I2VSIetRanWcCC5pIF/O3hzSOKQvLXXNiXWJJ9nWy5cle2Xp4b98bVWtdHzsBzaVUjbpka6QWuBYn2/BVowGx2dz5NA5e/32VPswHhrngFo6NsSb/P71jt1aVntdIz8JfSDcuJ5Bczz7TmPGZC5jndpHdpDDvttc2tYbm1xv8V05riIw25Itu63L2f0LROI2HiSdlVCO/DESSbBuk2B3NxewPPxWvTWiMkbcXtGk3wTpjco1c1Njccsr9TX3YXb3JbcEDzuXc/LzXUNOkG50gjfULH2krkOGO/rhjo3ulbE4Fr73IsACRt171911DDZjWUwkfE+zRp73QW6exT1MfFtT2Zb4JorluncsMQAs3fl5/PfzsqdrPJY7XoJtvcHkOSuHxBzgHONtAFnX3F/j9uimhAljJuW2cS4C/Mc/YsPD0tcoU77tBcNTr9B18VUHaB4GnV3t3dB7PijacaNTC4/4bb2PiqpaZB2ZIs3bY8tr+43sqSmEIy4AR2NrbDlpb5+f1K4a+OTTG3ewu7SL8lTLQLOOk8ibDrfb7e1TdnI15dJ3XOdcEAm46W3UeUp2BkZBcC3cDUBfY9fh9CFxLO4bkjcDaw6hVIWseA913Fu/eHQW5/bkoxxvBN2gjcXAFkEmjUCWh17X3buB4qRzHSh1o9Trgchy68lcNAefwYYADYHSL38FFrnGUFp3sQXjcut0HRNIWs0V2Oa1gABuSXdTvt9CpSQNc0lwc06SQW9fPbkruOlL6lrWhzSBc3Gx8Om+yy9LhznuMskYDm+Nz7/BWr8lbNKlopGuLCRqI7rnX3+b3e9ajmFlLlyd1fiVD62zQ+MNHQuBAebjxN+fRdcrcIjOsPnboe4ODWjf4HZazj0WGupHsmidKHHUWGxFzvcbXvvt8V0Y7fE4+ox99JadkjM8NbCaGpLonjaMyNtt7epW8xRPc5rZiGlu9w4OOkjey0WsweCNsU5a2OckdnGGgdmL8thzPU+SyeGZqxagcyhkglrGucA8ucWlrTz8uqvkxxee6jLp89sNfd5vzbdFTySWEjWub0LNwT5fC/vWwYVlmoranW6ANBAsXDkOtyVrsGcIaF+mlwsPcHWBmlOkb/kjp71kaHHMczXXQYb6w6KOQgdnEwNYRffbr71nSmvLrveZidfnLe8Mw2kkcKHB6ZlS5m8tQbGNhtty57LLjAcuQFvrMMeIzh2ovmaOzG34rVVdDT4ZTRYRR7Nib+EeLd91upsqLT3bBxFydjtZeR7Q9s2w3nF0+uPM/wBGWPpYyR33/JTjwigZXCtgp4YXi4DGMAb/ADKpilfFQxGV4fLM4HRG0anv6WHgBcXJ2GyrA2Ngd1Tcw/hHt2ke22s8x4c77Dw5LxcvX5eoiIzWmdOqmGmOd1jTzfxkxzFvui52KvioPwQNPAJ+0e4Hn3RyPtAbta5XF7Oe8Bh1m+1gvQvEHgrLXVs+NQVklTNO/tHl5BdIfMmwa0eG/Lbo0crzBkbFcJkFNSUckjRe05g062gbuALb23t5r7T2b1HT+5rSlo2+d9oYOotknJNePzac9ojuzW0m29uh22+2ypq4rKd9LJ6vKzTKzZ48CriiwuolZ606nc+IGzQ0jvO8PZ4+xepMxEbeZETPChBDZvbPaSebAPpUzo3SPcGhsmoajJYjTzJJ91/mV82Gqr5zT09Ix7j3NTTax5cx9C2rLmSdUU2I10ggp6a+uSRxaHv8Cb8vsPKuTLXFX4pWxYMme3wQtcs5bgo6f7vYy409Oxw7EbapXWHIdefs35rX8xYrLiuIuNnaQdm8z7NvzK8zRj78QndRUR1U8ILQ4MDRb+9A2DfnPUqnl7K1fjMzHxRPkDCLt0nx2sVSu4/zLtcmpmMOLx/GfmssMoW1MEjpIgNJB1G/IHfr7rrZaTLNXXUsUjnRuggvLJK9tgQbNs3fc3aVuOHZLioY3yYsGte9l3dmbdkwbgDoXEgbnz57rouVsjuxuSklkiMGF0cIZHoks6V9zcjbkWkWJ6fPS2bfEOjF0X+67Q8mcNKnHCMSq4TFh0Rs27iTIRzOw2A5Lu2Wsu0mH2EEHZhsYDgOQPh7v51kZcLp6cRwtjYwRBobE0dxpHJoHLZZNkTGRdjpJ1nvGwub8/as9zMuylK441VPQx2HrD2kSSXNvyQdwLfBXDxpcHPI2F7JGNy7fYW3QgPNu7c+SsiFWD8E27xYvN+ajMXabO2VSMWIA6CxUssRJ1Dp0CQLOpiEsTo+hBC8s+kLkx1HVjMFNDYEhsp/P9vNeqpd2C9z15rSOIuXKfHsBqKKeJrmyMLTbne3NT39nKl8XvazV4eRRIsSL381BdTyBERAREQEREBROwG3PdQU7iCxg0kWB38d+f28EHZ+C+cqDLWFyx1bi3tHXs0Xutuz7xHw7HsFFBSXLpe8SeTWjff4LjWXXA4c1rSNuZtyCy4Di19mX1DSAQd9v6fgrRSu+5T9pvFPdxHDVspzGhx3t37mI3Ivz3XfWcUcPkw1lPMHOm0aee3Lx6rz3hADcUl0OkcAT8lvPmtwjfyszzta9lHZFzHntimdNUxyo9azbUVAs0Pn1Gw967/krihgmC4LTUVaSySFoa7qDYc153xQAY646dQLwbAlbEHudDrZYCw2JsLb9beSi1YtwUz2xT3R6w2jitm+jzZM6WieGsY0gaxY/Ouf4FMY4HOuG9mdTSR8ry+3gr6vDHUxDi7Wd7ByxmEEGlla6NxDTe7jYdeSViIjUKZLzkmbT5egshYrV4bljtp4nu1AuY0k30kbWHsXF+ImKvxbFKieaHszfutJ5eC9EZHngrsnQRyMZG4QtbpNriwtv9S4BxUonUeOT3aBqAAta3t6Lnw23knb0uqrMYKanjhqWCVnqNbFUnTpikDiTzty+G9/cV3KPjRgNXhb6Capc0ujLWgxkN6gC56rgUDh+tncuIsB16Wv9uqg4OcwAnZo+kXHP7bLW+KuTy5sOe+CZivqq4pLDNiNRLT/AK2+Rxb8Vf5aiY+rvrIee60A2seh+n4LDLMZZGmsMxsNIABLbgfYKZ8KTzPLeA5jafS1r22aQ0na5Hj8y5tXXNXMT1eell0wntKe+ksIsCXAg7+S5riItXTeblni9W2b0KUN0vfbdgJ2Fz9r/nUal7dbm3dcAC30hS0Zb2rWuAJJFgTYHnsfbyVOYOcS8jbURY8x7ft4rffDl18aQ2ubcuigiKGgtkdgGMwZZ+6LqF5ppD8tvQeaxNBTulLXMjLjrAcdOoW67c16gxbC8Pj4Mvcykja/1LV3Rbe3tXNnz+4msfN0dP00dT3TM+P4vKK2XB4mGiYWMAcTe/W/X8y1tbRhTJI6KPUABp5dQVtf7Lnj7UL6Fkb3aXXt0HJWGOlrad7S3Tz7u3gfmWTjaQ5jjdrQNNzsCFjMcMXYOjEYcbHfnyHO/tA+KzpzaF8nFJa5TyiIkmxBFiD1Uj93Fw5HkpoG6pALX8r2v5KE28hN73589vLddHoy47l7gZP3QjANgLk+e3L6F1jJQkfi0LGsOjZ1+V9/qXK8vML61w1FrQzvEDzH29y6zw+fqxFrXvDnGwDG2O1/Ll5Lzeunifue37Lid/i7O2ACn+U4EttsVTliYIiWuJsNR63+351cwQhzASbgeakqI9ETnaLG4II6e1fK+r6Lc7cgzXGRiLxEWEkBw1Hfxv8APZc9qIGmrf2kX4x3t7910HNFhj0zCA1pYWtJN77b7rn9dBprHaT3XOAsQXWC+j6XfZHPo8brdTaJmN8tlwEh08LCwgNe0kgbOvv7+S9IZccRh8VyfkhecMvNl9ajDY7HUwBpBsfaNz/SV6Ny2CMPja1vJo+HRef132oeth5xMqb6jZ1781B4Fg0HdR6kDldSu5khedKYaPnORjZo4nPF3HffcrX30NLUxPde7wdwNir3ie6SKWOdjjdjiLgch5fFazg+LShwbNcXcLEnmve6PnDEvL6qYjLMDqLsu1vsbFouLAeahpcSWb6ibm5ttZbBX04mi1MLS5neG/t5rXqkPhJY57dIJJJHS66/LmnUMPi0slAwT0zIyOdi26192cJopRVXja4bbNsGLY621VH2WoODr2AFyAufYx6jh9Y6GoqAxpB7rWklpv5ddlrSO6eXFnvanxVbDJnjEo5S6IxuIbYOI8Ov86tTn/MToQ+Msd1tp5exYyOpwMROPrUR35h2wueu32urCoxegY9kccrLAWJaLj2q0V36Mb5Jjnu/JXxLiDmVzjAK4t03aQ0WIPj85WAq8exescHT4hO629jIVRrpxUzF7bG4B1XseXwVBsZLS7ewHTf+jkV0RSI8Q5u+1o3aZQfJJIbyPLj5lQsTbY78lVihBN5GOLbXvyt71dU+HyOk0xi7hZwLrtsLm3lvZTr5q90eIWkDWue3XcNJIva/uVeCINOoauYGkjf22WVosLcWRl0X4oJaOp8wfd8yytNgpJLSzTqPMix+ZUtkivhauO2Tzw1iGgbPI5rHahpv84+tZujw6SYtMgAu4ueGnn9rLZosvljGv7O4J2Ib7NunVXWHYO3trNbtb8Jz2WfvZt4bx00x5TYDgcMkYntZvM6hv7vBU8xZop8Hf6lTEPkNrMtub2/Mp8zY9Blyg7CmNpHfIBIuT47Llz6mfEK4TVEl3yP5k8rq1a93lbJkjFXtr5bw+d9XhbpKl+svaS5x2Pjv4b3Vxk941u07xu3ueRCti133N7zNw0kWF+e+6myXomkeGuNgSCORO/wCpMfDMmGf86sS21hJf3XWDW3252U0bHuOnvAAfEq7p6USgNiaSCbXI5fWroUwYxxfpDiDvsRfbb3Lmm8ROnt1xWmNsfHsS4XAOw67lVGOaB+uAuBsL8gbqu+mDti8nlyCs5Io2l2phBdsASN/BNxK3NFSUsc24dvc336qwq6GkqG2fGXOO2yu3vJNg0c7adPP3KAJjbo7NxLjy0j5lHhMxFo1LWqnK9LI7XCCLbm7d9uinhywxoJFgPxrD7e1bGI3EFxBLS7fbdRAe1xLWXFtJ38L8lfunww/ZcczvSwpMNgg5sLiBYFXzAxxDdGw2t4+Kruje0AGGRuoX38VBpkcLdkbg90CxJPgqTO+XRSla8VS2ba2q/V1+Z9qAMAvpDgdr+Ki3tHE9xwtzFtndVVAhYLyMDe74Dl9uqiZXiNqTAw2bYDSCdjY2UzJIx3BcEnnq6KV1TpN4AXeHdJsPNQDu9fsjcHvBShd9wWcC6w335lTPkJAdq5W6W/pVFkrN3BrRY3NzzP26qtrZJd+kNN7c+d9vt7VVbhUYHiMNBa/rvt9v51MC9+zDsNwL3Cox2dI5xuLEkF23uVwwxhgAcGtsNieZ926rPC3mVAWLezc11uR0n83vUkzQNDiw6b7kH2qaVrdQ7MXJO9id9/NUwHObqsHBux1DYeCtHzVW8zY3kndlzfcXKw+JYHT1R2OlzvlW2FuX51sfq0xIBuSG3uOQClFK9waHBry47NHPkrRaIZZMXvI1aGmwZfqoSXQVBa0uuRfkLLKUVBiLG/hqk21W0g/nWZMRc17W02rTtdu4A6qSzGlobE/Xfbuk/zK/cxr08VVqQ+qN0mMud0Lvars1x2ezawA3HMWt8VamzdJD7k+DuSjoN+682I1C5Gw58/h5rOYiZ26azMRwyEeJNbcBoBcOZPVRGIMke0A2cSL+QH8ytWRHYF7jtdotzPsUpbIIyA/Sb7iwHLzWfbVp3zskqmaJLku36m23QrXaoslMj9OpwtuB0WeqIi+Ihjm6Cy4uNz03+hYJ7XQ6w6wBHjyXRhrEuPrLTWIZTDY3GJoDdFm33Nj9uSu3SXJuLFpOwb08PmVHCGF7BcOLQNV3DoPDzVxK0PcdTrOcdW3I33G3v8AmWdvtab45+CJTRyF24NgBYCx33VpXU4qKaaORg3BLf71XDW3Nn3b1+TsfJVn6Y4xZjhqBPIb/byVZW+jnlJiD8ExF0cwIAdZt+S3mmzFR1cQfraL2G3QLGYjgtLXkOfFd7d9vise3LNRET2JLA47Dr7Butbdto5ceOmXDM9vMNwmrqWcO0FpdewJ522A2ViIWSzB5LNJu4gjdY+mwmuke1kkzmEbjUVnaTDfVwJXWcLBzb73HULKZrXw7Kd9o3aEYWtDQWtvoLha9wAouM0bx2Zs0m5aR4/zKsTEX9k0BoHIg8/b1UJZYoXjS+xcd3DwuN1l5lr6QgOy02Li11gbgbbqtIBJ3XAvDQeu5CoNEejkDsBbmfaqpeAx1yWnTY7Dp1Wdo+TWk/NqGNtayQEizmgsuSqmGh5nYHl3Owdbe9/D3KOOhkjw4bXO2kXuqOGhrZI3XN9RBuRe3MWCt5qrHGR2rK2kUTW7h21ydyfNZ2QgG+4Flr+Uz/WEb9iS0NIHO9ln5eWkN+deJ4tLsv5VKF5dUjnvsN1tVLq09m9hszkTutYwmIvq2losN736Lb4YXCManbef0L672LP/AGf8XyntmP8APj7lxGPwdy48tXiqrA69+niVII3NF4wLgW5qdl22Dg4uA8V6svKjiVvUX1E2ssfWYg3D4u5Z0rh3W9Lqti+INo2aQWukduN+XmfJcgz5xRosG7XDsPqmVOJvBDrG7YSeV/HfpzXF1Gf3U6r5d2DD7yN28M5mXOeEYCZKjFK7taogv7Bhu4n2dBsuMZ24zZhxGCSHDHiiiZcFrNnEebjyWs4viEzpJsUrqztKmbvlz+XM8/L6FoGLYvPXSuGvuXIv4/OVw48XvJ3blt1Gacde2vCjieIz4lVOqJpHOJvcucSTvzVmiLu8PMERFIIiICIiAiIgIiICIiAiIgu8KgbU18MLmlwLuQXY8vUc9AXPLtNtg0HZ3gfHZcuybS+sYzG4kBse5v18vpXYsMPaRFxjJkiNmyA8x4DxWGWfR09NXc7bBJTtrRA4xh+sOjBvbfZ3t6FWVA9tBiE1I8d17i9pvz3+m5WRwasdG5odECC7W2N7d73sRtzuCfcSeitcSo9FQ+cHTLBI5unoQDe2/iLHYdQuLNTvrp6/T5Oy258Ngge4jx2VYatTXAE36fb3LHYZUdvE12oHSPG5BWQFi22s38LryZjXD141McJQI7EP3AOx8FK4l/d6W2KiC52oWvc7WChJcEFoFgD71C0KR0k/KvbmpHWcGkEflBTv0kkk79bfN9KpuaDsL2Avy5X8CiVjMG9tqsLk723Kp6zBt1c0gHw5KrI3TMHSbOIIuLK2lbsZH3JYLhpNiPj5K9Z+aVOola1t+8dItbzvZYYSOlqH05drDn8rWNjzWRqm6joY/ctF3B3d8rn7HlssXgzBNmFpYS7s4yXDx32K2rxG1LTpvFHFpp2N/FaABfYq8DQwB2nci+/vCpQNkjaL33FwL3sq5vYODri/XoudZBzXFpLQRp532UgN3d29iQAp3bMHytzc9VKQNQJdYeNr2RCBLdOj5O5tZSh1xp1bg3IupiAxwNulwL32UGBu40jfcKRK0tvqd03N1EENcdybeHVRsWCwde2+w5qJAsXnbxAB+3VDyNGp4tYdbXVNzbmwJuPPkptQ2NwD5lHC7tW463J8kgQPcAaR8nn7VA924A3PJQfZryLcuY8UaTcgDluQCglA30k7OP1qJu7puokggsuDy35BSXAAJ52KCYFwJta34ypkAm5Avy9yE3Pebv5KVwe1xPIEWv4KfvEpDtQs7vAX5bKB1Ruc5zSRe/tUHkSvGgmw3J5EH7dFK9w0ue+7dtlb6ITOeWyami4A5dVR5u0kEkE3Ftuabk9pYFvO9+dyN/NRZM3bW7UQNgPFToSP7zg3bSBqItZSaiZGvYdx3eW5VQtaC4tJvuefXwsqYZyLBu29gCNvaFeFU7o2nVcDSOoH263VSIyDbQALAi5UGl7m6HfJ5WB3KvKWlM0jGBlhqubqYjfClraZTCKaw7RzbF+256DmrvEZ20dFJL2ml1rNF7b7qr+BjeI2uaC029nmsTjZ9anjo+1tbvvBHID82/zLpiuo04d99tyw0LXx3nfFd73aWX3JJ6+5blw9wGFuKQ1FW7tal+qSzt7AdT7ytPx3GsNythsmOYm+7I2ltPE0957+gAW5cB5q/GMKqszYqR6xVEWaOTGncAe6y7MNN2jbn6jLFYmkTzp1T5Nz4LhvpQ44+kypBgVO9wnxeobFz/EG7vzLuLb6S519zdeZ+MTTm/iqaBnfp8vYeZXkOu0SOv8AKHj5L1LRxqHiWlo+QcPjnw2qoKCvaajEKiGlJ03cxsgIJaeha0yH2BazmutpcRzXiktMdVMyTsogdrNDd2geANgPIXW8Ydh8WE5bra+ExSyUdC6pklgdoc+SZwa3Tcc2xsdz6O965o59M9za2JrXPa7sjraQ4WHMi/xHS/kuK8TERt0RPpC1qI3DXFEztLm+km7Tbxv9tla9m1lPLUySAPDrBjeQ6228yo1c7KlrtFWHElzgH7WA5W3tuFQa7RhvyL3mB3vY/mPJWxxMcywzTExqPCUyMAPYWYObg3e2/j4fzLs/BriXRYHQjB6+qDA0jQQdguJ6rBjo2m9rbD8b86vcNJdWNMZcGus4uttq87cltFtTtz815h7jw/FYsSw4VcZLhKO6fI9VzDiRhDIyK18hn1usdf4vsWe4V5opa/LUMNUWgwMs54IA8uacSIoqrDDHSxgOb37P67cz7l1X1OOZhtXczDiNQ1kbw6PW025g2AV1hjIqmXWNww8gfdusJWmpmqnsMbmtjOghp+dXmD1PYtAe3vFt7t37vI3uvLdFLfFptbWsjezszu1gvb4f+FRY5o0yMIcCfh4hWAmcIZZ92h3yT4gC239KqYDUiop5GyDs3NeSLjd38y5s3jh7PS21bU+rKtkax7drPGw+ZRdIe03uWWFieY8FABjwBpF3AE7j4/MokuYSx778neBvt+ZcMw9Pwq8gAy9yfFarnuKR1GXOuRfS4eRIaPp2W0uIGlgcbg7kc/aQsBm8drhxNydIDrkc+8PH2q+KdXhl1Ne7DaPo0OndE2cSxbjWWu35kGxuPaV0PK00r6Z8bnBuklpNt/EHzXO2UroX1Ipo45HNqHPF33AuRuTbY8vmW44DUukhjc02kjBBJFhcHe9+q6MsRaOHn9FM0v8AE2p1rkNfdztw7w8QkZOsmwBdckXNtz8/JNENTAyZrrNHeJAve/Xbb3I3vRh4LQYzu4WcNvf4WXK9dWaHAgscLHpZVt2Fx03Nth7dvt7FIXtDY3E2J2BA8fep9QaXOe4OuLXty26lUlZWhLJGuY2wuSRtYKJLhpAY7be19rhGtGkve0g8wSNr+fiFViJe49oGFtr3sfdyUJU26na5OzJB5HoruBu2kki45W5EgdfipdcOs37rBzsevXl7R77KYdq95LHWDthta3OwUqz4SkfKEgIF7C3TzUW0sgaDG7TquHDpysqml7maY47kXF3DcnqVfUkTpGDtTo2AsRvdIhEzwYbhbO27UAm2xvvYdSFXxPFaXDYzEzSXeJdsFa47j1Fg1I8F4Y4MNt7Lnc2ZXV0pkjY9rb33OxA2PNaVpvwytO55bBWYs97nzmTcjSCCDz8B05lWMk/ataBtJYkuI8uvmsfFVsc5obIC8OvYEG6qtkaGm7rE7G3jyWkV0TbamaU1EhLj/fXtzPip6ek9XhklgYwvuJA5/gPsFXMcjZOzAvdo1W2Fiqop4HgtfIGsbZ2x+CtN9eFPdRPlYCmE8znsjO13ADoCf5wurcMsINFSuxeeCNuwMdyb38FrOUMrOxqs7J7Wuh7r3lp8Ol/P866XVGGna2gpLMigAaDyuuPreqjpsU3jz6f39Fu3vn3f5q7nmTU5x66iQVBhs4NdYbDmrenqQTu0befNVi8Gx9ptfcL4ydzPLr8cK97Xueeyjcfim6pN7oBDd+ZCm1HVpb1Piq6V0PY0922/PksVi2DRYrTytljAkkj0B7bB7R7eiyfai+ona3JQMjCCHDbor1takxNU6mY04DmHgpUtxGero6ftWyFoghBuRva7r7AbqjLwgxz1OmZAIY3yWBaL6iCLuJ8LdP516DDYbg2bdxud1LLG25lDTrF7Et6FexX251MRET6OOeg6eZnVfLitFw1bgtOWx0PayNIkkfbYW5N8wubZ2bjmNVTcLo6aYQMfaOFjXCO9+YvzNybkr1S2NnZvja0G9733utdrsKpZJdfZs1uu24aLgcz7F0dL7Ymt5tljcpz9DXNj93Se2HnHLWQKutq2sex0jn7XtsCb9fzr0Dk3IuE5dw3U8apS1rpXjm4joAqlHg9NhZvBG0OcPlEi9juQPJbFhbu3j0vv8OS749pz1WWKR4YV9nU6SnfEc/yY+HLMGJzsiqaSLs3PMkdMW7X/AC3+O3Rb5TUkVFCyJjQTvbbr4qwwqn0yvsO875RtzWXDH9rbe4+ay9TH43LlvO+FuKe8gG+iM3N97lTvbuSSLX5quyNrWu2Ic43Oyl0AmxNt7rVRGLdm4cfFTxhxddQDXNAB1Wtv5qpDcPPh9ClVVdfYDw3UzhcKAAcLDa/RRvvp3QWsgv3QT4C3RY6riZO18Erb38VlJGkXB68lYVAIdq8DzUWja1JmJfPBFE6dIte/VACTYC5XY8NBXjsHxVrBIcPn0kF19B5BV8Op4qeds9YPkjXpI1NI5C/xv7ivSWVIsEx/LcE/qcGtrNLgWcztq/MsbZdTqHd03R+/3udPLzqeoYwSPhe1p6lpsqa9I5syrhVThVXTU2GiORrdtI2NwTtdecZonQyvhe0tcxxaQeYsr0vF/CnV9JPSzHO9pERFdyCmIAANjcqVRty35oNvysS+nu6x3tcm2yzLpHCR7LENHI22Pl5+KqcH8Jpsarm0tU0BrTckC9wtyzllyjwWJ/q9vlbHRax6kH7c1pW3oy9zNqzf73GsOs3G5InSWGsjcczy6+/7bLcWBuot0PDjuHDqFquExsbmbsZS4gyhpcPbuvQWK5TwuDB6eaNji9sQNxYEmyjv7eJMeGc25j00854lYY8S6O13i4IWdDe0gjfpe46gSS3puduvgsNmA9lmSZxYW2lG3h0XZeHuXMMxTLs9RVR6n3NrAG3Pb6FS068rUxTlnUfJyuscRDK0yObbYNvyH281isJJMLwACA+9wN/PdblnjDqehe+GKTTYE+II9y0/Bg8MfYEi5GwvbY/FTE7hlanZM1lt2F58x/CaZ1LRuiax2xHZCzz+fYha3mXFZcWeaidrQQN2MBa0ewE9PBdQwfKeFVeVWVr2AyvGokHltt7t1zLNMEMNRLTwkAMNjq5lZ0ms2nUOnJXLSle624nTX4gx0LwbB3ME9fLl7eSmn1xsETmm5sTuTa23s6fmVXCImT4hDC/Zr3tBd+SL8103OmUsLocGp6uCEmTQ21iByFlNrxWYifUriteLWj0clWXyyH/dDU1pIDDs02J8vFYp4Ae4DkCVlstajW7W7lnNv+VdTbxKI8w3oANjDnNiYQ0k9ST1Hzn7Erm2I/2bMeheSNzy966W5odE50cIHZ35bW8/gua4pr+6E5k+UXbrLF5b5p8KcEYe7lc39th1NuqleWtGgHUGudtzHtv9uSRNLiWgbm29uW9vzqM9i8uaLBvd535bfUt/Ry/7lM8+VvJQUee5UFC7I4WZXPa2FjS4O5kA9Rzudha/h717Gy/g8OP5LpcJlaOylpwxzL2BFvLp7F48wYxmpia5/M20tHeve69rZFBjwqhYwaR2TbD3LzfaE/FSHp+zY+G8y0+r9GnJcjXOZhzmOIPyJ3ADn5+aw2PcCMPwvCp56F9QDE27SXXAA53uu/S1EcLQ57mgWWGzVPC/AKqRtiDE4cvJRa+uO7lvXDSee2Nfc8ZugayR7dJIuW7nqDuPYsVjpf6s5zgH6SB3jfbx/o/ozFZc1cr9LWHW5w89/BYfHXnsC72g2O1yLfR+ZdlObQ8i8RESwFMG6i94JDfAXt5qm83ceXtF91Upg0l5eAQGHn4qk7n09y6PRlH2pZTLkmmvEehh1/jOvZvn8/VdZyXLIMTaY5HNfzdtcbm4HmuUZbaXV1g5oIbsD43C7DkFoOKsc3SSWlurqO8be3bZeZ186ifue57Kj+Lr1NWXhAdG8G3U/QozVobFcsIvt8m9iqkLS0BhaTsL+BVKu0CFzrD2ea+X9X0Oo8uKZpqYBi8hlkcS1tgdI9ht48lok7mPxB7WfhBe2ogd0jnf7FZjiHib4sxSwt3bG0Al56/XdalSPkNW90bdT3HcnYNI819Z02CYxRf6Pl+t6yLZ/da8S3zAhI6SK+7dTQ5pHyh/RYfnXpHLT74fENOk6QbHffqvNGA1D/WIRdoc119+oHK3ncr0rlo3w2M3GwA2v4Lxuu8w+i6ed4mWNibu+dNRcR4FSF3Sw8lMLAG+5XmNWh8RKVtQGtPK4JIG5C0xmHxxsa6Jpu0d020gnz5rpGcIxKxgJNjuLc1qHq7rgkW8b7X8V7XSXmMUQ87qabybXOBSCVvqziGuvY9ATdSY7gkXensXtG5Dep33t7VCmhdHPcObYH2b9D9vFbZBG2tp7Sx2NiuqLuaa8OWuwxwcAyNg7LdruRv5EeC0vOWVXVLPWA0ueNyWC1t/nPtXY8Qwh0EhcyIlrgfcsRWYaJoQ0xXIB+P9JC2rkms7c+TBXJXUvOgwSru5rmkEWsen1q4iwGYXbIASQd+Vl1mqymNRaIr6jueZ9t1Tly61gDZI3NB3Di3dbftUekOP9gt6y5izASG6tIJF7NvcXPt+m3uVaDA2NDdIHygSLeIPO/l+dbfinqOHt7SW2km3h5fRdYV2YsOEIsIi6wB32Pgrxkvbwyvgx45+KUtHgsbLPEW7h3bk6r9N1mKPLbtep4LXbnYEHy5eY+1lr+HZoZLiTIyx1ibNItYfzLpLa1vYxyN0kOHTxWd5tE8t8GPHeNx6MJFgMYdG83IBPdBP1+Q+1lkIcNp42ta47u3N+V/PqVe0wL5HFo0tFwT7+iqzMJZqaQBaxJHzrP15dkUiI3EMfKBIWljGse0bEnbc7fDmsdiOMw4JSucHMD3NuRyNuVvgrqpq4qeJ75nEEgjw07c/euXZlxd2JVjg0js2kEWPPZbUrvhx5snb48rPFsUqMWrH1c7nd7k0m9lQpLesxkusQ4EG9t+m/tVFTwu0ytdtYG5uL7dV0w4J5dAjDxhZAuAG83bghUMuTSYfO68jQx9yNi2w+hXVEGVFNTlz39m8A6SNyLXV+7DaVzrujFyPG1x7FzTPGnZirPdFo9Gx0eOUIjYXGNzbbA/z/SrmfH6BxcGtF/lbC19+i1l2GUUcJc5hI5kXNwOVvYq2HUNDMXkyG4dqtqJ8vhsuS2OPL2cea8z2RplZ8co2FvZsDQR7b+VlaS425wIfE0NA1bePTnv86vW4Hh5BOm5+Uft1V0zCsLjuBTscSBvf5vpWffEOn3WSzAvxefUHNiOk8wB4+Ivy95U0OLEgaonC297c/Oy2H7l4W/UBFYk2DQOo5hW33FoDK90cZ2HIm1laMkSr7jJHqxxxIAhgDgSLjp8VN6+GyElkjdW4vzsszFhFA1uoi5J69D4fNdVvuLhjhbRps7nq2sf6VHvYW9zdgnYtYFpifcnYusNlTdizXNIMZ0nxA+3u9qzkmCYe5gLY2i2wJOytnYFSP16GOtcNNztveymuSsotiyx4lYMxeIc2vtuR7fJST4oSdbC8XNyCBusgzB6AvBIfoAtz5HqFdDA6B8Wsg94253sp76x5V93knjbAfdQsBu43HI7bW8rKZuKtbu3u7AnUOd1mvuFh7tPZtdquA3e1/qUrcDomWa8EB2wJNz02+dT7yqsYskTrcLCPG4+zB06vySbEW96rMxuOzSxoBIO2m4O2/Posj9xsMDbOJHPmdgqEWD0QcXab2tpOq1/tuq99J5ae7yxws24zHINLmWdexIsC43581VbjMIdpEVnDrfmq5weidLYAF+o3AP25WV43BsPLSHONx0v9KnurpXtux33Ua5rQ5rNRPyiBt7rKkMRivsBc2+Vvbb5llXYLQkHa4Itdx2uP51UiwfCy15LLgbD2+PzFItWE6t4YyLEWyHSBaxvcbE+/wUzKiFzSx0bmu6WPksgzCcK7JzmbOOx3tsjsHw/WLXa025nkCndVPbPqsHTs16g119Q3O1xbyUvbNHeZba3iCsg3DqQkDXZrjcDVv9uaniw2CSS0bxpA7wbzCnujSO2drGGoaCW6A5oIOgnmVIahps58ZJDdPTcrMtwmBmwebnk7V8/0qnU4VTCexLm6W3AB3I/oCjujaZrOtMN90SxwBY8XFib2J96ia6J1yYwNi0tcLhZKTB4CwEygi13WbsNlq2J07YKkd4ixAvfa3itaRW06hhkvbHXcwyr65sjDZuo7E7C/x9ixUsYu4GM8r3JskBp2u0ySmxPK6mnqA2EtbZxAsLLpx4u3l52bqffRplMIaNGsAP0jkdiPpWRbRl8XasaAwk2JB391ljMAqHagxzRuAbEcwOn28Vmg+12AXIO7XbA+xcOTcW29XBMTjiJUI6UOkYYyHEtJDhe1vt5KMtGyOMyNmezexaDfY+AG/NXzNAb+DjaWk8/JUZNMjCA8XHIW3tuefhss+6dt4iJjS1jpg4dp3yHkEkEgHa9xb2H4qp6rTQPJdK4NcO506+5VWVDZHObC9zfK9geuwKnilY0gh7XOJuBp5bc1M2ViqaKmA2MN7DmQb8+fLmrowxuFw0MaHeA59fb0Vp61KGva5oeByB2v1/MnbhjSbOOo6WgDdu/29yrra0TpWfASNRaACRpuLb+QCoOH4Roa1jR0JuTy3Pt2Ukla5rC1zb6CBbcX+KozVvZuDhyLbaOZ9v0JETKZtEcLnsohZ4abcu8zcA3+CtcRrYqYABrQ0N27wuPbZUXV0hvcF1+Rv4nZYnFZe0BLntN77XvYq1cfdOp8KZMnu6TNfLG4piBmksQbXvYEm/u6qvhhBdHu35Qd5X8xy6eCxDyYwTuTe/m5ZHDe8YhcBwDAL7chupy0inEMulyzlnus7TlJz3ULWPJD794XvZbI4F52PMW5LW8os00kbRJqcOp6rZnt/GIXz8/bnT1rrjB3hlaywtcWW5wzRiMAG1vNaHROd68xo2AuB5rcKcfggbnbZfSeyMlq4pj6vn/amOLZIlfGoY38a+/K6s8SxinoKd0j3jVba/51aYjiFPh0DpZngBoJdfkB5rg/ELiVLjUsmGYNUuEIuHztO5IPIeVrL0cvUzWNR5efj6aJnc+F9xB4mT1EtRhWCzanE2mqdVrA/it+2y49UxtlPa9mXP2cXaiXW63P2KvZHtj7lrXHeI8bLVcxY5HTx+rU7iZiCHEHldcVa2vP1b5MlcdWOzHipdVS09O9xBADiTf4bC3T7brX1EkuJc4kk7klQXbWsVjUPLtabTuRERWVEREBERAREQEREBERAREQEREG1ZBDm4g6QGwPdJG5Hu9/zLsNNPHT6IHudJyIcXAAgeH51zHh1h08sb6hkWrvmxaO8PA+zYrfaWzYY5Jw6ORkhNz4e1c2Tmzs6aJirPUzoJZDUxwxsA7zi09fA7b9PhbrZXOmedzJpO8dJZcuu61hsfHnfosQXTz3cL6mXOnezgDcgeRH0K/iqJm6hfVET2kYI3/p5rK0ejsrKnBWMw6cSBobDO6wYRYNcs/HO17BI08/DmsPiNIyaEmSodacBoBPdDrc/b8ywWE5gnoKybC69tqiMhoJ/GHQhcOfDv4qvR6bPH2LN4JuOdvybHex8FLcDe/lYeKt46uJ4EmsEEWb5X5e9VS9oBdsSD8SuDXL0IR1SbPYevUKm5rCwRg7MOmwHTxuous7mDYj2KnqjfGXO7pJsQTytsiVCqjGgaR8g3FuXsIVrI46WlkZdI0DdvytlcygAEm2ogC1ufhZWczXlnbB1t7n2Dy95WlY2MZPIO0cWtJ7um2rdpHs/oV7lOnbIaisLQCXBmsHw6EKwr2DTdhuCLN7oG/W62rAqT1aiiY4AO06jYcyed1pefhV9WSbZrLMG1rmxt5qYFzRqLb6ungoNaS8tBuSOSqANGoOAIud1gn1U3gh1iflfMoAWHQgC1rXUHEmxva3JQdckAAeNgUEJLG7g65cd78/50LXG5cdiRyVPUNY2uBtfzVY/J0ho8EgQ7lgSAR9Gyg8tHI2udkLx028lElm1mi/O4UiQ9xuzd/bdQHeIDtySDfwUwBMl2h1zyTckg72QSmNjbnVquLXQW0hjbAEbC3JDfctNx0P8ygeXfbfqCp0B7pIBNwN1Tc4ae829x0KqF5HfvvuFIXAi5HIdENpdLtY71iByI5qQvadyPG2350kPaFlrt8ut1I/vF0bOdiLkqYEA5253aN78wTbb47Ie+4WJa4G422Uhc4iQ6bG4sHG9kNgO4dyLc1OlZQMkTtnOcQOZBtvt9ualDWsABJsRtY3I62+3ipS8d03AIOxP5NlNG0EEg9RuOZV9IlC+2lmxvcG3zfzqZjAeW9ruFxy8vsVILxm5aHdNXQqu1rrAN0tsefRXjlSfomEbiR3txzAF9/f7T8Vm8KhZDA6qlffTysLAFY2mhMk4azvAvty5C39KucUxrCcFfT0VfWNhEn4R46NHS61pX1lz5b7+GGapdRYZHPLGtBcWjYFaLnLO+CZPikqaybtquX5FLG78I/zPgPEq/4mZtOVsmTYjh87fWalminPygQ63eA6gA/OF5jp5KzHcZZJXTSVM1RIA+R5JJJ8Su7Bi7o3Ph5XU9VOH4a+Wy5uzFimbMbpGVji1gDNMQGzNR5W38efNexOHVMMIyvhOFx7Omj1k3t7Lrxxlmi+7Wf4YGPJY2fSHM6gGwXq/MeLVGCwuhpG2dFFHSRm9rG3ePtG6dZf3VY1/f8AelfZ2KeotabczP8Af83Raqtp2wTVFO/tI4Wm+kbEgb28V5Ry/mOqxzHM2Yg3CJIHYzXFjKiR2zGju6T4cvcu65nxWPKvDl01Y57HSQaCWNLnAv2JsN9r/MuNZaq8FqMnNwDDHmYvrHs16SHEvdYOv7N/cvTpabY4tPrDgyViuaaRPhq2d8cp8Gy7S0b5i6rxVz31kcZOlsQs2Mi/42loIv79jvzJsxZA51OHGINFtVgSRy5crb+06vFZ3iVibcZzpWNggBbSu9VaG3s8MOhpt02A+CwEdBXTm1PE5wjfa+nkOlr9P51haI9VJtbu4WU8gkfdrNLbbAcvoVdn4SibEJhcFztHP49B13V27AMSeQXwylos0Ejp0sVROCYmA5wpHt7N5b3h7PjzSLV+atqW+SaiaGXNnahsA6wLh0sOnX2qu5jJXQtDJA8Pu7vEi3280gwfFmF2ijcWyOAJtcjzVzSYLiAla00ktjtuCAPE7+at31iPLD3V5txDo3D/ADpBlqoZT4hIXQag6wN7H6NrXt5Lb8w56weuilfG+J7pCSAQLjbz6fUuQQYNi7rSyRBtrkm277b2t7vtdV24ZiLGPlbBIC4nUCLm+yyjqJiO2J4d1cV4iJmJZKuq46qoEMMcYDjqLi0G1lTa+IuDYSHvFuvnufpVCkpMXaG/1s8atybc+izGC4HUmra+WnOlwJsfJYWvDoxY7XniFWsgbRxNMkrTG6z7WvboPpCxVdjcOCU9MQWibtdTjyNh4n2LJ425wkdGL6YTcgHrzsuc49O+aoMhnfYO0vaDsFGOvfPLXqMs4I+Hy7VSzsqaeOWJ+qGUCRtydxzI+31qq1+l+oueXHfTp5kjnbxutB4dZhNVSHB5XuEsO8Rvu4fYlbw2SSRwkA0gG1hy3XBkxzjtNZe30+evUY4vVNK+YTHS/SCOY2WKx4esUc5I12idpuRcnU3f7eKvrPe9ojuL7DzSuptVPp0gnQTY8ubb/QlY1MNLx3VmGk0sAdVuY25Z2jgANr2HLl/e39pWwYbB2GIiKE92VrZmyF34w2t81lj20E0f4aJn62Q7QAdm+Hz7+/wWdip/W2Q1ERa1xB7N35Lua1mXJhpqWYhgZSkNjvGwkFgadmdeXQ3sQoujDnNfEGv8A5o3b0t4eIV1TRSTUrH1TQJLXLWdHctipmMYxg0usS1thpNuX9C5tvQhCFjCA0PsL36ix+ZVo4pCTfbWQbDqB1ueWyNhcAB2ge0gD2quI3SucwEhti0gcxyUJ8KboO+NDQdHM3Om3P3c1Oad8rm3Dxzsb+KvIae4JaRoFiBy25q5ZTB/e5C/LkmkdzHRU0nbDcFoJAMgva3VXfqjiA6SMB2x1cwPZfkFeCKCI69I7vLV1P2CpVOIUtPs38IfI2FwAp16K9yeKmtchnIX8FicezVQYDTmONwqau1mxteCQbbXPRWGL5gq5qZzYpOx1Cw0bH2LTKWnLnugnYQ4P7r99wel1tWvDObTMxC3xWpxPHql0lU8vYXd1jDZrAPAH86osozHpDzeMEDvHY36rOvwyWmcBouWcnEW8d/ZYKM9IIndm7cgXvba3krRePRecUeZYinZI8m7yTc2IuL26eXS6zNGWwtDnve50ZNrdbfzWVBtOxn4S1tJPLny6fAK7oSyWIyN1E9Lja1h/OkztEV0nAEzu9LYkj5QHXxO/wBKyFLSB07adzS8vs0OvfblYW96to4mXbsHXvcnkt/4c5YirqxtZWMaWRAnfmwWvzCp54gvaKRN5bflrA4sEwRsxbapqog7kAWNP5ypaqHv6wTqss1PMKhznt0tAIsw7bdArOoiDibgG/mvlPaHUz1GTur9mOIMO68z5lh3DstwSORcL7KrHOQy4Jv18lNPS2u/mTyPOysheMA7g9fzLi8uvieWQa4bHnbcbBTu7wJLTe4281awyh2loNvJXMek7Xs4C4VZ4U1ESi4BpsSdunNSO1m7gwDoPBVSAA27d7AD2KmXb381EI8TtLqc07uHO3tTtmlgaSLC+6g/xcBbmrWVw323JuNt/turRG1tbVDIy5F9ztzWNrpBpNhcDYEC/L+dVJZi0guub7DzWOqJnanHSQW+e/itaV3K8RqUs8n4QkXtew2tyWQwSdvalrgLX2t8r2rESEXAc6xKq4ZUCKuBeSR0A8V29NbsyVtBesXpMOgYOHOLnuJu08z196zL4wTqA3PNYrAxqjv4m/iswRc7bL7PFzXb5u/2lGVu97H3KiBd3PzVzKGgbnkrcAXAaLhWmFU5LrAEHu7KaPY2DQR5qG+1+SnAsRpHMqSEzSb8hpOymt4+1SAW5nbfZRc4aB7OqCWVjTuRy5KylG5BueoVy8k2F9vaqbmXcLW3Qh88o6VhYe6XyMBLmi4ta1wb25eAusnS0jYxpjpWvcBex2de3PvWNr8tlRpRc6IpX6CwiNxvZt7OLQ0G59pKrU8cZaXMa10gZcyOYHgm5uBf37bDdWyW3DixU7Z8Kc8jnSXErXFuq8jBfs22Iu7Tccr2tbkLrofCLNctPif3Amn1GV7tnA32uOdtzy8FzdzZC/tRG7S9tpKcghpNgAAASeZBHQbbrLYDiVfh9fT1oJ7VkofIS2zb2aLe22/h5WsVExGm2HJamSLf3p6Yq4XOvHLH3XNsSRa91544pZSkwnFHYnSwOFNUHUR+T4G3Mcl6Xwh9NjuCU1dHG1vaNF3deXgsRmHLFBjNDLQ1UYkZIOVutrH29VFZmk93o9LqMVeqp2RPLyEiz+c8p1uUcYfh9TG7snd6GS2z2+3yWAXVE7jcPnLVmk9tvIokiwsN+vmoKO1vNSq6jwSmjjxlhle5reWq9rb+K6Hn2rhqqaZrXBzWuAvfvE+wLlHC18zcSZ6mBJK7uu1E2aPK3JdAzO7E20kkNaYGDUO6CC7ST06kb8vJRr4olrjtrDaPvchw4huZ7ObYdq24J5bjmvSGI1tMcEgjDGtswbEd33Fea4A5uYJBG1os8NAta5uPgu6mixlmEwzuqixhj2bp33HkFN9K9JMxuPpDheY+5mSR1yS6QXv7V3DhlWtblyRrmDWC57XaTuL878v6FxDMbHNzC4NksSR3nCxPt8V1HINHidXgj3RyBjGix0sHLe/S/MbKLxuEdPOsn4MJxHDZJDO+SJ4LTcgczfktDwcns5LNP5P9A6rdc+Co9YbHNVOlka0gOIta3jqC0TCmhz5B+Nfc3NrfQpp4hl1H27O55XqqduTomiN0elmlztJ8BuuT5zbK+tmeRHI297tO5HiFveW6bGJ8vNlZUOjbGN3NbvbpuNztzWg5rlnZVSummc97ti4tNnXHzLLHGry6eotM4acfJgcLdath74b+Ea7fyv8Ab611bOuKwzYPBCGaWuhBdcbeF29T/SuS0LXOqY+zJD9TQ23mQPEeK6BmTDMXpsNjfUVAMb4jYOB028OXXmmSIm1dox2mtLxEOcOFnEXvYrJ5dF8Ra5wPZgd89AFjHX1G/isrl1xbW7aehJJ3HsWk+JY/J0CLs+we6QaC5u4uDfzJXNMUDxXzB5JIdzPVdNYI20xezUCQOYJcB05+35lzPF2BmIzgEnvXueqxxerpz+ihDpAdIXvYW2sWhSykl27r2AGx2UYhckm1m7nlf+dJj39ZOrUNiST5dV0ejl/3KaIihZlcEhnNZTujabNcHGxB2Jtfy+le2Mlh33LpLEm0Tb+ey8S4RNFBPG+So7PU9nyb8geo5Hlb3le1shVtNVYZRdjICOyYQQfJeb10fHR6Xs2fhuqZymxqKDVSNFgeRv8APZQq5D95M8kpOrsXE353ssrmara2H1dttRBN7/OsTjthkur6Dsn+FuS8utojqprHOnv2j/scWmNcvKMj3dpKXknW4lrulr89lhsfu+ktrv2drnVsb+77XWXka8TSAMBJduL90HzWGx2zqXtHGzg61jbe/PmN/wChe/T7T5G8xrlhKcgXBvzBG21x4n2XVEm5JsBfoFPHYNLha4Pny8PYpXuLnFzrXJ3st/RlHmWbynEH1+o2AGxJ9xA+b512Lh+GR4pHfUGhulosRv4n3LkGUw3tZNbwASBYjl5j5l2DIMQdiYeS7Tqa4NJA6H4Ly+v8T9z3/ZOorz83XO1a0Nfrtq6DdW9TI0U7i7a1wRb7dFO6AOee9J/fWd9CtaqOMwPcS5lgSe8fHb618xEbe/DzlxBj15mqCxzyNDbAm5B8T8eXPbqtWpNUFS3VUEh5vra3Vd3h5LYc+l7My1NIwk22c4N8SfsduqwdHqZW91oBfckltyCPzL7bD/3ePufDdRMz1ltfNvOXoSZIpHPjBMgtqvsbjr4fzL0llh5fhcTgDpLbgWXmfBHziSMPY3vd4jcE3tffrt9IXpbKz3fcyLVfVp5ar/P8F8910cw+y6bXu+GTu7X0Cm1mxvv86pOPeJuDfyUCbAHoOvh5rzJ4bLHFKM1TRuLbXvzssQ7Bj2mrSRYdfD863PDaNtXZzm3I5XV47BGEEBjfHcL0+m32Q4OotHe0L7jta7fSR4ctrK9oqZ8FhMzuuPI/byWx1ODvY4vibc2sFaihljfsL772P1rtr5ckzuGPraNkrQCLhwtYblYGow9sbywtIsDfxC22anc42HPmRsrV+GvkI7UFwB3uOfktZ1rmVKzMS1n7kte0nTYWBI96xGK4I+WN2mwJ5X6Ld5aR0MLXMYbHnbe/l8Fj6qnlJOmMaedyLLCaRvy2i8zGtOJZxyJVV1MS2V9wdRYCT7CPn+K0SDh1i8lQ6N0MmgGwIG5IvcfMvR9aZozYsZYkDkD8VrOYKyWkopKmJjg8AkBrOZ87exdWPNNPhhx5ukpknvlzrBeFc7KoTTsd3SC0arfG63n73oadgbrYGsaNz0I/oXMa3iVitNUSRQOfzsQTsPYsRPxAx6UjS9rQDcAku9110Wx5L8y5cebBijVYl2UxUdHaNkreps0g9fpO3xVpPiFEyPT2hIO2xGwXGqnOGPVJu6sLd7nT18fnVs7H8Ve03rH38NIIt7SojDZb9srrw2fOGYBqfDSVAL9W4v8AA2+K0ZTySSTPMkry5x5k8ypF0Vr2w4bWm87kU8YLnho5u7o9+ylIsbKrSf2VFbnrFtr7326hWUnw6FhtM8UDX6XdwDZu9gByVbCoarEKqSOON7gXbkk8vBTYfUOGFga3NuO7c8x0+ZY/J9Y+HHJXyBou4A6X3Bt0t+YWXHk3qZel03b31rPiW6DLlS+J7OzfYDm07+xTRZfkp+8xrrlxB0nn9vrWTGJQ7b72vuT9al+6EUjg9gszcW5E+K4u7JPEvfjDhidwk9UlbEO6Li97kfQpGxNaW3Dg0uAN+Y+3RVm1eprWBhte3dJGyllqoWarnUHblpOwPt6qmpmWu4iEGtu+wLr2BF28zbl59FMWSE9oN7mx0/n8FTjlY517do7nvvueaqyPh16mdwHfbp5ixU61PKN7SGRob3y8kmw7nT2K1rJKgguiikAJ1bn6Cef86rzzFz+44uaRbl8nr0PzKm2VuhxGoaudz0+ZXrXXMKWncaWcPrcr3NijeSdwAdrrMx09SGtbPFKCBc+J+rmsfS1AjedLbX63B+lZygq4nMLpA53Lfbn03+pVyzMcpxRE8bWBoqnR3Y3lo/8AcievxJUOyqQ3RpcNr26gLKT1MZs5sUYaAbAXvz6+NlQfVtMLowGvJ/J3IPl4BUraZaTEQtGesAaJGPb3Tb2XA8d/Yp3QyPcZHCY36i1rdPoUsVQ67mgbOFjc2tt0t1VR1UWm0jnbgFjrXA8fdyVtTHhWNIPp5eyLAJALkkWuLe5UIqSrduKaS9xpFvgqklQ3mxrXOG5Jt9W6mZPI8MPauDWmxAve/vv8FPMQjcTKMFPNFqbJE/pctHyXbhQMUusWikdY735HbbdVO0klZqBs4jvFuwFulr8/NSyTTA37SwGxBcSfd/Mp52j04RLauxPq77EgktbctHs+3JRMVaT2ToZA7d1y6w8h83iox1JcReQ2sb3by91ufJXEjpySWTWAsGk32Hu5+PwUG1i2KrY4tkp36m78iqZ9fLw5rJQ1veFxfZZF9Q9g0OsQW7gcvbfomvSQ1530m1nc7cuv83NO76I7dysuwqAI3vilAO7Sev1BXcMVTHG38C64G9uZH1KMcsjbkEXIAsT1+ZTQ1Ex1Fm7gLEa7bqJtM8L1rEcqznTSXLoZWn5NibbcyPf8VSlp6lzhIyF7h1sLnrtZRfWu7IADui+rTb3qZ1fOxnelDybhxI5735j+hRG5J7Y9VsKepcDG1khuN7j81ljq3LBqQZHsfpvfvbW8D8foWZ9bdp7slmkD5PK/sT7oO1loBaR3iW7C1tr7e/4q1b3rzVS9Md/htDUKjA6qIueyNxDWHl1ViwuDXdqxwtz66Stxq5nGN7X6976he5dbr7PL61qFROHTuAGmwIF99vLwXZhyWv5l5fVYKY43EMlgUokkMbAO70PW9lnmO72kAPuQW38xufnWq4ZVGnkHaRjcHvbg3Hms9HVyXMjZBcm5PifNUyUmZ3DfpslezTLaXM/CMlj1Hu7X5fQpm09iGEPDGRuLvdvtz6gKxbiL3tDH6Hbkkg2JURiBsADoBuDubDlz93sWPbZ0xavommGh3clvuTtzI52Ph0UkQiv2l5LMJB25bqQ1oMTGnsxsQTb8bnf51GKqjs0zTNY63Nrb328z9CdswtvavHT3f2jdTjyvaw5Hl0/NumsRHQQCRbzNrAdPZ9rKl67TtkFyC0Ddwfbyv5+8KlLXU1w5zyXhtyLg3PhsLDko1afJuvoq1T29oA3VcC58SrCRgeLAOB3tc+5TCsBGmOUWPIXVnVYnFFY63NcT+Ta/mPsFpWuuIZ2vERu0qphLWuaC7kCN1Y1t73uddtibfQqAxkF1i9+oC2lvI/P7VYVmKulm0lh2Fmnn9K1rSduPN1GPt8qUou4vbufCw3J8D8VksLu2aOR0WgatiT4/nWK9ZaQO6eu9twOp5eQ/nWTw14Y+MyDk4arknnzI8OayzeV+jmJiJdsyef60a4taOgAty+J+lbLI8Dfnb5vNallGZro26CdJF7uvdbRI8ucGggi3O3JfOzHxy92/ohSB7asTC/xWzTYvDQUD6mpe2NkbC9zifkhYalpIKWL1yre1jWDVc8gPNcY4l8Ra7MFY7CMIcI6BpLNbTu+3M+xe/wBDNsOKY9ZeF1s1yZInfEI574j12a65+GYNIY6BriDJfeWx6crD6VpzmOomc2Nc1tiCLXIG+x38UpYBSRtYyVocTuQANuptblyKxOO42yggeXtjuGlgDb/0Hoto+KdQ5rTFK91mNzJjnq0YcxhbK64bvsR4rSJZHzSOlkdqc43JU9XVSVc755CbuJIBPJUV3UpFI4eTe85J3IiIrqCIiAiIgIiICIiAiIgIiICIiAiIg6ZwtqOzw+qc1smphsdO9277eX8y39rKapicyQuiDiAHEgdm7wtzPmua8LKkNNTTPlaxjnAk335fNy5/UusU9JAXsE1MZQzYNubNFuftXLkj4no9PzQp4mzO1x1DjJA/SQ1hcXjpa/s2v4e9RhYDM4OexrXEkhxFweViSNlXjhbTys0uIbq1AtfcuNuvuPJUK6OKo1mJnZSO7zQ43sbna3Tpv5Kk8t44hVhldMyWjmc2SQuuwNbu3zt19i1XPeAVtbDTYtg+k4tRv7J0esntR+Tfa5uLgbAcvBZuHtacSy6AH3FyRyd47G+/iq9O01014mdkWnRI8C7gDa9nW2PK3Uj2WUeDXdGmo5QzkawuoZ4nx1MN2yxSCzmOB3BB353+Pkt4pq1sje6ep81yXiPgTcKnZjuERdnM2S9U5jiS1x2aedgDbw68zuqmVOIsT9NLi7zHMLBr791/l5Lmz9L3R30dXS9f2z7rNPPzdgEpDA6zjq5Eb2F/tsqYfHI86CD9t1iqXE46qEyRkkOJJufAWH5vgrmWoMbNUYDSBvY3vsuCaTHD14mJ8Kryxtiw3NrXvyVjUueWmN5s15sS25I36KqZmudrb3js24JsVa1L4xd7mjVcXJFiP5rK1Y0TPCShon1Va2B2lwB1357eAPnst1gYW7i9wsHlulIZJUTNF5Hd0kgnT4/H6FnomAb6QGtF7gC6pknc6IT8mufo2tYn8/28VK177aZBpt1HP2qLg827xcBsFI5zG2LmHVzuPFZwnSUlw+SCRv71JJYkOBsfbbl9gp3OaNnm9+ZBupWN7VxDLklSG5eXg23vZRF/lPIJva1+ag5mkXB1A8t7KJdIBYDSAeVlMSiR4Js75IA9nvUC612P5u+lTtbrGomxG5v9vtdU36rizbX52HP2qDSLSSNQ1HwIKg4utrtsfO1vNQ0k907EeV1G4sTzttvbmrCUu7wIBN72Hgm1jqbt1DtrqBfG550OF7XIsOX2+lQNxzcPbdTEIQksW9xpsOttlT0uaLABu9wSpw7p+UCOXNSktsDuATyHLZDamYwwBrZg2xsCRf5lSkL9Y5FzT79/o2uqjnXkOpt2Df4KXcAF8gP5OymRI9zdOoAEezl4KQDXbQRfnc25+5TEsdIHt3Ld7Hr7NvYoGRji5oYSb9RttzV458qygzUS6ItA1b8jceXzFSgFwsN9JIO9vdb3fSpw17vlObpcOTtjbayqMZcWLtnAc+RH2AKsrM68JI2AuAa27XctwrhrWsDwRYMBJAHIfT0RkDA4WNz0PJV4InyylrQHhrCQf769iSPtyWla7ZXvpkcOgEYklcNLYzqdcWAAaubZnccxVdRVyNJdJdsYFtx+L7FvmZ6malwsUNLK5s9a+xHXR+N9XxWvNFLhFBJX1ry2GnaZHOJA2aLk87eAHmUvfU9sK4aRqclnLuLeJ1sEOEZZqKguNDSMbIy/yDzA8+6WfBazgFK2nwysxSpZoDWhsDz+NI7YW+f4HwVpmbEZ8ZxqfFZheate6RzQLgaidLR7BbktjzJUTYPgOFYPCezdGwyTtaBdzie7f2Anx5he3hp21iLeXynU5Iy5JvXxP9wzXAHCDiueaWQaiyJ4c4hottvfkvQ+YYzjOZ6DADFcxy+szOF+9c7A+4fMuaejRhXqlPiOYpRZsUbw0kA3c7b2rsWSMFmOJVeaMXF5Xg9lqvZrfIHlsuTNHvssYo9f4PV6K37PgnLPp4++V/ibG1mYKWhMbXwYfA6Z9xcFzhZvTfa65PxKfRYKauWgiZTspoZKl5Y3SGud3GGw6i7iupXnZQ1uLkC9ZKXst0YNm7+fP3rzpxkxwx4DWUUkut+K1jXRhwA/Bwktu3be5JvuOS9bJMVr2vK5ndoaRkfDTmDF6iaR5lldIXOeb943B53uu54dw/pDT9k6nY1txYFvMbH6QVxnhIXfdAX1OaNVgDuNvAL0nQSvdTtc/d1tyV837Ry3rk1D6D2Xir7jumOWtycP6SUFphjIG9rclPJkOleA3sW9dul/sFtYk53I9gH0KBeSD37Bpt4lefGe/wA3o9lfk1D7wKYMBZTgDnttcqs/IdG6wfE03FzyG/kto7cu1WkG3MX81LHoY7utJI5EKff3+aIx1+TWxlOlAa1wYCdrDxuoMyhA9oJgYG6rgN5/ayzk8ga86bh35RJ+Kma6SODVI+7iACQORU+9t6SntifLC0uUqZ00sr2N7vdGyxOZaemwVrZS3SWC4IIG3l1PJbY10tMX6GAg+43XPM9YjI14e8OLC4Ma02JPmPZf57LpwTa9tSyy6rWZaVmqWGlw99WHd6dxde+538PtyXLKiofVSAE6iLi5tv5nfdbbnvEXSNjhhAbGWt7odfmPb9jdaYyQxsc23yxzHNe3grqu3zXW378sxHorYbXzYZXRVsD3NdE4Hunn5eY8l2vLmLRY7hcNZHGI3v8AlAm+l3h7PrXClsOUs11GXaway59M82ey5235j2c1TPh97XjzDXoeq/Zr6t9mf727ZHG0MAcCXDra4v7VMYmhrXdm1wAcLkHw352tzVDA8XwnG4GSYfWNkc++wcC4EeII25rJdkWljpNJtuBqIv47fbmV5dt0nUvpqzGSN1ncLZtJSyRue4xhpaY3C9wR9uvkVb0NI+laIy3UyMdxxtYjy8/NZiGnv+GkaT3bueRqcTyvtZXNPhcT4yYpHFxNxvYE/mURPomY52tIZHh2h4boI3Ljpvtt9BVZ9ZRwyF72P6gggXHlb2/nVepwqcFxNIHgW3aNiOdtvdusHUMNyx73BzbWNgQRz8PZumphMTvwuJswYXROHbOewAkbs5n3KelzZgEwFq9gfK4N7zS0W8bmwWm44wOIcwk7kixtc+ax0FKxzCZI2ya2XYXAjmLcutjay1rjiWcWtM9sOqx4lR2HYTRzC+luiQEA9Dsk+K1DYmuhY0BpGtxde221lzjK2JT4Ni9a2so6etZiLHQvD49Jhe9wd2jNIs0g2tYcrjquz5i4XVuDYfHiODV8lZTuLXGKQ2cQRcaTazuR8FpHS2tHdj5Y26iMcxXLGplqVRiE0ljI67XOuRfqDy+be6x1RVS6tesD+9DvknkVRmknhc8ym13jmbW6W5g9VTFZKdmi4IsPK39PLksYiYb6hF9PUVBDQOt7k/K87Fbfkjh9Fik5qcRY5sZ3a23yjztbryUvD/LzsbxAy1gMdPTN1SP6Dy/mXSpsaw7AMOhhooGw6u5T6tyG/jOIPvAXVirWK+8yeP4uHqMtot7vH5/gtc0ZZwCro4aBlGyGWNgGuMbMFjYHx5rk2JYS6mqZqS4dNEbFoINx093musxVkdWywl1F+5N99+d/etezJlmPGHR1MDmsrYLtjeTbW3wO6581/eX7oadLb3Udky5i6lkjmaHxb7WcdgB0ufcVcx07Ywyw0hw1EW3btsbc1nK/CK+mh7KqgkY8baezPUWAF9j0/nVCHCat9hG17n/IB3BO/wDMOazmZmXdExMbhbUNC6rlZEAZDIQG6eYHvC7HhNFBlrCGU2kNqKvvuaN+4AB89la8P8jupmjEcQpzGBu1puL+wcwr/FGmbHw3SAC4AeSdVjyY+mmY824j8XFOembN7uJ4jmfwVwWuDSbh2/P5/fdLkBu5s7rus27Dw6nI0jlfZYaaMsIvYFnQi/8ASvmuu6DL0Mx3+rXB1FM/2VnNG1zLbnyPVY6ohZrIs7V5cisu7TpbYXPgqEkTbd0Cw+ZeZvtdlbaYYtka8EE2d4dVctkcA1shI25+SnlphquNiOoVse2jbax7pv7Vbe2vlkNfdLR05XUrmjpb3FUY5dVtxa17XNwrllizvNsRYbFVnhTWuVsS5rd97G+wurWoc3s2knyuByCv5InOHUW3v4KxnD7kF3LcNvsFNZ2mqykZIQblpI3G9tuqsZmWe6wBsB1vt7fgsjMBoNhYgG351jaiMEgAkjx3bY+C6KSvE6Wsrg7uiwN7XPh9gpYHOhnF7nffbdTyMaAb9wnff4+9ULvDxIHADxHLmtoTqNOnZbcXU7XH7FZzmLFYHLDHR0jDtYtFlndxt0C+06X/AEqvm8/+pKE3ySTZUCBfYbA+KuXWA5dPFWpFj3eXzreWS4Y3b6FOdiqIOkarnUeqmF3X638lCUHCzr7m26XBJNiSNkLGgWPMeXP60FndeXLZBBrLvuGjzCkLXB9iCQNyFU0bm9htz5lQde9t/BB8+46iYbSTamxG7RyaTY6QPK1viFET9lTONPd4DnB4cbXB6fNzRzIIGMBpjH2bSHBxIOojctuNxfa9/DyUzpnygtipwHEhjmlneFxv1+dTqJcczNfVbGQxVEU0FQ1zmANawHa2kOt7OY35Ku/svVHNbC/swGOY47kX2Hvt+ZSM/AwmBlLHo1B/aawbAkixN7HkRzGyuI6JzYw3tBqJa5tu83SWgHTzJHLc25BJmI8lYmfD0BwJx6TFcHkwupkGunAAbdb/AFzWNAa2wcTvc8vtdeduE+Oty9mqGlkbohqBpbe5LrnmfqXo2uaDEZmGwtdjrbOv/MoruZ1E6ergyRakTMb9Px/5NQ4+5EjxjIja7DqbXU0Np2aRdxaPlD4LyVyX0Jf2NTgVphqY2Pe4vb2rwdnBtKzNOKtoowyAVcgY0CwG/h7V1RGuIeL1HM90sOo32tZQUbm1lLmdG4NytZjkbGx95xIJPVdV4h0pFLNUvf8AiD5Niee/0rjHDCYUuORVDnOAa7kAfzLomesxyVFe2ijc6SDSA8FveBvtfxTU74aUtFcVtuRNkkbmR1xyksSR0uvS8bYajLVL2xG8I6kXC8zyyj74XSsD7B5JN9wL/bmuvYhm2mflqlpqKe07hYhr9RHlZLxuVelyVxxMz8nJs42bmaYMFmteNPxXZ+Dwc7A6mNzwGncC1rX8fauJZgc52Lh79ybXDt7ldKyDmLD8JwmpiqJIhK5uwL7Ha9tlGSJmswjp71jLEz9VpxLjZFWEMJ177jcfzLnOFEh8psQ0gi1+f9Gy2LMWKzYjVTzPkMgJJaLfzLWsNIIkaCA699+f9CtSNRDDNeMlrWh3Ph/F6zlOQSPJHyWncdFyjOjYvujO2OQ2A+SNyD9S2rA8302F5adBTSMDxcgl9jfobdfoWhYlVzVEs0tQSXEGxI5+d+Syx0mLTLpz5a2x0pHMrHDQDVRGxuJGb+HeG67FnUx/evTSSSRucAAbCwOy41RVBpqhjy8hoe1zrC9wD/StnzJnBuI4XBh1NI1zGAa7Nc256/OovWbWjS2K8UpeJ9WokgkkC3ksrlxzRXBrm3Duf295WJWSwF4bXsG2ona5t0P8y0nxLF0ZrHmMObptpu8N8dP830LmmM6/ulMHjcOsujU87XU4sXGwDm2B52PQdOnuXOsaOrE5ybXLt7CwuscPq6M8xOphaxEX0/lEDytf+hSuPJt7gBRi1axoaS7a1vakjS0NBLb9QBuOm639HN6pEREWRBIIINj4r096NlTVVOHv7epllDHBrQ9xdbbovMC9P+jPCWYVLI7ulzxsd72HiufqfsOnpN+9/CXWczwuYWPcflbWBWCzZiMNPkeqBPOJ23nZbTjtO6ocxrL3vvfdaxnSgZDk6q1Al/YuFh425r573d69ZM1jj/k+s95S3R1raeXl17mXcNTbPJtvyWJxkj1F5duC0AeN7iyyegfJc0c9Nz4rFY8xzaQjmNYvty8PZ/OvoqeYfG3jhgIiLkWJJFudlISDyFlPG6zSezDgPHopHXBIPTbkt2ceWwZPY01jpbAubsdvkg9fmXZOHgJxLQe9sHXPTmLD3LjuSxH664veWi7dx4eB36rreQZnRYkzTFLJrBOq/P7AfSvK6/xb7nv+yo+GPxdicxxjAAJOysK6IimktuQ27iPBVvugdrQPBcLWJsraurHPgdeJwGncL5r6vciJeas8ljc1VJEji82BFr9bfzrBUoDarW519LuguTfbp4LO57qnvzXVtYxrhGd9yNr89r7rAYdJ/ugXW3cS3YnYeK+1xz/2ePufEZYiestP/m/m3jA3PE0OskhztjYX52Iv8D7l6SyySMNY0tFw2xHuXm/AjI4sYWEM1NOq2zt9+fh4L0blUxNwuEx6vkDYjfl1818713o+y6fjGyTm2JA38lHs2ltjsLW/nUwFyXC6msdN2jf7c15jfbJ4G5kLHA7b7LMesRXN3Baq4yNa58LiCeVt1Sa/FNH9kO5/kr6DoOmtlwxaHidbmrjy6ltplhPUG4VEilPMDf51qxnxJhOqqNr/AJIQTV5cSag7C48V2fsV/m5I6qjaG0tMd9I333VOeno42klo8/PZa1JNW20+sSWtsQSFiMTqcUja7RWS2BBABveyrfobrR1dI5ls881GDpDm2J8VZzT4eb3czfr4rnFVLi5dp9emaWnSSXdRz5e5YqcY00OPrkz3NPR1re5U/wANvPqn/EKR6OnzvwuYaSIwSD0C1fHRhGmSOVzBsQGm261qmixV5d/uhM4nusu6xF+V/t1WiZ+OPUcrpW1VR2b7jUCdt7CxUT7NtXnaf8RpEbmrTeI9BSUmMF9LYNk3AAWoq+xWrrame1ZO+RwAvq8fiVYr0aVmtYiXkZLxe82iNRIokg8goIrqCIiAp4XiOVj3DZrgSpbbXU0X64O7q8tt/ikInw6Lh4DsIs9wc/SNTm8tVuf0LCZd7mNSBmkM1ixb0KyODTF+ENs3QwtBsdx7L/bmsdgkkjcecWAtYXanX8/BYT9mzoxz8dHQgWEhuglwsBc9VO4kaO8dI3Hs+x+dW8crWBty0W2IFr7K69YaWNaJLg7N2vcE8guOX0VZRMs1wXOcD8oWPJUpHuNxYEnbc7H2qvMdrh7Ab/ijce26okamBmpp3F9gd7/0Kmmk8oR1Jje4F2xO2/l/QpXVRbsZb7XuTcfBUK+sFNE517DlfoSDa3xWKpamscS+VjWj8W5259DyVojbDJm93btbBBIdyNgCLG9uZUxcQwuF7XuPIq3ppHPbeN4PiDY2t/Oq73SB2guA3I3G223goltWdwlfpb+E1/jDmfnVxSzA7XcLG9geZvzusdV1j6aF05LCzTcWA3+P1Kxw7MFPUvaHSMu3Y6Odr8vm+lWiszDKc1MdoiW2euMZKHXOn7C3uUH1Ldgxg0DbzKxjZe0ddgJ0WA32I93VXTJnPbYvGnkG+fh4Kk0h0Rk2r3AILGfhATYD2c0la8nvO3GxA678lbtke4uYYxcfKtuQoPkLdg67RcWG/Lw/nSITMq7WNdZo1NB5qZh7KwG++xI29vtVo6rcwAa992na6njlLdwXOGxuW6ev8ynW1e6F567qs0jSSNOw2Jv/ADKZglIJG4vz5rG87P1tLmtBu07HzVXtZ7BpLnX5kbbJ2wjumeV46WRrBcbtuNxf5/epxUyRguL++7mAOYv/ADKwEpJ0kuFr3JFtun0qk+qIGsB5B5Otf4qOxM5NL31yRpLhvq+HsUzZny7XIv3XbchyWtS412dQ5gfqA3Iva/vKyMOI6iHaS0PAJsPgtezbnrnrMs9E1roxckv57nYG5v8AFTa2wsa64u0nzCx0c0kgEjgSHA38PtdU5q008Qe8jS7ex69Fj7vcun3kRDISPLtLXA8tTgHewqEcrSLgAAiwb/MsBFmSjmdYzWkvpIO30rKR6ZA2WJwuel/Mq001DOmWt53VkYnASAPGgSfKAKpyMc5msuYSd2nVyVtplcQLBzzfYKPZOB0aLuta3u+dViIhpuZ8qlU4vEz4naSb3uOnValUt7OcEd4E225f0LZJRI2MtcCA4X5G5WrTic1Tmtdex8N7+C3wxqXB1mu2Fw2SEu1OFizxPPZXUVXDCwDqTv3tgVb0uCz1kn6w7WbNd5g+3qsiMpVE7QTE7S63yh18VtOWtOJcmPp8t43WFEVEEjA7WAQed1W9ag096XVYWsr2LJ9UGi8YAvYi/lzCruymRGJNTbDzuTdZWzV+bux4MsR4YxtbSF40u1OcNgAshQYdLWjWQGNJ5EXurSgwONlaXTWs0gMGq5uugUNPSU0ZYGNJaAeXj5q1J754Vta1OLNRlwJ1OZYuw30l1+hA5rFTxtid+DHP5Vh1vutux2a7jYF2ny8enzbrW20rK6W/bCMjxPP+dLaqnHu0rKOVpBADt9r+as8Ra4j5DyQent2+ZbZBglK4jvljSBc22JU0mA07t2Tktva7R1+30rn9/Xbqt09rV1toDtcdj2QPPmPH7fOrSSZ7yCGOsDc32uugTZfo2xDWXaxYuBI39gWrY9h9NRSns5LG+rc8vatqdRF51Dzc/Q2x17tsUGAsD3Pda9+fTn1WTpiWyN3uO7e5tuFhm1DdQ1P2091u5J3229xWVoRLLI2JzXgucO63ck32/Ms83lt0U8addyfVGaFuppBbsPcui0NCWhss7bk2LWH861nIeWKnDaJldi7SJXd6OJx3A8SOnsTiTnQZXwkx07i6uqwWRDa7due/TcLgxdNEX77fhDu6nqu6O2k/i1Xi3n5pkdljC6g7f2RI3ff8n7eK5fS0jmMGl5c42v02VGMVNTUSVcrnjtjr1u373Unx3KqVlZFSU34TuSM2cLEE+f516PbriHkxaJ+KyXGMUioKXtXvbcC+4tt4+ZXMcSxGbEKh0kjyWAnQOgHsVzj+MS4rVuIeTE093a1/NYpdeLH2RufLz+oze9tx4gREWznEREBERAREQEREBERAREQEREBERAREQbFkqqNPiLo7utIBcDkR5rtWG4i2IQt70rnC7WEch09vvXAcEqTSYnBM11rOsu65brqariZKHB74wL3tfQeh/mXPmjnbr6W3M1ZqaZ0rtvkOc2wbv0F/f/MrcVDpYRS1ALgXlofyFyb2PUn+ZV5fVYKljaWUxtnNtTiHariwI/J9vx2VOriEc9oiXvad4mkfFvibHn9Cxnh28+Us8ga10VTE0w6e8QN78hssbUVpoW09BhpAcDfWTtpG93eJt9PkquK1UdF3Iw1z3kFrLke4dTvzVpA5hlLK8WdICXMjJOkAXBHUDnf2ciiLfJUw7D6drKikqWtnZVxBkxl7xf5k/wDV91gua544b1mX3vxDC2uqMOPe23dEPPxHmundrHra6cNYNNu2tZrr7b7bH2+Njuqk08jKeUP/AFobPjfzPsvz8eamt5pO1b4aZK6lxPA83YlgzmsL3TQNv3HHlfwK6DgWeKHE4gySo7OZo5E72tb8ytczcPcKxVz6vBZYqOcX1M/4pxtfmOXmfPqubYlhWJYLU+r4hTPgk6X5H2EbFXtix5/HEs8fU5+knU8w7iMSidG3s5RZxvfz81XpwcTqGQxkuc8jUTyA6n4BcWw7NeJULRFI7t4x0cd/iu2cL6aoqsKbjlXCWGqH4NhG4YOu9uf1Lh6jBOCvdL1uk66vVW7IjUt0poWRwiNjdmjSB+b5lch7HAtJc0Da1k0MLjpJNvo8VLpaLuFnWN73+dea9Ee8uHccLeB2KkeLuB5Dr4JrceW9vA80vdtmgnzP23TwskeGFt/LmgaWt1B1m7jZTBzHER6dRBudufkptNrkkAW5atwgp6X2BcOfnyH2KjyFw7kolrrtu02vpve/tUNxcbAfBT5DYA92x5781AFx3ubW+G6iQ4DSNwdnXPzbKG1tLbt5722/nSBK7qbbnwUCe7c7W5G3mnffuTcXsb9FKTpsSOXJShI46HC3W4G/s2QC4sSPH2qYt1EjTuDZtvoVNzXG5F2+zl7FMIRa5pfp9h+xUps8kAh3UDohcGhpA+Dbqg3tIwBKQNG1xt8D9uqtECd7BYuNwCDsN9lI4xje5Atv4EKpIdADWgtI6k81Ts97dybkja1h7lOtK/cle7snazqI+m/25KDyX6hybfpzupgOZIPQEu338/mU0TXBu1ib8/FWhWdJWRWb3Wm1vh9vzK4ijIZbYjcA2UaaJ9xrBuTYd3krqzWOA+UCd+tvataU2ztkiIW7m20xCxcbb+G/gsvhdM2TQHDS1zCHf3o35rHRmQyX0Bp2JtytqVxjNb9ysDEeuz6omIOIs4N5uI+Nvetp1WHJO72iI9WKrJBiuMy1uvTGB2cPkwH+k+9c24y5mbDQwYJRyN1VPfe227YR8ke87rowAZRGWeVsULg7tZOjY2gl5J5bgfOfBea8yYy/HMfrMWku5kkp7NrnXtGNmt+ACdFim9/eT6M/aeeMWL3NfX+C+y/gz6zMFDFUDTEGQzPcfxW2Bv8AmWVznPJJjEskB7SNlQIQW2cOzG23wCzORcKc2Z+MSwP7Ju79djaONhN29SCbBYrD2NxfM9Fh4aJO1nMjzYDe+30r1bzqOHgYo3XU+r0twmoabBcqYe2qpHGOtcZX2FtgNlumP4vH6mYKSMxurHNp4mgi7Qdr+4XPuVl6r9zYKDCQA00lOxrrctVt1r9bWCvzVHFHcsw2IyO221u2H281fDX3cb9ZdeWZvqPRks7YpHhmBPpqV4b6vEGtA6utYAe0kLzZxHwKvq8XgpXP1w0UIhFt+8d3O8ruJK7nmVzZamhL6gdnGXVcrRcksi3aQf8ADczbzXOcVkirquSqk+U919dufwVM2WfQp00XiYlgOHWATUM7NOogXDgdt/Bdyw6MNjDG7k33965/lyIRTAxxtFyDcje+y6HRvi7Ju5Puv714PWz333L3ekr7rFFKqzmW5g7HY36KFwyEl22/NVTYD5Pv8lS+Vd17X6WXDqIdW5kaLtL+V+Smv3Selxt4KMekbauZ2v7EqDpYGW7zudr8vcmjbHV4LH3BuN7i/kVDWCwab/Kvv1VWoY+QODmA3uL32G3hz8VRbHK4lrC0NFtQA5e8q8QncKlRI1kBBcPZfoubZ8e2aSDULtbd4B8AuiVMLm0rtIDgepN7rkXEnEn0UsN2Xbq77SdN2DY/9Xf5l29LXdnN1Norim0uRY3K+TFZjCANDtDSDzaOSxcjtTr3ur3GSBWuAIJ53BvsdwrE2vsvejxD5LXMzKCKJAHI32UESr0dbVYfUNqqOd8UjDcOaSF1DImfMVqC2DFqYVMTecw7paLjn4+K5fS0r6mVsYBAdfey6zw/wsChijq2gazftBbawN/zLLLWtq6mHT0mTJXJ8E6+bqeWq3Bsc1CN88XIHVH0tfnfddAwTK2BWbK5s0trbbNafgtIylRUzJHNjgDibd8u3OwPK3PddOwwiOJgABHNY0x46T4h6mTNlvXyy9HQ0lPD2bKOJrXCxFr3HvWt5l4cYLjcb5KKJtHU22LBZrjawuFtUU8ZZt8ymbO13guqYpeNWhxVtkxz3Vl5VzrlnGcDr/UK2nEby64da7HtB5hYjD6SscQwkFtgdRHeJvbb4r1hmDLmC5mozR4vTNkA+Q8Gz2HxBWgScF8Pp5pDS43JHG6+kOiuWDpvcLjyYJpzXw9bputx3/1OJaHkLKdLiU724gwMbGQ8u531A7Hxsu5YDhIiMck1TPLT09hC2Rxtty2WNwfBMAyzHppmumm3Jc7z57fBVqnG6mTeA6GnbkuT9txdJzM7n5Q0zY8nWcVjUfOWNz3wuwfMFTLjWH1XqddILvaT+DkdbmR0K5rJkrHsPrXNcIphexdG4EFdMfUzVFxJK87EjdUHR6hqNt97rz+p9q++ndKadXS9HOCO29trbAnvy/l8UppAKioNzY3uOl1gsbirKwPqap51kHcjYeAHsW2yMjkpYXE3c0uF+VhzVlVQtfGWvtY3tq5dVz36vJkmsWniPRtTDjpE2iOZafhmYammm9WncANdrk9Atsp8RjmIaRz5ELTcXwF09XqYAGh3MC22/wDSs1g9HUQN0vc42I71iuzHk8Q5MuOsxts8U8geIrtLORDhqB8OavYHMiq4xFBDH3xYtjAJ96xFI5sk7HEtPZ83A2t7lmaJmrEIQ+wsRutpvfuiKz8nNFY7ZmW8RginAJubLS6prjmFoB5P8d1uw/WP+qtIlDvviDh3e/f2+5eh7T+xSP8AzQ4Og+1efpLc2NLobW6LB4nRG/axtAseiz0J/BjyVGeNsg5XW3tDoq9dhmk+fRh02ecGTbUiRYusBc258lB0eo6WX2G4PO/VXuIUXYyBzDYF3gqEAOghzL2O/Q+3zX53l6e+LJOK8amH0lckWr31WUrb9y3Pr7FZTMG5I2buPHmstMGOY14NyeZturGZoJDmnnsAFz67Z02pLHNcIT3m7nmFdsex52INuYCozsLiDobtvc+CpQzNjcWjp1vyVtba6iV8ZTpsSPZ5Kzqni/eu1uxt8VGSoaGk6vLnzurSapa+52dYardB70rCI4UZHm+9tN7C+yx1RKDISTc7k2HRV6qRpLix1/Ln8FjJnlpaTv1uCumlVojZrDSHNBNveLfWgsZGWHW+6oOkcb26bg+CmjJMjGg3uRstohpExDq2W2/1jGbWJasyBc6RusZgDNNEzY2ICyrQdVrL7Xpo1ir9z5bNMzklJI3awKoFt3WPM8rq6lFrDZWz73DXOFjyuOS1spXmEg71rO3VaO4FzZShpHeO3jYXVQi45geCqskkJ6KVovsDbwUziCNyDbp5KMYPQDlsUSlGoPuSPNRc031C1r/Mp9ALtRHuUCLHbkiHzyka6J4pzPJ2DXPZrLnbWvYDz6bWv85uWxsjp3xFjGslDbjSQLdb2O3kSqNMxs0D5Whzo2bmxNzcnYk+JF/gqMUtpGyRQloOloaH7h3l8VfUzDgi0RK6Ekelk8MLB2byxttNtwLNPK9nEH3XVSICwc1zWSD8G6zrEna5Pnew1C5P0UWRvu8MjDXM/DaybucbE9eXhf2K8fJFrjhlEbomO0PDgdpNjcE9N1SePDSsTPNp4VKOSogrxPpjIZYh57rnEG52B2+C9RZRxSLGMs01WN3OaAbDcjba3sv8V5aqiZh2MUhYR3S5ouPZ435Lr/BfG5G002FVNRqkj2aRyt/SlPtRMuzprRE2pH9y7zg5fU4JJA42LWEDba29rH4Lw9n6hkw7OOL0sosRVPd7ib/nXs3KtaGzvpHcpBcb9eq8v+kDhDsO4jVb2MeW1LGyA25nkV01mJrEuLradl5czUfxfftt+dVBS1LuVPKeuzCqSs4Wcy4+Jr3a9Nxe2297dVsUMjdhEGsNhbewP825+PitRwqV0bzoPM8j1Wa9ZlgDXGPctIa+1rG9vt7lpWfDlvxaWOrNUmOyvJdYHbSNrclnIZwYdDn2DrbAkEnzWszSvfiLh2lug6C9uXxV4Kqtkhe6MlrYjcdfh5JuIRMTOvuSZh1txPSHAEHW0kjbl19yysTnCAMDgx+nfa559CtWnmfPK6R7iST1Vz90pjY3DSPLY8v51XcTO2k0nURDPzsMUEjjdtty49fdz+dYLDye1c5rXuF9mixv4+fhyU0mMSuY9jI7axYkuuVbwVfZat3gnkWncHxURPJ2TEaZUwysaHNBe75Om4J/whfr83gqVTC98UgLH6jvsbi46W5KhHjDo2t7ri7qb/Mr1uO0WkNfA53LvWGyTZFccsIyIva8kW0+XkdlCRmg6SDfzFvYtrw1+BzvML2sOsht72vf29fNX1XlBj3Wp4w9pcbeQ5be9Ui8eNOnstrcctDWRwNrzXDS0k2PLw+35lslLk5sT/wzTZhsSW3K2zL2XaOl1TsikbuDu0b8jsPf8yi1uOIXpinJOp4YmnfM5jXNH4MjVYjl5Dblz6DqtCxp+vEp36S27uR+2y7VPT0p1MZE9mu4LQwWt02WBqsoUVTL27myl7u7bsgd+ipji0ejfLhnURE7cnY5zDqZe4329vVHgtcWkAEbGy6dUcP6V8TmU8srQ+2oBtr7rG1HDeSw0yOaCBpcG87/AMwWsS55xXrPhoKLeH8NKzs2uje86iQO79K1zG8vVmBdm2raQ5+xB6KVZrNfMMWOa9R+jSzRg85LnH8J1C8tr1V6NYc7L5dc7vO1lhn+w36SP838JdskgMjw8AbDktR4nxGLKFa3UQDE4nfyW57tHPmtG4wTCPKdW3exiI+K4ppWJ7vV6vfOtT4eVmt77gAbuuGhxNvpWLzEyTsHyl7mjZpYDsTcc/FZJriHEtbp3uLi6xmPmQwkykP6Aafn+hdtOZeLedQwUDXFjgGbEgarculvnVJxuep9qqR3MTgACB3j4/bZU3fKNr+9dE+GUeZbFkqEPrJXkEBrRzcQHG/9C7Pw/PaV7hpZsOXUdNvt4LjuTC7+uDe9mWbtuD5fFdj4dARYm57nB5cL3G5968b2jzFtPpPZW644+u3TXMLI+zcSCRzB5KzrQWUzhzaQQem1rfWrmadtwZLgnwVKuY3sJHPGxYbHzXznmXsx85eY83MiOYqp7NR0OIDQdr+Xz9VhqFkgrZGMuSfxydwOo6X9izWbjG7MlXocA4O1e2/Me5YvD7etX0u0gm7vFfcU/wBCPufCW/75bfz/AJtxwGVsUsZaXN3bqI1XuSd9uVgPBej8tam4bC14AOkfR5LzngD2Gdg7MAHlf5JI5k/H6V6Ky8wx4XE48i0exfNdd6Ptumj/AC2VDrnwueXiqoAtbe5VuHaeYF72uqoNxuV5stpXMDb32BupnhpcXHnboqDZuzBsb7KL3Pe3U0m/TfdfXexpi3T6+r5n2ruM25RLWAl17nncG3P7fMpXs71gb+JUupwvfqN7lTayRYtsRud/h8y9V5ilIDvpGwHsWIxIB5LXC9xa191mHvO9hcFYusZr74F9PIdVGuE75avPFH2w1SnRv8kXAPsHuU5pC/5DA4nqDa2/gr6Wjl1dwGxta3MBXlJRNv2rwDYWICifmjW1rh+EMjIeQQWC1+lz4LWuImA+s0D5o4mlwuB199vct/LWcgCCbX+CsMapRV0UsZbYkb38VnbniV4jt8PHuNRdlUSseYwdVvkkE2WIW7Z8wuKhxSd+i13AEk/QtLcNLiLEe3ms6zuGM17LTWUqIikRG5AJt5qCIgjckAX2CiwFz2tABJIFj1UAbdEBtawFwboOiYVQa6Q9jI3V3n3LQb36n2lYbB/XWYw81BeQ13daCPq2W2ZdaThLpHNaNTdQI6bLVKZzPvlddheNrEC1h4ELhpeZ7ol6+bBXHGO0eZl0EXkOkMLtXdG99Pht1Vbs3EMLWXuwXF+ZHNUGFjGhr2HvNv77/UqsdZFsDqAO5Lff86xnfl6ddeqaZ0osGstq2JvcKm1z7CQtuIxsNjfb2/a6rtqY9RJ7ziNjsbqhM+lFzdzQHXt1J8VHMtJ1521zM9SxtOXtj21E90C9uh8vcqWBRvqoGx1MIcLWcPxviNlcZjbH2L5GXsCbAeH5lZZFxCIu0SG5G5BNybn6FrWJ7Nw8y+p6iK29W60lOYI26IJG9mb3Avy8Odvcq/ZsA1CAk7lrbA7fMptQPJpH98Tyv0+n4qcSQ6AyRjr7WJPkFz2tMvWrWsRqGNxKlNRTvYYw0EE2LVz+vw2bCcUjfHO9ofsWctV+Z2G/jffl0XS6qZhBBYLt6XvssDW0DcQrQ50RdpNhfpzB+YrTHea8OPq8EZNTHmGTwkTVFBFKWtcX2JJ3Bv0A+KvmwzsGkss1tyLPvz+hRpAykibHYkxjSADy+351X9djiaToHaE2uCq2md8Q6aViKxuVkaaV57lm72LtXj58/wChHMmBs4t/wefvV3BMxz9LbHum9uuyozvjjkB0htwQd7g36/bwURad6WmI1tavZKH6SyPlcm+ynZHMXANcDp3BbcD27qqx7HOJay452Kg2SOPV3bi+w5m/gr7Z6hK/1hjj322uSLkbqOtzyQZIwSLEW+Kg5x1NGjcX932sqrAHs1yNaLDZyT9U6UC2V1wJLFvIEbbdfPmrOodPEwskluSOR/mV/wBpY3DGuaQeZ9ysqxxc1zCIyCLbHdTDO3ho8z5X4iGNIFpBqs8gj3jmtww6hnaC+Rwu5ttrH3rTax/q2IMJhID3WI8+huugYTOyupWOjaNTRZu4+b3raY1EPO6aazeYtPhdRxPuWOkF72vYHl4q3xKlMlMQJgT1I6+1XzWvaA4xt/Ks7mOioVUxaSHt6HYePuWUbmXpW7e1zCtw+roMTdVQyOY7YAfim5AO3sA67rdss1cs8AEkp3buD43VCtoXYjUantLWNNg0gb3WWoaMUTGgNaHWNwBsFpaZmNS4Onxe7yTas8Mi1jSSXePS1vcFUkbEHglxO3eBceh8VQbK5rd3EDpYbgoJ3OIj7Ui52NvtzWExL09x6qkkbDThoBeWg8j5c7fBaq6MCpAa4gX3e7mtneX1H4MFxbuQLbge3qViJ6L8O1xcbdLG26vjt2zy5upx+9iIhm8DnfE1pLWvfyBcO6OW/j08fNbBHUta1sWkNI6n5PO91r1DBpju94tsQeoN+aybGyyxtbIDquQeYPv9qyyTEzt04YmtYhkDXPcCHRi/he99/n9iscTr5WwSHS1tx+LzO/w6KrHojDWtczlY+XksZmCQmkku4AgW57W3/N86yrG5bWnVWCpcYmkqNOrXYnkd+fny6ra6LE3Bml0nPbb6+q55g5d63K6RzTo3Ntzz6n7c1mpsSNHC4jn7Oa9HHMVeLeZt8UsvjOIF7n6nu25X5D3f0rEx4pI2W4Gh9xpGq5WIfjhqKgxyubYfjE2spIqvW8EG/fvt06fWr31ZjizWidRLc4MSnd+O4OaDvZVYql+z5AHPcS43NwBb7fUsZRgyAN28h0V4GyR2JAJDu7t4c/cvPtWN6h7tLTrcpqurlDCHBjQd7W6eHitRzNK6V9nOcG21XAuAFs1U14ZZ5uTyFrE+32LXcWiqJ5RBTxAyWsyMAEkq+OIjww6qZmkw16j7eo1whpc4WcwuPUWtb27rvXDLhnFh8EWYcxU7fWHgPgp3D5PUPcPHqB0Vtws4WMwdjMyZip2GrezVBTPbcR3HMjx8l098pkkLWm/j5K2S3xbcGCs48elLE8Tp6KinxCrdpihaXG55kdF5nzhj9bmzG5auV8jo3uLIYwL6GX5c/I9eq3ri/nDt6pmXqKdzYILOqNJuXnoFzOnMjWGR4Ou5A3/Fvyv9uaUj/dKt57vghdSmKAN0uLTEe6N9h4EHb8y0fNeM+syuo4Xd0G7yD832Ky2ZcZbR0rYI3hz5G2BA5+a0YkuJc4kk9SurDT/dLi6nL/sjhBERdLjEREBERAREQEREBERAREQEREBERAREQEREBdNyDi3bUrYow5skQsSzc+3zK5ks5lPFHYbX31kNeNwOqpeO6NLUt2WizuFNG2qw2SN0jS+UEWe8E9NyCLW5be5UWYxT0YEda588zXHszru9x3F7DlyPP8ywtJjrJGRiiYZZXAki+7AOvx6DxU0DRFIZZHF7pZSXk9SOfuXNp6Pfv7K8nDpJG18mok2boYAAGnw2+f6FdVtHT1TI4gxzXEiT8Hf5W1uvPdWjaiSnaY2N2kPIWNiORt4qMOIzwvEUcQcy19ViBe9yRfxKjna0THiUwnfGxsT9wADYu2At4+zl53PJUoZ3Q2aS8xEnQ0G2n4bEKjOyd5eWSO0kBz4/A9R5jkPeoRt7SnMbKcgsN7E2+3gmkbldxywvY6JszBPI7SJLWbYG/e8DuOfhZWeJR0U7HYbi1NHURuadL32LgAPlHexNiSP8JWwbWBhbFEHOF9WkkFo8yPLn7VZy1VRC3sp4y3ulxIO5N7Hbrv8AQmlZvxph6fhrBiWMU1NR1DmQykPkbYkaL3NndNtuq7xh9HFRUcVNTtEccTQxjANgByFgtbyVRF1I3EaprmvmGkbbhg+tbc1wFgByuST4fay87q805LdvpD1+g6euGndEcyjsGhoaCd977fbZSOOq4JBAO3mjpWl5YbAuBdp62+30qQtaD3Sb9LBcenoImxbax0gb3uoBwOp1rdSoF1+ure31oAG2uSDz+pEp43d4vLOfle596AucSWlpI8fzKBBA+WSLcrKDSNBsAXDfl1Q0i91+drcrdRttupNdmE2AtuSQCVAgkbvBA5eSgGG17WPnyRKIJtpOl19ybfR4qGskbyHc7+fuQtNiCRuDv1PsUjnAMda/IXKlEpi7WNgTfx6qm7T0O4t5KZshF9t+l1I/szcE9eYVlUpeWvtsd+XT3beCgCWC5F7C5FlB5MbHOaLkuu0ePRQLzI2zvHvA9FMR6kpS9ps8OOq9rXPP2DZSdmxrO42xFwLO/NbzKla8tdpOxFiB4qaRzmvAa5p1C5HmPBW0iZStLw2+nuC7bGwFvFATHqu14abnncD2FSy6ZObdIaLnzUzHG/PuuN9xe422+dWiNKzKEcbrDXax5DwNvFXTYiS0m2nz3N1BjWtfYAgDmB4AWVPFMVpMEovW5ozI97gyGFttcrzyAV613Omd79sblfMYxjmNa7vvsQ3V+dTRtkLddg4FouCBdp1cr9dlbYbSTU1M6rq3F1VNaWUX2aPyR5AdFewxgEi+m9277eLguiK9rjtfu5V6KnbUEjtHtuCA47WN1gMzPqa7HIYo6KSWmiHZMcy7he3WxuDfdbfG1lLRSVZLdR/WgfyirGiFNh9HPiuKVDY6alY+oleRbS1ouT7egHsVpx9/Clcvuvic84448zLmSaTKsbm+u4rZ0hA3bA0gm/XvOAA6WB87+fqWLtp44wNTnva1rfEk7LZuIOaarO2O1WPyROZG9wbCzn2cDdmNJ95991YZfpPU6yjxSo0WbO1zGO31WN+S9THi7IikPn+o6iM15vLptBJDh+C47WPp5GP7M0cLRcAvcbvPOwO5vbw81keBGXo8azpFWyguZRvBdyIaGjUel/yViuINdh+CYRSYRQEudM51ToJ5l7tre4/OuocDcEZlrJNTjtS1nrNaDDERsSSbvI95+YrLPPu53bxH/OXX09O+YrXmf703bGcVj9brK3WdLST8oDYLW8ptmmgqcSqXBz6+UyC7QSGDYDz2VlmmqlFF6nGSZKtwjtfoSs9FLFg2CmqeD2VHCXuuL30tJt7dlwYupvk+J6uTp64+FjNBDXy4hVOaX8qNrXnYBu7tNv74gHzYPBYiXL7HOv2QO3K3L61tMdKcNoYKOfRJO0a55G/jTOu55/hEoSwaX6RqtyAXL1PU3jJMOjp8NeyJa5h2DMpnXZEByF+jQtigjbG0AA2NtyN/H3IXkltjYbqILmbEjY2tfdcd8k3nl1VpFY4HHU7cu036lTOmIZqve29vEKiHEagSCem6jsT3g245+arv5p7VyLgktub8xdRdIGtbqYdtgqDrtdqYRsjXOA27zjz8lGzXKSq2iLi4sHOx5lUHTNik/WyHO3sOm5uPoU0rwGEyXeNwArSdwYe6RZ/X2rSs74RMaRmLpdT5H6LC+x3K4JxMmdVV0jXVLdDA8He5b47e8+fNdyrJGU9JLKd3adh1XnjOU7sQrKqodoBYXO0+ADSCPbZel0XFtvN9pT/la+f/ADafWtY46o3ueI/wW+xAGwNvD7bK3Y4su4NubbG3LzV1E4Na501vwovY7tHOxsrYlxbpvYG5svZ0+aifRIbE3F/eoKfs39n2unu3tdRhAMgudlC24ZjL1DPNK2SIu3IFmnTsu2ZPwR7Rqc06njU8sI6DZaNw+w+Spd2DKVup27S7Y8/FdijhdhNMHwMayUN1arWJNjt4WXPkmN8vR6PFuveyuA1Y9ddEYzfVycG/MR7AtyiqXRts3cjltyHgtNy5C6WU1QY1wO+okX9i2H1wAG7ht0C8Trc9q31WX0HTYa2ruYZePFZm94O2G+6rx4w+5f4mx9qwAn1cr77kX6K7p7uaLk+9cP7bmrPEum3S4p8wzhxklpDAC7dY+aunn3dIbHoqBsb2Fgqb3XN77eCrl6vLljVrIp0+PHO6wiSdXTdQHeIAuBf4qRpBJAHI2U1yNgbnquWXQadI2Fh5dVM4N1Fw3Kgbgmxvfe6gba7XsOVvNRoVoxenkFgBcO8wqXZteTdu58eqqRuDdbQebSpA6zhY6ff5q8+kq/NK6hgc4nRfr02Co1UEccNoxa45W+hXUkzQzUXXvyWNnqtchYx24O1+S68bhtOkKCzaodzSSd773uFl5ZxSuZO3cNOom/zrCURcK3uk2cSfgVlsRc8Qd6xvba30rpm89vdDGIibRWWyQZroJqWxnAeBYgncFa768Put60XHSHcgPELEtLGlpLQPZ0U5kA1Hs2kuseXzKM3XZc8Vi3o0xdHjxTPb6uhwYtB6vqMo381I7GKcc5W+W65w6te1w06uW7b9Lfb4KhJUyvA7x332K7J9tX1qKuePZFZnmzfsRr4JIyQ9puPFYf1xrm3cSbm4961s1Ja0AFzulifgp2VN3Bmot35ea8Lrtdbk95PD0cHT+4p2722CarBYfLlY8vYrE1Fy4BxBt7SfJWwk1G52PJRjezSBa5v1XLHSVjmZaeE7pXO7pF7c9+StXukdckEm9vG/mqt9g5xs4AAj3KJf3g5gHQK/7NRbulRa5+klzbOFzYnwVvUMe557Im4t+MdvZv7FemQfKa65J3NlT1btJaDbkbdVP7PXZtZmJ8gLXjpyBP8AQrGehkc4uLAPADawWb1gb2t19ig5w7zyAdviVauGsJ7msOhLHmwIvtclS077ztbuLPAJ8N+qzFUIw462i7R4eKxIiDqyJrWh15BfyN+a6adPSyJyy7DgTQaKMAi9lkWN3seix+Ds0UcYP5IuslGdibc919ThjVIh83kndpmUJeXPZW7u8bHn4KtISQfD6VRMYcDzF1ayK+ECHFodax5lQe8tFt1O5wFxZUZLEWPMdOoVVk0bg65tbpdVo2kEg25dAqMLTYk3sdgqzXC/O5QCADzKieXj5WTn03UzuVreaDwNhkMIpZGmIOZL+URub8zuRc77+HsWNGGOp5hO1jHaW8nG9j7AOVves2KqSrphNS7an3LHtBHOxsR15/Sp8Sq3UVG4lsYkfzu0NPL328kiZ3r5uWax2xM+n0a/K2JzWudUNa+RtiHOHK99weWwHPawtfqqrquIMDIKyMansN3kEusOZtuCbC9/L2K2NU+Yesuje0WbYsds03AP+De55EXVSeNnrfaveI2PNxpa4Bzbmzib7m5bv7+XO3bzqVIvOtx/RPOHxXfJHJ2Wu+5c0C55/YraskYx9ycdpqiItDJNt3c7+JBt9K1j8FH3nPDfkaXG5bt/fDcfQPBQjqWse4ueJ3Ryid4Ozm2FwWna9jYcr/FV1MxppS8Yrd71XT1z6NzKuB3db39xyHtWj8RX4Hj2O0lZVtbLZtiQ4WI6LN5OxVuP5YpakOjcWN0vPW42HtNgD71p2fKWakxCPErgxssLEfzfWqTeeI29bNipek5Jj/k2/C8tZckoJNVBGXdmb2+P5l5jx+lNFjFXSmPT2czwB5ajZelMp4i6roWPDtRLS0ho6W+G6865zjkhzTiUUp7zKhwPkr9PM7mJeX19IilbRDGUsvZu2BJPLey2THJQ7AKbREGOaQ4uDr73Gy1YEAG4B8L3WcxGeGbAqZpmu+M/J1XvzHn9guqfR5Wo3LCwskkkGgjVfYkrK4XUluGVUJtyNu7cjZY6kfI0SNZIGtc2zgeRU1LM1kMzHc3N2uTp94U63CJnUytUREXEREBRBINwo6W6b6xfwsmoaTZo3RCpEXMljLTcgh21iQfrXRMuYnWii0yzvIc0FrnXsR7eq5xGwOuXXsB0W/YBq9Sb27XNdpFj136G3v6ItjnV+Gyx10kTrCcuZJsBcj2XVxFiNS0BprXM2PKw73IeaxTC5wDXt0ADlz1fFXjJOza3tSx+nYbBxAPK223X4LSJiZdG52yDK67+zM+t0WwaDsDfopm1U0UbrEi/MaSbHz/mWOc6RjN5u+4CxAvbkbcvoVRsvdG4eeekje/XlyVoW3PqvfWpm3a1zw0i7vAHp9PxssthWGVuJR9oyS4aBe7tPd8vPYrXYnTESBjwwtJ2cb7n7BdO4bURxOifG6LTE3e2nYm3MLn6rL7qnc3wU95fUtJxilnoTrDnWB0mz+q5XxBeJKqJ4Entcb+4+ey79ninoacyxRjVK3YWjG9ul+i895+sMQhAt8k8lGLL73Htl1mP3fENWXq70aWFmWAS11y9xN15SHMWXrT0cGluWS1wH64bkDcH4lZ5/sx97PpP9T8P6OzgA8xz2XPuM7nNynVtYLnR4XP23W6y1RbVsp2MJDuu2w8VoPHJ7W5TqHOaCCBsfauSZ3p6M8RP3PM8bWWAd3jexH4w8VhsxG0I1k6idtrfbYLMB2ljjZwDttI+T7bLBZha0WLW3Djf5Ru3Ye7+ldlPtPHvrtjTFxxl1NJIADpsOXLfn9KovOpxO3uVSIEQueSNN+RF9xyVJwsbXW8s6+ZbRkxpEj3udZtxsLfbfcLsfDxzHVkkkj2g3HyTuRytYeYK5Dkjs3kteNJvYOB5jnbz9i7Dw4hYcUfNE5mmTci2q4vt5+9eP1/+59F7LiYxRP3ujPp4H90tdvvc9VY4m2eOmIaQQGkWKzMsIbYOaABty35eKxOL646SQOAs1pNthf7WXztY3L2tvO2MYX6xmWsmBJDXOs43DXAE9bWKwEcjjiboonM1WIDQ7Ye4dVt2YGyQ1le4kgOdYtDettrnp7OS03CoJHVMkjJCwkm4PU+z86+vxTM49z6Q+Qz1rTPFYjmZmf1bpgkb3ugc9t3PkYCxhHeGrkPft/QvSGXjqwemLhY6Rve/zrzlgjBH2b4w1znOAfbmDcfm39q9HYBGDg9OA8vGgbnm7b4brwuv9H1XTf6a6kdYkEi56kqMcpLS4BykmGi4fYi6ptcxgJGq4BHtXmS6YhXmlFmkED3778lkIWukiBJIJA9h9ywNW64bpJsDcke9bThlM99IyQNFrblfWew5/wAifvfNe2I1lhb9i3SbgXBNrc/cpTEHN8G9P6VlYaRs/wAoG58hyV/SYJTPF5ASOXgvZjUPJ5nhrJgINw63tVA0up3jv4reBgFEPxH2/wAJTjAaBt/62vc33N1HdB2zLn7sOLnO3Hnf2o6nMIIDQSOYC6CcHom8qcBU5MHoXMI9XZe1twqzqyYiYc8dzu4Wt1HVUnjW0xkd07e6yyuO0bKOseISACOQVhp5F0bDcbeKwtOpdFOXnPjNhZpK81LRpY82va9/d4rktU2Jsto78h7PnXonjjhLZcMdVaSCLgkHu28LEWXnaosXAl3eDRqBv9uX0KlZ3EuXNXtyKKIisqIiIJiABsQb/Moxm0jTcjfmCpbkkk7nzQWJF728kQ6dl+oP3Gj0R6WGNtjyH9FlrNHJozNI8uDgN7Bx5LJYTWTHCRojLn6Q1zg4cwB8ywWH1oZjO7JLl9twNlyVxdvdMvQydT3xjrXw6UXNewykmx5AkjSVF/ZBvaNDW3aBzvZU42ufCHkAggWJANzz3v7FdhrTaOzbAWdcEWPK4K5Zl7Va7Uj2ZIcdza4F7XVu57Zg5zWkDSbEm3S31KrLDILu1FpGwBO31qkXlwcXs1E93wP2uphFt+q3qYo56Z0DXAgixv1J58+a0aaGpwHEO2p2aYie8XXsB59QugfJdcAWDiLmxHNW1dhcVWw3FtrahfVa3jdaUv2S5c/T++jceYS4FnKkq4B2ry24tZ55d626z/3To5RcaGWsQA7cjz+3VaE/Jukibs3aYm91reTtuZ8T7feqkWB4rBIxwlcWjUTba5sBbnsPr33UzFJncKUy9RSO20bbm6opi4NLmEAePzKoJAwkU5Bkd3g4finn7hstcpcHqnS9pUPe4Ag81tFPFDTxgMadR6gDf7e3xWdtOvFNreUGMfGd7m53N+v50LHOLrOabEb+anMtnuLQDY6b26ef26qZsrnOa0tDCBsR0Piq7b69EWxlrdg4E3Goch8VJJTkENd8nVcDce751W7eQSXDieRIDtvp5qWWV7ybjZrQ0eSRs4WrWBhOqR7Ry6i59/5lN2ZbpcQ6/Plz5qV0z4mAam787qWKVztT9QAA8ttr2HgrKceFcxEyC5JO2rfmFUawtfpLXXcNrC6ljcCXOa5pFza3NSPnDnnQdegcr8kWiU3Ym5bYlpF/H86ouoo5GN0RFove52IO3xU75A/SQLucbWNu9bnc+5QIe4XEgaL7Hmf5+iQidSwGNYBDXxucIwXNFjusTh2MVWCTto5A94YdruAc0XFhY8+u/kVu+ktYQ6Qm3QAH6QsfV4NR1p0ygFzgDcAD7D2ea0rftcWbpe6e7HxKFNnTDKljQ98e4/K9u/P7EKpPjVHO0NjdHYnZ1xyWIqMn0pcXRlvcsLjqPO3Pmryiy1TRu75DrC3UW+daTaumFadRvU+F7TzMdvTHU5wGnSLt9v2Ku4qYA/hXk3sRudzyv9vFUYoRAQ1jGkN2uL3J8AVciaQAdpGCTba6ztO3Zjp28SuOz7rtraed+qGJpILXbk7bWHLdTNlkMfM7j5Orl8FIHNDtLgfEi32+lZOmTS6I95+5be1wen86tTK6Qt7RobvtbwVy+1tmNB5bDkfz81iKiqcyZpNi0G1htb8xU9vcpa8Y+ZbJC10jdLWmxsB18PDzsr6nEYbYHW0AXNz7t/isTSy6oy/URte5A7p8bq7gmLXgndzTpJvf3FY2ifDesxOpZGWJ8QJMTSLgNcOvlZYrHYgaOZjS0WbYhoFwD4rIPk1kOdG1rnC9ibj6VbV0fa0jgWjU5pu4cx9vDyVInVl5jdXPMPlIrHh5uGkt5WuRz+hMZqy2F2nT3jYDqVb4gJqHErudYNO19wB12VKoL55C7tWSXGzr2IC7aWeLlie2aQw/bOdK5jnHU/pfce7w+pZvDZ4pSwPvuW6XHxt0Vi3CTI8OiDww7902A8SR47rI4VSlsrC7uBguG7Hx5eHwWl7RMcOPp8N63+JvGHNcGiQ2BAGrdXjS+zLAG53B8Tf7cuisaOpaxjXbi3M2/nVRtbGJA1spJsARbkbjZcVomZfR1mIjyjUjW0nZ+34vjbfl71vvDzIsdIW5mxqnYZ5BemicLlrT+M7wKu8k5LNOGY3jMIDtOqCnduB5kX5crA+C3CacvuWy2J8uQVu7shy5bxedQSSGTVqHQ2DTv7Vhs2Y7DlbAp8Slc0vLSyFvK7zyWYhY0XkcSLi5PgvP/FvNcmP43JRU72uosOJa2z9nu5HYdQbg+9RSvdPLmyX7I3DUKuokxCtlqaiUa53F7iQTclU6/EWYXA+oqJGhob3GWvd223t8laT1jYqV80ru6N7nw8OfitOxbFJMTmDi0NjYLMAG/tK7KY+77nn3zTj+9RrauStqHTv2B+S297BW6IuqI04hERSCIiAiIgIiICIiAiIgIiICIiAiIgIiICIiApmPdG8Pa4gg3uFKiDc8v4wY2ERP7Q6gQ0uAJ8fPffmttfi0jmtnniIfY3N7gC97X8z9C5TQ10lHKHa5NHUNNj7vBbdQYzLN3XP7twO1Drhw63Ht29yyvTfML48s4/hlvMcgqIu2aCWMaNnbWI8Cfaq0tWzXqb2cgG23NpAAHM9Xb/ay1zD8WJd2TpGyh7hcutYHx5fQsr6xCJ+3dYGPmSB3gBcj37dFjrTtreLRwuKmKaCnk7Mhjo32Ia4EHSed/Ak3VGnDqmMPbMOWx0kE32N9z5lQM7A4tbrZZ3aOBb8l1ubSNxfmrOonLajtoxK9zz8okmzeQFk0TMeWW1NqZNDah0Lmi4eNgbDa/v029mykgw+fEMXp4Hd6zi98osBoHlzBJ6DxVnWXkgbYM3jIAAAtsb8uW533963PJeGS01J67UAGWY6mEA/rZHdv9PwWGfJ7qm3V0+P3+SKz4bJBG2KFjGMsLBo0/mVR2zbGx6nxt4KDdIN2kOt4qYWdcd0B3JeRMvehA9mHNe0BzwLDrsonXz07uF7WUCxx2v15W29ygXfjDlblfkPzKqyPNpDW6bkkA+Cmt3SGjvNHNGNa/wDHAI5gfaykDtDrAkAbnmL7qfpBCLbhtgHeXgpZDa3yr2uf5lEu1OIBI8SHKQanXLQOV+uyQkBBGrmAdyOntUSN/lbcwoOYCb7Dw3uFG+g97aw5D6bobUze4BBA8VAutY6edzbxUpsSGOcSRva3zqQ2IsGANsLWNt7K0fNEmlxdva3h4KUgRtc4v3Bvz5DqpHP0x6GkNNxyBPXqoWDmusWCS3yh7P6FaIVlEva0aHNLu7c7bKSPuWDje5uHHl7FF8gadLNidr2Nr9fbzUm4GgahfewPT4fmV4hCdxaSQ0bkdOnvVEdx1xawBN/Ln7FMS7UeQdbu77HnbmFKYo9btIIJBBAGxPPbwVojSk+ETchwYdehveIPNV6cO02cw+XPfqpWxvIsCAW8gd7D86uC6npaaSsrZY4YYWmR8j+61rQCSbq0RyrMxHK0xbFqDL2GTYvikojggBBB5vO9mjxJ6LUMl/dHN2LOzxjTWx0sd48OpnbNY2/P2nxWl47mGu4qZspsKpnmHCaeT8E03Hd6yOHUnp4A+2/Wo56TD8Njw+idop4mhjAxtgCPYuyKRhrqfMvKnLPVX7o+zH6yyj6wPkLz+KCXbbAXs65+BV/h7ZDN2WkueTa9uRbtf4LV21bZJGxxvADzZz7btuLErcMEf2NPJXyEnsW38LvHL6VFY3K9p44VcSc91RFh0R2iHe0m/ePO65n6Q+Z3YPg1FkelmcJ65raqtLTt2YJ0M97hc7dAum4a6mp46jMOJSCCmo2OnmcTsbC68rZ/zNPnvOtbi8T5JIqmfs6Rrm2LYr2Y2w8rLtwY4n4/yef1eWax7uGJkNU7D3SgANmOktsAbDfZT0EMlc3smx6pNbb/AN6OXTkPzq4pqSarxyDDI2CP1WzHtabjU3d/M/lXW51+HUmXXTVlMWiapBLgOUY/n9q6rTFY7peVTHbJ8Nf+Snjt8y5pwfA4bTOhihike23eLbCwPjdekaiKHC8Kw7AKci1DTtEgaP8AjDu7f2rhfADChi2czjdYxphp9VQSCdgzcXPjqI+C7VWyy1M09aWPcH6n7eJv+ZeR7SyzMdser6H2TijnJP8AfowLnjEMxxM1XjpGmR1vHoFtEjBXwU2G7dnNO2WVt9zFFZziPadI96w+Wsv4m2nlxSShnAqpNRJbuWjl9tll6SZrK2sqmRvAgY2iYHC9i7vPc0/wRv4LLBHZPPiHZnnujUeVatlBqXtsbueTfobq2c3tDf6EIYCZRq1DcNve3xQu1b2I93L4Lzcs7tMuzHGqxAbbd/4I5zn7izSeWyg1xNhc3AuogOcS/SOewI6rJdG4dsbD3qUg2u0D3oHl24FrdUbqd8sBwG/jdBFztWxty6EfMp7mztNwRsRZSagRYPcDzJCCQabhxAHTqhCSQ3a5rXi4a6+3krKrkYIgXMs8m496ryPFiNHUXO26pCNzoiJCTYgi/wCKtacIlgscq5qejmkkAF4zbfxC88ZiqKh1e9jAfwr7jVYEOv033uNrLvmcJYGUjmPn0907WsD5rgWYjHHiBmjLTDcd3Va1nX5ePn8y9noKx5l4fti8xWIhgGwzuY4NBFiA5u9yemyuH0WinF2s7VwFru338vzqZkkUE36y+Xvb6pNJBtz2+2ymmkppKzVKwCMG4AJaQPKwH516frp4G+NrIxti0l5Lmk72O1r/ANKu8Nh1ysY1rSXttq7QCx2Ptv8Abop3ND5g6jBLXO0t+SbC42F9t/pC2DL+GF7o46hjSO0tvsB5jTy5D4n2qtrdsL0rOSdOo8O8PipmQMcS0sIAOkb9beK3vG2vLY2TPYQXANB2u3lt861bIhEsvZRtc4xPve1uv28StvxtjntELnkd69hYHkuDPfnUPoelxxEQu8uRdlTgd0NaAAAb+V1e1B0vOmwPsuqWARudTWLbkcxq+ewVeaJks1i7l9fJeJ10/FuXsdN40qU0TyN7AuPjvZX7dMYDeeyoQtDWhwIHXl7VVEneLQPk+fRedPLqmFQElpGnpc2CpltzuQLgjmpmHui4t891KeYsisIaQN28ibXUNTAQ11zfrZS62na+/UkoHHmB3j4hTKYT3BBAvt8d1EkcxbxN+qlubb/K5W+pRuNOkE28bqBMx3f7o2II5qQu2LS3n1G6iwkPG7i0nb4KQNAkdZxtbpzU74IhbVhkdG83LdPWyx1Axz53tkuW7n2lZomJxdduokXVCCmtJrAsb3K68V4iunDlrPdtRiayOtYS02AV9iMjuyabuA5XI6rGTuMWIMBeSHHp9r+CvMQ1+rjVfmNuhWkzPu5UrHxws5L91zXd1v0o4WBkDu6RY23UmoBtuXv5qJ1Wv03FjyOy5odiy1d/dxO1vf8AmUzCS09ANjZSEOuRrIBJ5koToFgSNtrGyq1RvqJF7Hy+2yg06ZGkEnyRrmP3Bbva11EDSbgC21rfGyJhkIy0hrQbX+hTuaANAJB9qpxSROYCCOnTmqjdxpdYAk2N9x9t0ZTwjJ33axa3IX/mUABckkAcrqVziwNJ3F+m4uokuBNvZfl8fFToRaSDyBBHPl8VICQLAjl19qjpNg0uAv15pfewcRyPmqiIB5jc25dVRlcBGQdr2v0Crh2oWdubbb7K3ld02b1J58vtzVqixrWmNmpzxYDqrPC2esYrC1o1b3sPJXNU/SwmUWvyHLf7FU8u6zjcYc9vUi17rswxuWOXisut4ezRSsFrbdVfRWI5qhTNAhZtfZV4iTsvoa8Q8G3KD9LefwVvJbxA2NlXkZp67+KtnF7D8rZRaU1hCRwJ36+XRUy4DaxN+RU7htfc+O+6oEO126eKptbS4idpsbbWUxfqOoddtlQeQ2xB7wG5VSLe19j9ClCuLAeFlMSSFLqFgE3t5qR4Jw7FBDh/rUjmENHyOotuD+b3KElQ3FaTuxhzmm9nOtffb2LAdpVtc2E09uzF2sLbWbfYgHc9farszVJnM1M5wDvxiy1wByP26+CtNIjlxVyTbifCMsErYyJXta5usNAcL/ikC/TcXUr4rMbO8Go75c1riSXXAtbwG/0KVzJnBr4xJJ2pcXNAO219zuD1258xuppHubEHQmQwE2Je9oc617gEXuCd/oVo34ZzrmUWF0jzJUx3gYL9kHbA+IU0AqHuJ16GtLSNLd+86xHs2+ACoUpDpjTs0joNVzYgcuW9/JXLamWebXG0AQ6wNO9zzsLcza/U8unNLRrwms7jl1vg1jhjnqcIn5PtIwkfKv1Hgt4zNg7cRw+aIQ6nkXAbzuuH5SxiownF4KyFwtE8RyNa7u9AW7+BB5+I8V6IpCayljm0giRg252JCwnniXu9Lbux6c6yPK+nqTQylzHRutbVa59nX+hck4lxRx5wrzG64e5pHstb38gu7VmXp8NxOLEqcPkaBpOmwJAHX6OXVcQ4pxhma5ZGNAZLG1zbe8fmVsHF9OL2jTtxRH1ag3n59EJcQGkmw5C/JA0uOloJJ6BRc0t57jxC7HiDS5pJa6xspUREiIiAo3I681Fsb320tJubD2+Cv6fAsQneGmIsb1c4Hbe3vKrNor5leuO1+Kxtj9iTbYKO7hy38Vm8MyvVVpd2kMzGtNnODb25G+21rHxW14XwsdWStjkl0gDVbWO94FVtlpXzK1OnyXnVYc8DjEQ4NO+xB8iCt7y3I1lMxwfrGkAWB87jz/nWtZkwxmE4tLRMcXBmwAHdHW5+F1tGAhzKGNhe/TfmettlpE7jbOldZe2fMMrI2LtGubGS3mCVcmSJobpF9VjfoSOn0qvh2F1uJRgwNkkaLtLmC4Htt1W04BkGrqapkVTDrj0/KadwOmxH2+ZYZOqx4fM8/J7WD2dmzR3xGon1lqgZdg0Fwc4WItsR7PiqtJhtTUPZTUzSZXus0ALpeE5Po21rmTRAiMuuXjkL8hbysrygwehpM2w00MUQaGF129FzV9pVvaK1h2X9ke7pNrW5hqOHcN8ZqapkVW0RslHyh3jz5LsWVcujAsPFDEC4NbZt+nkrumMjKt4kiDQy2lzBz81cSYqyk7SR5B0buJ2tdRnzRl4v4cmLH7ud08uMcWKP1PGGntTqlvtvaw8uq8/Z0LhiTWON7NuPLy+3iu/8R2YnjGKSYqynPq8DbC97O9i8/wCdJXPxUscPki678UxGKIh5/Wfa5YAcwvXXo7QhmU2Pb+M91+q8ir176OuluUIBp5Ode536LHqPsx96vR/6k/d/R1KSOI1jHnSXAbeK59x4P/klMwfjFoufat/fqkr22BAANguc8fHvbleRtrWLTf2Lkjz+L0bfZn7pebY3kuIvt48ysLjjToIMg+VfluPL51loifwgebEXJAHMfnWJxkPkpWv0bufqcR4AHmu7HHO3iXnjTExlgay4vuSdxZUue5VWOSJrHRlp74F3H6lRWsqx5luGSWN0OdoGs7NJ5WvZdY4fSVDasyws1u258yNuXxXJMmF/ZyN1W2cW3Fh8SNyuzcNmdtUOkaWkO3AAO3Lr/OvH6+ftPpPZn+nXf1b+6rqX2caffkCDyWOxR0zKV5e0d1rh4nkVmX90m4cdr7cgsZjLC6hmayzXFjiBci3hzXz1Z1aNvaiXnrN1bEa6rhhcb30hodYc7/nWvYZKHzOdJGLsOnlcElV8XLZ8wV0ZJH4UnU7Ynz+N/wCZUsOi0VWx3dz5C3519rWsUw6j5PhMmScvVbmPX+bccANiNxpa4F2/Tff8y9GZaNsHp2tALQwBpG9wAvOOBCPtGMfYESd4agHEbbezkvSGWLDBaUsFm6Bba3TZfOdfHh9p08/5a7kDw+9rkG/JW1Q7S4XtayvJWnnc2G5I8lZPeDzO97jwXmS6ola1muNh0uNhv7/Bbrl2rZUYRES06g0ArS6otdG5z2kEGzgP51seR52TYbp3G55nzX1XsOf+zzH1fOe2o/zaz9Gac+SO+h1iBf7fMoxY2Y32Emw5qniZbHAXWI294WK9Qe+AzG4ce9detbJWvl5lcc25htkGLCSxL3W53WQimbM27T7lp1DUujZol5hXcOLOgeWsG48Sqe8rKfd2htOnzUjomnmFrk2Y3wsLi65PmrR+dWxx3eHgg2KtE78E0mPRc5loYxH2jQHG/VaudRI0tFyNyeQVTE85irBY2N+x3uCVZU+JMqpnNDT7NK4s+SItqHThwzNe6YarxQozUZdqdPMMJNhcCy8lVL9czje+/ha3kvZ2c6X1jBqiHa743NFuVrLxpiTBHiFRGPxZHD51bFO9ubqq6mq2REWzlEREBRBINwbEKCIN0wSNslK8xm2v5RI3Pu9wWFBbFjzHHSGudufH2rO4M6GGhb2TXaWtB7UDe1lgnOifi8bLMN37aLfOefRZ63vaYmYmunRqeZpjY9wc5rQANJ528VctlO4dcX336e77clZwOD6dj3AtvpHI/bqFUleb3aWFoNzYXuvPmH01LTEK7rzOe9pda1yT4Kk5ulxaHXvyOrlbmqjnsYxr2uOg87MVHtBLrItsNVy2w/mPzpH0Wnjz5TAN1aC47NBcALW+xU3aAPDj8lttyOio2admvcA02JII38vt5qDJIXSiMvaDaxudyind8mQM0LmMBJZ1BBVs9xbL2ZFgAOfgqTpmtcGyuaHOHInmpu2bK1kjXNvsRte4SI0m19rhr9DT3nX5XvYhVTK+Np7zh+TffY8yrVtVCWFxkbcDwugkilc0vcXAEdOVvLqOaki2vC+h1u+WC3exAJtdR7ZrCbgOJsGi/JWrK2AXGoOc3nblc73UrqylDgHv+UeZbY+5NJ74iPK/fI++k7lx3API81SleXNGk6TyJKthW099Yk1uO7gDuAFBuIxPc4mLvXta+w8/pVohFrx81aQucDGLEgagSPzq2MsrG/Ju8n8UBRdWRFrnP7oaNrfUqEtfT3HygPlNB2Bt0+KtEbZWyRHO13FO9rQ0lo1EnUOn2uqjpm6S4yNN+RA6rFmraHtha02HLURv+dV/XmhvaOZqF/K1vao1uOCMsR5lfNlDTYmw3N+Vu70+dQbI1x02GkOB8iAFZGuY9+lkZBDb6rjcFTNrHE3bGRYOAs6999vmUaWjJDJRSnSXXbby5exTCezZLWFwL9bWWObibw0NDWna2lwU7a5zg64AsO6dviQU0tGSJ8MgHB7S58bfYPt5Kjqs462NBuOu91biqlcdTYrd0X8x7/tuhEsp0hu5BPJDuifCsJWDW8E2JsR4exTRvIcW2dYG+7r7qz0SNsPkmxttf7c1EyTMaWNkBJA1X8DvuVOyJllGPId3WXvzOpVO0u67uRIPtWKiqZi+5kDWs9vzeKgcSLToMoOrx6eH51GtrTkrXyyL7n5J0hp3PNa9WS3l7zi7vc/er84iJL/hbMJ3PK+yxz2vM4LbXvtZ1wB5q1a/Ny58sTHwyzdDVGOF4NydPK3PdX/rUbXmxc38Uhu+42VOjiD4A6RwBAFzbnsT+ZXYhY4mwHPme7tZZW8u2kTFYVGVTHDaI6j8pw5/a6mNX3AHR7kWJA5b/wA6pNdDAQCWEEHm/r7AjalpbY2aeRLeo+tZzX5Q1rPLUM5UEr3GaBmhr2l9wLtud7rT6euBqhBILOZa++x8l07EmRVUZjc02tsLefRahXZdlbKX08ZDXEE2AuF0Y7RFdWeV1eC1r99FSOpHq4DXAyEEi/S3SyusPhkme54I2NiQNj5qjQ4NNdrnRP2O4PXw+3sWwxQNoYi17dwbCzOe9rKrXHSZ+0ka2dwEbbuc4lthzv0XUchcPYaTRjmORB8hs6KFw28i4Khw+yK60WYMYtY9+GE9fNwPJb/LM7UC0ix8Beyra3ave3dxCpLK9z3OLtvLwVNpIjDnHra56qmxwc623P2KEkkUTHzTua2NjS4kmwsFj58q/c1niRm5uV8vzCB/9eVLeziF9gOpPW2684NqJKqQyzEW3c53j1J+dbHn7M0masyzTMkvSx2hhHMBtxcj3rn2PYtG2M4dRPNge+8czzuPb09y7MNJmNPO6nJud+kfqtcdxQVUzqamuIGu683FYhEXbEajUPPmd8yIiKQREQEREBERAREQEREBERAREQEREBERAREQEREBERAU7JZY/kSOb5AqREPLL0+PGNru0gu42Ic09Vk6bNzI4I4nBxcCAbjYA81qqKJiJI+Hw3yizNhz5dck4aAb98/jc7/G6v5Mfo5o2tdMxtiTqa4EN6Fc0UbkcjzVJxwvGS0Rp1/LOnMOIRURaXMjJkm35MB6Hz2HvXWaeNlOyzANIsGgDYD7fQtD4TZbfg+ANqqpv4euIlfrFixpHdbvvy+cldA1hp/Bgb9SF4vV378mo8Q+n9n4Zx4u63mVQNa5jtDRe/xUrbAkgcib+Hh9amLjZpYQAdyT4qF2h2u9gRew5fzLkd+tAB1aTy6g9VBwa4DSeZ8OSFwc1rnO3Ft+lyogv7MBzTpBJO/RVTpLq3Ib8oXsVAanG1wCBtc8lElhL37gNPPlb7bKDnNB3N9gNrb+1T5EGjYkc+VlAX1dR1AJTUDcDbw/Ooc23BFza4PIIk2DQ3m7zUrg5zdrE8yEJd8kjcDndSucQDq1XPLZTpCVz3ajpBvpuQVTkBJA1NFgdrePLdTuuXWIFgOZ2uQqXZ2aW9SdRN1bSENZDgIyx19r+CkDCXOB03eCXA7W2/oUQ5wDm7CzrW52Ur3Bt3WO5sLutqB6D7dFeIRMpY7vDBcEAAgeQ2Szg++m5J3ICkLiTcX3sLgcx4/Mo9r+DcG9N+dz53VteinMhHfu14u0nZ1+XNRbG+Nzrju33+F0a2R5BsQ13Lfe56q6pWCUhgeDp328D7VaFZ8cqlK3tDr02aefkFxni3n77tVJytgkxfQwPAme3/jpQeQ8Wjb2kLbOLmfPuBQHLuFSllfVttM5pF4oj7Op+hcoydhgqa71+oB7OI902vd3j7vYvQ6fFFK+9t+Dxuuzzkv7in4tyybhkGBYa3t9Bq5yJXEHkLbN+dZipnqaOQMIdHc7A3HvUuCRMr6gAj8DTxGQ2FyQOQA8yQLea6rlzDqesojDXRtkYW3c1w1A+Sre27crY6dtI05ZhuJ1U0xZEHapSW2vsPG/5l0hk1RUClwWK1mNbJOT8pziBYEf3ocPeVmXZGy5ZkwwuOORh1fggR7OSvaTLdHTyvnpdZmlJLtZ5knfz5q0RB3S03jh91GZDgy7lygqKyStkvUOp2X0xt3INvErzjQ0NTg5qK7EqaSnkpgOzjlYWky37osfDn7l7PFRheFtMNRiDBIDcRNdbTfyG6wGZcm5R4h0rqPEKZz3sGqGpHcfqsRz/GtcbFdtM1ImIedm6W94mzyzkeniqcYZPUvuGuLnaj8oDc3PS/ir3NeOMqqctgLXte8saflbDay2/NHBvHuHuE4liETjX08zBDHLG07NNw7WPxdvNc4oaR9dU0tHcP7we3sxvz2HvKvl4iIn05c2Pddxry9R+jflakosqzYhUwnTWlrA0i1w3n8/0Lq+K1WG4fBHSwUsTX1DgxgDRdaZkueLB8v0OEsYWmGEdpv+Oeau3VLcRx7tiS6Ogj1W5jWeVvnXj/tHfM6e9Xp/d1iJbpLjFNRUrnTANp4md646ALUa3DJ8Pwijq42aRVF00h52e4l1laY1ibqowUbif66nbFpaeTRuSfKw+dbtQ1FDj2GS4e5vdiOjzbtsumN5aTEz5Zb91aJ054flFoN9Nvf9tlK4i5sQBa6ua+hkoKqWmlaWvjcWknkRfY/BW2wH4rul14N4mtpiXt1mLViYNZDW3Nza11B7iGgAXNyoAuGom4tuNufX8ymNmucxtib38CSqLKZOkkuvpA5hTscGOAYbAcx4ptcaHdeRQfK2F79Rv4oIOcGSWaQdrE+aOhBBJJsB16qPdJcdFx86F2wDm3HXyQUNDNZEh7rhZUnzxNY8OfYE3IPXZT1JPZl7LtseXO/2usDVRl7HOndcWJABN/Cy1pXuRPHLUs94xDJTOYIxYbAg7my41VUsmKYo2njjcGOlIs0XcR1Ps+tdIzw6N0op4XHYgnb5781qVBQVFLiLZmB7ZZ2ucLNvtbe3ny28l7/T6pXh831/dly/T5tcxaifFUd6wIOh1mW3B3Jt5lUZReRh1uHdI5X9vPdblmLDBQMkqpo9Uz7d0G5a63K3Q3vt7FicLwsVzT+CEgeQ13J1iBa/l7FvGXtruXDPTTN+yGKo6N1nksEbtAMZuQTcFbHhcDWOMTHPJ03LrX+3VXsOX52BsTI7NLdOqxOm3UDw3WUy3hbmVXYdnZoJaCQOVuvW6pfLuNtcPS274jTb+HWsVAlBu0bcua6NXsgdGHOaCeVj9a1PK9A3DZg9rtri9xsFvFXEwxhz4yRyGgrzMuTdnv4qdlYhLhfZthBb3d/iFdd8Fzre5WlHAWAtMoNyQCHD7f0K6aHWdrcQT1PJeV1Vu623pYa6hXEmo308xaynZe7r+NuapCSwa51tuR+hQfKTs3Y7ddj1XG30rhwI+V3h5KR8rdt7Dlz5/a6pNl71xYgDcjxUhaXuuCd+QI5K2ldKrZCTdw33ufFTMva/UdLKjqa27pOQJFiUbVMYTctaAFCfuXJN9y4AHxUXSNaDvzJsQrCarIAA1d75IAuqRqnu/BkkkG1x1G6iIlOl66stJpDhbf6FbvqbkkPOoWsR9vardjX3LrWcdgpomAgOtYONrabX8VbwKzKlxcRoLSdrO6K/pGhw3t7FjyNI1WJG32+lV6acGQMAB6nda4/Dnzx6rarLRiTdVyBfa2yua1zWw3tyNrXVGs7tY1wIB8dj9uqjXOaKcNG93Cx963n7Euan24WhcCbFt/ybjmFG5I22N7C/gqYeXEN1Wudja6q6Glh1OF99iDy/oWEy7PC2laGyWfa53aLqhzOogWGxCryQgOJuDyA3+tStY0OJ1X9nIBQtCQtGxAA8SenglrP2JLr3PipxERchjrkXNvG3RQEbw67xpdz3PtTWje19A4BgJbv5qoHNO7TYW5fb3qSK4aCSQ7zUSx7nC7djy6J5Z+JTXdcA9LXsVMNiSATvy6qUdyMXO/L2KNtzzJ9qjSUW2aOV7g7HxRwAHdII6e1Sjoy1yR4qNtY+V15W5qPB5C4i5A35WKtJidNw4auVuiuHWdYN0gnoraQHRY2sQRsd9yr1jYsavkWm4IvYplVoONxk7Ecx0VKukuGnVc2sParnJzyMT1Fo3HMix58124fMOfNPwzp1+HanAPMhRjdY+RKowy3haegCmbI1t7usvoN6h4WuVw522+ytJgASQCqhcSLkke9Unm21rnqqTytEaS2JFtO5FyqTmlp1G9vpVwy+mxA2sqc5OrYcuhVVoUXSAkfWqjCLAWO259ioOaBvYjoqkDCHd47eKROyV2y5FyPekjtLXO35KYWaBfl5qlM67XC/ssrTwRy+dcEkk0va3YwtIcSAATYC5G177X/pV1HUTAupiY7i+nVe51Xvubm/1LHsl7rgSBsb2G7rkKZ1QIw6KFrdN+ZbuRZdE128it9J3ue1jY2MjDJI9Li1vMjxJA6gfz7qq+VpZKY+8+R92SB5BLQdgR7By8h5KmbBrS9mlgbc6Df5QPwKuJO1dTvD9TZGu1EWs1pvsBblyPwUTPomI3O0CZGMDpo43MAuGyfjW877Dpz+Kmhc+alYImQuJkLHMeSd3nYAE8tr3G+3tVBrpJZWM7MP7PZjWizbcz5q6a5xAiY4hzRfY2GnYdOtuvkqzGl4tEz/AH9GXp3suDCQ9rdLWkO2LR1FrDne4Hl5Bdz4c5qp5MAZTVksYfHsQbWHgVwCkhJkAEbmxsLi0u/JLbEDrzHwsshSmpi1sjnk0yC5De6L38lhMds8PQwdR7v08vQVXmjB5JXUzpWja4ceRN9rfHouE8YWs++GIwuJjfHdg02HP7fFZnA8LfVSR+suJsbAO5jz3WO4pwCCuoZHsbbsiL2ueQ+fZMc/5m1+sye9wa1rmF/wyyBh2KRyTYtD2jh0LQQPLdb1iPDHK0UbHPiZsdLQGi562Hh0+C1DKWIVlPRB+H1LmdpuS3kfis/WYridY31ht9DS2Ym19BBA9nMD7XXm55z2y90W1D3Ol6TpowViaRM/PTT6/LGA0WLaDcMF2NY5oBYOo2+G/wA26tKnCcCi0tY6SzeR7Tf4k3t5clb54mnD6eSOZzXufbV43BvfxWsh9TUvLm1Eh0XbbVyXpYcN8tItNngdf1GHpc1sUY4ZOuw/BhXxAsdpmedR1H5Njf3exYrGqWipXhkAdqAsN7gi+2+9/wCj32kTneshkszjba5PL4qOIFplGki1hYdbW+b2LqrjmsbmXk5M1b21FdbZfLZi9Xew05cSb3cLtd4LYBVTsu9sRaHdHMHX5xvfzU+WYMCiwyCSpcblve2G+9/gsvNjuAU83Zxtbqf3mtFjt0PzLkvWbWnT2Onze6xxG9LKg7eAPYWPa8v3bBc6gDce6x/MsnRPzFLK6Snp5GsHdYHDfw3NlhavMrp6lj6CTUwDu6Raw81cwZrxJwcxkEgc0kXB2J8SnZPhnOak23v8mOznlGvoB91a2UXqPlXdctcQBb2W+dVsAa80XZh9n6SXEtuHDnz8Ry+pY/NWZcVxSNlBXQua5vIA3Lha1isnhTnR00TRuXACwHMk8l1Y+7tjucM9nv5mnh1jh43DoKXROSCyzmkm1/dyI9t/ctjkx6mo55RAxsroo3kMYB3rC55de8Pj0WLwDh3Wsp6Gd8j2smHeBNhYrfKfI+EUFTFK1gu0C/Z+O17/AG6Lx8nTTfJNt+r62ntDHTFGPW+HPMOxvGDXTOiw1joLFzWXLXNvuATvuARyHVZPD8DxavxAY4XGmnaQGgXc0tA5Hl+ZdDbhOG9sZYIAHk83CxU9THrpSyld2TgN7Dn7VpGOmLmHPl6/JmjsiNQpQUUzqaOWqnPauH4h0gH2dVctpoI4OxkjDuRud7+NyVaRT9lDEw31AHvE3soYjV1HqEskLSJdOoX5clz+/wAMTzPLn93kla53pKOLK9U+FketsZ0/bmvFWbyDi7hd12ttuOQ8l2zMmdMeq31OF1E7GU/ydLQT7dyuG5meXYtKNIbpsLA8l7eGsxXcvG6u0TMRDFjmF7D9HvfJsDnb3vyFh7rLx429xbndex/R/GnJtPqFjvf233Vc/iFek+3P3OjuLPX290G4O9lzD0hO9l5oD9I1tt0HPkunkt+6GotGq2xsuVekNI/7hRsF+9K3ltY/ay5I8/i78n2J+552u1jDcFxO4sdvZZYnHN4G2BN3F1ztbkOXvWU5t3Ja4gbXssTjszXNbECb6tRHQbLur5eJPyY8Einu19y0CxG1rncfQrcgjYhVidEDQ1vePOx5b3+NlRO5Wsor6ttygGxxF7Q55fs4AkWHUgfN5/R2bh7NLDVyMIDWgkgWHK/P5yuN5K7I079RLXB9gR1P82y7Pw6phK8zOB1NPK/yRYG1vK68X2h4s+n9mTHu6t+fVsc7QG6tuR5/FY7G6oHDpbRtAawmxO5FuSyMlPGXaQ0B3P2hYvHadkuGSsPdJYQwkbe2y+fpPxRD151MPL+LzvjxuqMA0AuuRqI93ny9vmpsMc91YXOAcbd5zmWHPZZmvy5LUVtVNCwnS8k23N+R+hYyhoG08mkuBt0eNx9a+z95SceonnT4n3GSufutGo22zCYmPd2by2Rrtzvz5H+nobn3+ispuLsJieHXIBBty2XnTBGBpAaXEOueewsRb869E5PLG4TFFHsA22/sC+e66fD7Hp41i2yUje9YsuRzuNirZzdiTYhvT+f4K5lc25Dtr23uqDg4NG+56dF5k+XRHDH4w0tpnuaRZwPkpuF9cXxz05AGmV2w5KOIAimeHXtoG/ksfw4kYyvqxH3dL+S+g9i27a2h43tavd2ukYkwyxWuSFSM0bYdB3sFcTd+LuuIP8y1qpe9kxYZCPMnddfVdT7qeYc3S4Pexrel/IA43a4NubjdWha0yd6TfmCDfe/JWLp5bBoe49FIXSNI1E9NiPt4rm/bpiOIdUdHXfxSyR7KRoc917fC6tKiOmuASDdVMPp5JpHB1wOZuLK6kw1hlB6N5WU/tGTt3DH3VItqWuVZpInF8h3Ftmt5k+9XGET0ryexBsTz+dXddg/bPAAJv4KnSYR6oNTQbHYBYRfLa+7Q6bzj932whjsZlw6UA37pC8X5ni7DHq2HQQWyuBJ5nfmva+IRkUL4nHcNPMrxlnlpZmnEGnkJTY+K9Lp7btMPH6yvwRP1YFERdjzhRBsb2v5KCICIiDccD/DYe0ENALQO6CNug3v16rF19DPTYh2sbzcuO1ifP3e5ZfARE/Dyxj9zbVa1x4j7eCu6prAGAtDz+L1d/Qs+7tmTt3WJKfHJGButrS9ttNw5wbz69Pt4q4GKvdH8kAHYO0m4P2+lW0LWMAeYg0OuCHAmyykFPCwjUwD+9duOnT3BYWpX0h34M2W3mVu2pxOqkD2OkAAA5Gw+pVBLiTna7ytab2IHS3UkfnWw0lRRiLdrbHkSPnV1TmBwJsw36kcz4W9ywm2vR6lOn7ue5qfq2J6nAEtfc22Nj5fT9rKR2H4t2fciIZcGwPVbuWU5JkJBaTZoHmpZ5o4oXCOw3tYqvf6RC89JHmbNJZhuJlrRzeHXu55uL+xVRh2I+EbQ4Ws7cEePzrOCOd7yRCR3rm3TzVZtHOXFro+6LG49nRXmYhjGDfHLFRYDij3agY2st3j4+1Qly7iDnWdO0nV3QxxF9/NbTSiNkel4c24/G3CTTGWQNDSARpud97H+hVi8zLeelp2tXbl+rD3aXxm9y42uCb7+wbhH4BXSA3nAFrXF/f7VsQDe9rkttt0+3RUjKSwE3tcW23V+5SOnowcWXakgwiZukgtALep5H+cePJV25bmO/rDnP5XFrk+A8Fl3ObIQ8PHPmOhVWGqgBLHSXA/FPUqvdpb3GOZ5YM5deCHioNrWNhvb2hSPy67W0mrl03uQ2w9vL3eHJbBPUwXGh4d0ta17K1fPG5gAdY2LreIV4ttnbp8cejFjAmNDWyTSOsLF1hff3K4jwdmoa5JSR7voR8pfch9+Ztbfnff4pDK8ndxJuB47KZlWuOkTxAcCiYTs8XN3bW3U/wBxoC0OlZ3iL32PLb61WfICBp8LG+x9qptqHubdriNjy6lRuF+ysT4Vm4TSaT3AL7X18lFuFUrQLt1f9fa3hzVm6SXXqOuwBuFcxOeACA8lwHuUbXiI8LhlBSiwNL3XC+3U9FeU+HU7mlpp2kk9QDb2eaw/aVBAY0O2F7iw+2yuKaSsLiHR2AHQqto20rMekMk6iiYwO7AAPaR0sd+Xu+Kh6vEC7TTxOcbN0llrki/Ll9vjaOqJZGhpYLdN7nzVlPV1LXaQ02aANzdRFdlrRHLKPiiDLGGMEE3bbYe8la/jUhhN4NDHb923M8+vsSSpr2uOsN1N5C+ysqhtRVhwcLOI53va+xNlpXy5c191mKqUdW4N/CPLhzAaOR8Bbp9Su4p4JnBsZc4Dnvc/FYiairKaEvjA0tBG/O1+is8NqJ45gDcXPQ/KHitYmHm27qzHc6BHM+GMB0Oo23PS32+2ymiqQ7SxzSD0vy+fmsTHUPkDWvNriw26+CrNlcNNpRsN7LCavWx5ZmI0yHbBps1g6DdwVCSqI5uYA03ufzfzqgXh2k67ttY7KzxN7YYSWsdY2F7XsU4WtfSWXHmCYgzBg21NHw3PNZSiqe3t+FDmncHqVz1kt6h8b+/3rjVa63bA2dzTc6nWt0Vr17YcvTdRbLeYZl2gM2dYb9Oo9/mt54f5CGluP4/Gx7Hb08Dhs7wcQeW/IKfI+So6rs8ZxaBzY2PDoY3biTzPkugTPFw0NsAemwAXPM9vl1ZLd3EISzO+QwDYbC2ytS0FtxcOB2NlO46iSGj2gqYObpJd8k23Cz9GSDntsSSALgD2LnnGXNJwjAvuVRShtTXXaSOYZ163W+VE7KeF9RM4NbG3UT0sF5b4iZv+7GNVWKyOLmazHAy/4o6+xa4qd9uGHUZIx059Ws4pivqUfYU7wXuBuOdtuv5r+C1tznOcXOJJJuSeZKmllfNIZJHEkm+6kXqVrFY4eNa028iIisgREQEREBERAREQEREBERAREQEREBERAREQEREBERAREQEREBERAWw5Gy6/MmYIKVzCaeIiWc2uNI6HY8zt8Vry7vwjyyMJwMV9Qy1RX2kJtu1n4o/Oufqcvuccz6uzoOn/AGjNET4jmW+0cYigZHGLNA0gN6Dortje8JDY3O+1yD4Km1rGXsfC/iqhHdIB57k2Xz+31ugOJdYWAPmbFA5zjcOPgRqI5b2UHg7G5t0N+SEh0jSx9/G6qnSLXMGoEXI2+Vt5ck0hrSQLeBPNS6gHaehFtvt5qOvfs2O2va1uaCVxJkadrDYlTyFjHkBwseVrjbwUtvljy2v86pmQkmzRy28gmkj5XaS1oIvseiaw2wv7D0Rp0m7gLG+xUkryHWMRsRzG91OjaQkl7nNcRfYdb891I8NLbyXvfkLqZxDSXahpA+26pg3Paagbt5eBVoV8DHAN1t1XPIEWFlTc4vdqaCL2+Va17/Sox6zIdYaNyBY8/D86kBc8lsjtmHcHe6vEISua9gIcbarHnzKg9rn7h5cW3tdvj9SleXMN3OAaAdz0UrXiQOAadgBfpuRf3K8KzuSNjS4locCbC179fH2c1OY3MOovbpv57+Z5KTQS5zmd3a3Pn5KvCwF+tw7oF7cypiFZ2uKensdLT8rcO6/FY/OGaqLJmCPxOqPaTu7lNEPx5LbbHoOZPl7FlZKmlwyimr66dkNNCwvkc91gAvN2d83Vmd8edWljmQNPZUsJNy1l+v8AfHr7vBdfT4ZyW3Ph53W9V+z01HmfDGPfiWZsYkqKmYzVVU8ySSOP226Lb6fsKOGGCnbdtPsQL+0mx67ndWGG0DMHpHNlc0Ty2LndQLcvYrvBHfd/FqfCKEG0riZZDyDRzP1LryT3ePEPHxfBOp8y6ZknCpJKeOqs29Y8OHdIIiabjn528RuuvYTQNp6LUWNbrPxHmFgcn5fjfCyodB2UEbWsjBH4oGw9vMlbhIIoYDNOWxQwtvc8mgDmfgualZtPdL07zFY7IUJIu4XyO0saLvN9hYf0LQ8y58M8kuDZamLpCSyWoY7kQd2tPO3iVrObc95kzdibcAy818FHIXAOZcukb3mkv8BvyVhUysy9QMw3DHB2KStOp4G8Y8bePKyyyX1xV09Ph/3Xjw3bBsswR0jcRnmM1Se89ku1/MdT7+aztKysiDQxzYg5wbZp3+PRYnI9Hi7cFglxgPdMQfl7kg9VsoYwEFos6x5n51nWZXy2ja+oKtkVP2M/4Rkuxa/cHbfa3VYGp4T5Fr8Thxmho/ufVseJLU5AjeR0LTsB7LLKjWC1tyLb7NsLK4hmbHd5NyOXiuvFmmK9tvDgy4a2nujyt5MuV+HxSSUhNTpaX2bs4+7r7lh8HZilFRSvraR8c9XK6SQPaWkeFwetltNPVV1VNFJq7NjTfSL3t5rOSYk2MapWNeLC9xe5ttZTHT4bRM14TPUZKzEXjbmVTV1Ta+pq3tiLKGHsrv5GR25t7lf8N83yTY+7DNd6WoBa1ouTq6m/gtx9Uy/iLpI6vDmBzxrlc3a5t9KxuFcOcu4biMGLUOITQ2PyHkcr3t8VpOHcR2z4UjLHMWjyv88YabRYoG3LPwUthY+RuFqQIbYNtYc10zMkMP3Dru1cNJj2Pi4ciuYDS1xIbYkDn4Ly/aGOKZN/N6PQZJyY9fJMRuA0/Dn8VKXRl+potYWtbkjXbkE3BUNiS8Mt59VwO7jSoTd2gnp4IARY8hz8v6FKLvZzN+oJ6KNwLMsbcviiQsbcNYLE3O2wI+hT6Hjc9bWH86g0tEdxtttv5KmH2f8AK7oHxUI3yhIBbVdoI5k+H2usFijoGXYySzj+K0BoJ+uwWck7M6g4d3Tc7bqwqKNrnMc8aza5bttZbYrRWdonmGg4ngvrRM08Y3PQAbX6dVY4bgzGYo2SQAPBIaSPb02XRqzD2zEXZ3m8vC6sTl9xm7V7QXltr23HsXoUz7hx2wRM7cwzjhE9VVy2qH216gbbu6X6+CtcuYTPE7si0NPU6Rc+3bddNnyxcgvDC4NLRffldW1HgFRSSl3Yjc96/ILo99E11tyR0kRk79LCiwSaScOfE4u07u5Wvy6eYWdo8sya3PlDm89OkjcH3e5ZvD6GOONrx3W+FrdPrWciggDdQcf73ff2Lmtn+TrjHFeWFoMPZEQ87cgA7dZSofMyK8YaR1Jbt8P5lNJ2EZuy2wHP6FKJw8AdmA1+x38lx5Mm3RSnKNK5z39tfUL7W/nV9cXJbfmL7q3YzS3c2be/PzKqFwuCTz6BebktuXdWNRyTklp0gbbg/b3qn3mAuvexuVNJK9rWggNJOkkchurKaoe0kXvuSqxG0rrtmNOotBvvsFI6doIcxzW7nz5fa6sO1med22tvyU4hD2l7mnbx5FX1o0mlqnOB3cQeXL6VSDqjUS8utewsOSuxBE1vMA32sOYUSwklgaByN+ShMTpZmLcloJ6kfWq0UWxDgQ5rrcr3KqNjIGq2vRzt4hTRsLWatIN+Q+3vSZRtWDI2ky2ANrH2qMbtbyQNV7B29rKA0aQbG9r352S7WsDug3NvC3VVEHEuJLgA4D4DdIWu1ixAuOR6KQlz7WIt19l+vzqMQLJDpI9i0x8SzyxuE1fIA+MOAPd2seX2sqNTLriDwDbnc7bKrVMfJJGGm4sbHz6fPZWuIAxw3cT00iy6pj4HHTi8KTLfiuvcc7b/ABVywtNrC1ufhy+dWDJDrsCDvub9Fdh7X7xggjbfwXO7JhV7t3dSd9gPFDG1xFgL3sSDZU2kkWuSfHx+xU50/KLhYeaKgjYRY7CxHLkFN3NJaG3PIKGoOaCR1A2Pmok6w0BoIG+3S6CIAAG5APS/VGm77Ndf6SfFQ1Eus/Zrd9yo629mXgAAG9ufhuiE2o7F17+RspnWI1NNgdtiFK8Nta4AHnzUQWkXG3T2qEpt3Ehlzawve32/mUHbciOW+yla422Frn5lEm4s0baed/t5qBK4W1WubDr4KznuXAgnnYCw+H5vgq733cA0+BBKtJJHXc4DUACbW63WlY9UMfiRa1xay/dNgAfBUsv1ToMYhs0kEgbuNwPapa+RoG1htsT4KjhdxiELjyLht4eC7Me4hjkje3baJ+ulb3rHbdTObewaLbXCscIlLqRgLgbgbHor5x1NN7XHlzXtRO4eNMcqjHONmuO/tU77lp3A9qtxK1vyeXJHTHSp3COUwNr3FyALXClcBzvf3KkJO9e481HVvvuSo2nUpyG7G3L5kD2tsbclLrPTfxBVtU1Bhae9cc/YFWZ0tFdq01YGiw2v57KaJ+sHz6dFgjVB8+kvDvC/JZenkswHnfp5qsW3K011HD53XB57WHQKo0Nkbdz9JHO9twqSjtyAuSvRfPrr8H2nadqQwubYgd4kc+Z29/krkvfNqPZCOznFxNy72E7Drve3PxVm2UNAcIrWsRcX2Atz8z4cuiqdm1pcXAajts1rgCLeA8fL3lVmqYvMeVei1l59XdpLwL7ixHhbn79lWpmRicse4SEA6jYmwLuXl7+l0gptcBkezvEtADbjcW3Ivb3rL4VhZe1sZjexxvuXXIHhf57KtprHK1YtbVYS4ZR1D5Pxi3VYkAhoJJ2sT5fOtuw3BWuGotbYDmR8k+3wU2DYPGGtbLbSSHnnz/n+rmtspqWnaS+NmonndlgB9vCy5Ml9y9TBg7a7lHCsPjiaNbCOQBG552WocYqZ7jh9RA23Zt1b3Gptj4cvBdCoqYRd1ru6eRBtYc/rWmcY47YTTSufsHganNBsd/z9eizx23eG/UV/ypYvL3aCgYJhZ4A1Dw2Ww+vP+5TqN5OkuAYBbxuSevXb2nwWu4Af6xHe1DmD4rKhjzG6S12ggE+BN7fQfgsMmpmYl9B08/5VfuaXn1t3UrhcODwAT71rmHyRxum/CEtcC21h3rLas7xskZBrOwI6fzbfMtZomwvc973gtftYi3IdDbx8F6vSc44fG+2uOqt+DH0wD6prbCzufw+lTVxa6QuFzfcOLbX9h6hQid/XjbP7urw25+ahWtJmc8g+B7ttx9r+9b+jzv8AfH3L/D3UbqZr6qoLXtdsC4gEdNrq9fiWFOIjDbvaRp22Bv4gH2ha4Bc28VOyKZ7jpjubE8ullnNO7mW8X7eIbKzMVPGR6vTFzRzc5ux3N/m396pnNVSyRzYqZsTzYFrt7efJYhssTYmuj0wkEjZuokbEA3Pje3s6KpJE0O/CtcC5pcwh1zfaxPiojFWCc953O1TEa2bEqpsshYXvFg4P6Df49F0DJlPFJV0MUsT+yEtvyh8rw9wXOXAwzCR0b+0a4NdrFxfoRy6edj4LfcHY80UcjCWOBJ7RhAPtHmrTERGoTgmbX7peo5c0YFQ0NOyaup29g0atTwNF/Fa7jXGHL1HVt9UkdXBuzzTAFrCPEkhcL7J8zu01OmkPN5u9zt+dzzV/T4bU1FRDRxML3Pdbc3t489vsFyxiiObS9P3szxWHWsuZyx7M+NOlpKRtPQWsBJ3iT43HXmt6ZC1jiZJXXcd7HYrXcnYGzL+DsjOky6S7ZtiOtirefFcWfJNPK0Q08OqxvzHjf6l831UZOtzf5c6pD1cVIxU1by3CHQ5ztLdm8yN1bYrMPUJgbbMPXlstcyfm9uORzPsGDWQ3TysOqzGNv04TUSNBDiwkOPM7LDqMFcN619dtcc98b9Hnqv8AwuITu+SS9xDXnz2XKszafutKAACPlAeK6dUCZ9TJIS8Auc4EncrmGY2luLz3NyTcmy+3/wBsQ+Y6nm35sY35Q36r2XwEjDMm0gvckEk+9eNGglwDRck7L2bwIZbJdIbG+jqbk7rmz+IT0n25+50b1YOnEhPJcg9Ih1sHiAcP14e0rsLHntS0kC3LZcZ9IksOFUrHNveYbH2Fc8a3H3u7Jvst9zgLyx4Ic7ntc81hsbeXMjcIgLXaSbb+YtfwWXY5xaGvaLj5WkbHyF1jMblaKYND3kmS7dxysfm3suukal49rb5liy0dkwxlwuNLtTb789virc7m6qktbTtA5uuCb9L8vt4qitpVq3XJUcXZBoB/CXvyO/2sF2nhoGuklHZuFiW947nbmVxbJ+n1UXjYWuBD9hc+f5vcuv5CkqIy97Hh4fcNBG3Pz6+C8Pr/ABZ9R7Nj/Lrry6TJEdYdqaCBsDusVmRr2UE7t+RHu62+lVHTVlzqG46c7+fNYvMU9Z9ypdMbHOfE4Gxtc22Pu+teHSN2h6utQ5PTNDn1wZYPeSTc6bE7/OTbl0WlskmmrZGPqW3vYNAGr+hbxhUTHyVDzCGntC21r2v7Nt7rVquINxKYO0sJcQdI3v4r6XDaI7ol8/1eOZ7LRPqzmENYwtfd5cGgbjYj2e5ehcnanYTFKA0amgm3mAvPGD7Pa50bjINnEtPLzvt4cvJehclG2DxOcXE2J71uXS9tvgvL630e5gmPdQy0lgDvccrAXVAEWsLEC5sD7P5lXleLkaiBz9qtHuLSXa+Y30jmvKmeW8b0oYh3oZTqIa4arE2PuWrZCxihp8eq6Y1DdQduzVv8FsOJysFFLa+8R8hyXkzMmM4lS5jq5KHEaqAtkO8cpbv7ua9v2RM27oh5Pte0Yq0tPze434xRNZ3Xgm1x0VhVVmGy6pS8agL/AM68Quzlm13ysz4pvff1uT61RdmXMDx+ExvEHm97uqpD+derk6b3kas8enWxj5iHtiPEcMFxra48iXG2/uVX7qYaXWPZixG9+f2uvDT8WxOX9dxCokINwXyuJB95UGYnXMZ2baqRjSbkNO1+myyr0ERGt/otb2jMz9n9f+D3tSVlFLcxSNI8QRYq7daw0nbyXjTKfFvMuU6cMjkFZCBYRTPJEY6AEHYeX2PTsr+kjhtdO2mxqkfh5J/XC/XH8Ra3w96m2G+ONRG4XxdVjy+Z1LvD7FW0jdi8Cw8bfborPC8dpMXp2SU1Qxwe3U1zSCCrqU3tdgN9rk2XLazsiFnizb0j9QAaQbW+leMc/afvsxDS4EdqfcvZOLNe6ifpc25bYexeP+IuGy0eZKydztTZZnb2t7PmW/Rz8c7cnXx/lxP1aqiKIBOwC9J5KCIiAiKZhcHAsdpPQ3sg3DL74m4fpaAJHjVqbbc+JPisfU4nJHiDYjIA1xsXOaRY35qvgVn0hbHpjDrkNZuT7brE1YldipOlzi13dINiQPzfa6pEbmVe7iJdGo6SF1JGTJrIbqdblyVdtNGHRuDySdiANhzNla4M5nqzHTPdcDSByA8D4/P4LIkNLQ5kj9VrO28D0v8Ab4rjmZfQY61mI4VY6eEPGiQ6QNr9PLzVxK1kbWmzrHxsOm58vFUYXyGzS2QhoNjtYjw6KaZo1F2mxvpLifHofis/LqjiOFB0sTJzZ7nFh0kg7X96yFOIZGAyMcS4XBdff6ljWsAOrXGTq2AbyB5+3r8FkKVsYALJT15gfP5JMGOZ2ybW0TQNQc0ssRvb2qox8McWnU0gbEkHxN7FWnaucLSu7ouCCOdh1tZUW1DhqdHOxrQLkadvt8yy7NumLaXeotdqDuY2G/JWtSezZrc5wu3mW7fbkoxVTtQJ0vud9729yiXFzySL6W7WPTwV4jSlpiY4U2PqXvdFqGm4DS5t7GymLHiMDbyNxupwS0CMhxB8DYXsoElpMhc5p5C3T3Kyq2qnPYG2Y0P2Hd5myt2TSC7iGFxP4pHjsq0rPwhtd7T+IRYW9nv+dTxxBhc4FvdOkezpe/tUs+drWQzC7Gua1wPO6jA2Z1m9mzfa9utun26K8d+tm7hZu+odT4eKk1Mc4NDrgHYh191Mckxyx8omDy0Bupw+Tflz6qBZK15YHchtuPzrIyNa9xLtBHMHnb7bqD2tJL2vaL/KPQe5Sr2xtQZBNs9z9TebQTfc+xTshkjFyWi3MkHoVM17IZCO0uGt3J67X/N8ynlmbdml43bbcC/25qq8aWmiS+q25JJ2vup6UXu062kb8uX1KaV8OkCxJ5auapMGontHagDcjTuQOalXxK4jY2IuaX9Bu4C/P5lXBjd3tbTe2wN7+5Ug4gt0Nf3SRp35dFEsLGlz7lpPetfmoX9BzIr3bcgkAAG+ypvdG7kdQuDv4I+UBpuyzbAgF/Pl7/nUjQ8W0v5ki45Adft5KYVm2/A8slbqDLHzPOyozM7j3uaPHboAOX0K57IgkOc8M08+eypPa0ixtcg+Q8iVKkwx9cWuhfZo2b3gee4WvYeAapp2AuQCRZbHVRt0vcWktAOkkXPtuVqVL2UdfrLH777k25+HK6vXl53VcTDcIR8lukg87FV+zLtwBuL+0H+lY6nkuWvjdu6+5NwTbbY8letIcdRJAIvv4W5c1WXXin4VeOMBveeQHbjbf4KzxNgMDu80EbkHbfz8FcOt3QLC/UX29ilkj7VriW6miwtfmoaW5jTnk2ujxMGSQaXkNDTsSb7/AA+a675woyYcVgjxvEqdzaNv622TnL7L9FhckcIafMlccYxlsrcPjl1Mi+T21jcgHw233XcWNip4GUtM1kUETQxrGttpaBYADwU5sldREeXB02G+O1u7wqSyCNvZN7jGtAa0N2HsVE6nXkcWgWs4dSoWDndwNcBy/MfioPcG3de4vcn+hcn2uZdvjiExexrLNB326Km4lwJuGgbk9ApHSXYXag5tuf8AOpQWxsL7js277oRDn/GLNwy9lv1CGcsqKy7Tse6z8Y7e4e9eW66tlrZdUhFm3DbC2y3bjNm375M2zxU0t6Wj/At0nZxHM/H8y0Bej02PspufMvI6vL7zJMRPECIi6XKIiICIiAiIgIiICIiAiIgIiICIiAiIgIiICIiAiIgIiICIiAiIgIiIM7kzAHZjx+noCdMTT2szrcmD6+XvXpSjgZBG2GMta1oAAG1h7Fzrg7l0UGEOxedn4avs4XbuIwTpF+YuRfwI0rprAW7vBIHmvE63L7zJ2x4h9R7M6f3OHunzbn+iaw1bXt4KoXEtcAQ248eQVMucHagLA2IPKx8dlHvGzQTy5k9PZZcPl6WkzZA0He/zqVzi75IIPRR1uBIL9x08voUJDpYC7cuB5KEpm6RYvBF9jsVK46G8j7QdlC7tJ3O+56lQJsAGgna7rnmgOdqcN73F7X3IUpO2tzNO1uVrfzKJDT3hzG/VUrgt1AjlfnspNIvl0hpdctPMgcvNSh5PdP281HUdIIAN1Qe7s7iN1tJ357bfRdTCEJS7SwNYCCSDv4eKpHtDKNLO4b3BCjPoGp1tViQQdrA77Ki6YF2p1rbBzdN/51eKoTucHPcXsOkDYC+w332+lJn6LANPLlvc22v+dU3veGHSHAfJ3OzfcpS090bFriSLEnSeQPirRCspna7h9j3QLtPTz81B5a5rXNY47F3hbfyUzmiNzd72IuW+Ps8UMWmUnU4WHU8iVZWOUYm6x3ye8Dv4eX0rJUcWt1wyxIIPmqNNFr0AtLm/JOwt/Ote4mZziyZgBpaGS2JV4cyAtIa6FvWTx8htzWuPHN5iIYZ8tcNZvPho3GfPRr6g5QwuoD6SmeHVUjTtJIOTb+Dd/f7AtLwHDnwQuxKWHU+w7Jp8CPlX+3VYzDKdlZXB9YXOhDtcpvu7flfzJWerql7wIomOYLANts0Egg7DmfcV6sVjHXsq+ZvlnNecllKroqrE3mP1gsLQAA4nT9HP3rpvBrJssLHTVETnT1UgiYdJ7jBuSOXMn4BablXLj6yrgi1Oe8HfUCAxp5mx2C9J8O8DdStjrJ4uzgp2NDO8N9I526G6yvab/wCVV09Ni7f8639y3FmHw0cUdDC3uwjSbbXNhdc34kZlkr8RGRcHu94s6ufyaG/kX8uZW6ZkzRHgcRc8a66qJ9WicDcm5sXW5D+Zc9lyVilPhLsYp62JtViMzn1Tmn8Je+w8h581TqMkVrNKef5O7pMW7RfJ49Pva3mDGcNyzSxYfgDxJibmlsx2vfz8Ba+yr8Msm1mJS/fBmBjw97tYY9u7j03P4vUeKv8AL+WMOpsQtVyCaqedWnmAOtz13+cLplBSdlEGhlgRs3wXHjrE8O3Pkmk8SpvhaxgYw2Fu7v0UkQebMLSABYXG48/pV1LGAW3vdvlz9ylDCO+XAnw5j4LTUQ497SaS0NZbr1PvU8FMC8AtcXt5bXUsZLiA0kkncD+dZiCnZSxh7+9I4cvJXx075VvbtQjhiiiL5HaXWNyRuVDsKipLZ2MJ1bMaTsB+UpGUz6uYvk/W4+9cnmfBZKRkrWxti1Bz7b/kjwC6q17o+jnmdLQUrheMXbGw3c63yz4KvS0r53NqqghsbLkA7ADxV1FFIZC3ozYu6u+tYTNOPOYThVK6wb+uubtv4exM1qYKe8t+ScUWz393RZY/js2IONHSyj1Rptz3efH2LCkm41DzG6otlBAOq43uL2KmDiHbNJZ0v0K+ey5bZr993vY8dcVe2qrZou8W1OF7WtdUg46AOTtVjcdAmo95xJJaOQ6KL2Bjjdzi4gEbDzWTQGtp57XuSjTcPJsBy5qQ6nDvG23RTHZpYW3DW333UkcJWu1MAPM2IB8FE3t3DYc7kckBBeDte55Dopmu1A2JsOlyfnRCnpIvqFg428U0W1uLd9xsohjQ4E95xBKqOeH7WG5sL3/oPVBFxb3TY3AvYC3JSRyWtsC077nfdRDGgAnfa425KRj9QsWnvb+1TE6NbVHNYHWLbkcwT5b2UHQwva0dnYA3Ox3UpLflNB33DvoUz7kBji06bG+/ird860r2REoMOkNF9Ic7e481UNVIG2Lgd+VuW6ozjVpLXamnfcbXv9vipLAl4kvYEdB9vBR3StFYJnkgNB5X+VsFUpGue7tHuJaNreSsZHtDvk79Rfe6yVI3u6iXcthss8nFWlIhcTSDcbW5C/La11GSQPIawNJsTe/JRebkA7kg3bex93nsqLHg6Y9wWn8m58t1y+rZMHSEOD92j8Ujc/BSuiA1Xba5FtW23O/zKozS4lru6+45jl7PcFHQ4OcGvF/ACw5W8U8JW8kWqUFkZF9iNxdVWNNjyJDNgOpvdHXcGhgIIubWuCVI4ixEbN77cvh18/ipRtFx0uIJBIFjY2tY+SmZMbgA7uGzVTdrBeHAEEnkOu6naJQAXHTbkNVgp8QJg86QG90kWNwfiEJBuLgC4sfL7XVMAOdqe2+m5N9tt+iniIsAWjd19r3UCqSbFx+Tb5PQ+ak7pYTexLfDmLdVMJGbkAHT7gqLiAXOaXAEXIPzezdIjYndsSS29zptfa3P86o6rS3sBvzvyVQPf2JtbcEkE72VKUkAkOJDh0VqomNsnQRetTsj5DcXI6qvmLDiyicQwNPMbKzwp7qaZrnvPkbdVf5kxGP1IsJBBHLZd0dvup35ebq0ZY01SJ22zd7C91csfcDkQBuT0tzVhGWG3PfwKuorHvPbuNuQ8FyQ9CYXDXuGqwADrON/t5/Mpzz02FidreKpN0m7mgHc8+fkphvsHEEgXNtlMKSqOJB1NA1EdfpUofpNhfY6bWUh0NbdoI8DfmbexVHANAAsDuW3Pmo+ggLk3DQTtcE9VNc7t06LkAHwuFL3mtDu+PapmABrXDvb3v8ASFImBBc0l1wQLgb3R1muu5lh0sod8/Jtvv5XTlYAgE89uaghG9gQX7i5N/dt9vFQe4tabtIIAIUeR2aOd7DopJSLfJ3Hlzv5qPKVCY2AuRvz5XVo+/I6gCCCL7lXJNhpN27WuTz8fYrKXQG3IIBBO211rVWWLxAaXFms+Q9h3P0K1pZTDVNkN2lpHev4qpWyMMjZA0ucHcx09qsy4g95xcL2vubg+a7Kxwxtt2DBMRifRRkSi1hc8lfTYvAxru+O708PsFyiizDPSxdgHNcW8iSBe3S9/P5lGfNVU9mhoADyLAnblfZdXv5iNRDl/Z9zt1GPFo5SbODbdDZXLaguFxpI6WK5BSZkr4XF574HNo5geSz1LnaFrQ2V0jXAAm5t7Pt5KYz/ADVnp59HQO30X1EEJ69Gxv4QgX5brQ5c507mEioDhe4PO4usZV5ykLS2KG7QRc3tZTPUa8IjprS6U/FIiCGuBv0WLrMWa5xax5JNhyN1zOXN1c/VZg7u4bYgWv1+dG5pqGSuErOlwG89/Dqq++mfMNI6aI9XRYZe0cXA83denvWVo59IDBsbdTdc1ps2QNP4RxbblqBsT71mqfNcIaCauxvYN5XPmft0URk1JbBM+Hi9FOIZnfJieb25NPXkp2UtQ54j7GQE+LSvcfJoxhpLC8A7tuN72v8Ab4rJ01DVTREaLOJuW6rC/I/nurzDMGcTd7HOa5rQRtqsTv8Am3Wx0dGyGFrTq7jr94bg2+xWd8kRxC2PDa/lbYbg7WPMkzS4DbVa39K2Knp2NIeGFwb8oj8aw5KnFEwB2rQ7S4HcED4K/pGEsa4WIaPkhp8jc+K5LWmeZepTHFfhhcUcRBD2tNiALW6DZbDAWBgJkselgNlhabvN7QWsTfY9P6N1l6Fsr23bpN7mx32WNnVXWmQiZ3SNJtz5eX9K1Ti7CyTL8WsN/BvJBdy577rb4XkadB3cbEHmLjl5LWeKMRfld7o9XaA8m725ch8fgox/ahOSN45arl/+wI3EtILRuOR9iyeohpYCdJNyPHw+krD5Zv6gQ57ngOsC5uk28wVmbtEZaQdRIIN9rKt/Mvb6ed4qz9Gn58c1kVOXDYv038Oa1WmkkhOjuOa0G997D7FbfniMmmilAJLHbWHLnv8Aa609j5mNcGlznEd4AfbyXpdH/pw+R9tx/wBqnfyhaBtpwGkE3AG2x3VXECTK3Va+kcvp+3goNuysaQO0N72aetuV0rQ5spaXhw6eI9o+3NdHo8yObR9yk2MtLXHkTbwU7R3nPDtJPLUb/wBPJXmFdlM9wlLQWs2B5H39FlZKTDKujfURyxkRDSANj/g/G3VZWyRSW9MU5ImdsOKckO1BuvkC78bvWuOv5Q+Cv6fD5fV+1sXsPIDz8P51YSmKMvcyZh1EAht3aB4g9duvmthy/IwUb3PL3BwuNTdh9vJVyWmtdr4aVvftljnQyQOjDnHs3EEi5BItb84PuXQMIZDJRtkYwm7A4gbaT5fMtGxh0xmhkja57WOL76TzBA5W5bn4LacqzStpwwRWY64sTte3K/vVZtPbFpbYKxGaccNno6URSNn7J7mBw3v4rp2VcAhlmjxFsdmNbYBw+3Wyscu5c9Zoo3viY0EAkFlre9dAoKUUtOyINAsLbeS+Z9q+09V7Mfl9Hg6WMUblrGe8SxPDWU0eFAl73jYG23X5rqtikT8Sy0aVjuzleyzhzNyN1lqyhjq6tssrdbYuQ53J5dFKKZ0NQXWdp528fqXJ03V0xYq19Y5a2x90yw+ScsswWhbHLs+++/P2rM5kfowacEEXaRt7FeND7FwjIN7+5WeZGtkwyWKQixFvlWXPk6j9o6ml5+aaUildQ4LU0bpJZAxu+5FtlyjMeHzsxaXsoHFrtxYeHNekPuJTx0czGMaCb231WPTfouKZmgEFXXQVQc2RlwSbXFrm4+ZfbYuqjLxHo+f67ppx1izRILGZl/ygvaXAuMtyTQuN7uj3B6FeK49Ikbq5X3Xtjgcb5Gw/Re3ZcyLEq+fxDl6P7c/c3yLad24J9nmuLekS9nqFLG+4BlDjbw3Xa4WO7VzgAb+K4f6RQ1Q0gLi09ruT4WPj7lzV4tDty/6dvucJc0tu4HUAeawmM6ms0gnSX9OQ25fEFZt1iTG9gIDr3BI9lliMdIbG2PtL3OoN8PtdddJ5ePMaYkOcINwNN7C45lUybm6uQ15hFyLgEjTzsLi5Pw+CtjsbLaUVne275RLTTNDXNFnaXAgjzt7bLsfDwkQuD7Ehx1ENAPiPmt864zlFjTAHmUOOok3ce97Lgct/guzcO3RNhkiY4AbAtJAsbf0LwvaPiz6j2ZGsdfub0A57bMIAsQ7rYrC5mb/uZPoaQdLhdoseV1lzUgE3DNhv3r3+HNYfMkrW4ZI3S22kgk8iSvDxfbh6vmJcuwcOkjnfGWhpkNgBu1oJ2AWtVzf91pQALsPd8ytgwUtJn7Jz9Qed72FrHkB16rA1IviUguX7G29ifLzX0NOJl4+fmtfvZbDtLo2uJDXOcDa+5AXoHJpBweNzWgDSNr359VwKi1O7MuhLNgQOZHlyXe8odo3Boy5mnuC7Sd725Fef1k+Hr44js4XtRJpcXXsL777WVm54cSNVibk2PIWspql7RO4E69XQqz1AyHSALHcdPYvGtPOnZjpE+VHFpL00wuLFh9p+1l5OzkGjMNSWNABN16qxJ39auFxcsIuRa35l5XztcZlrAXEkPsbttv5L3PYf27PF9vxEYa/ewSIi+kfJiIiCY6bAgb+1SqNza3RQQdE4X8RcTyhiENLiEj34ZLI1pDzfsieo8vJeqsKxSmxakjqoHhweNQdzuvE08jThsR0Fry7UHDlex59LrtPo/wCfJZmfe3iE13QW7Eu/I5AX8vqXF1eGJjvq7vZ/UTM+7v8Ag7TjlX6rQSS2AAC8h59x1+KY3Nu2zXu2ttdepOI9XFQZcqZXEhvZOPPy6LxvWvMlVI8/jG43vt7eqp0dYmZs29oXmKxT5qCiOYUFEEcjy9i9B5aCIiCYGwsNj43QEawRtv7bKG1vNQRGmzYE5opy4lofsT4jkfz7LE1rzLifdc4u1gbbELN5cpxJAXOadLgTqPybt2+CxOMCNuKHQ/UNQIub2Cpv4pTFfhiZdDweJ/qTHFxN2kEDY2WQDS5zRI9xJFibW96o4IYZaBn4UX7Pla3Lr7VlGsZGBZ7XbAg8vh9vFcMy+jxVjthJDEQ0nRv48+qujRmUjsi8FxB35W8lCnla52mSM+PI2V02pjAaC4nSC35Vrnp7lnaZ9HTSI1yx0mFytJfFe4PM23FvFQidDEQxzTqd3t+nmrzEK1kVNL3bdwEaee1vqWlS4vNUVXd1hoPLe5U13byyzXph1pu0MscgLCw67c+gUww9sj3lly25JJ5W23CxOCVImDO7cWLiHbny+hbDA+lYGtcHG7Rch1g3qfzqL7rPDXFaL13Kw9XkphqN2t5aufirRldEyUwgss11xc9N/wA/0rK4hK2WNxbY3GwDrn2Bcyx2Oup619VTPN99LSTYi/L7eAVscd08sOqy+5r3VjbpjS10bZCL7DSQbA+JU0lOSA8k6iLggXC07KGPmrjZBMATfVpLr6R1FvatzlrWubZjY7tO5sbkJas1nS+LNGakWqtTDrfsNVrFvjzUroGFoAvZwEhv022V0xzmxHQQ1pubOvc/aw+Kt3yHUS5t7+Zte1uaRva/1Syx3jIABPx3VNkTLlzTYAd7y8D86qGPTfQ35O6pvqGx9Gm9rmx5hW18ldwpztbpA7oN+o5lUXFzrRlo81cxSSStDnc2i/Im3tCpPY9zyLC9r79N1bhSdytZdYgMcZG55/SpmyvZITr+USdQF1VmjeTpdG1wAJvtfkrfu63B5tpJJs07HbdRKIn1KitZHpiEx19DbqoRztnka6BxcQe+etx/QsBjU0kVRG9jwG873WYwBk9RHG57CAPDY3vz8+Sr4UjJN79rMxQtc6+skOFwBe52/pUle4QscQ12/wAyuGCQusyYNBubg29u3T+dUcQj9ai0uk7ztr+SrE87dVo+HUNRfmCKKsMUzu8B3bnmVnsPxWGriZodcvsDY3te5utcxnCmQ6XGFpIPXmTe48yqmXaGemmJDOziPQnYeH281t8Mxw8zHfNjy9sxw3UFj2lreQ2v4qk+NjibWJPift5KlGHm7tLmi1jdVPwrHBxDQ0bkggknyVIjTvm0StKilBjk7w7w+T42Wmerujqr7bG7m8wPYt7qWfgXuc4i99yNytP0xy4gf1zcm55C3vTevDnzVidLylmDQASN7kEb3AV6yzm67EXAtv0VgyMOna1pLGWLQGi/z9Dsr2BhkJDSSb7efwSOYViZidLthjLG/jd7YErf8iZEnxJ8eKYxD2VI134Nh3Mp6EeSo8PsiDFRHi2JQubRMN2McN5HDyPRdW7SKKFsVPG1jI26WNH4oVbX1xDSZRPZ00cdPCxkUMQDWtaLBoVAucRsBtuov73ynjff2lJLNYbkA9d+iw8+UfcgC4DSRy35dVTe4v5XsLJdxAIAsTvugBBuQdxvtt7UBrdQsOfw3XPeMufIso4BJTU7wa+ua6OJoO7fF3uurziDxUwDJVKYzPHU15F46djrk+ZI5BeXMzZlxPNeLS4vikuqWQ7NHyWDoAF0YMM5J3bw5ep6iMde2vn+DFve+R7pJHFznEuJPUlSoi9J5AiIgIiICIiAiIgIiICIiAiIgIiICIiAiIgIizGOZOzflijw3EMy5VxjCaXGacVeGz11DLBHWwEAiWFz2gSMNx3m3G4QYdERAREQEREBERAREQFlMs4LJmDHKXC2A6ZXjtCPxWD5R+HzkLFrrvBvLZjppMdnY7XUO7OPpZg6+O5+gLHqMvusc2dXR4P2jNFPT1+50zD6RtJBHBGxrGMaGhrQBp8vYFkByuTfyVJovYcuexCnJJuLXXzszM8vsIiIjUKosCB0JHM7JqcWh+s7ee6lds4DSdvJTBrg4saNxzFt7qEnaNcC0C3gVLuTc22seSiA0k7c/cpAbEhrSLc1CU1wLjTctHMFQLrEHSQ3w6qB/G1C7m9OV1KSTfU0mw3JCIlBxN7B23O6plxduwG4Ivv4/YI273am8gdiOospHusGsAABItY83DopE4vqJD79SFRL7kkNJubXJtZQs8cyHPBNgDz96hISwAOYAHDpz+n3e9XiFZU3PaTqc0ar3sBfqfrVNuljnO0gFwuDe2yhJK0OuXl9juPt7EIcX2f3R+MLdPK60hAdLIy4gOI3seVx/QpGeFjfkHD2I+7WgC42BueSQh7QI5GuJIFhyI2t7LqyNqrSHOAee60i55EKqwSvfpsHWv3gbX96khiMru0bYgAA+Zur+kpgBYjk7UdtrFTEKWnSFXX0mA4bVYtXu0QUsZe8+IHQeJJXmXNOYq3NmOz4tVE3ldpiZ+RHfutW/cbs7Or64ZQoJrwULgaxzSCJJhyZt0b1/vrjoubYdCS8zuAs0HTfkXL1emxdle6fMvnPaPVe9v2R4j+LK0Yio4RTukMJaLym/wAok2B+IHzLI4dRVMvZ1NU/uu3aza4JP1be26sMOoZKkh1XGwA2FnC1j0N/DqulZRwCTEp21MsbCxshazUL3IO/uG3v2TLaKMunxWytz4aZKkrZNTqfS6XeVxGwaOQ8/NdfnlpsFoWU8TQ7s23Dfyj5qjhFLDlvL0TI2NM8jb3Ps6+9YaqqZKmQt7TU9xGtwPXwHkqRHuad3+6Xb/qTr0haPgfjE/rFUO0dq1BzvxT7VGppmgtY3YX3ueqy9FCxkRm03BHlbr0WOljJnJLS1x3F+a5bR/udNbenohh9G31ggx3N9hbqth0FsYAHyRsrWghYxrRtruCSr2R2nuh1hbw5WC0pGo2ztO5WL3a36iLKnK7TY6xcnr4KZwOq4O3MeSkIbI4XIKynlaFTDtBlLyHWBFr8ysnK9zi1jdy7blyVrTRiKHUebthf2LI0waCHnawFieV104Y40xyTztcU8bYgI/Dc3HMq6p4y57pXbi1mjxKpwwue7XyJHu9qu29mxhme8NZELknl5ldtY4ct59FhjGIswegdK547WQEMHn4rnks75ZSZO+5252vdX2Ycafite54FoowQwE7W/nWLBfZvYi9zuT7F4HXdT7++q+Ie70XT+5pu3mUzR0Okb+Ci5922a4b8t+alcy4c4PJtYnolrEu2sORXDDtlUZqNwCHAnfwAUzi0aSxgNrjb6FSbI4C+wPUWUQbkaw6x3ufDogmBJG48vO6d1jXab3A3KhrcHabC1yNjb2AlSl2pziQbnwHI2sB86IRuzdoHySeiie9Zuwv9PsUARpDXHTvfbofD5lB229uvmpRpFgAJaG3ubjz8lVGl7WkHu8yqbQWAtGzncgVHugANNwbcuYVUouBJDt/MdbIAQ4WA23vZSOs46ge94KYklgZsDzGxN1Im2cxwDOosQeYUjWgO27oHOyge64gOsOekndo6fnUCWaSLXFu9a/0IDCDYb2vfna26ove5g7TUDcne+6qHmbgdAD4dPpVnUPe15YAdjbyv9ipjkRpw58wc65N+vILMxNcC3S9t+otzWHom9o8PdvcG46rMteGvDAb2HdACxzTzpvSNQle4Si4u5vMeX2sfiqW7bAhvhfxVdpb3bMIvyvsOfJUZLgljORG5cLWWMLQr3bIwax8rkfAFTjRchpuALX8laRvsHXFrXtpdy23VSOUC7nDvNGmx6e3zTSVRjgLuGkhosqNwZAW2s7xO45qZxu19oybki6lAvezQHG5G++3imkJo2i7WuN7DkTso6tJ1EgNFwFK0mPVYd5vygeYQPY5up3LpY9VPlCBIkFtfj05bKLZGudd4717/AEKnKWsFgbOI3sNvoUrQZLOZHY9RcbqUq7R3g7fSbj2qEr9TC0N5bm581GJ+otLnX687bqJaA4uA2aCSb8/JRsSju7d3u7H2qg97nPv+N0U79PebrAA5gH2qk9u41bDwI6K0Gl9SSixbKL9QFiMXe8vDXSu0l/U7FZCAWAdY3sTy5gb/AJlicUBbJYts1jt/AfWtd7qwiO25C5pABaLDmFWZIL925vvb3fzqyjIkANiQ3qeqrxE33I5bEi23vWbaV+HRBpuLXvpNlO1zrgEiwGxAVrG8au83S21hc26+CrsIOwdfpseiszmPVOHOe/Q4gkc7AKo1251Ebbb/ABuqbGuH4jQdrfb3qYm58b73/N9vBDScOvdliQdyVAkNOzbEDbzUGu75s7oL+xLPID9Qtfa6IT7h1gSAdtuqjp3sdzspWvs0DcjyHgl3B7jc77hRrZ4TB1z3rhoNxZUpTuByvzF+ZVQknU8kC2x5K3qJCA6xvY2Fh1uoiEqEznGzRzuQOqtag6Yy9w+Te9xv9uauJ3Btg14JHPfxVrV6msIcbbWHdubWW9YUlgakAS9w6t+p262uqYN9Lb9OXRT1Ac0vADgfyvEqmHADQG7ggcwLea7I8MpnYQJHFw07AkXHI/zKmQWsaC42a7ve3xU7Iw+Ul7u5fSRfyUHFr29m1rS5zeR/Op2jWkCHkN0uuPxreKgWPdreSQXbC/K3QfOpYnjWWOFg0AE3Fgeimc4vkczXqLfK1j1H0KVtpQY5CDcNv+Vzsfp5j50fYEs2FyC4kbKUnXq0DT3RbUBbcX2v5WUBJq7jxqLhzJAt9aaI5Uqg6WkHcCxsTz58re1SaQQXxtYCATff5lVLBfsgy5OwANut/oVZ8Qe8OaWi+zd+YTekMe4arM77tTr891DSTdrA5zra7Enpz9v9Ky8OF9swFwdf8W3Jt1d02A3AcWkPZsLC5PT86rOWtfKYrMsAMp5Yp36zA5xD7O1i+42HkAeauqrLWBV0UZpqdt287C5va2/kshWS4cKSonY5jdX4Tntc9FfYNFSMNENRILNOk738z5LbvmI7tuOcdZ4iFhRcPMNqaeNzYYx3g25Gm3PkfesXi3DeroHh9OHztLQBe5c33+0LolATHBUCItBY4Edbi/T4LOProHiOF7WuGkX1C55dfnSue0TtnfBTxpwGShrKV/Z1UZjc24AcDayljjc54Lg4A2DW2vfcbrt+JZfwvEWajBFex5i9vYubZjypUYKHVTGu7B17i17Bb1zRM6YThmOYYqK+lo3YDvubb9R49Vk6EaX6nkjVzsdwPesPEXh5AeefynG/I/zLK0kgLi51iCbW6qbLV+TMwkyntW207X+HP4lYzPsLajKtWxrNTY2lxGrcgfb5lkadwLWEPJ0i2/U/b6Vb5qjdJl6sjY3WQ24B+ZZ1nVmmtw5vlu3qZOrVqdqJ02Jv1WXJ2tf5lisvvc6kJkjDHk3IDr7rYqXCqqso562EDRACXe4XP5lF51M7ev0sf5VdfJp+dQTh7LW+VYXub+IsFo0c3YSyuiiLTbYEbg/Dkt7zm2R2GgRfKBvztt1+Za3gOD/d2ukpZRqEbC4b9F6PSTEYty+X9tVm3VxEesMHI/VK1+kkE8nOvv8AmVSpD+0Z2rdgLXe49L78/Z9ioVVOKDEHQuvaKWx8dip6mM+sBjXbWGknvb+G/sXXHMPFniYhGnlbAHvY0kjb8HsS32m9vNZ8SCfBxS0zNAk3JcfHmTbbksEyV3INAB7rQOR33V3R1kj2uAZdzdmWBJF/Lks8mOLamGuLPbHuJTnAp2kmOWRoabG29m9LgWsfPxVSCixWF4YBpiBadAJBG/l8/isrhtY7T+ukxk2LSLh1unxusxqZMe7CwOA5ggG3kVzXy2r8Mw7MGHHeO6JlTgwptRI2aa7pHAWvc2B6bjfp9hY5TBcKmZO6BtM9oD7WLSRbmPcdlf5WpX1NWyCUB0YN26hf2rrsGXaN3ZzNjcC4AuN7XGy83L1fuJ7Z5e3Tp62mLwy+VIXU+E08ZaAA2wAbayzd7+Z5hWlAzs4mwNjII6XuoYzWOwmjfWPJ0NFzfwXyuXps/UZJtEeXozevquGw3m7QkNsN1P2THPGtoJ53tzWo5UzpT5lxCWngB0Rb6w3uk+33LaTOxsulsgIbtz5FRm6LP0+pt+ilclb+FfrZo28lhs0tjfh72TBmgtsdfI+Su6nE46a5Lhptb2Fatj+csO0infFNKXD5MbSdvH2J0uHJGWt9Nq1m/EMJR0cdHSySUGlrQSXNZu03+dcXzi8yV1a+qhs6x1EOve+1r8+X512sYnDJSukowYToJIPMX6ELi2aZHzVVVOHMNi7e1hy+26+v6K02tMy8j2rjnHiiHO4yDK1zrDvAnb+Ze1+CLC3I9ANZJMfU8t14oiJErCADZw2K9tcFm6cjYeTf9aF16XUeIl43R/bn7nQj4jY8rhcF9It34KlAv+uciPJdwjrGSSOjvuL7AdFw70iA3+tC4A2eQbnpbouaJ3aJd2WP8u33OD/hWyEh0QaLbNbvusVjexDS4c7tAdsB4WHW99yssbseS62kG5B8LLFYw1ou9jQNVm2B3vz5eH1rsp5eNbhj9UjaZ+lz9LnAW52FuV/tyVurlxaGN0m4087cjbl9KtlrKtG75Rjk9TAaBpB3Gx73MHced12bhoBLRunka12q1tha29treFlxzKLXOpA7tQdFm7DkL2t7frXbOGJvhhAGgkm4IsLW5LwvaHiz6r2dH+VWd+jbtIe0OZELHlty89lgc3kx4VKWNBBAG/Py26rZOx0nSDboPYsHnGF33JmaS2xa7278j59fmXi4o1eu3pzMTDj2DWe2UMfJqe8FhFhYHw/hfMsTO1z8Qk7Rw1B1m963sWYwGBhL3XJcJHNAAsLlYipeW4hIGFvddc2Frbr348y8m32asxQCR1mGRw37wNvHx5Hz5rveV9ZwlovY252sft9tuS4Hh7NWwkuy5O4tuvQGWWhmEM7xO1r+BuvO62PD1sU/BC2qXB0zi7vN1WAurWRwLgBdouLbXAF1WqpB6w60hO/JUHuBdYss123mvGmOdu+vhY4rI9lPJcOfoae621ztsvLuc+x++Os7H5Ifv7V6Vx6rFPRyPMml1nWIBNja+68yZnlE2N1MgeHanb2X0HsSuptLwfb8/wCVWPqxSIi+hfKCIiAiKItfdBtOJU/ZZcimGnW61nXFyLbrE5axibAsbpMThdYxSAn2LP5jD2ZXow2TYEX8fCx+PzLTFX7UalMfBO4+j0ZxBzjT1+SQWzsDpWBt7A2uN736LzrI7U8u8VfTY5iM1C3D31DnRNAFj5LHrPDi91Ew36jPPUWifkKIcRyKgoi17notnOgiibdFBARFEGxBtdBu+WKaJ+Ha3SB5595vIWNrey3LxJO61zHYJG4iQ+S7HGzBzLR4HzW2ZSZGcPu4taAxuoNNrkjmfHay1nMBDMVZcDQ0ixO5Iv1C48UzOWXp9RSsdLSW/YFBKzD4HOvoaN3C7d+d1nI4ZnMHaFzHNvctNz7fn+dY/BJC7DoGlo0uF9j+LsFlYnhosLEbXc3fosp5ejirFawiKaQ2Dpdmm5sTv+ZS9kDcNL2utquTZVS+SRwsdyLA2+YKm4N7QtILQbA3G9r/AG2VdNomIY3F4Jexe8ElttiLbrT8FY+fFTHI4sJIuy4IB8vAldAkgdK17ARYtuN7rnmJw1OC4m2aN2mNtyXk8x+ZaY+d1cHWR2TXJ6R5dHpcOELA9jPl/JHPYfb5lfx0weGPc1tuQAuPf/QVYZXxulxGKO0ljpcCS7nsBsPes26Kn1OfFJG7U7oehPQLG0Wjy78eTHaI7Z4lSmjj+S4tNgLOsT7uWywGOUlGadxkjGsgtN2cxbnsVsz3Qws0tLWjrqB3/nWDxKFtRIA55cXC+npcH+dRjiU5rVmrUsuYT6tXyTljmEvu4Dk8+W4W6xtLm6+0LD4mwI8r8lJSUQjcyCNt5CbEnqFfSwwB7mNdYAnvadx4BXtLLBjjHVJG1ms63kh4vuLE+Iv9rKh+DAIY8uHKzTYE9fb1VwHQ9kH7gtFjt062+B2VBrWlxfY9n1t4KlW9o4SaGMaXNb3Ttp2dZW0odISSxrg0H8Uk7dB8VcEtjBOgkePmpCHSamiMbi432B5raGMyptbCC4OiLS4X5n3KvC2JzLmJuppvq3+tUmse43ljF7W3Ful1V0FjLEMBtzPVUmdrxGlGou4bR73ta23MbW5LHVBEJdCXd1vS55eXw+ZZAatGosANrkeNuqt6qISMLixpLeRI5q3opaJadj4cWB0Jbp692/tBHVZfJ2MQTU3ZOnjNh2dyLDwuApsRoTUxuicW6h3rjotUp2VmA1RnpwXR302aOe97j2K9axeJifLz8mS/TZYyR4dSJfFqkaGHUHDTYeP1o95c0MkYL7jlb811quHZzgDNEsrxK3oeY58x4q9Oao3vDhVOANwCD0Wfu5h3ftVJjyrTU5kqAZ7ht/k36nw8equaelhpo3CIjtXnVtYbbDlyVjFiQqnB8et7m76j08/zrIws0vOu2r5TieV7hTqEU+LlUYZb2OjSOWo338FI8mzhqA5cj4fPsq2znF2kEna99vglqcuZqDL30kgbHdNtJryt5mAMdfdu4IFrX5e23tWnF74a4tuQS8tu11reFriy3Wpmh0DSQA4bnoTZc/xmsFPV6gwuc51hbmSprWbTqHL1V4x1i0ss0l0wcXOLS3bU7qdha/iLronD7JFRjdT65Wx6MPjN38/wrudgevtWN4S5GOPudi+KQv8AUg3QNQIJdfbT47LuEEdPRQMpqGNsUEQ0MYOQAVbW7Y16q492juVmNggibTwxhkcYDWNGwAVJshu5rHbjoNlSc+Tffboh2JAsCRv5Fc88tYejPRWo8utyfxXzVjeTsvZhqsuYCzEKKHGcOZVwslY2Z3yXC4BLQDpIJA58lr49J57th6PHBSxPI5S//mrO+ifmnK+W+HvHbG8y0TMZwvB8qCsxLDm1ToXT07GVLnxmRneZqAI1DccwvOuK+nj6LLJHU+HehNUVUNyNbuJFfBf2AQkrrpS96V7Z1/z+5yZMuPHee91zHfTDwHLNI6pxngXwOpmt6OyqBc9B+u81xXM/6JpVtqHU2VPRg4FvpwSDJXZRc7WPJrZx859ysc38Y/RmpsMwrOGef0MvMdLhmPxmXCsSxHiZj0NNXsAF3U8j4QyQAEbsJG61X+qF9Bf/AOd3f/rbxj/Vrpx4ZrzaduTLn7uKcQyOF+ni7HcwUVNiPob+i9Ia6riimlPDy8hD3gE3NQd7HrdR/RQ8mZMyJ6TjcFyJk7A8s4Y/LOG1JoMGw+KiphK/tNTxHE1rbmwubXNgr7MXFj0U+GeN0dLnD9DCxvLOK9lFiNLBi3ErHaSZ8RcezmbHNAC5hLDZ1i06TzsVyL0uvSQZ6U/Fv9NGPJP3qsGFUuGNw/7pevWEOqz+17KPnq5adrcyt/TTmmeOXFERFCoiL0Jw74LeiRmTJmGY3n/01/vOx+qiL63A/wBLfE8R9SfqIDPWInhkmwBu0dbdEPLqn6LN/wCcJk//AOp1g/8A31Usl6LVXkrh56BfFbjjX8F+G+eMy5dzfQ0dC7OGXIsTjZDN6nG5lzpkDQJXuAa8DUb2O4PX/wBEN4S+jFnDjHlvEuKfpc/pfYpDkvDaanw37wcQxb1ikbJUGOp7WB4azWS8dme83RvzC170P8e4s8P/AEFeNmJ+jDV4vjea8Pz9TQYJVYVgPrtTV0xNGx8raKSOU96AucWuYSwEnYi6t6r65ef/AOr2/wDpLvRY/wDrc/8A4wn9Xt/9Jd6LH/1uf/xhdT/qlP0Yz9znFT/61EH/ANr0/qlP0Yz9znFT/wCtRB/9r1CF1xTxbI3GH9DkxDja/gLwpyXmmPOMGFtqcoZWhw4iBr27B93yd7Ub9+x22Xz6X0/9IHOXpC55/QzMSxv0mKPHKbN/36U0QZjGBNwmo9VbI3sz2DYYhp3dZ2nfxK+YCSWERFCoiL1RwE9ATiDxEwQ8UeMWKQcKeF9E1tRV4/j47CaohvypoX2Li4bNe6zTqBbr+SmtpiNuR+j76PfEb0k+IFLkDh3hbpZHESV9fK0ilw6nv3ppn9BzsObjsF9EcLxH0Mosr45+huZDztPhWIYvTCOfPumJ1LiOYg4Xgkf+MCWtZYENteNrtVr+bONfpk5JyPkSo9HP0KMFnypkWQGPGczStLMXzFIRpc9zyA+NhG29nEENAjaNJ8bAlpDmkgjcEKfCd9reeM/BXiHwCz7iHDriXgUuHYpQvOh9iYKuG/dngktaSNw5EctwQHAgaKvbXCn0teGHHXIFB6O3pxUtVXUFIOwy5xBpxqxPBXEWb27rEyRjYF9nXAGtrraxzf0ivQW4rcDKD7+8Akp8/wDDarZ6zQZtwD+uKf1ci7X1DWFxh2/GuY/B99lGvkjXyebUREQIivsCwPFczY5h2W8Bon1mJ4tVw0NFTsIDpp5XhkbBewuXOA3PVB2L0O/RyxL0mONWF5LLXw5doLYnmSu3aymw+NwMgL9tLn/Ibve7ieTStn9Pr0iMP498anUeTnsZkXI9P9wMtQxW7J0MdhJO0AbCRzRb+8Yxexcz+jdxv9HL0aI/Ry9HHhjjmYuIHEGFtVnvNdHEIKemhIt6lDUzFrDsSzuu2b2jjZz1zL0Yf0OHNvDjM03G30yMHocqZFyPA7GZKGoxKmqXV0sXeYJOwkeGxggEtJu8hrbWJU6nwvqfDz5knj9mz0dcrUPD7N/oi8IMWqSHYhDX5/yDLPitRDMdTHdrJJGXxW2YQ21uRK9a+hbxe4f+kHS8T8a4k+iP6O2G4VkDLZxhkuE5BhiLpvwha2QyvkBbaJ2wAPmvE3pbekfjnpPcZMU4g17ZKbCIv6xwLDy7u0dAwns225B7t3ut1dbcAL0zlnC5fRb/AEM7M+PZij9UzTx6rWUGG0sg0yjDNNtRG+xiEz77bSsBsSkETy5N/V7f/SXeix/9bn/8YXUvSPxbh/xA/Q88i8bGcC+GuSs15lzlNhr58n5Ygw1gigNUNOq7pdJbCLjWQXdB08Cr3T6SlHDln9DU9HPLrY+zfiWLVuM6Tckh4neXbk8zPf39E2iJ8vCyIihUREQEREF3hWHT4tiNPh1O0ufO8N28Op+C9LYPQR4dRQUtO0RMiYGBvTSBtt4LlPB3BA+rnxyeM6WDsoSR16n8y7DTgkixuw3BJHl9vgvH6/L3W7I9H0nsnB7vH7yfNv4Lltg0km2rcgePl71OD3rm4v1uoAWAs0AnqFPsW2cRY8gvNevEGs2LrDoAbqB1Nbo0gEHexJ2+10FtwXW2QENLr8htboVKfBYOF7bDz3UvcBJAG/Uf0KAIO29hzRztDndXEbA/n+KgRJsLv3ABAHPkf51IXsL/AJII5E9QQkmws0X/ADKk65eCGNLRe3jdShCW0bXOY+x57i5I52VKZ4cdIuWltnE2HX5ippHNLNQb0BFja+/K6tiYQDaQl2oOIO3tVogRAaH21FnZ7c91GR7dQLRpd0JJJHnbldSmR7n6rN1EXv5KSV5u5wJJFraQLlXVC9peBYkEXOrofDxKlYAzTI1xaHk628wfioB7nBhbyI6N2G6hJojDrbA7keSvEKpnPFmktIc02boN9+ntUWN7rQ51uRaA0bW+eygx0L7kjUT4jYcvosqzRbRYloc0X3uLnp5KVeFxSwOlIBIYb3JHIhWOfc2xZIyvJWwWbXVN4aNhtfWR8u1tw299772B5rO0MPYxmoqHtY1veJcbCy85cS83uzbmOWaB7vUaS8FI3ppB3dbxJ3+C6+mxd9tz4ed1/Ue5pqvmfDVZZZaiV800j5JZXFz3vJLnOJuSSeZJWWpoZJw2gjB0RAF9jbc89ud1jKZoMwc4Xa3vHqt4yllyfEKpsETS4Os97tNg1vsXpXtFK7fO0pOW3bDL5Ty5U4pUMja2zQbEm/e66R+fwAXo3KOU8Ny/hMVZiNLEHWGiItHtA9gv7b7rE5KyvR4RRtxKshENMwWhYANR2BsPE87nyW2tqn4jUS1lURHDTsvbo0eA+C5aRue634PV17uvZX8f6MdmGsc0tbK4drUWOkPI0tHJWFHFJJKC7mSNVvC/X4LXYajFsTzJitZXS6qFz2eqxW3jaB9vitzwOla6S+zm3s0EclnefeX4dGvd0iJXk5NLSjUb371tlYAXc0ggkg7hvP8AMshijozJ2Z+SBsrODvSBgub8tlS/2tIr42vaOImM6tW439iqTvbGQCXEnfmr4NbHBcnpyCx9QSXFwcC07bjotLV7aqxMTK2m1XOn5V7nbmp6KHtBqkbsB8m9gN1LodIbBu/ir5smhjWdSAAbLGsbncrzKjI+V04jhaC0/KJtYWWTg2aG6iLctuaxwcWvAFnE9OhWVpad73MIabkrpwRMzpz5ZisbZBkbtAZYXfY3HgtazpmFkMX3Go5m3/45zeY8GrJ5nxpmAYaXMfepl7kYPMea5mZpJ3GVz7ueS5xO5J53WftDqPdV91XzLo9n9N723vb+I8Kwkvbvn4o2QOedR2a7cja3t8FILEB50m/I8iol4sNI2cRfzC8F7mk7pDfZ7r2tceCmDmuIN9xy1C/zKmSNRva5Bt13Ci1zGd0NNxb2ISqs5uADT5X5n2bI4m+7SCDckdFTaGahbkHAgDqFOxz37tdfULlEJ9biNNybdT0+dQbs879525NvoUty0ixGnrupnO1dLWA3vsftZBLFYMLi825Add0DXbgPJ67m91EPDZHBnU2I8LIBZxF7EHa45eKCDtnggkgEgC3X2lTdoQNLTsNlElzd73I5eakILm6dIJF+t9giNJmuaHABxBHMnfbyKi4gaS4AAkEXJ2RmsXDXbkKV7W3s+9gNgOpHgiUXOYHkCwsbbDmFAk7gEOsL3sL/ADqRxYdLmgtPI+B2UBI93dFh4+BUCVwcNyWlrja7t+ftWPme+SXSCXWFifzK8qLhh0gXAHX2lWLWNc+3Mgi1jbe60r8yI2y9BGGtIebWHLrceBV1GJmOvsGje5tvsft5K3pm9m02IO3Pw9ivWta/xve9ib3XHedztvCdkbGAWFwBb2qSRkQY4vFy3mfBTu7zh3gW21WB53/pR0uwu0HyHKyz3K0LDWWkOaORBO4Fj4quxzy/Sbkg2A6WtYlW8+svGloBvvvzF0Y917PPI26cuq0nmBcCxF3SEuDt7C91TkO1rtAuL+J/OqgbGN3G1ifk+CpyWaWhrbbgbnmL3v7VEeUSluA/u94X7urkPb4qAfocNLgbHckX6+xQfYOc4Eki4vyuFSa+/wAhptvqBUxG0qpkLgLtBdci4ve3xUWtaeTTqIs6/wCbwUkLmEanN1X91lch7o7udp1OufNPHAj2DtNgwm/O5O/mqgaWtsLB1gCQTt4KRtQQQL8zvbkFF0gfdjXbE2aB4n+lR96PVTcbd7RYA8rchy+r4qm/QR8ousN7nop3lxLt7C2+99vAKXsgfwpsGjYBTCYVWEaWhukkADY3J5rE4wQAQXWsLHa/sWYp9Ld3DY8jbl9rrGYzDZwcOZHPmAftda0nhhf7UaYWFznho2aCPHdXo3Zdrb7jby/pVjB2jgY3W2J362V7DI0Aa3Alxtf8ym0ctdrxjmluoam/9a1jyVZjnF3Zl1jzBPh7VbwnVZw3PXp9uir302Ok79edlSFZVQddgT4bfmv8FESAkNFtJFwN/pUBs8ixsBqd7uSi3UQ1ps4i4JBUx4VlPrHJtrW3v4+SnJJ3+Av0+35lTabG973N9lOS7S4bloF2+KKgALdNi5w3v7ee5QlznXuT4I5wDLvGkE2NlKbcwSLEk2KiFk5c23yRv3SQbKhLYPJB03HhvdVJGkN1tJuDsCOSoSmzSWA3F7nyvf7e1WryrPCi+TTcXv1O1lY1b3iM2bosDYeauHNFydB3Gxv8ysK1+mNxB58wVvSOUTxDDPJ7dzHOZZpt5Dl9uSi9hkOrQCDve9/nUXDT3mi5cAbeI8PjdSOeWjU5tiCL6R0XUw3EJJI3kOtJYW7unx9luqiJHNLo2XAN9z4ne2yWDyGgXDje/gOfL4qVkbm3cb6bjUPyT9tlKJ88Ikubb5Lz1vtfw8VOwSnvuMd2HYA8ttt/gpHSCxAaTqJG3j0KmL3l7XC9g0bDb4KNLxPPCaUMf+FAc08rhtxfbff3KnZxDu4CergL29uyqNJLQxzBpZyHjyCvIINTzfu7e3mom3bCe3fCSihtG9zWWBtuBbw8OfzLLUeFAta2w1jcnTuq9BRDb8a29uXK+30LKQs7NgNgbjdceTLudQ2rXS3hoGNOlw2/Osrh2GiQdrN3YGnvOsN/f1/pSiw9swdUVLjHCzcuJ5+StcUxSTE5GUFF3KXUQ5wbzI5/FVjUR3WWitrz21cokieyn7N0rn6u60MBFwNt/EW+hbDhTaS0UYlld2bfyLWXN6HHcSbR27YARHSNWnvX8LjY8t1lcFzBWUpmL3CV05sHSOuT0uCN/wAy9e+OZh41M1d7dMhxbDY6OWZlQQA617EW+pWuA49PM+tfUF7Y2WbCJBdxHO5t4rCU2Jy02FmQ0Jue+4tab3sDyPMW8VmsHxilrMMimFIS2Q3bJzv5LGa9seG0Xi06ltuDSVEup8vdaRzLbBS442lmoHwSP7RxBcLC4PT6VjJM10NO00zIJAW7WPJWeK5gbLh8kscQgLIyQ4nmfIHzVYrM+D1c4dIKetlgMm8TgCDuAbnYfBZOjkALbu755XHVatD67iWIyyRxvDpXm+vrvz+35lsdNSYlSuaHxutYfi392/513WiIjW3FS+5mWwxSNaBJyGoN0np8FXxSJk2BVkbrlojIHltsrCgfK5hJYGgWa9trXJO/T27LKyRPmoKiMcyx7QSbAlc88S6K6ny5Jl5ztMgezSQbFt79V1DKD6aTAauKeXS1pdvfQGi2+/XmuaYQx8c9TDI3vtkIO1r7raXTwUdKW0Mmp07WPc3UdTHD/BsNncr235g7WjNHdw9fpPhxw0vODdWGEgtFjuXX2HuWKyDitPQ10k1Q7uFpDSW8rBZ7MuGYjiNAaWip5Xvk2s3bba5PuWislkwWd8NSyaN9rWLACvS6SYnFMPmvbW8fVVyRHolx2q9axl8sbGaDL3Bbbe3h7lbT6jKRdli0OJcC2/e6+ao1lSyom7aIOab9Tv8Aze5RdodK3Q6ztiTfUL7dQL+3zXbHEah4MxM8yq6HkiR5cxp6t8/BbBhGE1NXCY4wQ5x53FwCVgaSpipnyOnbq3IBA5X6j6VlcFrWUVPrkqDpkc7SXXHQ89tuvX3qmSZ1wvirE2+LwysmHVFMCHbtbyPj1v8APzWXwfDntja97SXv7zbO2tfn4LD1eMXj9WhcC1osGyWJJ3tcgeAWxYbjcQdQmWQANvewDb36Eclx37tPSwe77+J8MvhlTLTYlFCxzGN1N0m4+USBb511umxP+sopCy5cA4aPiuLVFTHVY4K0TNZE1zQ3SwAuHmACDb2eK6QysfTUjSxgLQ0fJuPaV5vUYu6Yl6eHJPMQ3anxGQv19jpYASS2x+dYzPDcRxvKs1Nh0hL3cu7vf8ysa/MERy/L2Ej+0dGRr07XPldY/hdjtdLHNR4tpAjPdc4kuf5m5KxrWax7yPR121Pwz6wkyrhNRk7KFTiVW13bubrceXwHRXuSMUqcSo3VM02ovcSL77HwV1m3NeE1NNLhLHtcS0OIDSQNuR+K1XLmMQ4RTSRFxY3UTdxDWgHzV7xObHMzHMqRX3cxWPENvxeSelpJHSO7Qi5AAvz6bXPToCsTTnD5+zIeXuja5os7vW2BuDyI638VhMQznFiEMlLDLcGwbaLWLm9+dh4e3zWAZV4jUVcgkq5op5C15c1obuBbmLW2J5LHH014j4uJeh0nU4608twxKnomh0lPJIwWDHNPdIHmOdlx7MjY3T1lPCWaWkgPG4F9j8/it3xfEp2skMErjIYwwgk6i61jcriWK12IeuVEUryC93eA5beF+Xu8F6fQ4JiNzLx/bfV1vaKVY6K/aNtzuOtl7d4LsvkXDw11/wAEN7rxHFHK6RoYxxN9rBe4uC3ZMyTh7BILiICxP85Xb1HiIeR0cbtP3Nuio3tnMhcS0HlawC4d6QEbp6ilhAB79739nM9F6GOjSRqB2uuB8fqDFayJkmDUxmkjPeY3r5+K5txW0cu+1ZvS0acJmoJYbGaPVcbbcwsNilAW0zZXxaXF9wWNNz7vz+S2KTLmeK4Nc3C5BYfIv3gOnl+dUTkfO1XEyldhrmXIBebm436Efn8uq6K5axO5tH5vOt02SeKUt+TTZmCxLXl4G7Ta23M+fVW63qXhTnBtgyhDmMFtZJBPtA5bbKQcIM4Oa9wpowGD8ZwF1eepw/vQrXo+o/cn8kmVX9nSbRkNO773tY25A9Pm5rsmQpaiKExxmzWu2JG1/wA/RcwpMo4tlql7WemAcTck7gG2/s2Hz+5b1knMdFSxWe0NLydQ2vq2ubE8ua8nrdZaz28voegrOGsVvxP1dJM1VrLRLHsbcrELBZsnq24TMe01Wba38/QKs3NWDl7yZhzsDqtb3Cywubsw0L8Lk7A63EDlax+G4XlYsV/eRw9G9oisztpGCdo2nkeCbPLibEbDfex8/tssQWskr3Me1tmkHfa3hfp86u8HrnRmSKJvZi5cwNBOrfmR05fOs/gGWKnGK7WQ8Rkizx3STblt0969i1ox7tLzK197Fawx1Ixrh2jDfUQBY7exd7y01rcFiGnu6AR5Cy0X7wmUcLnv1DfUXHp02W14NVmlw8UzmizdrNAFrAD8y8zqclckbiXrVrOojSnONFQ5wFgD0VCZ1wTcN8Cqk8vay6mutfnt0VhiDmtgksC5zWk7c+XMLy4junTvj4Y5axmutPq00Mbwe73wG8t9t/Pf4fHztiz2PxGd8fIuXbM2Vc8zXs7OMOjFnhrtV3f33mDcLimMFxxCUvA1X3tyX1XsykUrL5X27ebTWFkiIvWfPCIiAojmOXvUFMy5e0DncIN1zLFoyvSkuv3W2I67haQt4zUbZZo2vYbi2k9LbfPuVo6rXwtbyIiKyoiKINjyugG19uSgiICIiDesov0Yd+F0d4Wa0i1x429x381r2YnuixTWHF4BD2h27fYFfZbxJlPCI7BpvuWstty58iT8VjMendJW/rznADUAQBb4LmpSYyzMu3Jmrfp60jzDpmXpY5MLiBaACNQcB16gLPGMuILWG3KwG9hyKwOVJmS4VFpbGLMFyNj1HMFbDHP+Da1zAdIA1Wu4i3zXWFo09fDO6wkIc1136zt3QNre1SNid2QcX+e/tuqz5XPcdTSy42bzJUCJW6WMY4kC+otHNVaqkdOTfW5o2G3grPHsuUlbAGSujc4i52ve/gr0xyE3bFcEagTy+3s8FWFPO5jXSRtcXiwLjufcVWZ7eV5pGSNS5XLgeM4LVPlw6eVrCdrsJHWyyFLmTFoN6pknaHd2lh5DyC6QaBkscsdQ46iRZoaNj9uaqnLVJJK7VFqI2BuNhcWt8Fp+1b4lw/4Zqd47aj5NIjx6tliuKaa5O4duP6FmsI9eq9JkidG1502tuFsUOBUVO4lsFnDrsbexV2Q0sDAwEMaSO65x+31LO/URPh0YeitTm87WL3tETWsiAOs2JBvsADy9ydo7tADG1rSDuf51emPD4AwF7HabjWBuCN72+3uVpLX07C9z3iS176w0/mWcTvw6O3t8qZEjy6nZs0gm1xcfDoqRaSXhjzJqAOhoI+3sUTicek3ALSSTYbkdD7dungpX1AqndrHHoaNyXHzvz2v71aNxPKJ1McJPV5JGOc4nU7e1vDy6qWKMvtGAdZ263d7kdU9mQXtBexwPMK3fWyOkc57jqubmx5m9lpq0s9xHlXa1vZFzWkgC2ojlv9VlPK1jwRpDj4X5gexWD6t7YwY2kgGwAIF78+XsVk+qeZAdjY3trJ997JNJk97WI0ygaGWAe0tB5HmVSnkBYSXMG9yARv8AbZWIq5ZWMLflMdc7AalLLUPuA0k9CDfY/YXVor81JyR6J5eyOl7iD0t4XVpWRQPBE7GOtY2IHK3kjxqa4vY7SBYh3Ig/OqckRkBGlpAb0J1Nvt06c/gnbplN4ncLN2D0D3h7BZ9u8R1tt8VGnw/D2P5A2O9wruLWWai0NGwHO59v25fBTsic55GgNadydPMjzUs+yJ5iE7JGwttG4N5kBqql75HHS1w2sR4bdfiqfYm7h2mlrRtud/L7fBVImmxL22NvG+/v+PvUaaxvwmEk4kaDe452PJTtkfMzUCdhzIvZSOg1AF7NgbOIB3KqhpjNtIsASW90exTxC0bWtSJCO93dO2wsLBX2ROGcuc8ZGI1ztGHUz7yX3Mh/JHgsplzLdRmfE2UcLG2aAXuIFmtB35+Vl3COjwnLmHR0wkhpKeIbX7ov1NlE2mscMMuOuSY2kpaWnw2khoKGBsMEAEcbG7AbclI4WYXPIa0dSbALnWcOPWVcCkFNgzTiFQHFoeD+DB9vVcTzXxjzfmFxDq59IwO2iiOkWI3BHUe3x8lSmC+TljfqseLje/pD0JmjiRlXLEZjnr2SzN/4tjr7+fguI5z48Y3jAlocFApKdw062HvHoVy6pq6mreZKmd8jib94/m6KiurH01a825ceTrL34rw9/wD6GnNlbHOHXpMx8VsYxWDLE+TIGY1V0Nn1cNEW1YmfEHNcC8MuRdrtwNjyWu/eD+hGfv3ccv5JT/8A2vW0foeWV8qzeiv6SuNZ5zp96OAY1hlLgFdjjqCSubRRmOa8gp4iJJSPWB3Wne4Wo8KfQe9FnjfnKn4f8L/Tw+7WP1UUs8NJ+lfiNNqZG3U86552MFhvu656Lq1w5+dQ9P8ApGZY9A2u9HDgXQ8T+IvE3Dsk0mGTNyfW4dBC6sq4NLA41QNK8B1tJFmM5nbovM33g/oRn793HL+SU/8A9r10n0gH+hNxD4UcNeAeK+ml9wq3hDDUYRU1n6XOLVXrso0xv/Bt0iOxjPJ8gPQrgP8AU9egv/8APEf/ANUmMf6xST5exPTvyt6AmMcWMv1PpC8SeJ+B5hZlHD46KnwGCF8D8OEk5hkeXUsp7QuMgd3gNhsOvz39JHA/RYwTFcEj9FzOWdMwYfLTyuxaTM0UbJIpg4dmItEEVwW6r3B3tuF6v9LOt9Bf0ouIWD58/q3fvZ+5OXKPAPVP0tcYre17B8ru11/g9OrtbadJtp5m+3mbipwe9FbKWSK7HeGPpj/f7mKB8IpcB/S9xLC/WWuka2Q+szPMbNDC59iN9NhuVEluXBURFCgiK4oKCuxStgw3DKKerq6qRsUFPBGZJJXk2DWtaCXEnkBug9w/ooWC/fJ6U3DvLv3Ww3C/upkfAKL17Ep+wpKXtampZ2s8ljoibq1OdY2aCbGy0/C/QuzHgkT4MF9PD0aaCKR2t7KXihJE1zrWuQ2AXNl619Nv0Rcu8R+JuXuNnG7jBg3Djhvg2TcMwqpmnPaYpW1UTp5HwU0BG7tMjQD3nXvaN1l5P9HL0IKHjZnTHOImIYxX5d9H3LeIVNQ/NGPNbRzV+HxSEtYy9m6iwAPkFmtN9g7uCdcrzHLaa30A+PuG5RpOIGI+mXwXpcr18nY0mNzcRK1lBUSXI0R1Bp+ze7uu2Die6fBa9/UkZ7/+eDejt/8AXYm/1K9M8Uch+jv+iB5syvwh4G+lezBMv5Gwl0eE5Uw/h1iclNSsjAbJUSVMskMPyQ1rSQLDYElxvwDI/oHejLxK4lnhDkT06/u1msT1FOaOl4YYgY9UGrtT6wagQaBpPf16TtYm4vOjXya3iPoaZoxim9Txb09fRsrYCQ7sqnilJIy45HS6Ai68y8Qsm/pfZzxXJv31ZdzL9yphD91cvV3rmHVfdDtcE2lvaN3tew3BXsbDv0PLgfml3EHDOH3pmszLjnDagqq3GsOg4f1MAjMGsOYJ5KoRPu9hbdjn25rwuolWRERQh3P0Y/SVwH0b6jG8dk4G5SztmSobG7AsVxzW84NM3Vd7Y7EPBuPkmN4I+WRsNc46ekvxp9I7HBjXFfO1XikcLy+kw6M9jQUd77QwN7jTY21kF5HynFcvWSy3glRmXMWFZcpHaZ8VrYKKI6dVnyyBg267u5Inc+HXvS19GuD0XM94JkZmeX5nlxfL1Lj75zhfqTYRO+RrYg3tpdduyPeuOY2XD17Q/RZ62CT0pqTBoXtd9wsoYVhrwDfS5vayWPukHNeL0kniXdfRW9GD+qarc60f38fe395+Xpse1fcz1z1rQbdlbtY9F/yu97FjuAHpccdvRqrjJwzzjIzCpnl9VgWINNThlVfnqgJGknq+MsebAarbL0N+hWf79cav/qe1f0rwqp8J8REuw+krx1ynx8zRh2a8ucEctcOquOlczFW4G89nidU52p07maWtZ5AAu3Jc921uPIihXyK6wvE8QwXE6TGcJq5KWuoJ46mmnjNnxSscHMe09CHAEexWq2jhfkHEOKfETLvDjCcQoqGszHiMOHQVNbJohifI6wLiN/cNybDqg9PejBU+mX6Z/FRmUB6Q3EmnwClayozFiTcxVbKeipL2sI2vEfavsQ1ttzcm4aV2z0is0Y76V2daf0DvRMxbC4cpZIopa3Eq7EcUkH3cq6YjtGmWz3zlsjr3Idrk1PJAaCuzcVuDEHo8+j7SejZwP4vcNeGVHjADs35yzZmSOhxHEXOaBI2njY1zy5wBbuWaWANZzLh5d4JYb6EnoicS8L4oYn6XOPZ4zNl+YyRYfk7LUkVI8PYWPjknm1RzxkON9L2Hl1sreOGmtcSwHoyeh5w/y9ldvpNel3nDB8E4e4NVyx02AR1TKitxitgkLXU0kcZJbZ7C10IvIbEODG3J5B6XvpT436VPE2PMVRQOwTKmCx/c/LuDR2cKGjBF3OAIaZX2BdawFmtBIbc+puOPo5ZExr9EmyLguM4ccY4c8XJGZgZSMq5IYpDNA8ztY6FzXsvJGyQlpBPaDc8hznjDxE9BfhPxSzTw1/qBfur97WKT4b67+mnjEHrHZuLdfZ6XaL25ajbxUImONKeC+h96FUeH0GYszfohWCGhlhjnqKClyyWVrNTQTHYVMpa8XsfwbtxyWpenP6QnC7ipJkDhTwJbiL+H3C3BvuVhtbWB8b8Qe4Rh0pjeA4ANiaA54DiXPNhfeP8AVC+gv/8AO7v/ANbeMf6tbH6bHCfgPlrgbwU4vcGeFP3iycQ6Oorq6h+7tZiegBsZZH2lQ8306ju1jL33CI9OHjRERQqIiICnghkqJmQQtLnyODWgC5JKkW48MMD+6mPislj1Q0Q128Xn5I8up9ypkvGOs2n0a4MU5skY49XYMp4QMFwWlw+Nmh0TAHEjZzjud+vVbDGSNnMtY8uqtacFmzZQGdBbceN1etF3CzRvyuvm72m090vtKVitYrHomc0tOxvbZGuaRv70bd1nN8LlRB27nM+CouOILAADcqXm4vLdtgBfl4lNQvpc0E8xf7ckc92nTpu0bjbfqgg9zGAOvz+3JQPeAvcG/Tmeihvtc2PPcbqTWb2ILSQW3I2vb51KE7tIDSXCwFyb7BUXuDWjW0taTpG3SyTPGzjp1NOwP4t7fOqEkj3sB2c3mWabu8laI2hAFxltGy+n8W5sW/0q3jeNejQfyrWO+/mqjo4QdbzqY/8AF3+3l71KCXd8EMFjba2w2PxV4hEyl7QkkPDWk3uCbGw6KTS5+mXTbqANwfJTAMeXO7Vw1G4Ftr/OpDpe7S8FgDrDbxvyt18/FXVlPFqcWhrLam33Ni1Qmie52h2mwJJLeSB0gYGtALuZtbbyvb7FTgAtDnNc9rRyHIHxSEa3yg1sZDTC8ENtzN7jr+dZCihaXMawXDyPtt7VbMhJJe0uBe0tJ+UCLcrHl15LMUrqPCaCoxbEHNgp6Vj5ZSQCABv9CvSO6eGeS8VruWh8ac2DAcCjwCilAq8SB7S3OOIc/YTyXn9ZvN+Y6rN2YKzHanuNlfpiZc2jjGzWgEnpzseZKu8hZUZmzF3UctS2JkLO0dcE6hdexSsYKcvl8+S3V5ePwXOScnV2O1IlYwMjZfVI+4DNyCD4nZeh+HmQqKhjdX1oLaaHvl1t5Dz+wTJuUKQ07aGli7CkhtctJBNge8fLYbeW/NbdW10B7KioY3NpohqAFhqI/GK5pvOS3dbx6O6mCuCO2v2vWVWqqH11Qw6SI4xZjWizb8gPbYlSZgqm4PhzcLY49tVAPluOl+XzfMq1DTRUgdWVUh7GBvbPPQm/K3je1lq9fWz4lVS1T5Ll9nNub2HgPm5paZrXfzWpETbXpChSStkkIgIsHWd43W9YDEaemdMWnUB3bj6VqeEYV2lRd73B2oGzTsVutSDS4f2cWkOcLOcfD3KMNZmZlfqLxxWGGxaeR0ws/TYarc7lXWDx9u5kziTY3AF1jJtE5e3RYkgN5i9uqzeHRtoqNpkNpJNgLfOr0pE2mZ9GN76rqF3X1TImAE2bvb2qxiL6qzdJI3c4i/wWKrKqoxDECylezRTW1XuQ1/T6eSztMwQQjtDZzxcea1tETG2dbTvUJnRhtizc+Ct3ufIbOHI22PJRqZOzc1oPyvLl7VNDTkyAEXvvqvsuaY3bUOjeo3K6pqd5Pasj1Pd0vtb7WWdhbFQUj6qoeGMjZqe4nYWVPDqVkcY7vMb73WqcQ8wEWwGlkLBbVOR18GrpvevS4pvP9yxx47dVlikNKx3FKjMGOz4jNIezHdgZe4a0Ha30o4gNGk6QeVgrYWAsWA6R/P8AYKoS06rtDRa4FupPRfO5ctslu6z6THjjHWK18QrE2FtV/gotla43aABYl1vZyVA3vYtBvtcna/h5oCRtrsB83ksuGmlw03a57SQCCdx52VVjgRYHvWuN+ato9LgQASNwQDy6qdpbbYbXv5IaXbQGAvLbEg3uoA2F2deY8re37XUgdrc0uINzoIPh4/Ogay9gSAPK99uqlVUcABcON79fFQu225Nha+wtuoP3c5tybciAFNGWbNA79t7/AJ7qPQGCw5nc87fWol3euxp9qlJe24NxYgmwBN97lCWuJYLkG/42ylCoNnkE25u3+3sUS1zGXsQdxcc+ZUmp24c9zegA+f8AMpbNI02cCT43v5qBOX7HW3cbWHNSue4EAFpO9jfl4KBBtp0OJG58VEjRJ+MQ4XIJ6fFBCY2uAQ3Ubm3T2qUntGtJaBv5qMje/YlgJG+2xPiqUpcCNLjcHmbb/FTApVMlnabkt5DrfbyVOiiDnHSyxuLOt71TmdHclwN77kW2Cv6FpYBYADe128gl57ar0jcr+Hs7ABxsPHqVXdpHfeHNudIP5/mVFriAwsddwPM7beCi9zrvcWMcTvY329nvXJPLWIVyAx4AsANj49LKkwscRZxNt9vBSOLX84xfnYO3HmfrU8cneDXNBJ5Hr7faqpUJ2DsiAbAkkb/K9iotkcGhrid/EbgE3V/LEezuQA3vFw5HdY3SRcdOZ2VqztP0XULtLxq/G5gA/BQDWNuS7uk2F7XB96tnOHeBIsLW3I2SWpc9hd3iLW5bclOpRpVLWlzgDe23wUlhE3U53eF9uiovl0NO99Ow7v8APyVSloJqyLVqc7wBF1rjx2vxCl7xjjdiOeMHS1wbqHJVCZJBpBvtbbcb+fuVnVUhpZiQyxbz9nUctlkaRg7Nup9wR8/2spy4/d+SmSuSNwhHC9xBNgTY2HX3K6ZES2+kW36bk+CmjIDixgBDRzFrhQknjZctdbUN9+SxjcpmVR0UYA7oNgSLjluqEwDXEtcdPVY2rzHRU4N5hpvY79eqxsWY24i4tZKNJIsL7keBW9OmvPxS57dRSJ1tmZKyKMaNZPeG55BY+um7Rli/YcgR1uOqyMNFNMzW255E239qxOKNDS5kgtbn438leaxWOFK3m9uVg15aAWAEXsCXAWVzH3rvY23jq29pv42VpT3YS0PFnm4sTsPb+ZXceprHN1g9QbWJsqTLqXTS7SxwNySL+AvurhhAt3gLO2IN1axlzd290E+3n0+hXPaG9rsFhfyVJ+SJV2uIu0Af3wJ81U09me9Yk72HQqnqc1gcOl7aen2tZVQ4ObuevK1zuinPqiQ1hIc+4/vTa11APG1ifj8FEOBaGgNsSL90GxUjy53dNtrjY293vTR4VCe002BuTyIKjY6rFpAG2wUAQ4BgfcnoDyUzrAHUQTbbnYoKco1NLWl3M2t1VCZz2hzQCbHqDuFWkJuXBg6EH2+1W0khb3yb6hzc3b3K9YRMra4cblxaB1urCta0tAJ3JNgTYEq+kNyTp0g8xe5AVlWABh1ajtewPT7FbU8qT4Yg37RznhrbmzRr9qpvedIjIJdvcg2HJQlcXHS99oxvqHUdPo+1lPHFJK4G+rVbkdN11MZ8aQLmuFiCDs1w6i4+3zqAhcdrlxtYAb7g7qq2JrZBpGkixdcG3l7/AIKLo5ZLPY1rCRpLQLki+39Pgq9y0RMKTQyNrnPa42OogeP0qYtc5l2R/jNOnV+KArmGkkeGuLi0A2PM3Pu5q8gwxznlrgQDsbXO56jw+3ui14hNaTK2p6S5aGgadNjvzsbjdZajo2l4cG2J8fb0VSloTZrnOIFrb7n51k4Io4m33tzG/wA65MmSZbVrpCKPQ22lwuSNhfor6ko/WXAyEdmwXLvAeAUtNC+pmAY0g2u6/h4/bwUKyR1ZIzBMMBZGz9dkbYcuazrX/dK0btOoRr61+LOGHUQMdPDbU5u2ry9qkNNHTaWNbz22N9vP61dGCkw2nFHFGAY9rHY+dj4+1Wb5HOLu0O9vG5Ci1tzy0m2o7avP9JkvG6kyNfCYzuDYct7dVlGZAx2nLJI2Bj7ggtNzZdnfU4SIO37EMfe/yBy+xU0OLUVS8NbTlxdy7i9OestM+Hg16StYc9ossY8KcumkqZA612EWv4i/st8FttHlV8eFxtY58T2sAs02P25rYIq5xilc2nI7I2Acdzt5KrPXTx05tTO1OG4aLk/a6xnPNm9ccw1ZuWJ6iIzesv17XDXfmKlGS2zgxzO16nd7pfe5CqsnzS2oMkFO4xudy0HVZZeCqxxzmyS0cjXfKs5nLy5qJyWj1W7NrKlyZTwFkjIWfghaz2722WRlwiEEufTMF9gfBXBqcWkJDIdDTa+rcnwKrtZiUtM9r2hpIte4381lbJM+qYxzDHHBadkZM0ZBdcNcNt1NJhdI4FgdGG2sLdNt/wAyrVuG4rV0opy9sZaOeq91ajLmICn7F1WxxvubH47JGTjW1/dyx33l4HrbNHGwyBxdq2BPwUz8uYLh8hqZHRi7g75NrED+b47rIUWVpYAWmre4uuSN9lWqMrNqGdnLVvcD0A5pOSJ8y1rOSI1EoUlJg1RD2sEbZHFpbq5mxXBeLWUMSxbHu1wjDyWNFjZtt16Ew/L0OHRCOEusGgEnxsFcvwiicLvhYb7XIvdXwdV7i/dDHP037TSa3l43bw8zU54H3Nfpdyd0srqj4bZikmcyalMbW93UQbE9V69GD0FrGmi5A7BQGF4cCAKZm/M6diuv/F7/ACcf+D4fWZeUZ+F2NSNDmUxadzcH6VRfw0zZGIooKScsILnA2IG3h48160GH4c15Pq7bgbHQqjaKjaC5tO0kd6wb1Uf4vk+Sf8Gwx4mXkmLh1nCGRrDRvID9TTpJPtPu+lZOnyDmzvyOw2YlxPM7X8l6i9Uo9ZIpgTt+IqnY04Ib6sweYaq29q3t6LV9k4aesvOmA5HzAamKSelNmC9/kkH+b863ujwrHKcCndQRiIgNBL76R4eGy6kaekF7U7Bz/F69VO3s47kxMABJ3A+3Vc9+ttknl1Y+kx4vsw5gMuYlAbxtMl/khrLC/XmqBynmeSSU0PZ0l/xrFxNuY9q6w6Zjm3ZG0DptsjZGgbObb2b36qn7TaG0YqxGnJBw4x6okD6jEpL3/EjDdvp8Fcu4TGaQzTVdU+4AsXbe3ddScS5rd7nqqbiQO88m/uUT1mX0lWemxW8w5/ScM/VXh7I7WcCBfYG4uVc/paxGoFS51nHYgP2st37S5Gkk+2yi57eR58zZUnqcs87TGDHWNRDWKPh7hsB1yNa4nbffZWlRwnypUzdrJRRF3K5aL3PW63HUR1u3qVLIXXuCLnzURnyb3EpnFSfMQ1RnDHKrCP6wp7AgW0ArZMKphgtO2noZRHG0WawM2VYhx0hwtsokg8iARfa6ic2SfMrRjpHiIXf3VrS0fhxtsbC11ZTQw1Tu0qIw8nxUwAc61xt4BAXbDqN7AfzKs3tbzKYpWviEvqNHq/sWO48kFHSN/Cdg3UTcbKcvDbDvc7eF0Y/ewI8vYq90raSOpKdvKBg26DZSGmiYQRTx+zSFWMjbDZvLr0QSBx2LbH51S3KYYLHsDgxOB0csDHE7nurmuLcOYxI+SKlIaXG51b3uuz90vs423G6oz00Tog7Rvzva30rbDmvi4jwXrW/2ocLfkmOle15ZbUQNI3VSmytAZXF8TiWtLr8hey6JikMbXAaWgg9eqxM5jYCHlul+5Njfnt+b4L1KZZtHLjtirE6iGIosuQawyGJtyQLkdL7WXQcDweLD4G91uq3OyssGioI42PfIy4FyCL6SCss7EqJg70waRy081xdVltb4Y8OjDSKxtLjADaN5vtfwusNhzS6Et1EC52+f61VxfHKWOAudKbWI8vHp7FSwh/a0+pxDdW/PkFwWrMV3LtomHdc5ouDfu3CxOOOd6s9ha3XtcPNmkXFwT022WWe5naEWG3LZa5mqfTSvYDfURcOvYi+/Lrv8LqenjuyQ0yTEVc7x6UVLyGEte7vFoBsXHfn7brluMG+JT921nWsulYvK6Qy2k09WsO1vGx9i5vjZacSl0sDbWBHmvrOj4nT5D2tPdO/qsERF3vFEREBTw/rrP8IfSpFPDftWWtfUOftREtzznqbgVALEAne5628/etJW650IGE0QaTZwDvhtZaUq18L28iIisqIiICIiAiIgzOBsJY58ji1hIAsefO6scTDxWObIW9LFtrEeKvMDfpLmsBvY3Nu6PaeissQL+2s9oba9gPaikfadQyKwy0Ie4cwLWOxN1t8MMT2h72tAAAJva/X8651kqSop6HuXZ3dW19z5hbe2aQtdGZBYd69r6Xb3uuHJWd8PoukyROONwzpbQs/CMbcAm5VzBJRsbpuAHAX9tuXsWusmPZ3E4JvY3FhZXDZGxsD3vaC7luPmWNqbdtb6Zv7oQQsc6NzrtNnXG4F+g+3NU5MSa86mEEOFgDzCwRrIm3Y6RofvfYn2+xUW4pDG4OdNG0C9wTf3qPdQmc+mfbVEljmixYQRq8L7fmVVtaNbmkssy5Hnud/byWvDGKIAvModou1xttyvuqL8bpD2kzHbc2gn8X8oAXKe6iVffxERuWxzV/aizZb6TYN8fNWj3Ok1nTrNwLh24/o/OsN93qbQQADY89x8VbTZlp4nAvdoDrXF7nyHzK9cWvCl+prrmWd7aQOkA2cLW1C/23VB7b3LiLXubc/YsQMyNc8XYGAdSee+xVOTMIsZAIwBck6gbfAK8V0ynPSY8s4zURZzQOZbc3vbkpZGlxds0gkm3QC5t+ZYhuL9sA9sgIt0N9X22Un3SqHXLdTBytp5+fmnqe9rpkJC59g6MAEW581PE0jSwutt3jdYmSsqHjutc+1rFrfFTM9dqGkNY9t9tWnp1PuKbhHdueGRlbEGESabg87WuVQeWtdvJcm1z0tdU24bXyuuIZSX7i58OYt06KV+E1JLXvYG6ern2sfBJsamedI+sQMfqsDdwbsfPkVM6eJwDXSC3O17g7HkVatwap0uLuz7xDNnb29tlA0Zc8B9REGg3AB+SN+SiLImLfJXbUNf2bW3LT16mymfI2zSGkW3PW6pNpmMdd1XcuG+ll1JqjYRH27rv2sW7jfkp7lYifVVEhY/bffcu8VWFU8aWsIu022HzqLcME41Pc89CAdlVbQQRk/gj8nc6j86j7mlazCjrDX3JJABI2HiqsZFrCS45G1uSp2MWxjY7e1tyRv/ADqVpkkfpY24cLvs0XUTK0QvQG7HWbv6dfmUTT3e2HSbv7rT4k7fnXVcoZVy+7B6eTE8IE0kjbueXG4v1V9Nw/ycKmOspZqiJ9O4Sdi46mm3Q3+2yznLX5rd0MXJi2CcIspmuqyJKyUXcBbU5250jyC86554nZkzVXy+uVb2UzzeOJpOlo/8SzPHDG58XzVNROleI6MhkbC/k47uJF/guZTlhdpY46WCwvufm2XZgxR2xe3l4fV9RN8k46+I8pe0sXEEl17tPIeeypoi6XHrQiLYeHeUH8QM+ZfyQzFaLDDjuJU+H+u1kzIoacSSBpke55AsASbX3tYbkIl7SkgZwe/QmzHVdpSYpxgze2WJtzqkp4Xg38mmOk8hZ/iVpn6FL/55GX/8VYn/ANwVe/ol3EzLNTnrKno58Oqhr8qcHsIjwdphf+DlrixglNh3SWNYxtx+MZB4qP6EvhMld6XFHifrVLBBhGA4jVTmedrCWFjY+6Cbu3eCbcgCSp9Vv9zy5xZ/4VM5f+0GI/8AuzIvXuCYXlr08PRvwjJGWaDDMM468JMPdHQYfC2OlbmfCBbU2NoDWmdtgbflX5CQkU8++ix6KWRM849mX0g/TGwaWSvxWtqnZcyHSHFK5pfK57Y31FnMheAbESRAX6+PA+LnEfglhecstY36JGU83ZG+9the7GcVxd0mJV1VqBZOWsc6OAtAItGbO1G4HJPB48ug+jl6HkeLYfW8bvSeqKvIPCTK0zvX5K6J0FbjNRG4g0NLEQJC4vboc4C97tb3rlnGOPeeOH/ETipjeauFvDijyPliplDMPwimc46Y2DSJHguLWvfbU5rLMBNhc3c71DN6ZHB70ssp4Pw79N/DcwYZimCtLcLz1leZxEbnfKfVYfYxuJAGp8bHON7Nazmtbxz9DozDmHA8Qzn6OXHHh1xXy9h9Oamb1TFY8PxGBgbrd21PM7RCQ3fvyg+QTXyJj5PICKLmljiw2u02NiCPiOagoVF614UenHlf0e+FmF4LwO9HzLGFcSXUzocYztijnV08jiSNVOx+8epoaS3WIw6/4Nw3XkpE8JidOnVXpC8QM1cWsL4u8XamLiTXYfUtmkw/MzTU0NRF1gMIsxkZuSGMAaDY2PI+iZcxemX+iU45DlXBsPp8B4d4TI0OpqKI0GXMHij3Blfv20jW2s27nDm1rBe3lbhRnHLGQs/YTmvOXDrDc84RQTdpU4HiFRLBDVDoC+M7EHfvNe08nNcNl6TzF6S3pE+m7mfCfR24asy1w8ypiDjS4flXCquPC8P7EAnTPKS0z2aCeza2zrXbESFKYbHxT42cLvRe4dYh6LXofYlJmDM2YdNJnTiDTtvNXSG7TR0JZc6buLQWkgBxDS57nPGwZaoaf9Di9HuvzXmSKFvH7iph7qPCMPu10uXMKf8AKml37ryRe3V4Y38RxVjT1nowfoezX1mCYvhnGnj3TsdHFPENWAZamOxcCL9rK3cbHXtb8Dc34nl3gZ6X3pzYtmDjJl7L82eat1f6tiVbLjVBSmGXQHtibFPPGWxhrhpDW6QNhyKJdb/Q/KurwXgj6VXECcPkfSZG7Fk0jjeSaRlU4jXzuSG33v3hzXhpfRat4a5o9Cf0AuJmU+MD8IwnPfFPFKajw/A48SiqKkUbezbI53ZFzDpb2rjpLgLtBIJsvnSkonjUCIihUXqr9Dg4LO4oekRhub8aijiylw4b982N1c7R2MfY3dAwk7AmRur2ROXB+D/C7HONHEjAuGWXK/DKLEMdqRTRT4jVsp4I+pJc4i5sDZrbucdgCSvXfpP8YuGfo2cIJvQl9GrFIsUlqXX4h5siIviNTa0lIwjmNg11iQ1o7Pcl5Ex80x83mH0nOK7OOHH3PHFGAOFLjmKyPow69/VYwIoCQeRMcbCR0JIXMERQh7q/QrP9+uNX/wBT2r+leFV7q/QrP9+uNX/1Pav6V4VU+i0+IERFCoiLrfon8KqTjT6Q2SOHmJ1NLBh1fikcuIOqXsax1LF+Eljs4jUXtYWAC5u7kUHXOLPoicOuETfR5wvMeYsxsx3ioyjqMz0ZkgDcMgmkhY50B7O4cO2Ng8PF43brcsv8EODHo1foitNwP4h5fgzbkPFBDhtBJmLs5nxurIGdjO8NYyNzxPqjHdsA6/MLnHp+8dW8TfS0xnH8uVEcmE5JnhwPBrEmIto3nU4DbYzdpuOYA35LZv0TbPmTs3+kXlziJwwz5geONkythrpavBcSjqvVa6GSUkOdE5zWvAMZte+ynhbhkeC3CnGeCX6KJlnhnjM1TOMGzPJHQz1DnOdNQuppHUzg527h2RYPAFpHRcH9ML/zpOKX/tRX/wDeleleE/pMv9Kf9EB4IZ7r8iUuXcUw5sWEVssNa6odiDooJiJnXYwNN3OsADYEAk2Cv/SH4x+gXhPHPPWGZ79DvHcczDS47VxYliUOd66BlXOJCHSiNsgawOO+kCwT0Txp8+l7n9NP/wAyj0U/8RVH/dxLWv09P0N//wCYbzH/APD/AIh/rV0b9EUxTJ+N+i96NuLcP8ry5by3VYdVyYZhMtY+qfR05ZFojdM+7nkDqSSiNcS+e6IihUREQF3bhpgTcGwCGSWNwnqPw8niCQLN8rC3vuuS5MwVuO5hpqOVmqFh7WYeLG9PYTYHyK9E0VPFAwiwFjtbf3W9y832hl1EY4e57Hwbmc0/dC8YxrR59fG6rFh0EA8h3QpI45A3nqaPHpdTHUS1jHAuuL+xeQ+giEwd3A4Am4upHOa0c7uIsp2NszU8HlsR8VK4i7buF+u29lCUDI7U0Ehv59+ik0vF3zOGoDoOn9Ki43tIzmNhccgVINEbWseTfe2obqYQg8Na3VcuPMX5KR0to9DOQIO528fzWURrBPeboPLewCoSBrjqA1BxsSfH+nb4qYjklHVq3De8ByP4vW/zqSUOa+92g3AshbIxto5AW+J3F/b9uSo6wyUl+4BA8bE81eIV2mlkZp3cTpN+Xgqb2ySXkO+4OlvIeQ8VK52tromRb38b89uV1Bzi2PSw8vkgGx+1voV4QSGQN5OcWm+k9VFoDhYAjpyuQpAXuBY8Xv8AJaeY+3NVxG6KEPFtYAF72PIkKUJWN1ktl7r9rtvz25qrCBqLOp/GKpEubIbvGoPNyDy2srmHRJI0gudYXGne6KzxHK8w6HWWN6O6ed/qWjcds0sosNpskUrwDM1tVXuYNwwH8Gz2uIv5ADxXRzU0GXMErczYkCKWhhMsh6uJvpa2/UkgDzIXAMJyxmPibmObHsTheyCrm7eWVwIDgbWY3mdIFgPIBd/TUisd9vDx+vy2tEYcfMywGWMl43m+qEeG0uiG4DpXDut+teieH/BbDcvNFbPKXuZ33SSN3HLl5rZsmZPo8v0LYYqcRMjZsXcm+26ydXjFzHSUh007AQAB8o+JPxW1snfG7eHNiwVwzxzPzUqqohignoqGNzYoxpB6vJPU/mUtDRSSvDQ495wYR425hW8JadI7pdp1OadxfwWXkrosAw+fFZiD6uw9mxx+XIeQF1lWs5J58N727I4Y7OWKQ0rYsJgm0Fl5Jt9tYtZp9iwEE0GixAa55Jte/NatVZjdPVvrMRge0F3aOIINgedx4XtuL8ltWBGirYo6umkjlE3yH+Xj7UvWZ5RjtWPhbdlzDxUBk8byWW2WTxXUHFu9mW5dVcYNTtpqdjdRAA6rHYxXRGR79ezBqJHRvit9RSkR82Mz3X38lDD4RLMXyMIazYE8reSqVlQyVxdG4ObGDG0DxUsNSOwdJCAOQab7W8fpWMqJS+Z1i4MjbqLrc3dQFaNeIZ2tHmZX+Hwxz1PqxaQSRJMR83zrKVTmyOBbtbax8FYYPG6lpi+V7TPUHVvcWb0G6vZXlxDDa5FyrZOIRjnu5WV31Fa5rbhkZDfMlZqjoXOcI3au8O8qdBSNEnaBlw/cnzWfpYmxM6AgblRhxxXmV82Tu4r4W2J10OA4PLWvO8TCGAn5TugXF62slrayWpmdqdIdRJO4JW057zF916s0NMbU1I4tJJtqd1PnboVpk4cA4skAezd4Ivt+ZeN1/Ve+y9keIe77P6OcOLvt5n+CsZXCzi6xebG5+hR7dx1PAAa4Ajf5W6sxPE8DuuL225N8eR+YKoe2jOzWkNuG77DwuuKY9Jd0K5eSdBNgLe9Vi4uHUeduatGPe1rtTCX23A35qox7hYPLtZI7o32+pVlK5Y+5Ngdup8R4qs35OnUL8+X0qhFbULkXve1umyqB4Fw14senmojlWVw0tbYPcd+RsosBaw2bZ1goEkOYze19z4eXsU2oNa3vX25G3tUxKJhKSdFnM5WCmbLJoJaBcmxHgApYyL6w0u3uB0spmgtbd1yCQdkmfRGkwkcTrbax53PxUwIF72eDv7Eje03N7W235fbkoG7nOaGnXa9wpNJwXNF27Ajw5b7KXtNIa0AWvufzKUg6dBG9tyTaw5c1A2D3EOJBOk7cz1CgTPDrh1r3NjdRdYBpIu0cz5qQu1iwd129qi55dt8rlt5hDSZw06nyOOkjbbz2sqMjg4XcTdviFP3nWc9zHaeRvurapk7KPSTfVckqYRClFHrlIvtcEErL0zXta3S3U4NtssXQRl8o5uO1j5/a6y0RAPM21Ha+/lus8086bU8KgALiZBa3IX5KfU0NL2nYAgG2/tUgbckOsAOV2m6jeN7e031BveA8FzytAxrnObeRunc/UFVYwkG5uXbHxUogaCXNs5jefm4eKrta1rRctLvAKsrR5S3uNJjJ32v5fzhYusZJZ9gAAdJAPhz9yyz5A2LU03Gw8+dlj6yzpLk28L9R0VqcG1kwSPBa3utCrQ00ved8rSC7yKmpezY+2wbzOoq8ZIABYjSbiyvMoWU8RbHbTYgX9iyWCV0FKQ9+m7RYb8irGZ5N26xY8/Mfm5rX8SdJTuL4pnAHazedvYuzo7dtuXH1le+jMZnxQSzmOEC7yNx12soUda2OnZ2zgRpubeP2K0upri2RpmlLHE2a1x3v02PuWOr8xVUYdFTsfMW8wN+Y2+3kuzLi9/LhxdR7ium/1mY6anZrEjW8wfYtRxvPcMRIhnJdpIGjcg2HRa7R0GNY8Q+oeWxlw2Ybmw8VncLyHBG8SyMJc65uQorhxYfKLdRlzfZjhrNbi2K4rE9lLTPbETYF5t5XW05CwWWNzDM4uI3GonfzWZZl6KFgYWgg3JBA36fmWTwinjjn1Ruad9IAV754mk1qyphmL99p5bfTtZHT6bAA8gtSzG0vl0gnU0G1/Hey2hjw6MMAs7rusVi8F4+2Ee43BtzXnzPbHLtxfbhqlM/S7syN7m+1rkeavY2ubICb6bbD7exUC2zrarEfNcq5Y0W3LrO+SSL28VlM7ncPR8KjCNBANrWF1csABD7E6gBc9FSZYG1tiLG+w5WHP2KvCdAJOkk7XPJU2iVw25NgbW2t0t9rqMZLACQQTt528VLHfUSSDcnl+YKIe0CznanEX8CpUmYhO/U4h2oj2+Ki1pY0Evdcb2Hh/SpRfS0lurc8+inDyHC1zp5ogjDo/kgXA3sOZU4cGk3IIG1rc1K57QdT72buDfbdSXAIdzPQ26J5SmkIDTcC4F/dzVnLqk1Em5J5Ecir0u1SAuB8iQrSoiLQWltjflfp0Pzq1ZhExtbODQxznX2NvEhW07DJAWkkEXvvyV0Y3l19Vz8oAdVN2JkJA0sNvjstItrlGmvOpHCUkNdcnTY7kW5KvDh8jwDpIueXgssKQXa9g2NhY8ufn7FdspmB7tPN/JWnLwr7thvuY5zLsbbvb/Cyu2UO+o8+pI8lk+wYXWtYOHM+KniaGgDd3Xlt7VnOWZW7YWUOHdnbc89wrtkAY5ulouLm5HM8lUYDc+3mpxfWHbd7k0rO1plbSVrCza4DttgFUawyP0hpdv8AOpCB0JJFhflzVyZRhtMal7Q6WQWib+dIjcpiN8Qmq5jA1uF0UYfUTXv/ADq5poocJoWtjdd7t3vtzNuR9h2UmF0XqFOayrdeqms5rXuIIHMWPQq1nqHVDiXkOsbgnZJnf3JmdR2wkkeZpCS69+ZHIeKkYTpsO8TufNSltwSL2vfko6CDaxLR1A69LKs8+Ua0z4wrDBe9Kwi/Uc1OyioWG7aZu23yb/Sq4PO++/OyNc0XNjfqVHdLHSVrYr6WwDbyCqNtcEjZS6gLvdz6qLHON79DYDoo2fcPc0MNmC48yrd7vBu4HQlVZNWgmwPkrRr2W1aGkKNytEKpe+/yB47HqgJubuIHhqUlxfdjfOx6oHtI/W7G+26JVe0kJ0gu9ode3mhLr23BPPvKj2gcS3R8ocg5TGQ8uyty6oaTXsDcvANiO8khb1aLWtfUVTc4N71gfHvdFJJpkj07N/6ybNKrmC977+JeVKb37x9g1FUzIyMEXj7uxGropDPFfS5zDbrqRMK1z8hxFiLC5PJSmTQbEtNz5/WqRrKQNt2jGkDq5SfdCmaHXmiA5+7mp1s0r6iwkh8YaVN2jHWIkjJtssdJjGHtGp1RGQBysrZ+Z8Hju018DT1BI8E7LT4hPHqzZeNQDXx7bW8Lf0IH3fpc5vs03C1s55y9A43xWlcD4EfBWsvEfLkQt91YrXPyWk3WkYr+kSrNqx5lt73NLd3s23Hd5fYqDSCNJLSbctO/tutDfxXy0CD90dh3t2X2Gyx0vHLK0MwaayRxubWjt9uSvXps1vFZZ2z4qfatEfi6aHaD3ze4Fxp5KOkMF9W3M90brkNX6QGXmtcI5JnW22buVjJfSJw4h7mUlS4AgWcRuPGy2joc8/7WVut6ePN4dv190u1vIPSw39326pHr1aruF/Gy4BUekO892Kic4C/M+WysZPSGxQjQMPBGnnq35clePZmefRnPtLpo47no6SRpH64WnychljsDve/5dl5en485lmvanijJ22JO1vrVpUcbM2SECN7A0eI6rSPZWefLKfavTR4mfyeqPWIxdxda427539yHEKO4L5Yu8NiXc15Hl4sZvlv/AF7pBFgPD2KxfxEza9xd91HAk32FlpHsjJ6zDOfbGD5T/f4vYTsWw8Aj1iEbbAEFUH5hwtl7VcRA27pGy8eyZ4zRIABi0zNPLSVYVGO4xVEmfEZ33N7F5V6+yJ9bM7e2ccfZrL2VLnDA4mgur2i/LU8C32Cx83EXLMMoa/EYWu8HTNO/gd/NeOzU1LgQ6okIOxBcd1IZHl2ovcXXvcne61r7IrHmzKfbU+lP1euani3k+F1n4nTX6d8He/ksRUcccosNjWMAvYXaTv16fa68torx7Jwx5mVJ9tZfSsPS1Rx8yzGTHE55LRcWYLEeO5VhN6Q2EMLexjme08xpAt8688Irx7L6ePMM7e2OonxqPwd2l9IyN7QI6GVruW7th7dj9rLG1vpCVszHMioHEcm9o6/TntbZcbRaV9ndNXxVnb2p1Vv92vwh0Cq4v43VNc0s0XcTsbgjp7PcfesZ+mRjxc7XLqadwAADf27+a1JFvXp8VfEMLdbntO5tLoUGf82yQxyMrHNZK0hrWOBcXdLm2w26KMuaM01DQJqt7dTu81sptbx2HNa7hwDBHMaq2oNLmgbkAW3587g+8rYaWmj7O7mEjmN7LkyUpWeIejgyZMtebyzGB1NdUzxiWolkAcS9us3LfG3U7nquwYA5zaJhiqWyt0huv8vouVYNCWS2ZbvjWbOtd1/5l0vLzjHRRNcbnSBe1vYfh868j2hG6voOhiaxyyDw4P0tHLmeVvetTzQe2e20TT3SHF2kHc7WJ3vcHlfZbVLp1ucLb8vNaVmerD4hFo0ua9zXO8eXLw5rj6Ov+Y6s06q0iqdG+9pmhsnINZcavoHx6fHnuOhoxKWzy4k3dc3t5LoNWW6S97fl7udfnYcwPhb3LQcw6ziT3OaRfcEjmvpul+0+S9o81/FjERF3vHEREBVIN54wBfvj6VTVWm/siLe3fH0oN0zw17cIogBsRc7EfzeC0ZbtntwGHUEZdqI3HlstJVa+E28yIiKyBERAREQEREGWwbtZXhjZQ1jGm9/O+3l/QqFXQVTp3uEYJcSSBYAfOr/LcTnlxALmm+w5hw/pCzBpWU92zAAHa/U+aibREs9WidwxeB19dhUVxFK1mr5beY62A9oWbGaK54NOIZwGjUTawd7Odv5ldNFNLG2FrALstcDrYj42U1PRRSP1waQbgXBFv5lS1azy6MeTN9msrWHF8XkDZIaZzALk6iNxz9quTV4lMG3ie1p2IvYDb+e6v4qOJzSXBpII2JFtleMbRgN7QBpGwudx5rCZj0ehjxZLR8VmuNgxiSMRySEEEag8jUet/nVSnw/FJw4STtDL2AFwLezxWflEUBElwXNFiT8351FsrLOtcNNzy2uqzbbSvTRXzMsa7B6uVvZvrA4OsGjRb5/tzUrMvyAtaKp7mjn+KSduQ5eKvxMyQWcxzhuWkbc7Ko6pMZ0N0kC9zq5jpy9yp3S29zj8rFmXezD3Pq5AB+UbgfAqMmXqcMce1e+177391lfiZ5u46QfPdTSB8elvbNby6WCdyfc49eGOiwnD2kxmO7W3ABcb29/u/nVw7C8JcWhlNa25I2HtVb1U3AMwfY7hu425e+yqRUoYN3vdfu2aeaTbaa44rxpUipKKFxc2FpsLEEbjn16XVxHKGPPZQR2G9i3bffw57qiYBp0tZI0nZ4Fhcfb86qRwvDzI6HunYEnmVXborx4J55d9mjncNNvht9ChHNM2IaXbPG3mbcrX3OwVVrGuIaWsBab7nYlVGVfZO3awlgIDR9ChaI53Mqbtcu8TyGjmeVuX86lEVS5tnNLieVzc/Qrs1jSwgSDVYA7W6bq1dWMjcWsmdzvY7AJEyT2xPlSNJOe6YWgiz73PPwtdTmhDWOj7jXv7zjc36cvd+ZVX1UYa69i0NuT0JHL7eapT1gcXi2+41HkftZJ2fD6sdXxtgYdTmgWsNI3+ZQwels55kkc4OII2A0gfzCytKrETLN2WkED5d+fsurk1bYmNpxYEtvfwuf6FOvVz90TaV/WYmyItghBdYadQAve6tpcZqI9bX3cy1yDYexWglifdwc0aTtf4/wA6tqyzYzoOlxuSb2sreis3nztm6OqhqohIYmhzbt+Ubj3LLwQsmljhheNbndALH7ea07C3yDa52Ada3L7b/MtvydSPxHHaKG5DhJqJv0Bvv0WVvm6MWT4eXZKF/YxQx2FmtAIKhUyESXikt5DkfaD0VKoD2G97W2uCqdHGaiqax7y8E2JsuKI3OkfV5j4tUskOb6ureNLpCLOHMAm+roBz9vJaE8lziS4m55k3XauP+AmknbXsuQHFt3dN7fUuJr3cFu7HD57qKduawiItWIiIgIiICIiApmPfG7XG9zXbi7TY781KiAiIgIiICIiAiIgIiICIiAiIgIiICIiAiIgIiICIiAiIgIiICIiAiK6wugkxTEafD4jZ08gZfwHU/BRM6jcpiJtOodW4R4D6rhr8Unae0rjpYDtZouGn4kn2ELp8UbXNEhJLiLB3le42+xWIwujgoaOGipzobHGxrQOVtv5lmIG7Brm3IaASeRC+dz5JyXmz7TpsMYMVaR6Kpd3tPMEchzUzCLtDmgbEGx5+SltqP5IUzN7Xvax5hYOhDcgsbc3J5qR4JBGoXtax5FIw4yOc5ttyLk+9S3Ej/wAk+B8EErXjezgA0WAdvupWOuQ+40k3sCLDz+n7bKYmN92/jtaWhoNr/a6ov0tZqZYarM8gdyVaEJ3vDQCwMG9xdxI9qtpS0NEZIJJttbYc/P7fBRldIGtbLqLbeIVsZAQCSS8GwPJXiNKppCGC2locflEDn06fb4lU3u1SEhthbYCwAKOsdYNhc2AG9h4X8VIWiO2q4ubADxVoE0bnB+hxda4PIWNh4+PNRIaZHG+nTcgOF7ezkoS6mOdp1X32P5knlc1vaNjaNIuTf5lMIlMyVodbUH+IA5nojC86CCXde4eX22UrmkjU08rE/wAyqR2JDd+dyfDyClXlXijbIAGv8nd88xtceX82yymHUj5ZxGx3f6WFgbLHRCMyNYRpDieu/gVteD07KWA1coBbGLgdbrSldy58t+2OGJzXhVPjbqHAZww09M9lTMzYB0gNmXuOQuT7/JZ/CcJjw6GKGKGzIwGhrWiwsLczfbYfD2LGQ08k9U6d7bOLnB3nc8/NZWSrtG6Bhfr0kne1gOQHuXV3cvPtGk2IVsTGSU8L+6wa3ObzJWOAnmYGay7S0MAYORO5N/Z71Re7UTBI3U8hjX+PPkr6mpnTHTpa49m5wHKxJVe6ZlEREQyOC0YqJS1oLGh9gW7AtHLcb+K0niBmIYzijMGom3pKB5s0gWe/q8dea27OmLNyvlk0lLUsjxGsj7NljYtZyLh9HtK49hkE9KfXaiR9Y9w3Dtyyx39y6Yp2R2uacndbbNR0dNUNdRyh8jdILLPIIB2IAHlfn71ueVcLiog0RR6Qw6eRAP5vgtYoGNlk7cMY18drOA5gnf7eS6DgEMZhL+0FmX1aj59PHZREzMxCZ7Y+KV7iGYafDsMZLbs3Sv7KPWLX9y1CsxqLEXspo4wZJXFp1XAAA3JNrHbpy2Wr8Qc94jU45G7AY4nQYYDFrcLhzjzI8bBZDL9TUOomYpM1zpqmTcvdcNDeYA8yF2XwxNYtLjr1HxzSG3+usjZFSGUznR+u7Eu9p6X5rFw1UL6x00zyY43XAB1E+5Y+pxCOCGNjDaWoDg2Qb2HIny/nUMJraan7WWoeHWGljXm97DxPVRSkTG1L5OdN5gxJs4AaHXH4u+35leRyMqy3QAQ9xIJ2NvzKxwOmaIDNsHlov4C43V5hcgmrHvc8NabCKM87DmVaaRK1L6bBhsBY3du3QW5rB8Q8602U8PZTFx9ZrQ7QGi5Y0Dcn28gs/VV1NhWHy4hVSCOKFpfI48gAvNmd8zSZrzDUYo4nsr6IW+DBy+v3rm6nJ7uvbHmXrezum9/k77xxH6yry5mqKurjdAXlrrl8MmkNBsORG7t7mx58rLbMNwOKScmnghiPL8GzRdvnbmsJk/AoGyx1c7XNk0gEG+xIv/mlo+K6lQU1NDEA1jb23IXzmfVp7cfh9LfLGKu58sJBlqJguWNuPEbfBXUuAsO+jcDc22v4rMSztiGzdiFYz4qIydTuZ38Fn7twe+tLDPy5GH7i1xc2KpSYCB3ww6TzAFlnI8WhftYXHzK5kqYCwkgGw+Cds+p72Wpuwksa03IFh3TuPBWrmPgdpe21uRA5LbajspGtaxo57BY+ehcQXabhxuTbkq92vLWtt8SwjJnXBsbgWaL81Fkrg03bv5Dy6/FTVFI5j3FoIA8D0VJkz3EgjvOHTorxMSvtUZfUSAOXMk81U1XF2u03N+XM8wVRaAADvsefiVNrIN2nui1/DqpnnwKhe7VyI1ACw8fcpnAm1we50upBLpAjYSSTYE8rfWmt7HW3IA6lQhM6Qht23+Tbxsfehf2lnE78wHHb5lC4eABYAXttz+351AXBLTbkCb9E4FRoIYA9zTc7X6eaiS4ar7O33B5jlv8AMqYe29nO2Pgo9q4ua4Otp2HuRG0ZAQ02dpsAW2HLZWEnygS51r258z8OSupZdLQADe1j7fJUIu+7cAn51aJ1G1tb8L6jgIi1CxOxB1WseZ58v51dyggF7Gl24vy29/VSUjbDW8XAFzur1zYxHraADbmN/tsua07nctY4hasaWjvyEWPO9x7lXjdALtvpI2Nwbe74e1UtLS4DUQ3nb83kqczmlxLNhzA+lZymOVw6RgibpIHQ2JNttiqTp3aba3X368/qVAh0habnfY7/AG8VP2TIw3W6179eSmIJlGSdxfpffkbg9NlAxPLXDTyFiSfiqU08DQ7S46gBe52spDWSavwdi1xIIWtcU+WVs1YUXuEMhJfYEbhQlrZGNdoYCW362BVQwlxFgXF2/JBh8rwS46WuIb5nfmuitKx5c181pnhharF53TOgfyJN9PIe1W+momAMULnA90d7ce03WWbg8Tpt2k9ADy8CVnoMNjYy4Y3x5fMuib1r4cnN55lpEeT3zu7Sq79rki2xJHz8vtyWRGVIYLMLQBZoIABuOq3FlMxrrggHoqBj1zHum2/s3Ue+tPlHZDF0OE0sLA0Ms0HujnZZGOlbs0MAAHI779fpVwYdLQCL7qSVwiF3i9jz6+SytMzLSIiI4YjEXHU5pO53JB+j4qTDSGDUY2nz3WPra9hn0Ai5Okdfd8yymHWLXE2Lrc1trUKstDM2SRrA3mb2vtyU+KRaKQkOPeJ8feqOGU/aStcXE2uCD4K+xiO8B3JsdgubPrxDTBvu20HlNIxmp1nXdvvbx6K5s7S1rXEgdPr9ioPaz1h7Xd0vItvtsp4ySXNvZzRew3LiVjPL0vqvY9rO6H+92+dVmlzW6xZ2/PT+ZW8R7rdUgBbtYjc+SuG3e67Hc/FRHCJ1K4YS0/Ju5m5sOfgovHLvAh3I8r+5SxXA1ar36X3BumkNuY36mlxG4RRUYGhgaGgFu5sTuo2bJt8oHnfl7fpUI9g38XpyU9nMfs7rb3EoDSez2BG5I6EqDmnZwIa2/sIUBd2zt3B2w6Dnso/KLedrWIHIFBEi7NIcTzHe8PioSsGlziDq25Hmo6G7WcSBuAOvjv7lLqBbY3IP2t8ybFJ0Wg2DLnr5qo1jC0Oe0fXy+26nYQL9y4ty6XSzgbjwJA8bqdoRbG6wLgLgd65UzWRtB8BvbnY+SkOok3PM7W8FBwcPkE77qqU5cLva3Y9Nr2QBwAIDtIHMnn9vrQXa5wa0CxvvyuoEFpNnA3cP50IACbO02v08VF5s06tVreO/t+Knae8W8gOgRrA52l5vc2t5+KCrDpcTJN3WMs4i2xPgFNhVFLjWIDEZtRhhd+DDr21dBbqFQqxLUzxYTRu1Oe/S+x+32C2jChDRVFPhsFrM3PiT4rWle6YpHqXt7qk29VPEcBxWRjpQ1oiZvpDunlfktYLezNy0Xv8Ab+hdek1yUcjSAbsNtlyaZrmPka5rm2J9y6et6auDt7fVxdH1Ns/d3eiVxYWXcy/sJHzdVTJfYtOkgm/Tf5lPq1WLbAgG3gqZ0lwJ1e77eK4Y4drZTVUzQPwrQCOpVN+IUDBd8zB43cvHU/E7N8zr/dSVu9xaRwNul7EXVvPn/M9S0iauc64IuXOJHvJXqR7IyesvHn2vgjxEvZLsaoeZmaAN3AkCw8d1QlzTg0I0vr4Wki41SAXC8XS5nx6YaX4nNa1rB3L2dQqMmOYtLfXWyEnmRYE/D2LSvsefWzK3tnH/ALay9lOz9lfS4OxikvezbSi5KxU/EzLlMAXYjESXaTY3tvt1XkP1+u/uyf8AjCqbppnCzpXkEAWLjyWlfY9I82Zz7an0p+r1o7i5ldkXaCsB6huk3O30rHy8dMqwl1pXOtuL2H0leWbnxUFpHsnFHmVJ9s5J8Vh6ZquP+WoyGxa3b9C2/Pbx8fmWLf6RmG6n6KWS1+6ST9SxGIei3j+WPRub6RPEDM1FlqPGqqCnyjgFVEXV2YY3Ob21RGNQMUMcbtYeWkOFh3dbC7iK0j2Xgj0Z29r9Rv0dzn9IoPcRHQFotz1Xv8yx1R6QWJ3tBTNNuRLbj6Vx1FpHs/p4/wBrKfanVT/u/SHTp+O2ZJr2Gm9gBt9NlYycZszysDTKRY3JFt/mXP0WkdJgj/bDP9v6mf8AfLb5eKObJBtXva4kkkEj7c1aVfEDNNW1zXYnK3ULEteb+1a2i0jBjjxWGc9VnnzefzZKTMmOyiz8VqSCbnvnmpXY9jDueITe3Useit2Vj0ZTlvPmZXAxCuAIFVJY8+8pDU1BFjPJbn8oqkitqFdyn7WU85HfEqTmiIgREUgiIgIiICIiAiIgn/BaT8onp7VFrYSG6nuBN77beSpqZu3etcjxGyI0qCFj2OMbjqaeRtuPrUr4tGnUediSNwAeXv5qaNzbBjmHY3Hmfgr6i7E1LN9Wrnezbb29u/h7/ZPCm5iVgKeVzS5oDgHaLg7XUfU6m1xE435W3v7PFZykkpZgwyRCZzALvAJ7x58/b/Rss9SRwkCLsALHV+L4/wBKxvk7PR0YsU5PX9GlR4XXSa7QEFguQdr+xXLcuYo46RCNRJAF9yfLxXTKWkw1tj2TLu5XHN1/m/nWy4PR0HaBgp4Xan6h3G7b/XzXPfqprG4h206CJ+1ZySHh5jksLZTGQXGwGnktiwjgNmzFIWz6o4w63dPO3j9Oy7eaalgpWhkLduQt5roWWDG/D2PMLG90A90XK5/23JadRw6J9n4qRudy4Lhvo+Ym17TPiIGwDixpBdYC1/h9K2nD+BEbSGy1MrrC17bWK7aH25AX8gheQ7c8+SxtNp5mXRjmKcVjTi+L8NIcsU4qKZjnnUHXcd3E9Ofh5hRwphgijicQSxukOaNufh0XQc9gy4Y4FwG4tf2j7eK57RteyHQOyLh+K0BrR0sOvTzXl9XMzM129zop7qRMrmoOlpeGAAi/mVoeaauHQZHQSxgjfU090XtexHvNr/Mt4mcTC4yNLtIJLT9iufZgjhEjo42gNbsN7m+552B8rG6joa/Fy16m2qtTncJInP020GzDyAHh03Flo+Oxlle86SGu3Fze/mt6mjtdwcBobY6vx7CxdyWk5gLjVBvaNe0bC1rtPUbL6HpvtPlOvj4NyxSIi73kCIiAq9EQKyAkXHaN+lUFdYZf7oU+kkHtByv+ZBtOfhoho47ncAkE/JNlpi3PiHuaPa2hpFuXNaYq18L5PtSIiKygogX2UEQEREBERBmMv1MsD3iN5FyLDoTustV1D6mUAlzDquNNvzrFZdaDK7TYSahYkXt7B7ystUOEM8b2R65Y7Ahuxb+ZUtOlax3Wlf0+FYhJA1wjk1+LW2Hs9qv6TCakvF2P5AhuoA9NvgqlHVVRgY3Tc21De5v5jr7N1dQySaiDIxrXtAJBGppPIXXNaZl62LFjjWkkOEVLCS2JjbnUCX7cuRVSPD5w7SaiNwediAe7yuouMgGhrogDsSbk/UpGuLzYPbzudIIv7LKsw6I7Y40uDSxtOj1prtIIJt0HW/uKg2GmZJ3ql77i4IAsRbwVqHVge15ezV+N3OvU7+5TMiOoTRulu4Eghot7Le1RCdxvcK3Y0MbGXMjH69Vidyd/gpgylc8Njgc8gXc2/L2BUGQPdqcRP1cDfYbWACn9Uey+lhBYPkl502sD/QnGk7n5KzGRMIMEbX28TuFcetPLWtbFGTewsOp5f0K3ipyWlwija93IOduPGyiTII/ksa4O67gHexO/s5KstK7iCTEHAjVPGx3M2HIeJR9U8t7Rj9Qsdx0Kpuhe/S4via8XLgI9tzuB479VNGGuaC6SRoG/LqfCymIV7rKgqZZGiQuL7gDltY7e9VXvfI86r2G+kD5Q3+3uVG4Jax7yx1zYEi56A/Nf3qU6AXHsS7ldxcbE/wBKRpbulcOqXOID4wwbDpy6HmpmuMxc5zmGxsOWxv4qg4M5uYARtdp2HzoDLsG97Tc3B8D7T57JrZ3THlXdHG1rv64A30kA32uqT47HSXawRa7Wkdee6g2epYfwcgDdRJAAPXw6De/vVWNxeQ6aYl7t7Fuw35KZTGrSnZCI4+0druASQ4b2t4fBUJtLI3aWkn5ILjYE35e1XD4ZS0M1SO1HU4W6X+bkrWsZI2nLmMGzd223O/PrdUlf0a9GYpq0x3sdVxt1ustNEXPYSQ3QBe4vtcH61hqMRuxDS5xa65tpWfe5gI1PGlo1W0/Dlv8Azq8OPHHEqPqrS7W/SSRuNVx4+/rup20LezLw4OA7w22VvNWCN7WMku3cWay+1+ahLjcYBgcBpBAGje/n7FMaLWjfKs5op2HRu5pBDW9eVhf2rfuFeHyyT1GKE9yNtmbcyR1+3Vc+785adMhc5wFhexHlbccl3LK+Fx4Flumoo4iHvaJJST39TrfFc2WY06a7ZGUXOoP1XPInYFVcOHZskkc3e2xP5lTa+EA6ifDfmriS8VJr33N7Abrlr520t400zi3glHj+VZxO9sbg3U15F9Lm+xeUHt0Pc297EjlZe1Kp0NTG+lqaZslJILuaed+vmFx3O3AJ1fVSYlkusZ+EOp9LUvIN/wC9db6V6HS5q1+G0vN63p7X1ekOFothx3IGcMtt7TGMBqoY7lvaBupmwv8AKFwtfsRzXoRMTzDy5iazqUERV6BlDJXU8eJ1E9PRulYKiWCETSxxEjU5kbnMD3AXIaXtBO2ocxMRtEzpQRfUSfhTgPCmT0buJktczEsFjyvQ4e52b48s5eZS0zq99b605+LzVYZUsbO38BTR9sWB7mVMZu07HmrOGV6TBuMFXPk/htHFnTEY6/LEtRnrhuyLNVMzFZg+qiMmGaSxhY5x9d9ZfqDmh7Zg56tkiKTMV51No8a8TqPzjn8451KaR31i3zis/P7Ubn/2zxv14n1h8mEXpT0TqiTKXE7H88YfgGVcwcR8uVDWZXw/E8z4PhWBfdCWSSN9R2klZAKns/8AiYqQlpL2vD2BrNfoPF/R9wHEeI2J41w99GvIGYcZy8zD61uAQcRKbEI4MenBjqKHMM1ZjUnaiGrbLpghhjdVEAOlYGyMfXWorNvE68c+fl89RzM+I4iZ3uIrE7m8eO35/L+XPER5nUzrUbn50IvUHpqUHDvKOYcJw7JnBLh/lxmc8vYdmttdgWNVuISUc07pG1NNFLHXy4dJEJ4ZmtMUIaI9IbpIXSuBPDauzB6NvDuvyZw+xavxfF8fxykr8QwbglgmdnPDZKVtO2rqsSkj9TY3XJpu7QQZC4tDFbHS15vGua7j8YnU6/H8/u5Uy5K45pzuL/zrNv4Q8KovoxScIuJdHjGIx4hwpz9VxZdk7XEIW+iPk1rKqNk7Insp5W1ZFSXFwsacyEs1SNuxpcPJOZKV+YPSdzNBkj0f6vGG1eP4m+g4fVuD1lNPFEXSubTSUeHSxTxPhb3jHFIA0x2N2ggxEbtWI9Ymfy1/Hn8p3pv7uYpa8+ImI/Pf8NRv74+rjqL6Rw8CMvZP9I7PmR8L9FpmXcJw7h9X4jlqrjyhW5nqsUqwzDXSSU9FjFTLTVksEk0jA2IR21lryStPznw/xKPgdxXxTOHDXNFJ9zctQVGH1eYvR1wPJMdPVHFaFmuDEKN75XTGN8reysA5jpCT3bGnduZj5V7vp/u49Z38Py1zH11fBhnPkrjiftWiv3b15/N4MRejvRa4aZSznw34vZsxnImUsz41lOkwSTBoc1ZjlwXDInVFaYpzLO2to2XMd9IfMLuDQASdJ3jFqrNWOZTwLI2JcBvRWfgeWn1UuG0bOMEUTYpKl7XTSOczM4dK9xYwapC5waxrQQ1oAvNdREsaz3TMf34eOUXefTC4d5T4aZ+ypQZQythGX48WyTguN19FhOKSYlQtrqiJzpjBUST1HaRFw7pbK9pABBN7nWR6SfEQAAZd4WbePCjK3/2vVa2rbuiPNbWrP/42ms6nfzidfTSZrNdb9YifziJ/m5Yi9T+jPxRxfinxbpcj55yXwxrsGrsGxySaGHhpl2kk1w4XVTRObNBRMkYWyRscC1wN2rmXot1VTU8b8n5JEGCvos449huB178Qy5heLvip56ljHugbiNNURxSAONnhntuNlrixWy569PHm0RMfja1Y/Wv5Si89mP3n98an+bkqL6VYlxEospYVmXhlhHCHhiykq8V019aOJ3CmkmxCCmeRFBUUpwcQ6GyAShskJlZJ+OLELg/phPiy/kfIP3FwDKOHU2eMOq66ugoMNyfiD6eSmrnRMFPi+B4bTBzXCMFzWO2JLHciFz+8ia1vHi0xEenmJt48+In08tJxTE2ifT+unk1F9EfRUyTkXiBwFD8FwnJWPYvkqlpY8RgwfJYxXE6mpr6qolBr5arKuIyt7KJoiaKYTxnsyXSMaWr0VX8DJ84ZnyJgubcFra6mqsBpY3VuI5Ew6VuC0jDKW0kT58iCCOONjbtinmpXBzy0xsu0v3vSKTMfKdc8ekzE/dMamPpPOp4Zxz+W/wCH9fz8b8vjIi7B6UOYshZp4hUWLcPDkv1AYLRUtQcq0U1JSy1UTSyWd8UmHUDWSykdo5scHZjWAHG1hx9ZVmZ3uPWf0nW/x8r5Kdltb34/v8BEXe/R4w/O+I5JzpjeEZl4S5dy5k40dbi+I52yTSY3I01cop4mxOOGVtRYva0aAAwatVt3FXiIlnM6cERfRTEcoSww4X6P+GcRPRom42PxOpxLF5qnhNBHT0+HNoW1EFJTubl90EuqLtKiSR4Y8EMjbexv5g9Ielzrh+VsnV2M5j4UZgwDNcdRimE4jknJNJgjn+rzPppGyvbhlFUWDw8aHAsNg61w0qlrRWdb+X6xM/yt58zWdccrxXcb/vzr+n5uFIvaEHo+8EKihw/0X6HOWNwcR66iOd8QzBNkmjnp5YRgnr8GHQ1JrxPTxNjMusiN3ayuYSA1jVpGdcm8A8kcP8ncG+IeY8ewDP8AQOmxvNE+BZMosXkZUVgYaegkq5q+lkZ2FOyMvha17GyzSd4uBA193f3vuIj4uNRxzuZjj7praPvj0iYlFY7qVyelomfw8x+cTWf/AMvpLzMi6TnLL2E8BeNuaskYvgGDZ/pcq4pW4OY8XZWUlPVmKQsExZR1UUrD3bhomIF7HUus8F8U4OcRsE4nYljfoucO4Jcl5KqcyUApcVzM1stTHV0sLWS6sWdqj0zvJDdJuG961wc6zF8c5KzxFZt+FYm0/pC04r1y+5tGrb7fx3r0+ry6i33NfEfJ2YsEmwrCOAOQ8r1UrmFuJ4TW49JUxAOBIa2rxKeEhwGk6oybE2sbEegPRF4H58bwtzrxzyxRMOZ8RpG5SyJBK90Ukk9fVwUFbiLCLFrII6sxiW+kPfJf9acFelLZNxWNzrj6z6R+M6jfp58Mr3rj1N51G+Z+Ues/hHP18RzLyEi+g2e+HHBbjBw4NHwr4dcVOJtHwQmw7IlDT5JxiGODFzOypqa3F2wtwyqewOqWuBeC5sjXROBbsD5ex3JOScu8ZcmZQzLwlz1w6oJsTofu9QZ7xlrpn0UtQwOl1ChoXQRdn2l3EHqQ5tlGv8yMces6ifHExus8/Oup1zMb16StPw4vez8t688xOpjj5WiY9N636w40i9z5VwLMWWuKuK519Gv0ffR9q4Mm1tfiuE4rFxWldUw4VTyuYKuqifmNumIxFvadrG2MtkIc3S6yxOSMp8OMa4h0J40cEvRry/lbE6ioOJ4hgHFYvmpXOikdGYoIMwytY3tdAsISxoNrAcs+6O2LfP8AD7vz5+X4+lu3UzDxcugcJMFFXiM2KyMDhBaOMHq48/mWgAEkAC5OwC75kPBnYPglJDpLZHM7SQgkHUd7kH6PJc/WZOzHr5vQ9l4Pe5+6fEctrp6dhbrY13ItHSxIV3GHc3DdpIFuv22VGKMbFwNiNrHuny5qsA8NsPHUNXQfb6V4Mzt9VoBeQQ4m9vh5KUFw0m/kDe1xb+ZTOub6G+HTmoFpJa5x9gI+SeqgOzNje+lrQBY/nVNweJC8abnffp7/AAU8pDhqAJt+MDaw9ypdo51mWsXt1eIAUwD3NfqBFiObibAfbZUTLocQ7fUC8NPLbYqZxY1z+05Hltcge3pzsraZzXX0kFzibb8wfEWsrRyjwPm7R1nOI2sBsLgKgSGhzHNG4JHWxtyUHHT3S4gG2/X4FSOdL3Wx6nEnkOvP2fYLSIQhHISA51g/e9uVjy5c1UY1wOssG3I22Urbuc90j76vAb26KB07hrtFxYO/m8VKE7nNaW3aX23G558gEkLdA13DmtvbxFxz8fFHua1pDdyTew5qDHF+p0jtJbsNVrgfY/OphEosAvs5jmDa9t7fWprsMoD376hb2+A35WKkc7vlmnSOp2CvKeNkj2veQ/e17Wve4tf7ckhEzpkcMo3TSNbYuIsfA2uR+a/vWx1hENO2gjYWhwDpDe3P2dVQwKmZE+SeSO+gbnmbC/U781RmqXTO1SNsZHmxO2ldVK9tdvPzXmbaXRnihp2xR7S6LhzuqsJKgTvaQ/QXxt3PMl2581R9ZD2xdmzUWseXEC1+9pA+cqMGmaoZHGC6Pcl9ybBvdHjck/RyVpc6tRtkJfKSSJHat97b22W4YZS0+GQ1OL10jWQxRlxeSNLWAX+e1ljcHw108roHDSGEcxv8Vp/GPOghjGVcNDyymcJKt7Wkhz+jb8hbr7fJbYK7nulz9Rl7Y7Wm5zzbV5gzBNWNjc5jiWxbXDI2nYbbEWWOoK50bWQerzuiIJMocAQD1/m2VphrfXmyStcJXCXeQs3JtuSB05cuoJWWgkZJO2lZGafs7/JaNMpHUcrH4reJjzLinc+JZXL1dUzU5klhngLyY4zG3Vpbfwtz63W541UVNNlF9LTVxbVvIEgiddzW3sb3t5/OsDgOmuraelpnvaxkgfKdF7tA+SCR1I6crFZzEINFRoNNq1McHOJDhzsDYi9iNXzKK2ilotMIy2nt7YlpFdlmCE0VGx8oc+PtZJhYtNz5LbMaxCkwPA4Jpo4rQxE6dVtQa07+NzsqUlNBhjGio7Jsj26I9R+S3y3vzWl5pzHFjdQcPpWxS0sDdL5Ht1AuIsQL+/YLonNOa0ccQwiIw0md8ymo6iux2R1YZWNfMSWAP+SzoLeNxut7y7QUMkFM4uc9zSe1B3Fx0F1q+UMvmnp2YhXRSMcXCzNW4FrW8AN+i3akEeGUYpKaEkS3e4i1wCfLmV1RrzLCm/EeWxTTwRxsoaFwtcmR99tuit8GrWVeJinptbpAbB7uVh1WLOMYZhMcdxLPLP3WwtYSR4ny96zmFYRWmjrK+jY9s5jc5jnb6b7i3mtfhrSbT4bxFpvFY8tW4vZ4L75VwydpYB/XZHj0auc4JhX3RmLpf1lnPvWu7o0+APj+dUwfWMUq4a4SGobIdYd8q/i76V0vLeDw+pseSzU6xIaNgbfP0/Mvl+stPfMvsujyYsWCIj0/iscHBo2tLyO1Ozybne9zYnmLkreMPnaYg0m+261/F6SOI2ZyAAvfkqFDic0JEbXXYOVuRXn2xz290Ivl97blt1QGyNLdXdJ3+pYPE4C0XYNTh0AtfkshSTmYa5Guc0i/K9tlUqWEPOiMG+97b+5ZRbnSvhqVp4nljiQOe42VzBV1ABBIaCOV79FkZqJmq5aNZF7kcvJTUWHB7t5RfTblt7Frf4StomFen1Si4JBPla6u2RSAEPGq48dgqkVJ2TR3bgfP/MqxY0WuALi23TzWfbF0d014a9isbBckWOk7Dr4LBGJ8YD2bnZpW21lPK8g9lqB8+QVi/DbltogLDkGi5TtikNaZfmwMbhp0kEE/D4qfUWt0aTsCeayT8HIDnOYL2JF+nsssc+EwyAG9uR35FV3tvW0SjqaW7DvAWA6gfXshsGh1jqPv2UCGj8a/hfm0KRzyH2cTuNu6phM8KwFu6TsTyHIXU17XL3EusLtA6qm1/LYaL2F7fBHlpJDr72s62w5qI8iftNLNbgPADwUpcwtDbjVud+nl5qmGuBDWu09Oag89mQA5xvzub2+dW0iFGV2p7iLgi3sKuqKMvLb3N+RsrJ1p3AteB4EHr4rIUkckZ7oAtz2Aul+I0vRkAzS0nc9B5KSUyd4sJ3I2PS6uI7Bl32FwbWP28VGSrpoGlwc29uXS3Xmuftm3hPfpbRsc8uL+Y3A8faqsk9NCA55HPVY8/cAsHiOZaSBh0yssL3vufjdahinEBgkcymL53OuAI97AAHcg2+wXRj6W95c+TqqY45bnXY7SQPdHrYHC+19uaoU2JetsGl4dc37pvstHoJcSxqeIzMAAG/d5utvY8ufRdHwPBYIGte5guR3zpAJK3tirir9XP762Tn0SupZ54S6OMC3LY7Kvh+FvJaJHOLf73lyWWlhEbDG3YOvewHJVKWMNY0jY77DY/bmqzOqqb3KWOmDGWYbaRexHzqHZOaCRueivnA8he521bKzrNLAXay2w53AVa8zpEzpbQQkzFzm7XPTlubK/jY030WIHkrOjZ1LSHgczsr9re7ptsd9lNvKI8JHgX8jtyVKIanWNwb2JtYEgJUzNjGiR4aOuoAqFNURC7mHkOV+Sa1G0xzKvK1pBuRv8yxOK6w12l1hbnb4LKPqwDpJPxVhWgSwueHA2ubc1FJ5TMcNFq7+sdwgAusLmyz+Gktha0O1EeZFvirB9EJJjZlm3BaTYjb2+9ZajgMZ027vX2+K6ra1pnWWwYQxrR2ljcD5lXxMa6dwO/ibdSo0WzGkWF/PmpsSY6SmdpBBtZcGWe6ZlvjjWnP6ktZUu7uvS7kDvcqZlha4aX3BO1r7qnXnsapzSGCR99Pjt9uambGyQFgcHPIsTzI8lWfSXo15XQLRzcC43Iudxv/OrqJzTuSLjmdrK1sGP0t1EONztbe3wVSORkjA1xdcb3PJUQumNB1MY4eOx8FMwPu67QA4877clTZqZaz7E77Cx38bKIa3VZ+obnSb/ACvPboreVVZpaSO861xffYFRkLnNGg7X3cLlSuNxsC6/UG9ioEWIOkg35chyRCo78YCzSN+dlGNwLjbYbXudt0AAZYOdta9xcAfbdRLh3TqPd5XBFvaVUA3ukghovcWPsUWDWLAE2G/QbdfpUvecC09d2ki3l8FHU4FxsTqPhy8OaTyQOeWC7up6BRDSCSRzAtc8j5Je4LbNbtYjxQucSCQ247o2G2x+IQ8jQ1p7rgWkW3+P51C5cTfbkAAVKXOF7XN9zfqjGhzdIdcDoDzTzB4VTckM6gaT4KAtYNN7g7oNQdysHX3J5dbrp1DwPxTMPBqXi5k7HafGfuNUSszBhEMWmqwqIEmOci57SJzQXFwA02d8rS8tvWlr77Y8KWvFObT5c0J75N9J5KJljoaSWqqCS1t2Anbcj+cqmDI940kWOw2uqYp5sWxunwmFrnxN3kIOzRcEnxJsopHLSIiWYy5SOpKKbHawDtZyeyudrXssvlqm9cqXV73AkbWurDHasRtiw6BuhkTAwC217ciFcZLaW1UpsSGgDwXR02pzVhy9VMzitZvrZNFO67bhrei1l1dlirJErmMJO/aMt862WPvQuHi0rlFa0R1s8AY0lj3C/vPT2r0uvyzirWdRMc+Xm9FijJa0bmJbizB8rz96GSC/i11lMMqYI7dr/E/ri0Myl4NybDZ2nkVVLnsBDHuaNtQB2IXm/tFLeccPR/Zrx4vLxUiIvq3xgiIgIiIC9bej3wC4e8NeHkXpbeldRF2Uo3n7zMmPOiqzhWtF2FzSDpo2mxc4ghw3N2WbL5eypjFDl7NODY/imA0uOUWGYhT1lThdWXCCuijka99PIW7hjwCw23s42XtL03sLxP0psr4d6YXCDMVZmDI2G0FPhGL5Wc1gqMjSsYAYjDGADTvd3u1A5kXOnTpQmPm8v8e+PfEH0jOINVxB4g17HzPaKegoKcFlJhlI0ns6anj/ABI2g+1xJc4lxJXOERECKo2Cd7tDIXk3tYNKuG4RijiA2gnN99mHle1/Yo8Ec+FmiyMmXcbjjdK/DZ9DG6nENuAPaFZthJY5ziGlp3BPJImJ8FomvlSRV2QRyFzhKxrWgHc2JF9/f12uriKgc1rHTMNnvAvYm3O/T2KUTKwUdLr20m58ln6bBIXuBe5hDwRcGwas5hORDiNQOzqruIJDQ+xI69Nt1lbNSvMy2pgy5J1WGiiN5IaGG55bIGPcbBpPuXcMO4Px1DgZnB4IAAGwFuXwBWwwcI8JpY7TRt7ouRte1/H2LH9sx+jpj2dm/wB2oechS1DmucIX2b5FTsw+skNmwOJtfkvRc2TMqUtO+SoMAaCR3n2Hsv71eYPhmR3FpidRkk2tqA3uRy9t1W3WRX/avX2da0/ah5wZl7GZA4tw6c6RfZh39ir0+VMbqHOYyhluBf5B3O+3zL2PQ5RwR8AfT0wLCNgBt7le02VMNa9xNG0DlyCyjrrW8VaT7OrHm0vFn3q4q5xjZCS9psRYiyuqXI+MzvAdAQD4L1/NkPBaqoMr6JnKxOm11zzP0uGZQr4o20cYZKNOpx07e0qI6297dlY5X/w7FSnfe06hxik4VZgrWl0NLJpuLE+HVZqHgRj9SSWkxg2IBF7eK9JZK9RxHBIaqGEaXtBBss72MTB3Y22v4Lqiue0bmdOT/s1NxETLy830fsXih1zyXDd3O5KzpuFuGMmdHVySAgklpIFgvVVbGHUMzQwbsNl4mznWVsOacQY6qn7s7u7rc33W6clM0yTx3foiMmCnM49/i6bR8GsEqGGRkgLTse/v02Vy7gjgjmjQHnblrWH4bVFTUYVAyWqmLgZLixJ0gkltz7LfFb1BTyTTNmgL3Rts3UZHWkG5FiPPr1XmZcmbHaY7/D6fpvZ/S58dcvZ5jbWG8F4ZJGCga1wcS4gjUL+Fx0WVbwhFHSmWoo49NxqAj5i5JPzrqvD1nfmglLXua7qLWvv/ADbLdsSp4TQSgxg2aegU4suTLXumXF1fT4cGTspVwPDOGGX8Uj1OZE42LT+DtpK1HiXwr+5kDKvCKdr3atOxIO4+b+ddiy8JmGpYHxm0zjYcrXV7isTJnRdqwObcAN23K9mMUUxd8cy+UnqLZcvbfiNvL9Dw2zXLK0nD5i124DHAD2+1Zh/D/M2FQSYhV4bJHCd3OLr2A62XqrDsGoi1rxEwkjoFUzLhVJUYLNAY2bsIF+XJcM5Ml4mZezXp8VNRG3kWBswdo1ubZrnCwuT4/Qtpy9J2NXFH2h2dsCNzfx81mX8PWMqTGKl8jy8n5Nrk8ungtowrhHUNMNQ+Z5c0A3I5n7HmuW2Ssw7seKaamV/bVSsO4AbuAt5yi8uw9txb8yxNRlKaCguNZLQDy5rL5Ta9lK6I7kbm3Jc9OL6lrknupwy2IVBp4HPHeIHIGypYZVOq4dRaAfySbkK7lgZK3s3NDh4FS08EcDdMbQ0Le0erCJ9GFzg0vw19gLjoVzmnvEx7Da3Q9AOi6Vmy5wyRxIFmkrmrCNJD28/O68rq/ty9voJ/y0krRJG6MlzW9fMLSMziV79GsWDCbkXLrXHtst3nBMDiGlzSNxfvE9LWWj5lfC/tJu0axjmnU5wO2/Ll7PardH9pr1P2dNXlYSS4C4Bdqv4+Hw+haNmawrQB1F7dAt4edDtHeNtiOYB6H+daXmh0bqlpaTuOoXvdN9t8t7Qj/LYNERd7yBERAV3hIviVMD+yBWivMHaX4pStHWQKBsvEC+ulDn3s3YW5fbZacts4gOvV07QXW0k2PjstTUV8LX+1IiIrKiIiAiIgIiIMpgdzUmS79Td732HX8yzbmMfM0SWfq5grBYNG9814jYiwdcbWutieI452t3G2+orPJJjjdmw01PoY1ojDmltuf4vJXcLYhqLbXJANzv8ABUqOKN0MbAwgbNsXcz0/OrxvZazpY1zgLm3get/t18Fzbe3SmvC0nla3vgNBabG4ub+alpnPJLidDnnYgeX0bK7dTwvmLuwGppufG3iVPJSxsewgA6yLg+H281C0Une1IxOlkuSQSCQBcWPK5UTTSvYGuuCDpbfr7FXZMCTMzUwkEgbWVSScNbd/IC7fFyrtrFInlbthkDeyBuCbE3v13+b6Ulhc4WMZOgEtsbW+v+dVTOHPL9JAbuLHl1UzapoHZtHZkbWP4wROo8KMEU7HHUCb8rnrZTvppJANWlhJ7t+osq7BFfuNcbn5HUbKfdjv1sN1Xs5ztxfl9vJRK8UjS09XcJHBuglpA25X+w+ZDCTYaxYb7DkVGVz76zG8A9b8vD+lWcmIMYQCQ9xPyQdyeu6mPLO8xEJpHBj3apnAAXJ8P5uquAIiLO1uF72+dSNj9Y0yRgC9/m2AJ96voMONgDKWOabWuAQUmdFKTadwp9lThrnOu4ixAHP2KUtYGucIwLC4JHULIQ4a9xaWvDXgi+ogfSq01JTta0mVp5khu+3X2dVHfHhrGP1liGsHfdHGGu2NgR7/AMyqRGWRxdI4N2+NuaunxRMIdI0ai0EAbez6VXa+liaHNju8dftzVZt8lop81jKZGxuaCTexbbw+1lb4i0ugcGtN2g2Av48lk56hp3DWhxGndoP9HMK3qJH9gWGMXezbbc+1RtM0c6pnysxYEg6j3bauQ9i2h80YhLidWluoi1ybLTMSkdQ4xLN2R7oBvqtfffqtlpqps0TnAh73XboadyD4fOtr8amHmdNMxNqT52o4k1zH6gLNdYXPiLjdWEL3iXutcWssCb9Flqw9qGB7iYxvq0X1HyUmH4e6txGGip4RLLNIGBrX239ipFvmtkxd1txLcuGuDOxvFe1mdrp6UdpJ4eQ+K6xVVOuocQ4bbWWMwDBqLKeDNw2GzpXkumkHMu+rop5atjnCOBut99NguPLbunTtpGo5ZGkBrKrsdBLflON+QWfdEHAgjugbA+Ss8LozR0wDrGZ+7gQr4u0t7MC5vyIVqV0zvbbDVsDoybNFr3IVmWyRvu0loFybFZ2qYHs2bcdbbqympQO81hA6bqsxpaJ4WzKhzojDI0SMcO8HgEHxuCtXxrhVkPMd5KrB2U0tjaSldoJ3PTlzWz6Sy9mgm/sVQANaC641DqDspre1fEq3x0v9qHBsy+jpjVM/tsq4hDXQkX7KZ3ZyDy8CtDgwCvyXmLDa7O+TKuswykrIZ62hfI6BtZA14MkPbNB7PW0FuoAkXvY2XrdrnMcXB1z59FCYR1DDFVwsmhdfUyQBwN/IrrxddfHMW+Tiyez6XjUTp3vL3HrOOdsby/m/FM/YFlqiq+EOO5vjwitGIxRRVQmxaOOSKow2H1mKKmgcGO7KWKUsDDGHyNGm74W+kxhfEnN+QcjUHHbI2JVH3v4zR43TQYzxEkfNUFlfK10Da4mnqWNhdCXOrRJIC17Y9mQtHnnEzXYhBTU9JjEmGmjyzU5PpzTU8Fo8Iqe0M9NpcwjvdvL3z3xq2cLC3Ost5N4rcJm4k/hFmTAGy18UsT6qswKhlxKnY+J8TxTVk0L5qcujke0mF8Z3ve9iunqupxdXjvhjiLRbW/ra+omd+O20R8+NeHJg6TP0szOonfbuY+lMcTOuOZtWZ+sTuedtX9H/ABbg9kzOlWc5UcmbMXp8Up4stuw/KlZi8M80cp7OaGNuLYXIS9/Z6Y5opNQIBYw3afYGGZ7dw+wfPGasU4k4tgHEaoxnBMHrsYk4UZVwyqp24u2qqJYa+lixZtE+SQ0o7aSvLZ6YGRpA7aQs8O5fxnjpwKixeTK4xHLMuJwsgqcXoqOL1uKIEnTBXtaZqZrr2eIZGaxZr9Q2Wl0mb8x4flPE8jUuIdngmM1tJiNbS9iw9rUUzJmwP1lutultTMLNIB17g2bbs76TSa+eI/8AtWbfPzETEzzv7Mx2sMUVx3m2SOef4T27+6Z4j0+1E7nj1h6U3Eqkyvw6quBEuXsbyxipiw+nbTV3D52FiswmkrKuWmZHVvx6uY+mZLU1Bjlhhd2oa0GZzRc7nwUypw1qcP8ARk4YcQ8v5kdmaGkx/iLRy4XjkNJHTwmV9VSiohlpJjKJmYXHbRJEWtfchxIXiwcUM+nh8/hVPmOeqyoatldDhlXHHUR0dQ0uJkpTI1zqVztbtfYlnaXAfqAFsvhPHvizgvEyl4wUOawc2UVKKGCuqKCmqGMpxSeqCLsJY3Qlgp/wYaWWtvz3WVZtW2S1Z1a25ifr2ajcfS/bPmdxX6zWM7VpftresTWI1r67/h2zaPpuI9NvV2R6TJHGGlz9xQyRwbx/EKfirUV9Bnc/pqUdPHk+J9dHibqusMuBtFLTO9Vc5k5dNGWMkjJ7bS1eSKjJLM9cU58kcE8v4niUNVVvpsLpnYgK+SVkbfwk7qk09KOxsx8pkfDCI4t5NOlzlfYp6RnHzGM4RZ/ruM2czmGmZNFS4hFjVRDLSQyu1SQ0+hwEEJP/ABUYawCwDQAAtZzrnbG8/wCM/d7MFPgkNX2QhIwnA6HCoXAEnU6Gjiijc8lxu8t1Ha5NhaZ1MViPERrXy+X3xvc61GtzG58tfeTak1tPruPxjn8eIj18b4e6MSqeGuYPTCzRh2X8102f8P4m5eflrM7su4g2lpsr4Qyjw/1nEn4nLFLTzGIUtS9zY2PiDWs/DF7yxul1nDnhrgvD7DsE9GvIudcw45x8wHG8Mo345myhEFHQ4Xi0cz59BoKe7pI8O7Sz5WBgc5tnkAny1BxXz7RZAn4YYZjUWHZdrJBJX09BQ09LNiOl7nsZWVEUbZ6tjHuLmMne9rDbSG2FtiwD0luMuWMl0GQcDzJh9PheE0lfQ4bKcAw6TEKCCtL/AFplPXvgNXAJO1kB7OVps4gWCztW2u6vFtTG/wB6O23wz6xHdb0mZ1NtzO4iLYckYZravmLRP3a1qflM8c8RHEajzvpHo0VOU6P0cfSJqM74Li2LYO2iyv29JhWKRYfUyE4sAzTPLT1DGWdpJvE64BA0k6hzv74/Rb/ec4qf/XKw7/7RLBcOuNnFjhFQY7h/C/PuLZWbmSOnixKfCpvV6mVkEhkjDahoEsVnE37NzdQJa64Nlnf6q70pP/mlOKn/AMOOI/65azPEMKxqZbz6b8uEzZv4aTYDRVdHhr+FeWHUlPV1TameKE0ztDJJWxxtkcBYFwjYCdw1vJbV6TPHjjjw/wAS4a5dyHxmz1lvCWcLcpStoMIzFWUdO17sOjLnCOKRrQT1NrledOJPFXiHxgxulzLxMzVV5hxajw+nwuOuqw0zup4QRGJHgAyuFzeR5c9xN3OJ3W0QekzxXZhOE4NXnJmMw4HQRYXQS45kLAcVqoaSIERQ+sVdHJM5jAbNDnmw2FgqzMzS9fHdltk/CZy6ifr8cflLSLamOP8AZFfxjs/T4ZZbKXHv0oOI+a8F4eS+knxNLM0YhTYK4T5rxGaO1TI2E64+277e/u3qNllODuXMicJ/Sogqc5cYMAwbB+F+eYHvrK/D8RfJi8FFXnW+nio6epDXlsOrTK9g77QHmxI13DvSl4r4PX02LYLQcOMNxCilbPS1lFwxyzT1FNK03ZJFLHQB8b2kAtc0hwIBBBC0zJnEzOOQszTZyy9WUL8bm1O9exPCqTE5Y5TI2Tt4jVxydlOHtDhOzTK03s4XN9cWW2DNTNj813P3zGpr+ETvf3+vhnavdWa2nidfh53+fH5PoBj/AB34k12YKGpwji3k8Uec62V+V2S41xlikxWN05YwUzIniOV2otZpgBaHHS0DYLjXpuZmwbP2X8nU2YOK+XnZ8yFQVuG45l99Nm41kk0ta6RjYpcbpnTHTE9pcKmdpFi1gsGtXlHNObc1Z4xuozNnXM2LZgxirDRUYhilbJV1Muloa3XLIS51mgAXOwAC2LEuNvFbG8ijhpmLO+IY5luJtO2jocXLa8Ya2DaNtE+cPfRC1muFO6MPaA12poAXP7uPdVr61ncflMefpWZ9OZ19lv734pmfXz/H5+Nx8+I+b0t6BmRcHzbw74n19RkOjzDidBimX46WR+W2YvPTwyR4gZQxpwPGXMa4xx6iKVoJYy8rdmu9PZC4N4ZW54y/R41wPpZMPnxSljq2VXDNrIXQmVoeJHO4d0zWt03uTUQAC95Y/lj5t5Y9IXilknCabCsmV2AYDNRQOp6bF8MyrhVLjULXAhxZikdMK1ry1zml4m1FpIvY2VllXjzxvyNXYjiWTuL+c8FqcYrTiOJvocdqYfuhVEkmWoDX2neSTcyar3N73K7b562zRfXwxFeP/TER+ut/fOufLCZn3cREc+v6/wDL7ufoqZ7xfFuHvHLNWJ5BxSry1WYNmTEmYbUYPO6jlomtqJWNELoi0xgM7oDSNtuSyv8AVXelJ/8ANKcVP/hxxH/XLSc6Z2xrP2M/d7H6bBIKrsmwkYRgVDhMLgCTcw0UMUReS43eW6jtcmwtgV5/S47YMFMNp32xEb+eo1v8WuW0XyWvX1l1N3pW+lG4FrvSS4pkEWIOccR3/wDiy3Dgq98noseknJI8uc6kyoXOJuSTjDdyvPi3fh1xs4scIqDHcP4X59xbKzcyR08WJT4VN6vUysgkMkYbUNAlis4m/ZubqBLXXBst41vcs7TMxp9Fanibf00Z8h/1RPF0/wC474/vK9R/8m/7XC/R2v3T+R/xv9h/rm1vx14p43/+bx6PH+I8f/8Ak1ULXf6q70pP/mlOKn/w44j/AK5a9xE4zcU+LkOCxcT89Ytmh+X6eWlw+pxSb1ipjikkMjmvndeWXvE2MjnFos0WaABjfHNr98es1n/21yR+s3j8l6WitOz6fzj+j6J4FBx3p/SPwnFKbhW+PIEXDWN7c1s4fUgcx4ymbEY4KT1gHtrM2qP/AFfLurxjkbiTJxcfkvh5xCdX4tm2hzfh4y1j7z2tQaarrb1lHWSudrkjMsgnicQ9zHumb8mXu6JDx04qQZ+i4nxZp05mgwz7jR13qNMbUfqXqPZ9n2fZ/wBjHs9WnV+NfV3lT4ccaM98JyJskDLdPVsqmV0FdXZVwrEa2lnZbRJBU1VPJNAWlocOze2zhqFjuu22bfVRnjxGvv3GS9/P1i0Rv15rPHnHJSL9JXp/E9sVmf8A8K1nX4xM/lPE+Mj6TGJDGPSL4oYkwsLJ844w5hbyLfXJQ08z0AW5+ix/apx9/wDqVV3/AMksPXKsqcSMzZOxiux6ghwHEq7EQ4VMmYMvYfjge5ztTnhtfDM1rydy8AONzvuVvmFelpxjwKLEIMEg4d4fFi1I6gr2UvDHLMTaumc5rnQyhtAO0jLmMcWOuLtabXAXLhp7vp5xTPM47U/G1Jrv7udum2Xv6j30/vRb8piXG133hZj2O4z6OXHOkxjGq+ugwrLmXqOgjqal8rKSn+71O/sog4kRs1ve7S2wu5xtclaPjvHrPGYsHq8DxDAuHUVNWxGGV9Dw3y7RVDWnrHPT0LJYnf3zHNcOhWrYNnXM2X8vZhyphGJ+r4VmqGnp8Xp+xjf6zHBO2eIanNLmaZWNddhaTaxuLhaVtMTz4/nqY/v8XJnxzkrEV87j8otE/wAv4O/8JaPItd6GXEGHiFmPHsFwwcQMAcypwbBYcUnMvqNfpaYZaqmaGkaiXdoSCANJvccGzlQ5AocVgh4dZlx/HMPdEDLPjeCQYVK2XUbsEcNXUtLLaTrMjTckaRa5kpc+ZrosjYhw2psV0ZcxTEqfF6ui7CM9pVwRyRxSdoW9oNLZpBpDg06twSBbHYHjFXl7F6TG6CGhlqKKVs0TK6hgradzhyEkE7HxSt8Wva5p6hXm1bZveT4+H9K1rPnjzHH4b9W0T24K4/Mx3fre1o1+Fo3v139HuzhIzHM1VeU+AWPcEPRpochY/mHD4ccgy/xSibiNfE6pHeldT5hdUV0kfaPdDHIJtDiBGzkFqOcMVxV/Dyt4aZp4J+j9Jk/AfX6rDTg/F2jkxzC3Fkh/rGWpxqskY0yWkfSNhcyV+r8H2jg8cRwn0qeLGA4pSY3geH8NsOxHD52VNJWUnC7LEM9PMxwcySN7cPDmOa4AhwIIIBCt5PSX4kTSOllwDha97yXOc7hTlYlxPMk/c/mqZdZMfb6zvf5REfjWInUxqY3xPy1xZK466nzxr7vi3H47587/AI6NkrCDjOYqWnLA6ON3ayX5aW72PtNgvQ1HG5kbCbBt9ri9iuccL6B88NXj9VHAJsRmdJaKJkTWAE/IY0BrBqJ7rQAABYBdMhLALuNyBfyXh9blm99T6Po/ZeCMWHu9bc/0XLT3gSd+YDlO0PHdG5sOfIKSO4aC4XJJP86i95YdbbPBbe19z7FwvTTNa4uJLj4EDxUrn8w11w/bbex2UrpHtcSRYA21X2/p8lTa9z3BhDQOYdbrbbZQlOSyHZ5bZzrDbl4D6VSlk0x6QG/UFO9xGljR0G5HLl9at5zYguPd8CDd3mrQiUj5S51mOPd3ufkm2/1q1M7HfhAA3+95WCnfpDi83sWg6W389rexUXgdppc5uq1ztY25fzLSsQqllle54ILnDk0F3VQN9QaCAGi9ydydxt5qVz3frYADr93fdStDdN+rXA7jmQeiujaeSWR5DQNJd3gbWPl9IU4GkODQLnqPFSMdqJc6A8iS3w/pUBMAAHM7xOrmLe9EbTl8p1WG7RYNDuZNlUGgBwbYau84c7Hr/MqTJIgXNaxt9N3AX5Drf3owkOa5nOQar2uCL9E0jaowyvcxjW3ve9tr28VmMLpZpJI4y0NYTpsR4n7fFY+CG4dpv3jc25jyW1YJSxxsNZUPAihZreSb6QBv7eq0pG5Y5bxFVxiU0WHULaOx1u0vkt0B5D4j5vNYaScyl4jADWuda4222HzlW9XWvr691aTpbUGMhodfncgewABXtHTtDAHXOwvv05/Uuq0vO5lMIXQQMZYFzbPcP8EXG/8AhFZLDsME7Q6OQ9qGtAJ2NuZ2VCCMudfQXaowbD5OxN9/tstipaHs71WoB7R42ttuLKsRNpVmYrCjmTMtHkrL78RqCBVSt7Onbfd8lvzLzcKyvr8Rkr6mR2ud5ne4G5c4gkk32KzPFDPU+YMfd2swbSUV2QAOBG2zj7ysFhL6Z7A5rRN3S53eDms5Wv5e/wDOu2Y+Hh5M5O/J5bLTR07QZJA1lQ4X1MJ0jYXt4cldSxlwD43NkjpgXEuFi4jz8VZ00sABbBC97tQc9xBIIN7b9Bssxg2D1GJSGjsY2zv03Y0uDBbmR7FSI3LS074hmcqTPY+gfBTExVDXyuN72t3bDy3PNT4xmuXDayWjhY2IjvSzu72n8loHjbp71maqjdhdG+KmLIYKSM2c1pbJpDd9vctXgwVhmFfUxSVF29q7SQ4tlPR1zvYELemOuu6zmvfJM9teFkMYqcSnnqTAwukeGRX6eJCpUWCU9JUSOdK0WcXtDGjflqv0J3I9yykEWHVFY/tWuaYo3d57LAPPIBT01MyOlijiZHLIx2iPb5VzuQRz581pipzv0ZZNxWInmWawCiqqqpNRUOb6vz0NHJxAtbxC3GiwuR0pmrWDRqGhoG/ldYzLsTW9jTuk7SwOoA3Gq/PyC3COmJYH9Pxmk2FkvkmZ1Dq6XDER3SMw2ga7tG00Zkc3dxby2sFmMM7KmiFOwbb7FYl9VG92iIgNb4dVd08ttwbe9eT1HtDd/d0niP1exh6Ptr32jmXOeIvDh0OOjNGFR2jnIFQGbb/lJR1X3MowZAAQNr+F11gCOspzBKAWuFuS5PxCw92ENmjs7QAXMudiLHr4pk/zIiY9VscxTcS0+bPdPX4i7C5yAbhoeeR8lumA4e2aFpDW2HiLkrkmA4TBWV5raiVxlkcDpNhblv7dl3TLjY4aZpBAs0WKr12OmDF8Pln0ebJmvM28LqnpfVmkHZo6FTyAusCRdUa+vhgt2kzQXnYE81jIcQ7SqIbI5zQSNI3/AKF49KW+09OZjwyVRQNk724d4DqqlBB2YbFKBr+kKWbFI46bXP3NudtrrBMzXRGqEUUzZHEnkb25rXmY5U422qoAhGmMgsG1irNkrnus5t2nqqjallRFubF248lZ2dTkvLi5pPI9ErrZPEMi2Nr2i7tuiPgazlb3q0irCxvkLG58SqzJ+30kcjzATJXtjaKW3wjJGx7HNLQT5FYHEcP0Bz3DrcWPitlFPZpLibnwCtaqCOWzTZx5bjZZRzPLWLdvMNIlbokJI5WA8OqpXNz/AO5dbLbpcIjPeDNwev5lh67DdOo9mG+zqotMROnRS/dHLEtcSR3u6N1DtQ3ugOIBvaym9XksWiMho8vgqel8Xy2Fh3NifNX3tbSo14tqDLA8vJW9RKGbkkk7bdSVO57mRnmQN9gsXW1PYt+Udh8Daw2V6V3KJtqF7R1LdRY+QGzr6j1CvKnHKSnZcPHTT5LmuLZiEUjhG/S9pBLbHu+34c1rNfmGvq7l1TZvyQATyXZXpO/mXn5evrjnTpmNcQqSgY98s4s0kBrTc38bBaXW8TajEndjRsILTa97bnp7AFo1TE2pcXySSPktd4JN+nQexZrKWGNq65s0Qs173PLTZ1rne3RdlemxYqbny82etz58nbXiGwU9Li+LMd61rANy1rSb36LO4Pk6waXNFz8q/P22W14Th8EcTW2BINr2Wx0GFggyhrd9iTcHYBcls8x44dlcMb3PLD4bg0dG9tg3UANLiNvJbLSyNjh0lpJHMg7KoaQaCX73O/kqVQ1rGtF9z4bE/MuTfdPLeeI4GVAmeY2uDieXkspDHtpLgCdr2srGgpS0uu0EPAvuso1oeLNbtyuTsFXJMeIKb8ykkaGts65NtrHmtexSd4eGNaSTtz5dAthqiGtva3QkrDspRNJexJaR7PalJ1zKZ8pcPkIha4tv4n4KtPXAEt1ja43VRuHuEWhvsueqpSYWA27nX56jdRNtynWmuYniszqgMhu5wItfbb7FV6Wauc25uGgdeZBWQhwmN8wfZu+1z7VlW4a3SG6QT7Vra0REQpXmdsJG+Uj8IXm/0eKuQ4siuOm11cvpOydy3F9r2VlUDQ/S1xsD4Hw+lZxO5XlZlju0a8C9gT4c+X51c0I79wC7Ub7n6FbW0NL3OIdudjsVdYa9j3axc+R6LWZ4UbDTOIaAGi56dUrDqieCb81JTua0Al1gBt5KpU6XwGwG+4ueV1x2hrWdOf4nGGV2s6A6+1xuVSZMTdrGOcRbruBf+lXWMsMdZdoLrG9gefirSD8I+7W6G2HTe3T6PpU645d1J3C6bqD93ai4kA235KuLvu0232FvpVtCXaWtFnWN9X5vgruIsP640Ab7/wA6p4lZWa4PA0ECwBupyXC1iCL7b/H4qhGbODS2zL2G/S6qtI3e25NhYW5+amESrt7vNxIve9rlQa7VqI2BO48UDnHm0jcKGkB2ofJGxvva5RVU7/dc0WttyUG3a2ziL7jYfnUo2AJLrv8AlHoSVMRbqLWsbqBNZ/daW8wevkovJ33N92nxv4qAdzF+7bmVA2DgW7u3J63UJSuLo22BOpTtcSAQBcHpsEbp38CLglCSAQCQ4Nv7kQha5HZnfa/vUbgOG3dPW6iNze9hz2HnuptgLk7Dlt86CDdTQQXDkbLcuE3FXNHBnOVFnHKNQTLDeGpppCewrKd3yoZWj5TTsfJwa4bgLTge8fkgHkpT2gcCQbndWraaTFonwi1IvHbZ3/jTw0ylmfKM3pEcCaQDLUxH3dwCFt5su1hA1DSP+Tk3IIs1txazbBvFsmU7qXDp8dqm/hJQQwOFiB7ftyXor0YsLqeC+CVvpB8RsWqsJyjU08uGUOCta0vzVPI1wEPZPuHRN3OojmCb6Q6/EM511HK+c4fh1Ph1PVTSzso6a/Y07XuLuzZfk1oNh5ALszVjtjJ4mfT+f4/3w5sVp3OKOY+f8vw/vlqb5zUzGR4JJLrH39VtuTI2mKWZrebrcuVlp7Q9wLmxvJO+w5Fb/lKlfFhrS9hBeSdxyToa92banW27cWmxwAhtiVzDG4zDi9VFpAJkuCR47rqcDTttyXOs4001LjL3lhtIA5v0Fd3tKm8MW+UuL2feIzTE+sMBYjvkm3IeamL5T8kNIHW6lcCAL6wPMqdvdBGoOtv3fJeHt7UvFoY42AbzFx5qbsJTfuHYXPsXe6Thvk2poXzU9TFK6Joc67x3bDqo4VgmSqp08bxC405+Vty9pX1U9VGtxEvka+z72tFZtEbcHFDVOaXNge4AgXDdjfl+b4q7GX8Tc1r2wOs4arOFjbfp7F6Kw3DMi1NR6rEad5Jtp1A/bkspLhuBUjn9nRtk0gNIFjyH2+Ky/bpnxVvPsyK+bvNFNlTFqh7meqv2tb7WtyV83h7mB4MgophHYWOkEuNuQF/HxXpLLEmX8ZlkgjpWdrEe+DzKyuaKalwrL9VXUtIwugic8NHWw2WU9ffetOvH7EraO6Zl5li4ZY04G9NKQHFpeQANvf5j4e5df9GnPeefR5z9HmjLsTcRwmsYaPG8FqpL0mKUjxZ8Ug5Xtu11jpcAbHksfgme5sxwSdjRNi7NwHf3N/P4BYvM+ZsXyzLFJSwduyR27Wm2k36ru7Oo937zw8utujjJFeZj5u78f/Q7yRieFx+kFwHjfNw6x+VrarDGC1RlytcQHU0oBOlhee67Yd5rRsWF3IMP4G4fTU8b6yltqFrm1/t7V2fhVi1biuR9HrtXBTV+h1XTNmc2OZzDdpewGztJ5XBt0WdxenpZaCRkTW6mjoea4MmXNkjuidPQphwYp127cSqMpZRy+3TU0sbRYEutzt1VhX43lanic2mw0TuYWmzAbb+fL2q84pU/4ekluQDcGx25dVoj9LnO1kMB2BHIX5D5l0dP0tclYveZlzdT1tsN+zHEQ71w5wTCcaynJO/Co2io193ntc87/bdeacz8L8Wp80YhS0sdom1DjHpGwaeX2C9W8JIfVsl0vaC2thfyt8o3/OsPitNRz41VMewag4EXCzy5Z6bmjXHhr1cf5rzJQcJsfqLzl20TrgAXJF+nz/bdbPhfBDEJS2SaUl473dsLO6ne+/Lqu/UWF0skBswANHhb7eKydPQQxhrGxXIFj9vgsZ6rPePOoax0XS0n7O5++XCYeDJpndlJWPZYDm/l5hZ7DciHDZQG1RdcAAXa3fp0W45ugraOrjmbdrX7Bm1iVjqbDn1dP28zXSNvYkfkhdWHp/fVi17J7uy2sdeWq41j9flit7GJ7Z2xt3Afd4I+AC16rzdj2LfhJpjG0kWiaTYeHU7rOZ6p5DUQODA0C+pwIOrzI9h3Wr5UgpJcZhp5GN0Odpsb7H2K8YceKfhcubLlvPbadMVmKqqHQOMj5D3he79iefs+Cu8qV7Zooi9zgQetrX6Dbbqftutn4qZagpsP7albeMi7josL2+hcv4eVsrcQdSXdpYdQBdcdQoyVjJjmYZYbTg6iKz6vUGAZhihoI2Szd7SNjYLbsPqfXIBLpIB5XFvmXOcJpqqpo4Wwah3RpsBYFdDwGkmho2dse8PO5964qUiI4ene3xL0tsCBY+C8++kxRlww6pD3bSEEh1hay9AviaXG322XE/SPoXyYDBMD3GSAOcHeP86jDxnrP1V6j4umvH0bRwSldLkiiBcDpj07H6fBb3PUMjc2Nzu8TtY2XNfR/nE+UYmAjUxxZ7lumJNnmxBhu4NYdm+K9ziI4fPUn4Y2yszQ+meBckg7leJuJkPq+d8TAubzFwLje/xXtoBxp9LhzaV414zwOgz7XBzNOqx25Ks62tbeobVwpeIMJdEHAlkjnaSTdxBNgLXbzPXfwsV1uk1SYP2mgF8d3AlpGr5yfpXFOE7G1dFOxxcwxSlzC0EkAAHmOXT5+q7rgNdTSYTPTSOvLGSD2lrkrwOtrHvJ+9937LtvpafdDJ8OahstTKWSh4cNfNwsDvYgnz/mXQa1wdRytDdy38y5zw9bTtr5BDG6Nu4s6+xvY8+i6PURh0ElhzC16SI7J0832pGs0fc5vlilD6itBc0ETnbw93RZDH6fsmRuA2Bvv+ZUsuuZT4tWxbEmQn2eKu8wyl7WaBcNO5I817VZm2LX0fGzWsXmfXf82dweTVTBw71hbba6nzA+WPB5pWGxa0ncXVPA/wCwwLg7Cw8lcY4wS4NOHHYsPILz48S975S82R5rxz7vRx1Fc5oE7RcNaG2vv08D4/QvTOCHVh8Os3OkXJFrryZUMbHjr4yNTWzE3G2wdv8AmXq7LMmvCoH7C7QeXRWyVrExqEYr2tE7na7xVgdRyAAW0rBZdJ0uDOYuNuS2GuYHUklztbmFruAkGSVtttRIC48te3JEuuk7pMM+QLWt8FI8gE3N78t+alY4k3tt43UkjyHC2ym06hWsbljczN14ZI6/IcrLl8EZfI5xvcje5vvc/Wup46AcMlIJBINlzGlDW1Dm7Al24+ZeT1nFuPk9r2f9j8VtikGmlcyziQLg6g3ceZBstBx9pBMWt0rw/SS5+w8NwLHZdDxggRO127oBHdvq8NvFc7zDG3tG95ri4tIIPyrfRyV+hlt1X2Za/K0do8Hs9yST1sCLXHLkT8y0/NLQZInBzTpFiPxvetonE1zG5wAZs2+3vWq5odIZ2tIAaBsbbuXudP8AbfMddP8AlztgkRF6DxxERAV/gOr7r02kAnWOg/OrBZHL5Axemu2932sonwMxn94diULe9cRgm9+ey1ZbLnp4dibG2ddrN7nbystaSPCbeZERFKBERAREQFEm5va3koIgy+XIRPXtDi6zAXaWk3dy89lteIUJjqY9Ngeu2wPn4rA5NbGyqdO4Eu5eAt9voW51rHSyxuMR5XNiea4s95jI9XpMFb4Jn12yFNR9pTRh24aQ75RH51cnD3xxh7ZQ1lydnWtvy8+at4e3cxkcezHDa5vceH28FkXOuNNnE6r28QqO+sRK0dRva4yOkY65uA/e3vVRlL2h2c0i4ta+w35KJMrdtI0kee/gpZD2VtViGnbysm/mt2xHhPJTwBt3ytNvlNtYm/hv5Km4MbGSyUljQbN2O3Kyolz2gA7PsQb/AEqgGv0tYWl1+YLiCSo0iba5iCvrKamZrALHNbpIBtbbyG3PmsTT4uHVLiyMm/UC13HxKsMyGUlwYHPvZrhextq3AUMAo+0kA1Pe0952sW8LX96tXxuXHlyWtkitW309TDPoc2Nr3jcm/wDNur4yNLQ007C3mb3te2wsrSmp44C1usMPQHkr1wHZvvI1zDudIsbe5UtLvpE65WlU5ohbI3SbR31W2HlYea51j1ZXwSulhMlgTe17NHj9iuiSOEgEcWoBl7ttbwWIxHCoOzMrmahuee4V6W7eZcvVYbZY+GWAy/mh7niIOczpudy21y4Dxut9hlke2OGM911zsd+XU9f5lzago9GKyVEEYHRrQdmnx+YLf6dzo4mOliGzbA3/ADKcmpncK9Fa0RNbTtlI5A1ziyXS632HJQe4C7tTrm93XsPPfny+lUqeRoBaJNOm9ha4R5c4ODbt2BuR1WT0N8Kvq7R3yNIcRa7jt7Otuapg3DI9Tht4Wt77qIc4kMc7Ubkk9FMWmQBwBcL2Nh9KiRNCGFhD2XcCDe/MdNrW2Hzq3mja5zthz7w2s7lZV3xPLw6F4I1XHQDyVGWNz269BDWG7hv7AVG9JloOcaK0/rlNG4EnbQy7gPf5+at8HnkMLHzSDWAe8yxtfmSLeFzZbri2FmtpnhzQQ7bStFrcLqsJlFPCC1pB1OJDiPr2uPet6zF69kvJz47YMs5ojhmj2U7tRha1zjaxO1/AWH2v7l1Dhvk37mQ/d/Fo2a3i9O3o0HmVp3CrKdTmqWPF8TaY6WDeUlpGs+A9q6vi2IX0QQi0LBoDfABc2S3b8LrpEZIiy3xGu7aUXcXEnSATy/OsxlbBS9/3VqL2JPYg3sfF3xWIwLBzjNXaVuqCLvSO+gD4roga2NgijhDWNFgB0CypXfMrZLa+GFLQ4HtCLEjY33upAetw224t4+KmcXHw2336KDWute4Asb2PRX2zSPAe4s2LRcDoFTexznHu7AWte4v+dVpQC/oARtby5qDQXOuL281X7SfCynga2PWBY9QDzVJsfaMLxc3uQBbb3/bkr2XvW3sWXv5+fuUgjBYWss2x5BRpMSthBqAvHc9LD6lJ2Zaza5dqt3T4K+DHNbYNvyGykfG13cDQNO7rc1GtJ2tHxOI06QByHS3mpo+60aBy8iLKrJT6bWJta+43soGEtY4k6r8vMJMEICaXvAucbC9gbbeCwmL5CyNj+o4rljD5nPd3pYouykcR1LmWcfDcrOsY7VpuDa3nv4lG2Olob5gHn5JW015iUWrW3ExtyrF/RwyZWkyYPjGIYe4knS/TMweQFgfnK0zFfRszbTa34Vi2HVzQLtYS6KR217WIIHxXoglrSGXBO/tt1UwuCdLiG73Px+3uW8dVkr6ue3R4rejyHivCriDgwca3K9ZpYLudC0StHLmWXHVazPSVdK8x1NNLE5uxD2EEfFe3nVQY09/Yc/fv9Ctp6bDcQYfX8Opqiw/42Fr9/eFtXrf3oYW9nx/tl4kReusQ4V8P8U1mfLNKx7/xobsIPlY2+ZahiHo4ZVkL5KHGq6na4kta5rXgC/K/51tXq8c+eGFuhy18cvOiLs+J+jbicLC/C8w0835LJoywn4bLW6zgRxCo2kihppzewbFUNLjuBe3vWsZ8dvEsbdPlr5q54iz+JZDzjhADq/LtbG07AiIuHzXWCfHJE7TIxzD4OFitImJ8MpiY8pURFKBERAREQEREBERAREQEREBERAREQEREBVaWmlrKmKkgF5JntjYD4k2CpLb+GuE+u42a947tG3ULjYuII38rX+ZUyX93WbNcGKc2SMcerr+B4XHRYfTU0bbMgjbE0E7gDx6dButgjiIYGSSW1C1hbmsdShlm6Y9tj7lfA2dYzEsA5W5eAXzt5mZfbUiKxqFcEMabm9uYB+a61/AM1Ox3EKulFI6NtHIWF4dcdRY9fj/MM7C50kbdQsC727K2p8PgpZJJoII43zPLpABzv1+3mqxMRExPkmLTMTHhW7Yxlw1hzAPfv4FSuEchMDb3IBc53O1x1PsUukSOc3mDsBbqFAuOxJbtu+3Mi/JRC0ozTvI7zWbfJI53HPod/oureSRpDQWEOHUjmTsVPIWMa0B7mv5k8wLhWsrtRAa9h0ixuNxvzVqwrtLNoYRZ4OkXLf70KUPLbhkZaXAkgnlvcefXkqT5mxBrnC7Re7j8R9C1fF8zyzzyRYfoDWCxlO4Luth8N1tWk24Y5MtccblsReGkhzo9jd197+dlS9aggjkqHvZpjbZzi62w/o28wuZV2OYvI50UdbUesuN+6QL35D2KEBrqDT91MSEgkOsROdduobjc8+i6o6bUbmXnT7Ribdta/i3fEczQUzb0dM6V7nEMG4a73np7ArQZhx3aN1LQRve0EO7Z23X8m/zrVafEohMa+plc6YFwiaOYF7e87fSoux8ud27iGlrfkG23mrxh1/tZT1kX5m+vu+TMy5ox/DJ3PrauOujkcAI42ljmm/QnnzHPwW24fjuG4lH2kU4aW3a5rjp0jw9nl5rlbsUZJUmpM2kAHukc3Ak/QPoVOgNRiVS8xWcySS7XMFiLDw9y0np++OeHNHtCcNtVnuh6DwaNs7mMcGvYQNJsDt5beCy+YpvUMJZh9O4F02p8pa7cMANm8tyXf5q1/hfTerYVNLV7RQuDnu2LRtv+ZXNbPLitZJVPY0NOprQBbSA4AW9wWMU93w7rZpzalDC2yxtb6w67o3OZqtvcNAuPtZZiKweD3iHuAIuL8tiVbU9Ls4tOl/aWLb7btFyFd0gcx4llOonblYBOFGaoKUs2LHM0/jho2HKywnFnNpwHLsmG0MrW1lc0xlxdbSy3edb5gfG/gs5TVrIaOSrq6gRRQsL3P66QN158zvmibNWPyzQXba0UbHHutibyb9PvJXVgrERt53V5dR27a9huDPr2yskJe1/MCwIv0F9ykWXZ6Gsp5qaWURhwDx+MwB1iRp2tbz/OVlKCpkpW3mLLNBYHNG9/I+N1sNC2aUQ1E8bTMSA3cGwuflfnVpzTE6cuPpa2rufKrh5lml7KaIySNc4OfEzUJHEcwbXAHQncePRbtk15hbeejmhlkJZHrAJIG3O1wsNgWE08HZCMaI4y4Eh2zX/je663LVHFSNj7FsrnsswuF9IB5+XkqRMb4dU0mKzPqtcXrsQqa5kT44+yMg16dQBaLHTe/MgezxV1V1DWskne53ZAX06iAXA8wfiFYYdSTAyYjWylouSI9Fi0C1vmv8Vj8dxo1M0Yo4g8Nd2bO9sSdiB7L/StO+ck9lY8Mte7jvt5WNW6oEvrEMJtK7eQXdpHvPMBZJ9dTUrAyljfKT8kMuQCeZv8VTxd0tFhHYdppc0WbyJBJsbD2KOT8LxOXFYhIQIIGBzQ4fL8D5exa3yxWuqTtzUwXyW3bhvWXsLEcjJZIi2TSAXA36D6lfY/mWhwmenwz1kdrUG2m1yqGKY9Q5OwafF8UlbHGxh0NvzPQDxXnZmeMRzHnNmIVc4drmu0D5IbewAXLaL3x2nxL063xYMtKTzy9K0tTqPdHdIBHVZGnlsD8NjyWrYTViWOJxe7SAOmy2GCa9iNiOa+Y5rL6a0bhm6adzbOIueSss55dbmrAJ6Np01AYTG/qCpoJdLb6rWWTpZydrr1ekz6nUvL6jFvcvMWG18eB4jLR19IY54ZDE8Aabm4+PtXSsKzIKums4BhaQLX35Kx488OamtYzNmAN0TtsJ2tHT8r2/WuWYLjmK4dN2dZI9rQLkPG59i9TqcH7Tj3Xy8nB1H7Jk7MkcfN1munE1QXyOdKALFp+2yymFMPYmWQBpdbTY2+K0HCs0UlQ6+iRzulyNjbmugYfVxT0kUkewIBIJ3BPivHzYbYY1aHs4slcvNZYnNVXI2AxxOGobjy+FlxN9bjGFZhdXudIYg4DmQ3T7hYbXXbcxNaG6iAWu2I03subY3RRmodBqBa8ggjkV29DXvjU+rh6/cRExOtN9yrnWlrYGMdOLho1XN91s7MUgmY4xvBF7AArziylnopHOpppYdLrjSSAB4WWxYVjGNQC7K2R1ztq3W9/ZUb3SXPi9q90dt6u2dtqka0Ovty96y1HTuhaJLnlfxG65zlLGMQqtM1W9jyXab28FvU+IiGmJcQ0uaCBfrZed1GK1L9kvSxZIvXuhf+tG5As7pcdFO17Wvu8gkiy1bC8YbPNLfvFjt7dFYZjzScLkjJDwxxNzbkFP7HaZ1WER1FYjcy3iqkaWdx4a4DqNwsdLH2lr6dW5JutNp+IuGzMD53ujeTaz9t7qtPmqlk0yMr2AO5X3sVT/D8kTqYWr1eOY3Fm0sw5rzr0sAtvvyVGowKF4F2jnfnvutWbniho3jt60Ot+SDYnlZZjDc2R4q9oo4nuYd725/b8yzv0l8cbmOGlOpradVlLU4BZhDneINxf2LTszYQ5sDuyaBq2J+bztzPRdVZSPqW3lF7ne4UlRgNNK0tljab7HZZVvFJ237ptw8sYzQYhG9xkpnEONgW3v1WPgDmNLXBxtY6SDvbmvUVZk7DpGkugadudt1reKZAoJiQykAaPydveuuvtKk/DMOKfZkzbvrLztWUhdqa2KMEu3dve9x57/HoPBZ/K0zoqvS6TS8gWPZ3B+PK9/NbtifDItlDqZjmw3s4A8x5K6wTh22neHFjzyJuL8tvpXVPU0vTTl/ZMmLJtn8uzPqI2NeCSDY25fPut0huIyzs7W226KzwXLwpowQ0gN6fzrOsoSAdI2IXmZLRadQ9CsajladqACy97C3K6tXkSEOYw87XO5CjWRSmTTCLb3J8VUpKOQP1SWIHhzukccomV5TQlre7cudcknxVwBpYSTcnoeSnDC1ludhcdFRmDmNLW25LHy04hb1Egc7SR03BCmpYW2vpDTcW3VNkD5JLvG/0+1X0cemNo6c7X+ZWmdRpWOZ2k0N+S1t29BfzVGoeGagGgX535WV24aAbAAAXVhUtdK4i+3l1U18lvCajjc46tJaPnKuywcgbW5eapxAxMF23Ntt1TlnbqN+QN7qlr/EmteNIVDm6HOA9o6laxWzHtzG59hyADiL3+3is9VTN7Fx1EHmtfMRdOZN+d7WWuHSL8eFKs3i3N73N73tfqq2D6mAGRx53F/rUzmiWQjULb2uN7XVzHEI2G3vV5nSY5ZePcG27rbbXU1ZrY252HM29ngrWkqGhzQ48r7H61WqdM9+ztZ2+55hc8RuVpnUNQxkDtHSSabX2JsPpVpGdAdcl1wSHX2/mWWzBSARXEWobmywcT2Mjc5jrDo0Dnv581W3xeHbi3FYXILQWaSA1o52uCCOe3LkqzD3SWua/yt9CoCXTLYMJa3mG+FrfSrlrg0mRp26gD5lXXG5a7VhINRabgahew2Hj7FVa7VcEkFnyRa246/Ordj9QsAG6twbcwq4adNy7ciwtty6/bwT6q79E7A12zXfKFrcwCqzS0taCLXPeA2tcfzKju0ACQWO7r9VEEgamkW5G3hbZPKvhULA0dmbbi567+9LtcTd24tuRsVAOOjQGjkCTbqoNJYSOzG23LYqEq2wffTp3AFt9vA+akLSG6SALbnqE1kAi2+17e5TMaC0Bw2I5X+3RBFxGnSy5BI3KgQRfWwH2cwPd5A7KGq+kuIsOY6qLWbuBvy8eW6BGCAHMkdztYG232AUQx2kND7G5IIPNShxaLlvXcgc1MJNLLOd5g2TSNoktaN3ajYHd1ifzjou58FOD+VI8sz8d+NlQ+jyHhUphoaFjy2pzFWNvamhbe+i7SHuBHyXC7Q17mcMLtVzewHMDrdVq/HsUfg0OH1mJ1ctBh3bOpaSSZz4aYyEF5jZezS4gF2kC5aL8lpitWttzG/6/VTJW147YnTes7cXc1cd+I4xzHIoqHCsKZ6tg+D09mUuGUjbBkUTLAA2Au6wLiByaGtbqWYqp1ViJaDqa3bc3J+3kp8i0sdFg1ViNt5LgO031dfcsVUP7Sd8jXHmbHw3/AJgrZbza3dM8yRWsT21jiI037LcNFHhkMphuXC5A2381nop4gWtY2zVgMC7uE07ANuzHMeSyjDsOe69rB8GOuvk8PN8V52y8dVDyA38lLPHTVbgZY2k9btBVlH0Nutrq8i3NyuqLzaO2fDmmsV5hzrN8DKbF3wwhjWho2AABWCvoaX6W3vtbp7NvzrP55GrGyC4fIBAWB7oGwbewAHNfN9RGs1oj5voem5w138nlXJWKV9Pif3NFU+NlT+Cc089/sV3XHOFNJhGRqrF4JH9tJDqkaH3v9S5Vn/BIcu8RKeajgPYySMkDAb73tzA9nn8V6gjgkxPIL6aZpDn0xs0C9iW7DovpurrOPj1fLdBNbzLx/l+eahxjtqeZ7WtkGkgHTzFzq+YjzXdmVDqmkDxqsdrNaQT47kLz7JDLh+L1EDoSHwzWa4c7A8h57dD43uvQ2WXR1mBUmzb9k1pAGq/zLPNGtS26S/dunyWWRah1Dm+aB5J7ZhIFrW39i6bj1OKvC6imsHiRmk6fD61zEPmpc50ckZLQ5xBsbbHpy5LrckYfBpef11ptY/OvMyx8UxD6zprx7qs2l5syAx33VrcMeWktlLQGkG4vufLw9y3fHsAijlpHVURmbrDSBz8iVpeGRNwridXUBcWtlm73K5udr3+3NdSzZBG+jpnsDmiNzX93kPO/T3L6SlpyYI+sPgb0911Fqz/tmf4txyTiNNheGHDoY9IYCWt8vMqnT4tU19TWHXoa62kXBIFliMuA1LmMaDINAN+dx8fJZLBcLqZK+droyy25sNjflbyXn4KU7J7nd1V7++xxXxLTeJsD3YbDKW/JeLG17rm5DJC4SEm7raQeTfHf3bLsnEKhfHl+drm3dHv4W89lxc7mNpF3lpuL7EHx+3Ra9LOqaZ9fH+ZE/OHpbIxMeQcOliDv1plh7lr+MPkhzG4vNu1YLAFbHw2HrGQaGIlpcIWg6R1G35lrOcyKXMNIW6dbgQXHey4OqrvUvR6WdRpsGDm8Lhex8x0WxYbDDYvfpJdbfxWu4C4FjhqB2vsshNUGjj1Ru5bc/t4LCkbjbe29rTiBFB6lHOLDQ8HbdW2X3U33MeXNY4uF235b7GyxWM4hLXRGMBxDXA3vdXeANlc8thYSHbDfyPzfzrqms+4+fLbpP9WY8cfzajxAw9vqrxpLGhxOotsfPc+9c5ypiNPg2ZYp69wEIfYnSLjzt1XaM2Yd67hs4MZ1R3BBHO3s38V5/wARaynxFwe3vO3As6+3l0XTM90R9Yed1ke7yTP1da4sZpwSryq6ChcKh8sZAeWkNYLbn2rgWR4JYsXe6bTcOu+3Mc9+S2iWqqaumNLK+WWMC4a8929vbtz+1lZ4RG2O/ZsO7wJGi1r+R9yrMdmOauTunNnrafR3zIeKQw4XHHMdRG4JG7vYt9o681PdLTbzaRdcryKyV0bBE5o25m5G/wBiul4bHIzvOdffkeh+F1xU8aepePiXlW6xABLS4LlHHimM2TZpLk9k4P32Gx8V12WEy6Sbcriy5txgp458n1zHMLi1pO5ty9n51jzXNWfqvruw2r9J/gwPo6Tl+XJY3uDbTO2v122XYTFETrLBc8iQuF+jPVtdhdVTtBJExJHhcfOAu7Pexjbu5fQvovR81ijVdSldu23kvIvpB0zYc7l7WAa4hcjqvXLXNcw6XX9y8s+kpB2eaKSS1tUTr9219/iVS0esLz4YbhTM6COoBjLmvdyF7l1th5chuF2OlxFrw+9IWPeQ5truDh4303HvXGeE5ikq5I2Bw0ujc619RIJvbSL7X+3Xu1Jh9OIAJHssG2c0kne9725c+tl4PtDtjJMTD7f2NM26On4/xlleH0sLsRkLGFoJcQ/WHa7dV1Bw/Au5crLmOVo+yzBGWSNe0tA5G177nnbr4fmt1LS10TrC/dU9FbdZcvtWNZK/c5tSxGLG67VquHWsQQB7FdYn3mAgXAcPJWhHZZgrA97y24IH9HRXVefwF2BhGqxuF7+GN4I+58Nm+HqLfe2HLoDoG6WkCw2PgsjisWrDZtO/dPJYvLJkFOwuvYjlyWcrWA0UrSfxCvLrPEvoo5iHnaPIc1bX1NX2j298kaRe267ll+J8GEQsdYPawAgb2NlzuI1FJXzxRx6Gve4i5vfyG2wXSMuT/wC5rO2eNTgFx4eoyZcs1v49HVkxUx03WOWS19tROG1yLLXMHLfXJo2v31bdFn3VFO0PiDrkg9NlgsMcPXKhwOwdfwt7rLTPHxVlXF4mGWp2SBzmuvbpdTSRN1g2+dUaarEkzmBrrA87bFXF7983sPgqzqY0mNxO1jjDHOw+QMFiWlcso3NEznvI06nAE7nmft7l1bFHH1KXS0O7u11yZ921bh2h1Am4G4uDvdeb1kbnT1vZ8/DKjmCcQhlo3Hfk1pNx1JtyHnZaDjUjJfwkMZIaCGnpv08fFbviIqHua4uJa113DkHDwJuLeexC1XMccTjrhmEmsBry1uxNvbbkeQ2Cv0mq6h0dRHdWYabUm8j3Na86233b57j7eS1bM7Tojk7xJNiSN7W2C2aoLnhodI86RquL2udgAT5dT+da3mVrTAwgbtd1Nre5ezg+3D5rrJ/y5lriIi9F4oiIgLJZd1fdimLWarPBt5LGrJ5caXYxTgE/K6G3x8lE+Bf53eH4uLWsIxtfktdWwZ0dfFtAPyWDqSPpWvpHhNuZkREUoFHpe6gohpdew2HM+CCCiDY3UxaNnWIBNjYclKQQbEWI2RG9oIii0gHflyO10S2LKcbTXtc1p71hG13tsTf7c1vczSWxlzNMhLtWnp58lo2TJCax7BELEgki9/Z9t/zb1PGbRtjBNyCSHkG3gvP6if8AM5e77PjWBexSxsjaS3v2s2/IkK6NWD3Wtks0kfJPRY6aMywtYAwaN7OuSDbnzVSCN8YAk0O2G9ue/h8VMalv3WidQv3VjNAa4NsHdQLH3qm6eCpDwHtNxdthbZWxu4giRtyLgu2sVXo2OcbTVBuNy3l9uiieFo+LhSe2Qyao3u1O57eapOZI4F2l73NFjp57eCyHq7WRabEho29yoxQFg7IkFh6WIso7kzRz/MoqmyCOFpb2YLnOub3JFhz6nmrvKGJRP7rGMcQQCb2I93u+ZZrMWEvrIHnW8BwLS3rv4Fc6oqqfCcQa6TUGlwLtTdyD5Hrut8eslO31h5GffTZ4v83WwZNbGvbHvuANyVcRPaWiOWRoDuVh58lh8LzDQ1QaXSXce7fTb6eqzMeJUPygYiQfk3sOnSyytSdvRx58do3EpXuBkO773F9QtfwWNqGCseIXGwAN7nmryoxCmhLpGujk0/JBOnT/ADWWNlrBNIXRMaXndobsPiAnZMFs1J4I8F9WcKhrIzqBAYLkm/I/MFmaWma+IBjgb2PK+1rfmVGlgnk700hPUaRyFuQ2+tX8LZYiCWAk7gAEXvy5fSqTLXHSI9AQMY4yFwAtsGkHb4qDmNAa1+k6nja4u3f2qrE2Z7gXWFvk6SCfnVvKyV3IgDe4AHNV23njlUDo2tBa0AEk6ujtvZzuqsRBfePvHTsL8vMqn2JjZqe91za9mEHlt+dSeswsk0vtqJ2PL5+qa44PE8r6KQubp7NjjcbXA2+tUXPa5gtG5p6keN/qVZsrZnNDw4kg2udvm36fOpHhzi2KNjSNug5jmqevMNN7hKynjmjsb9o+59hVWhya7GattPJTaWPP4R7vxW33N/tzVXD6eqq5hDFHqe8WAANj8DZbjU11LlXDm0bNEk7m3e7kdhy5dFFrTWeGN9TGpjlUqDSZfw6LC6IhkcLeQ5nxPxWn1mLPq5W0dGBLNI4NsPE9FQnxOuzHWinaNLATreb7eXz8+q3TKOVaOkn9f7AEt+SXm7ifzLONb5ZTusNpy9h0OEYVFSBlpA0do4G5JPNZU6narkb8vFUYXEODdVgLk33COuywc5trb+3xC0nTHnaUktbbnd1lFrg0EAWNrDyUly0lhvtuLD60JaAS6xDbDc2tzSZ4IhB13PI0usT4W5pYNa0gEW+ZGnwJ5G3l/Moamglmq2rcjyVOEqDmuc6xALTzBUz9Tn6QBaw1XVQm3fsOgFh8+ypFhO+rbqL3930KfuFRgDhp1fmUHsAGoNB1u3PlYqnC46ruaCApy8XuC4A97SAo3AiS18hBcCOpvv5qLnRkMdYAE3G9lSdeOdhvqba1trcvPmf51IXAus7m7x5G30ptCLmgPAGkkusR5dfqUS2KwG4IdYW3UgLQxzpGuO5aO9zFrk36eCnc3U/UCQ7mRsBc/b5lHHlbaUta92zmhxHdHX3qUtLRcnYX1Hlb7E/MqsLnW0gh9z8LbKfYEMDW9dugA+nfyTRtjzGXF1za5u7exPUqeMFjQ82Fhqu4dLXNlVewO5Hut2IHLbc/EkKlJCwxnW2zrbbdfhuq6TtKZA5rXxODrC7bdegt71KxrnP7jw4X23vcch+dTxsMcRIZpvci/K3Lf6VF7QxrA4OcOdyDq5WFz7PJQnaiZC59xs7YbcgppGudI0jUXDe4A9g+c/MphC1p1OjcXA90DmPoUQ431NY8OvuLAW6fnPLyTwKbWsLCGHU1wuLfAH4bq0qsIwer1MqcKppGut8qAHZXZdBI5zGOuGi4O2wOw6W5A/FGuvFrBGm9722up3MeEaifLW8T4bZErwe2yxRbgNL2R6XWF72I+F1rdVwHyFVtcYIaumLCdTmTEg26Wdcc10WodYEN20gDSALH3e0qQxOdE2J7t7bute99uvvV4z3jxLOcGO3msOTVXo6Zecwuoser2Ei7dYY4Dw6ArCzejnWWvT5pp/AB9ORc9NwfGwXdJSGt0AOsOpOx+wVCnpg7s9TiWg97zO5IO3zLT9qyx6s/2PDPo8+1/o+50p2h1FU4fWdC1spY4HrsRb51hZuDfEWEkHL7nWNu7PGb/wDuS9Q1cssN49btTR08dyfn+hUoGTPcXODrAkbq8dbePOmc9BjnxMvKVRw5z1SkiXKuI7C92Ql4+Lbqzfk7NsbS9+WMVDQLkmjk5fBetpqt8bixspJc4N0tNrb+XkCpoXzFzZJLOu02HIAf0BXjrZ9YUn2dHpZ4zmp56d2meGSN3g9pB+dU17DxKsopRpfRwSXJAEjAQ3z3G6x0dHg0gjjdl+ie15716VhB2ub7EK8dZHyUn2fb0s8movUOI5ZyHMzVXZRwwFzWgGOER9CT8m1uawsfD7hxVPGnKwA35VMwNwL/AJVrbq8dXSfSVJ6DJHrDzwi9D1vDThg02bgUgLQQeyqpuYaT1JH9CkPB3h1VQhrKTEqZwsC5tTc8ufeBHzKf2un1Vnocv0ee0XcKn0f8CnaThmZ6mFx+S2oia/p1tpWGqvR8x1jh6lmDDZWkAgyaozvyuN1eOpxT6s7dJmr/ALXKEW/1PBHO8BAjZQT6vk6Klo1fwrK0k4PcQYyB9xGuubAtqYjf/wByV/e0+cKe5yROu2fyaWi3P9KDiFZ5+4PyASbVEXIeHe3UGcIs+ucGuwdkYP4z6iMD/O8k97T5we5yfuz+TTV2XhlhLqLBInSRjXVP7bbrcWb81lqreD+aKe02I+pxRRuBlb6wHP036Bt11TCYXU8LWMY8NZGAASTt15/OuLrc0TTtrL1vZXTWjJOS8aZSG0jW2vexB7txsB/MqgY7vuc5xF/DkOeyMc1rS641NFha2nbflbyU8ZuRK9jg9+zS7p8Oi8iZfRJtfaBrGsDiRvZ3dA/pIQvaXa2HV3TazrXH2upXbMkLS0EGzr/J5/Rb6UlfqjLiRZ27WFvPl71GhDWA67DdziQ0W2B6qnJLpOlukC1+X51CZjdHaOuNVrafDz/pVGc30kHTYgk3vzO1iPcrRG0SkLi8OvJu4XufoCoskDXEEWaR1B96i/mCHkkHe/L2EKgRbVG59g06rjZaxCm2HzXO+DBat0BDnSMLG9Dubc/etMxQuFO2F0YglDLPaw7Ajz/Ot1zHSST4VPTRgP7SMkdQ4+B8jbdaDU4i7FDNBHGHTRjUO8dVyTdu1t12YY3Xby+svEX1PrDDxOmZNFW6JZm6iS7STYW6WVCSsfVSuLoJHBwsXaC4NFjyHX2+avMNxCoo6w6w0OfftWOueXIDqs5NihLXSgtaHM/CC1hbqDve3867b37Lcx9zx8OGM1NRfXzanHE6QNicXOe14aQxh1EdCD48uXRZWiyriNTM11W7s4nMuXy7vG3Rovbn1ssxLiUrYoZmuh7UHna7rdfzf0K3nxare0RslJeDuCBYD6Co99e/2YX/AGTBg/1bb/RRqMJwzDJjK9087YWFukAXdsB05ElZDK+DSYhXMaynLjO4HQzkR1t0G23uWGgpanFqqOlj1vIf8loBL3ePkLHxG113HIeU6TK+HuxGtHa1EcIkmkLBvsCQPA32uOd/aFFrdsamdyYcXvcndWuqx/NkKumbgOAwZdYQXzXmm3IOkG9tvYqFHqjfGyLRK0l/jtcXG/VapW4+cXxiR1VVyU+t4eBya3oGi+3QXV7DjbqVrjUxgRsa09rHqaDz3Ddw51xa35lz2iZl6taRMcNygc17NRJ0vaN7WsQLG6u6P+uJWPYXFzzbQQAT5+xa5hWOsxaScRwPY2GS7QY7B3mD1F/tus7LiFPh2GTY3iTImCmbqjHXX0vfkqx50zyfBWZlqfFTGnQRDLVDL2FRMA+rs88iDoZ8Dc+7wXLoKKUXfUzFsgLpH6hp6kW5bdPgrmsqMUxXGqnE6iUvkmd2sr7mxPW536K5jd6w59SWMMcZIezftLnci/UA+W67YnUaeHeJtPdPmVvHiMprnUrGtlbZhuNwTyJ581mad9M2tfSslY50tmFj3EWJHI+A3G6taTD6SnDpjCImOGuH5VuW9wN1mcCwVtRXGvMLZHzaZHAm+lvIW8Ry8x4rOe3bop3xERPO215WpHPY0aC4yPv3nXGnqbe6/sW0zsAqWsjks5li4X2Y3pssTQNlp6QOcAwOY5upryO6CdI/wreCkhqzDJJLUROJkcC52i1xbw6n3qLTFKzeVp3e8Y4/5MnWO9Y101TI0tO425n2jlsrTCcGon1sRBY6KijLGAiwvte46kFWddXTSRgUEDnvkIY2R29nb8h5Dy+pXThUsa2O+kOABa02ufMfFcGfqPcY+3fM+Iej0/TRmvM64he1lBDPibXspi7Ra9hcXW04dQMpmtYWtjdzJHh7fcVisIo5aaOOWoLQ4justffxPVadnDiOyhxB+DRQvGolsswYbEdR/OF3YMfuMWp5mXLe3vsndPjw0z0hMdxDGaunhopA3C6cFtr7GS5F+fh9C5plqYQ4vSPdZt3gEg3ad+nzrqWJPwvH6CWmdURuuXBlju1w58z7fmXLmU0uH5jhp5mbxyC1m3Fr9StsOTvxzW3ly9ZgnDnrkpO4mYel8EqfwbWxEHYEix36raaOckjzAPlZc+wisf2MZD2AuaCGjlcDzWxYfiEj3NJlLmnluvm82PUvsKzuu27wTauXsKyED3E8wPfyWuYfWNHdJWXhnae8Df3rLHaaSxy02zgbFW0z6adocyQFpBXM8ycPKR0ssQpmua/rp/F9q6FTSnULnbxV3UQsrodra2bg817OLNN6fDPMPKyY4rb4vDz/ADZAnw+SWSic6w5N6X9n25q9oHYrht2SxFwcdmtN/gurS0UMz9MsQDhz25K0ly/A4G1txztvfrus56v3nGSCuGMf2OHN8Txcuh1TMc02vbmVoOITVE9WWxuLd9tXQnZd0qMoROBDm67i1iL2WJmyDSSvH9asIHj8y7MHVYcUac/UYMub1cRaGCUaGPc88hfkDzKujEICLgNJG46j3dF1ObhvRi5ZA4gciSb7nzN+Wysn8NIXBxaHd5trAD6voXdX2hglw/4fkqwOWsSihhYC/S65sDseY29vzrYJMwCZokdICQCACpaXhnE20jybWsb2uCDf83gsg3JdUxoaJ3uYG2u43dfxB8/MLjyZMNrzaJd2KuWlYrLXcLr9OIyRM0kPu8AOvcqpmzsaqld2rHvDNwGu3dyBG6yL8gGKpbWwzy9oefMfQo4nlmsmjAe46vAnYlaVz4omJ2ztivaJiYc0kaxz3lrLsBuBf8/vVaiNTWz9hBB2wI02G26y8+T8RdMyBwLmciAN2jofZut9ypkaGjLZpIw5xG7nb39it1HXY8VdxO2ODosl7/FxDE5cyCJmxS1TQ8OsXAnw/pXRsIyvSYfGPwbGho681fQsp6CHukXb4hWGIY82Nh0kWttv9PwXz3UddNubS93p+in7OOGUfU0dHHoGmw5XWGrMdhBJY0G6wVViclSXA3tfp0+KwuI4mxrZGxSaXNjLyHbgHoTuPnI5LzpyZM86jh7GLo8eKN35ln6nHpd2iQAjYi19ldUFc+pYWve15O+7ea5Ji2N1NVUCWillZ2Z2ubNuC4A+8Hksvl3NgpRHBO/S8k3BN9XndduP2bfUXtLm6nrsVd0pDpzqaB9gWAd7wVWKjjY0BrQATzA3KtsKrIcRjbK1wAd5LLPaGi1r8hYK0xFeHn7m3MpGxmNobtYeHgoveWxnS0E8gPFTPIA1vtZWzyZLsYWloI25jw5+9REbnkmdRwkaxkr7uAF/HmrsNYzZo+AVKFjQCd2i42VZ72htrgHqfJJnc6IjSR8zGNIIBOra5srWd7AG2sLWVhieJMg37UA8h5LEvxhrZnfhGgt257EK8Ypnwju4ls9NpNhqufpVci2wO9+qwtBjdPKzZ1jbvHlZVpcdpyC0SsJB7pBv71S1JieV624X9TIyNrtXXxKxrJgX3Y4OH5lhsSzPCO6ZWX339n51YNx6PdhqGggb3d0+hXrgvMbVm0bbPLWhmrYXAJ5m11aGpDiXF3jbrf7Fa5Njsbw4CcODLX7w3uevxKkjxaMN1Nkbd17b89+Sj9msvF4hsdTMdAYRvb3+1Wj3N7LXax6OHisX91o5SCH3J6BVqmrZ6sWsd0HeFuZ/OtIxWrwpNonlUgmilqLkb7Ot1G/13V5JUEbNJJA5lvNazhdSx8znEi4FrkHltus33ZbanedgEyU7Z0UncbVW1hhY1ziCW777c1d4XWNqpu8B+SALWWPmo3Pj1s222Nr7+Knwqlmw7XJI8lrh3QByHhyVNR2ytM8quapQyE3IDmjYX3K1OJ8e0Lnd5ttztY873PmQs3jmIB5sLFw2A6+3mFhQWyNcxup1w5+rYagNrDa3hb2LKkah3UjVYZGEM0jTzdvY8yPH+dTt79x4325W81asl1hjXhpNti47lV9fYuu12z9vkn4LOY1PLb7lw3To7pBBaRc+PL86rtPeLAQXbuBG9t1RGpzNBIHPlzv7FNrsN3d7V1G/xVYRMKznMeAHG29/FRJYbAarfJv7lJGNI7wAOm7rqcaQ4jZu1t99re751KspnEgaRIb6bbjn5qNwWaA4G26hZrbht9RNyL2+3281M1xtpc4uvtfmQVKu0W2bYNIAttf2KIGkkk7WDt+azmA5aq8Zk7RwfFAPxgd/ctuiyNh0Y78Rcet3Fb4+ly5o3WOHPk6vFinUy5ueRuDfwsoOaCS0ucLg+9dOkynh0Lbx0rS7kNlJHk2ils+aBgI5BvRa/wCH5t6Y/t+Ly5oWPIubne9reandawOklzRz8V0efJ1AJBFHTtDTa7rm6nkyVhpaAyn36b8k/wAPzb8J/wAQxac2vfSTY3IVni+s08dOHOaHvsSPxhf+ldUGRMM2f2JDup1H2rRs3YTBQ5ipMMp2HRoBAF7gl3NVv0mTBXvvHDbp+qx579tWTaG4Zlmnp2MaHFmo8yd/H5lr0VNU1Ti2GJ7z1Abz/oXRm5bhxiBrakydlEA1g1/Ur7C8Jo6CN0MUAGg2AIW2Lob5tWtxDmyddTFuIjcrDDKaVlDCxzNJa0AhZOGBlhrIuPNXJivyaB8yiIiLkEXK9auPtiIh5U5O6dyiyOMC+yrMDB1+dSxMYSdRGyi8MjPyufmtIrpnMxPDWs54RRyU0uJH9daANiufkanNsALX6cl2CajpqtuioYCFZPy/hpeWQ00LWkG/duvP6voJzW76ah3dL10Ya9l9y4TiWX8LxjMuG11bBd0bwGtcbgAdfmC65UujiwwwRM2DLd0eS5ni2uOWGePYslBGwsQHc/j9tl1Gja2rw2N7j8pgC9n2pSYybj1h4/su0dmvV40zjhvquc8Tcdz2we3pbVe48Ot10LI2MyS4BG2EmzGhtxt8325LW+PlBHhGd3MgaWmrh1bCwsSASp+ENZJWUU1HGQ4R2dY+Nhew+K4e2bYovLppkrTqJxxHz/Xls+PTEVdJXWGtkjQCB4+K7XRaanCKeQFoPZtN+nJcfzDhdUyg9ZfTaRGQQefuIXRsnVhqsuUjpC65j+Tufn9l1xZOLPoumib4fulxDiBTGg4lvqxENNgWk83GwuPzLo2IQmty127g547IXHXoVq/GzDnsxSixSKVoJcGv1GwFxf57LKYVW4niuDxUVEwuAbbWPk29vVex7Pv7zBEfLh8x7Xxe66y//m5/NufDSWOSeLtACS3SCPALpnYU0dSHNAa4j5lyXIQnosRihe03B0kjcFdOr4pHVdNO12zdyb26Lz4ntmY+rsj4q1mfk1LiDSiXD66EtvrYbbc9l5ydeM2DTr+TpvysR+Zeo84wCWOS5FnR7krzDijXQ10zCxznl7rnkbAjb2ldHSzqbQ4+vjcVs9HcG5mVWTaZn4rNTWjyBIWv8VppKPGMNPZ6GveQXDmrb0f8faaWqwiUgOjf2jWk37p22HhcfQsNx1zXGMx4bhdNIHOhdrkOobX5BVzU7uIbYMsVr3S3bLlUXhtydxuft9tlnqyET07gRZvMg9VpeTq0vMLg8Brm2JPRbuZIXMLXyjw3K8+vjT0bedtWrYomTPgbpFm6rDor7A7tkvEbk2aLG1yfP2rKtwqlc18j3Ne+x5Kph2GhrdbhpI5LswxF6TSCM3bki0/LSSanM+G1Uc0TQ4gm3Xx3XmfOFIylxdzOza1wJ6816oe+NtPIwm5087czZeY+I9LG3HHOY7vGR21+Y+K2126hx9VaL1tZr7HtkpwS/Va+q53G3Py5/QqNBUMp6uSCUkOc61jZTxNL2kM3JuS4Dp02+da9i8FQMbiqacuaLgEi4+Y/WrzXvjTzYv7q0Weg+H9fDRxSSPcXsHIHey6FhObKTEK71CD5Wm52sAuWcOnirhLJDu4AaS0/a66NgeXnUteKob2HyQOe+1/ivOr5mHuX9JbfquNiQeQ3Wi8RqN0uWsRY4ON4nWJ9i3lpGnlz5exa/nRpky9XMbfUYndPJY5eJiWmL1hyD0dmUtM+rgikYZCblt7keQXccTjc+lBa4bb2v5rgfo/xmLFq525Gqw+K77iTNVIXarbc7r6CPD5nHE9sKVA4GmBLjdec/SehDMQw94JN9Q3XoLBJAYngv1FptuFxD0nYAaShqL3s+wuOp6qk+i1vHLlvDGoZBiFQ6S9mhrhYAm4v4rv+HyV9VSsnldpDzraxrTsCOX8688cOT2eLveHaX6BpB6i++3Veh8KdUU0DY4Yqi7gXkDxtyG9x5LxPaUR3vs/Yc76WI+/+LL5ZlnixinE4u47OcNrnfp7l1Fkj3XB8N1yjB+3bjtK+RrhH3g4E7knxFulvFdWi0uaL87dOuyj2f6s/a+4tVznEpQ3M08bmkAsBJturmfeAW5OBv4X6/bzVvjYMeaJDqsSwdOirtkEsMhcwGx3uduXML6Lp+cGnwnUxrqbfez+Azujo2uI1OAAO91mYq41UMou7ZpHJYHLrC6lDXEbcwOY8lsEFOxsEgudwvHr9qYfR15pEz9HPonwzV1Qx47zZN77jY+fRZyd0tPgTjSymN7WX7p28lo1fmDDcIzFW09W+KI67hz32vuPdzW04fijavLj6mF+subcEG4APVed02C+PqZmY407MuStseolr2WsQxmsxkxVldK6MMIA1Hc+GwW74Wf69la7VuR02K0HL09S3GWA1gkJBJY117b/4RW/4aQ3ETfVewK9HrI1arm6ed1lmewZE4vaLHqqjCNNxf6VTbPEZC3nc9eqOa+NxLXXbc733C57T6ta/JLX7Ukm19iVyeQR+vSBtt3HbkD/PuuqVU7ZaaQXF7WK5bOxzsUkcWhwDu6OZv5LzurmJne3q9BuNwoYhBCGO1MuANYsNzbey0rHWubD34Xsc2zgbfKHT6AFveJXigc9jC646gkH4brSMc7V0TpXQaQyzm97uXva3lyHwJVOjmXZm8NDmbq1sFhe1gDta3P6PgtbzOx1mPa+8Y2sPHxW1Tvb2jhMwCMN28wT/AELV8ygOhb2biQw8vAeNvzr3sE/HD5frI/y7Q1tERei8UREQFlcst1YxDbmLlYpZjKgBxqC4vY3sonweqpm5xOKG7rnSCVg1ms3EHGZCL2IuLjzWFSPB6yIiKQUW873+HNQUzHaXX294ugnLiyUOc5xIO9zvb61I+47p6eHJVJrW2BtYEEje5338VB8Tm2Zck8wLcwQDdEeJU3Wvsbj2KCiLdUIt1B9iJbDk1pNaSNQNxv0+3LfzXSamJlo3ODgRy8FzbJjg3ELnTa4BH41j4eWwXSqg3ia0E2YA3boSvO6n/Ue/7Nj/ALPP3p4p29yNzRdoJsBe+386l7XWC57rnbmPby8v51RfLLHCG6SNrvc2wFgL9eSiHntBokDgN+R336KYhrNkXg6uTg7xJtdXET3MFntdoJAcW2v5WVExSPuHu+Sdr39yr09M0k6yLgW2PU/n5KJWrvaqO2D76rgt67XH2CXdsSWqoWNJLWhzjqsLDe3mj3sIFrku+Ty293NVarScMALe0sCbne/Pn9a1nE8BpJnODGtcTZwBbtzWyy00tQ3X2bQBttz6/OlPh8muxYXNBsd9xdXie1zZMXveJhzqTLNbA/TA5zg03+URfx68ldQ4bjEmiT1mYB50uYDyHSy391HFvIW3NrAE22UnqrA5zS4MJtexvb228d1f3sy5f2CKzuJa7BluectFVWPcGkNN3E2I5e/6lnaLDKfD9mxt1C3ePMquY2xyO0C9rOsNgfG/26qWGRsl3doCANJa83ss5tMuvHgpjncRyuYpNAeNYNgWtttYK4jYDK0ndjtvmVuC0OLi6PSfO23irtj4dLWvk1NF97GwI8Le/wCZUmdOmqlI4stGCRcWAte3lulMC+143G5sSXW9iuy6BkbJS0ub5Dn8VbmrpWMc5svdJsRtufcqbmeNL8RzslJczsgwNtY8ufX6lYyNu9rpHNJ3Gw5+aq1VdENo2HcAXPTy8uXzKybVvc8Pc9ob7Lnn8y0qyvaN6ZWlLW27xBbe5N7AK5bPBpja1jg1tiTfffmsAamYARhx1O28/L8w96yeW8MkxXE4KWSSR8be/IQeTR/Qq2r6yRk9G8YWIsEwt2ISxtZNK3utPMBajiddWYpUB5aASbM68yBe325LL5pxASTNpYy7TH3W7c/BZ7KeUzFbEq9oL3WdGx23svf2/MsPqibcbQyzleOipYu1ib2urUQfyluMMLYmtAFvHoo00fffI4AtadrdeqdoHSPc63gTdTXjlhadynL3Nfq1EttbldVQ4Sctj4W5q3D2teXE7t2NlOSGg2vpA6eWymUfRWJOluoAk+PMKjK7V3mnffZTh7XC0gIPS/QKmS9wIA2B/OFHk8IsNmgOdsDzKEu2s7uuG9/FSkAnwAsTY7KDTYhrQCbcgU+9KYd1p08r8lFzG7OG5sVIx2p2l4tYb2N7KJDdWnzud+SeiFKQtZGSHENt49PBSxbEvvbk3veHNS1O7g1nyndOZUC4t/AkNDHCxB5hQnSqy0gu473J8b+H5yqTnaHkjkNhbr4KYSBzSRte3M9fL2KRzi8cxbm0Wv7FE/MRdIdWlrOZDb3tsNyVNFIDH+EN9e462uqErmawwkC40b8rdffsqgLGmzTYN71rct7AJHJKq97YmbbjwvysFbmY2Eseq2x5fijmoOmtO1rh3Dcbb3sFXeWa2MJ2vu3Tbbn9KnwjypiZ4c3uSOvc/Jte1/pKhJJK8hul4HPcdOSuW9oxmtxIHjbkb/WfmVJ0rSL6dQJt4kdL/SmxKZHF2hgeARa4B2H5tgoO1F1wx3dcXfJ33F/osrmJzXNMgAPK4v0/o+lQiab31ajzI5XPP84Ca2Ldr5buc2NwsDzG9+qpSyv7zQHguGzrcjyCyEkjraXtvbckch7VaHSX6dRbrO2xva3n0A3TSfC0bIXxgBkjGyb/ACTsLfUFNI+SMsJa4t5kBv8ANv0V0I2S2DmDwcL2A2+rb2qSZrwCId7XNiPD+dRMJhQjkka/aN97kkgHa3j71TI1anNY8Me0vN273Nz9avILsY4vjLTszfoOp+lUpXhkd7kAnmdrfYW+KjXzFkZXuFmsIaweHzXSCc08bhod3T06g7lVZX9k0s0tJcbmw5dVFgYyMNe0A2uRbYdefvaE0na2kc75Jj7wI1WG1xz+dTCsLGEaHjSNrg7lVD3War3Ldzq5+d/eQqb4+zbHEe6T3iXfbxUG1mJWOaZAx13XcG2PsHzlVJastBZT3a43abXuABZSuLSXNaG9wkD2g2+m6qdgGB5uLDkLbkD+fdEzLGh3bkTysLhHe3dPPkqUkksZ7SAOAk1BzWg7CxACy1TE6naxzWudfZvUHwVBkOpxc9t+tmmwdp5D3usrbGBqmTzuMklxG24JFwb22A+KmfOyOF0ccWnY3J2I6XKzdRRaIwT3hGbEXJub35+ZIWBkZDPJJE517NN/aTv5K8TtE8IU3ZxOkdONelxJI52LVVrcQmOlsQLQ19iQOZA/mVCaNveLJC5mnutItp3A/pUJKcxuezTcnW4jazbC329ytpXa1dV1YNiyVpbu5hHdNh1VIVdTMQRqIaWsI32Nr239yuRIZLxueC+zrA35WU5jeLtY1waA+5FvAfWFaYV2tpKt1PHHIDN2rWs30kFo+xVnFiuLzaXsc+7QLC3WxtdZWZjA6R0kZ1HVYkXtYfb5lYsbC4ydjqLW37523DegSJgn6KHb4k60r8Qmbu07E2PdO3ndWtbU4rUdmwTTAgMDXE2Is2+1uXNZKSE6x+NKNfZNbyHc2Ph4fYKVtOJoHxNBD+pPMWZy8dgVO4RMbY2ijlllaJpXFzrF9z1C2CmikF9JsQCNPMm+ysG00TKmRkLAwR/UshTjRZhAFtwQdtyLLlzW3L0+lp20XWtzoy91nHYDzd4+xTRvexpB1Ou29ieakjD7FrY3+N+pP2+lRjswl1idzcW5DyXO6040yEa2Os6wdfl9tvnUssjw4udfU11geQt/TdQZolaWtcRrFmgjr7fh8FAl+57wvz1N+3imkbU5pHWPZuI07XvsVbySPLAPktuDY+AKrWjJLbtLbCyoVDmBzbA3BAI62HhdXqrMrYg9rqed7OGnpZDok2BDSDf3/wBKOLZHN7pLwSCQN7goxgG4Aceu1gFdRSeNbRHuDble99vrWm5rwcx1kGKUMZLm6m1OjmRY2J963hwbG0b6SwXG9za4Vq+J8t3Gzi06XW5W8brTHfsnbHNhjLHbLkmKxU9U109NqMsYBsbCzvfzWPgxCoayxYwONidI/FFy4n3/AErsVZhNG+IMlgYS49ANytNzNljCqDD6qup4BFKBoF3EBpcQOXh43813Yc9Z1WYeL1fRZKbyVmPq1R89SWiOONzux7tyLWbYg8ufLl7FseWsmPr4xU1lTIyEmzQNtTfDdZrKuXqSlw6KSpDZJXDXfmBfkN/K11f5hqpKHDHQ05DXyODARsdPW3Qnopvm3bsx8K4ek7Ke+zzvUeGTwCnwGhrYcPo4h6w5zY7MGp7r2sXH3j5ltWdK11HhdPhrRdzmCSTT4AjSD9K1fIWCRQwffDWtmip6F+ousCZX2IDR1vct9/vVnWZldU101XVAvdUShxaAdMYF2kXPIAAW9gUe77Z22pm3XmNQyccNK+nMNYxocABpJ2NzfmVT+5sdcGxMhcHAhwLnbX1C5t8PnVCCWsmilqIYg4O7jXPH65Y9PLoq8c9REI4jA/t33jLb7EG3ev05+F9ik12vTP28s9lTCdFLTxSEBzW6pXAm+55b+A2WpcUMzmWr+93D53spqT5RJuZHeY8uS2yrxlmVsuzYlJTkVbY+yF3f8ZY6b+PibeC4k/E31Uzppqhk0kji/VcaiSdxb2q3Z21258ubvvNdsjSuaIHxRyyjtL9znc2tb6FmsLjqZgyYRlhcQ9xO3dBJHzWWFip6aKz45gN7gOH4/O+/MLLRYjA5rYWSSM7PS3UeV7czfluDz8Ui2o1LOcXdMTDKVUEjqg+ruc+Rrrgg2FreC3HL9LHBTMGuKItGuQgWLtuW+3NaxgwdVHS2ma4AaNWo6rnkVtFNhRgjEHr0gjcBYvG7neB891XW55W7Z1PG2cM8MjHNa9jqUaT5h3VYzFKyMyMhgkAlkBDL9fNRpBNpdEIDDFJ3TYXJ252VrpicW+qx+sPifo1PNiB1sD1VL3ra0UjmIXxYprWcluJlf4ZUSxQNgEQJEunkDYdT7FsEUsDakMjjjeI93uBvz5tWviaaJxjpacdobAhzrHbnvyWcw+CrPZtZStMThreRzPK2/wAbq9cOPJk97NfiUnLlpT3VZntZXFaw0dKaiZ7WB7bRi3Vc/rKGnrHvc+Njw/vuHW38+/xWwY/X+t1Oh5ZaAabc7LEu1sZdzPlN3LQPt/SubqMk2vqPEPW6PB24omY5lpmMZEbLJ63QzOhl3adJNh4be5aliOXMwHE6X1indNpkaA9pvYDr5rr1g1oZMC4lpF27gHnupJIjdmixLW3vYD+hMfU3p9VM/s/Fl58LalDoaVl76za9wAQeQ3UmIZsoMvRvlqpiC0ktsdyOiwGb84Q5ehfDGyOaoe0hrA7x2v5DlcrkmI4pV19Z6xW1EhuNIPymjf8AmN1fD0c5/iv4Zdb7Tr0se7pzb+D03k3NsGYaYzt1De3uW9UVUNiSbEbLhPCecx4a57XDVrIPhZdXw6vGzA61/E8xb+ZeV1eGMeSa1el0mWc+CuS3mYbrBPy6rJ0s5HlbwWt0M4eN3d4nxWWppQHDf2qmHLNJUz4twvMUgs31yNnL5QCxzKqN7dTXA9d/eszTytkYY3Alp2N1oOcKiTK1WJnuIpJTdjjcgHw+K6eorOve0/Fh09e+3u58tsEzXfJNjysoB4DrHrzWi0udKeR2kTMLr2dZ4NislHmeEjeTcbea5fea8uielvHhtLmtI2aPCx8FIIohZxb8Fhocep5CTrvbc9VW+60Lm3125knxSc1Y8Ke4vHoyemK+gRgE2QtjdcGMH2dFjW4nCN9QBPIk9FOMRjuBqAJ8097HpKPc2+S/MUOkAR81RnooZRu3a23krZmKwai4vHL8pTtxem02D2nbZUtk9NlcVo9Fu3B6eNxd2bed9wp5q2noYw3WAVjMWzXRUwN52Am5AvbkN1qlTjclY8m79LQL2GwJ6eN/oWMXtb7Lvw9LvnJwz1djL5i9rH38LfbyWPe8vIEpBBJvY+HRWAeALcvasfjOPwUlNI9kzC8P7K19gfH2bH4ELCMVr21D0omuKvDI11fHHGSAI2gbm659iuNPr6llPTlzWBtnkuG9zbUbczay1vFs3VM876eFoAAu+4A1e72qWjxFzAJC29/lC2/xX0HRdDGL4reXz3Xe1IvPu8c8NiMUUTyeelx1bX9wWNxCcscKiAd4tuRy9iomt0kNsXNsTudgNzf2qjVTslpnFrrvOzTex8l6cQ8bJl7odE4eZxjnPqsjw10fMA738PPoulHHqd0bX9o1pIB3PivJUWLVmEYsJ6R9nNu55sR5fb2K9q+JOYqhrYaKoLGh25sdx48+XgubN7PtltuvqYvamOlNZPMPS9bmyjg7r52+DTfmrKDO1FcyOqGhrDbunY/ay8rz4/j9fJI2XE5QAS6wJG3h71WpH4xPrgdWVDWuuLC4s4Da3iNzuo/w2KxzJHtSJndazL03WcQ8Np9pKxkTW7Euda5t/QsNXcUcNa06KwSvABAZ8FxCHD5pDGaiSR5JLg1zi7e1t/L61lqehbGATGWvG4Nzv7+qiOipE8y1jrb2jirdsRz6KwgQRSOuCRcW6dVjhmOukOiMdm1m3PcAHr4rFWbGSXN5mwA63/oVNtVHG4HtBcgnlY3t1XRXFWsahS2WbTzLY6fHq8PLDOWk7gAb28bpJitVLJ2hledIJaC624H57BYF9Y2M6muubWPmrY4iGPeWi/5Lb/N7N9/ap7I+R77tjW2wuq5N3SEyPBG++46/WrltW5re0c629gT1WuQ4kCW82luzrHblyHl9arevhzReQlx2t5p2pjLDN+tPIcC8ttuS0eFipPWZgNUrySRqaCb333so4NQPxutFNHM9rQLuDTa/MLqcfCKhiwT12oqw6UM1tBB7oI2HwWmPBbJ4MnUVx+XKW10RdrabOHhtf4K9ixmcRDtt2X6Hw3VeqwOmow+4B0/JIb/OsfHmLAMPcTM2TujUT2V+Y9uym/S2jyzjrKxzMr+HEjG4Et3LiHEDfbw+dZOkxpjQH3u0+PmteHEbJjWlobUhwOwNOBY+923VY+p4kZaDvwLah212t7ED3WusZ6Tu8w0/b8Vf90OmU2MU+i7HNc47NHVW2JY2xrC+NxLjtpB5XPRcrfxMo4yRBHJFflZoB6fXZJ+JdNIG/gHOsbEt67c/iOXksbezrT4THtXBHmW9PlMsj5XucZCN78xZV4HguLmABwOwPL3H4rnsPE6ibI0ta5zet2/nV7DxUwl5BLXBrDqJ0fKdfkD8R71y5PZ2eeIh6FPa/S+ttN5DXgl5trB7wsLWv18equSRp7rNWnz6eS1Kg4g5enLGCpuSGkC24Hift4rbsKdBjMIqKRwdd1gWWIJ8FjPs/qJ8V8OmvtLprTqLwqwvaCJHEE7fT/SqoLHB23Kx5qpUYPX00TJHQv0nlqba52t7VXosDxWpJMVBNcG27LfSuO2K1J1McuqMtLV3E8LcAPsI2mx33VRzATIAL7ELP02RsZltqDYxbe5+pZak4eS2HrNUbdWtG3JXrgyW8Qxv1OKvmWnww9q4tYC8vJsAOfmtxy1keSVwq8RbYHcM+tbDhGUsPw2QTlpfIPxndPcs8JYohZtrBd/T9DET35vyef1PXzb4cX5oU1LDSRhkbQ0NFgAFcCxVs+pBB2Kk7d3ICy9OM1KxqPDy5pa07lcuDObipDOwd1itXuc7clS6SRYkrO3UTviF4xRrmV8DE917i6qFrT8q1ljG3aQQd/JXPaPlj2da61xZe7iYVvj14lcmWNovcLl2JSnE8+uO7mQua0EbjYX/ADrca3t4XHTI8jwve655ld5qMzVlQ1xcdch2Nh5c1xe0r7pWPq9P2Zj7bXt9HUMMqoqekDXBrTfpyVyJAWmS/NYOip5ZItQd57lYeu4g4ZhVU/D60vidDYu2uAPG4XZ0/OOsfRwZoiLzP1bf6yb2/MphO0bOO602DiHl+UaxVcjv3Hbe+yu6fPGA1kscUdZEXSWsC63NdEUt6QxmfRtLZWkgghRkBfID5bq1Y5rg0tFr7qoJiwm/RR4F04AN5b2VWFoDQ4WuRdW73kxb8lUpZC4Fp/FUxPKsuH41TSMpZZYXPLbC1wb26XP8/uC37J1V6zgMDtyWsAuVrmIGKShla1re8LXA5/a6yHDudz8MdA4Edm8jddXtKJtFbOP2dqtpq4r6U+GBtZheJuY/SC5rgGgh3Xdafwqth+KlsjC5u2pw21G25K696S+F+u5VZVxXvTTNfta4891xbINYBi0ccrSSSGHodhfc28b/AAXl1t/ldjuvin9pjJ939Hfs3PpqjL3Zwxtc4sudLRcG3X+dWXDOtbNg7qYPLzE+xJ6bcvt0+C2Q0FHU5YdoYCezJBNttui07hbtU1+HtY3WJdWxXn5Ijt3D6T2ffXdE+FpxqopHYTBXsaHCF41NDLki4/GtYW8FlMp4m6twWBuH0RL2sADpXahqt0Y0/SVkuKeDTz5TrD2fdazXvyHVaZwqxJtNhGhrA0n5RN9/Ky6emmYpNfDPqqUyZov53H8JbThlTVwY+BVPOtrm72Av5WGw5/OuoYlUTNp4H09zrtc+PzLk8sk8+LtnbEWxEmxPjt09y63Sva/CIZQC4hg5KY4tMODqI1MaWGYozJRskcDqLSDsvMWa6YwZgqgQWta5xcANiD4+3cc16oxhrpMMEoby8+i818QojDmKY6mta9mpoPI8wujp7duWYed1te7DE/KVLh/iE2F5qp3QTujNQ8xm3Mi1t9xc7D2Kz4tU89Lm99TM+Xctfe4tbwvZQy+yobjFJVsbfspmF3mAs3xJpWZlqXVtOxo7KIBzr9ea3v525Mcd2Kax8+GTosZqKTLfrlA4dtHHqGvvA+AWpP4g55xKgfiUVY2ExlwLGRbkDm65JCz+UiKrAfVXkHu6TfbmthwjLuEw4N6mx0TWyXce6CRt59V5sTWkzuPV69qXyxWYnUaa1w64w1nrrKDMNQ2QymweBp+K79Q10U1F2sJuHC7bb7e5eT8wZJ7XE6msw5wY2nd3SNrnrdeg+HFa6qyxSPc+7mM0O5+HRduKtO7dHNS2SImmX09Wzi51gXdq5XIsvP3E+Ix4zOHgi52JJH8y9DBoDAQXXHMrmec8hPzNjToWOf2bm7kC5BV80xWItKe2bVmsOLUMRdIXlo17C2rnve/h8+26lkpx27QHEuI0i4G9r/MfZ0XoLAOCeE0MTBXM7d2xu/b5h5rW+NOTsFy3g0WLUlMyNzHsZqaALDe30rCcsTxEMo6eafFMsVw3qOxniLrNPIi2x9xv9Nl2CjxgvqPV2sc5u29wBY9d1xDh1VsqpxI1lg9wsXG4XZcNpIfWhK+NnQ3sT9PsXHE9tph6dvirE+eGxl4LXS6RcC5Wu41X+s0VVTaQe44bjulbEWgxmxaSBvZa5iDmNEzbglzDew3XP1MzERLfpoiZlxDgnWeq50xHDy8ajK655X3JXoWvgkqKR0bHFpIu0heY8hytpeLczWSljZJZA1ttwb73PvXqSMjsrOBuQL+Wy+ixR8O/78PmLTu0x8pn+LD4TTOp43Nc8ude5uTf3krlHpJ0hnyzFKAAIJg61vI9V2kNc0O7/Vco9ISm7fJkxbzY4EdOSidpnmJl574cPMWYmSgbtYbd/TvcdRYj23C9OZKpmz0bpKmINv3m3frJB6F3UrytkuYxY/TtuNL7hwPXqvUeR6WofTamNjjjIu0MJIA59V4/tCI74fV+wrb6aY36z/JmaxkFPitIY2ANLtJAv1P866DT27NrhyLbf0rn2LUojqqSV53ZK0j2+a3ymcTDG1pNiAefksuh+3aF/a3NKT5aHmeIMzIJNIuYyG3B+ZSUhb2MwJBDgARbn9hdX+a4XnFonNFzpIusfS0UjYXPmNwd7eHRfQ9JbeLt+98L18a6iWwZY/sYhuqzTp38lsUDHGJ+l3S3sWsZcdpjkLQbN2v0WeoJZjrDjcG/kvIji0w+hpzjrP0h514ntmizbUtYC9wDRd7rc/C3nufaV0fh/FJVZMjhhJc9zTvcDfzuuf8AGCNzc2Pc4u3jFh4b7ldM4KO7TLzBJG3u3+klbzP+XGmVP9W0SkwPIeL01ayvqcTnJDiSxpOix6WuRZbPBEW4sWuv8gHc2utkinZq7IbH4BYKpLm4ydiG2vYdVzdTabamXVhiK7iF2yma2YytB32O+/NV5XuaDa3sVo18oqrOJ0norp0b3tu0DdYzzHC8eeVtLTExPc8fKF7AFcyqz2eNTxuJFnXDi7Y38vcupkP7FwLtwOnVcvxQEYzLI5u5JHu2XndVWtYjT1ehtM2nZXBhivcAHzWkY7IZ6YsEQiMbnsd2IGxJHO9y03HO2/sW7zMBiPU+BWp4s4ufMaglrQwuEI087tGo7dSSufpLc+Hdljhzqob+Hntd3PUABYgnb3jx2WsY9q9UtoGmwB23B8bk/m962aqjcJHAAAscWWO/ieXhcj4LWcet2DnFgcLEbfSvosH24fMdbPwWauiIvSeEIiICzGViG4vG5ziAOfmsOsxlaLtMUbcnYHYdVE+D1SZleX4tK48+XKwWKWUzIB91ZTY3O9/FYtI8HkREUgpmO0uB257g8j7VKog2QVnOfoILLWNyLG1trDnyVN7m6iWNAB6eHsuoFxLdJ3sdt1C5679N0RCN+9cHTdQJub7e5L7W8ENr7ckSzeUyRiLSGXN+d7W6+8c+nQLpMzndk3s2amFofudvn/pXMMvVDqWsMjbC4G5NrC63qPEnTbG7rEWPUbLh6ikzfcPX6HPWmKaT5ZWB73i7g3nYG/P3K/hoXvaAbNbcd0Xvy5eHmsdTVEYa1zm9242OxG2/xWRpsZjD3QBoGmwu0cwLfzLOd64d+OaT9qVyzDyx7ZS/Z5t7fiq7YWU7XaHgjbYNAJ3uR4f0K2lxWN7S2IEk3tfrusdUYnUMeCwWJFrEmw38FWItby1telPDJyUrHPcNb7gkbbXF9rqrTwU8b7Pe4AbG5ttfw8Fg/XayxIfZzjfbcewJ29Zc6idRNiD+MpmqkZo3xDZhJBAdOmJz733+2xVhNUx6rxjvGx090X28tue30KxIqH2Y5l+pseSi5kj9i8kNHuuP6VWKxHLS15tHhUdXPcSRGwOGx2H51Q7bZrXuLja4DuQ5I+lcNgC0E/i22VLsnPdZh1G/Ii+9r/Orsp2hrlfdzZHgkEaLc99/b9vBRi1Mc35FjuS5vT3c0k1RE3IsQ1tlVbCTqeQQANhfmoREJe3drbZ19LtTWAC3LkLfbdUJayUGz5ni21tRNid/rV0Y2GNxBAaSCSBy81SMTGuPfOkAaDbpurQi21OKUyAtic02N7kXuqzO1cXFmtwIs5oAudv6fmUmtoDi4taSbtKmjnjMgAJtta++/Q/FER96UggBjw5tuVtj8d+ipGORrg6W1/MdFUrKmNzWAWabbg/V71bGo1sHZSahsNzZFZmIlVcN/wBfAAcRblq53H28Fv2UKQYdl2bEdDu0qLsbz3AK0XCKGtxWoipKKmdPNIQ0Bg2AHUn4LvOEZYFDQUkNU0HsGAdnba6yyzxpato8tfyxlNhkOL4nSgyv78bDvp81tEhsRGDfezQOfJV5ntDO4ANPQKWlhvIZXDlsBb51h5lEzvlXDRFGGx2AbubefNW7nhoc4AgWv0uVWmBsTqNrm5VEtBtq3IB2IWiiVj3OdqbuHcxb51VuWsBed2jmB18VTbvYAW6nZTxa9Ni4ON/Yo2lO4EvJPI7gi6B2kAcrX87oO9vy6WJspHkxdxztV7hviNuajfAiWhzdzudzt9vJU9UjCDYktFwQfnUQbg3APMC3Pmo7fIt8kAnbqoFHtHOdcbgnnbu36fOoU75DIJLgusW+aqvaZCAR8re/gqQaGBobfURbuqEpgQ57pCRsbDbkOu6pSNuXFhtextp2J6C4VUtMLdOm+r4KkHawXAbmzhYdeijfonSEgkNmm+5It7d7qQuDgXEbixb4+AVRzQASH7jY/MhaY3Ad3cbnz8UQosjLzcuI3vu38Ub+7qp3OJN3AgA31Dfr1H8/88GDTHJKN7gW1dT0VWRzHXLSXH5O/h4p4FnHI51awtaCNR5HyOyyLS4kODS7xI8udverCOzKuN2mxueXjY81XkqWMkDHG99gORPO31qyFw4NDWtBFvlb7k2sTuOfNTEGQ7MbaxFiLbKjGS57wWarGwPQjx+JVZjQ1wcwHTvy6+5RCU732b2bSwN687W6/Nt71RL3MDpHRai4gkhvU7nY28vFRcLnQ0DvbAdL38PKy6znHIOWsH9HjI3EOlpZW43jmJ4jTVknbOLHMikeGWbyaQAOSWnVZt6Rr9ZiP4yj1ivz/lEz/CHJHuB/BNk0gixuT9ftUhEY+XcgcyeduZ5dLWHv9yyGSKCix7PeA4HiAe6kxLFaSkqGtcWudHJM1rgCOXdJ+K6V6SWH8Kcm50xjhlkbh/WYVWYFiLYZsVnxuSqbVRdlqLBA6MBm7mb63fJt12tPERMz53r8Nb+nrCsTu01j0/nv+jkTpTAwN3J5nc7b35e02UoqrPsbDo22/wBt1vXAfImH8UOL2AZQxkzHCqiofLiBjcWEU8MbpZBqHK+ki4VLjrkPD+GnFrMmS8KEgw7D6sPoNTi4+rysbJECSbmzXjfrZTNJrWLfPf6a/j6fdPyTW0Wma/LX6/09fvhpL572ZpuGgg3HLzVrJOC67O6LC4N9tum/QdV3fhLkzhX+kLmfivxEybiGZJ8OzDTYXHT0eJupHCGVsfeFmuDnNLibEb7C4WlekZwxwjg/xYxPJuA189Vhoip6yn9ZLTPGyeMSFkukAahuNgNrFVtXt8/OI/GYi2vynfyKWi+9em/0nX8XNXyiWURnYP72rl59dr/FV5KhsBa15BAu6Q6QOQv9J6rtuEcCcIxr0VZeM2DwzvxvCcekhxHS8ubJQdxpIZyBY+RpJ/JvdaX6RmTcv8O+NGZ8kZYhmgwrCp4GwMklMjmtdBHI7vO3JJcfmWuXDbFEd3r/AErP/wC0fjEmPJGSN1+sflOp/v5aaJI6N72skIOkanHxt/OpXgPe0kAl3yrDc28+u6twxz3WcCHG2ojx5n5rfFd+9Gfgvl7i/l7iS/FqSebFMDwNtTgpbOY2ircJS0OA2fdzWCxWUVm29ekTP5Rv+S1rRXX1mI/OdOFRUskLHBkYIFzpINtXid99yppC9oDTFdrHWDrG5ttf43XbcU4SZewb0TsM4wVUcrswYtmU0cD+1OhlIGysAMfIkyQvOrwWv+jXwxwbi3xQo8rZgqqiDCWU9RWVQpyBK+GCMu0MJBALnAAm3K/Vae5tGT3c+Y5n8u79I8q2yRTHGSfE/wD8pr+sxw5dIJJGta4aw0ne23gOqnp4mAOO7XXDmGw5Am1/p8V3DiNkfhdj3BOl408MMuYtltkOY5Mt1eG1teKxr/wPaxzseWhwOmwLTtfle13WHovcPMncRc745QZ6wyfEMMw3LddizKaCqdTufJCY7DW3cXBI5fjctlS1Jx2mt+NRv8O3u3+X4rTbVYtHrx+uv4uHYjK2OEvDSNZJueo6G4Pz+QWqiris4NjLnSOt3mnbfn7F6J9ITh7kXBuH2Q+KfD+gxXB6DPEdd2mD4hVNqTRyU8jGExyhrS6N1yQXC/s5DGejXw54Y5kyvxVzrxFypVY9DkTBoMUo6KnxR9F2ry+QOBkaHWuGjfSbeC0inu5vGTjt3M/SKxufG/RW9tUrePFta/Ge3+PDiEbXNp7HuPcxxc3UdJGobjwHNUvXImySUz4u+4yEi9ydxzPXmspmvFst45mGsxLJeWZ8t4TKwGlw2WvNc6nADQ4GZzWF13BzrlosHW6XON0gNlfo59pvy681M8+RU1tedLpL2cSTq8/G/wAwU00gMbuwDHXaT/7kBfwVl27zI5kJ3Nzq8wR181CWaQOtfbVYbfJ74+3uQTVLnAvY+c63F2x3LjcBWZMnbSsMYdpv0NuQ32Vy2PWxsk7Q524cBe+zlFsUUM8jgRq3Nr3PIbJCJVqelc1pdpLCWnSBub6Om/sUlQ+QB8YIc88tIsb6Re45dd1TlquxeSD0fpI8PDb3/FUZKkvmcO0uJHEh5HUtvt9Cj6ytHPEKkBfK9z2lo1HoL7q7BILRbcC5PLl4K0hLmNawt7tt79fgq5s17QwkbHYm+32suS3MvYrGo0utQbod3NfIC99IHQ9EYfkajqY03Fj81lIX9m95AaHXt4kW5lTGRpLZSb3uCeoWa6qXtabyMO93AAW3A5HyPx5KXtiwFlrhosB4897KVxlk0hsZLSLDV48ke3swQAWgb2O9r9D8PoTSFGeRjTch1zsNV+f281bSOFyXOtpFnXbfn4f0KpL3muDja56G5VF7gZC7mwEA+N+fPxsrxGlZSN751PjMhJFneXgb7fBRJkFo4mtDDe1wUebu/FHesHOP4w25e4KAAILb6bb6hbYqyEJ36mESxtBA7pIF7fbyVIbFjJGhtmlwFtNtvHx26qoR+CYflXcCAdzzCp1ErTZjbXaPlW5noFMKymfIGtc98YcNiCLD51oWeMdiqac4bQztMnatEuncC/W3Ujmr/NGPSQOhwqhlAnqzo2O7QdiVg8Zwikwt2HsZe88obNI6+px5X+F129Pjitotb8Hke0M9r0tjxenn8fT+rN4RmkRmmw+toZaZ7G6AXt0h1uv0ctlt7sLpq+ke6eCN7Q3uiTduo8iL7LB4ph7azDHtDe+wEhx56ha263HJzHS4LSRzATveWN1FnOx6j2JWIvMTVabXxxOO87jXDGZ1MeBYdhmV8PkdHFGwVNSDIbulds0E8+pPh3hsLLUmyTRz30m5BDy4g7Nd1v797X3KyvFCPGm5rxOKqp3NZI4yQvH40OkaLH4XWBp5mSOmDoe6+9iw7kbHT7rrq1Pq8ybx3ajwz0GOOawsEbY3O1hjAAS8E7EDw81d0zWVFZE6aVzqyfS2niY4kF/TbYeZueQPgsfBSQVLTVvc0yEtG4sW7bC/RUMZxWfKuWaqvnc04jXaoaQgC8cezXyDbY82gpWsWlN7zSNyw+es0vxXEIcCpHF8FDcO03d2kh/XH3Iva50jxDfErD0WHQVLmFtNKzsh0Jv7DurbC309qVzInSmVum5AJte1ifL8yysjjS3kpQ6PS/mDyHgQpt8oc1ZjffPKqyCOWaKnNg0Atc8E6jY2BHgdleUlMYo+wkYXucbEAC4b4eN7k/MsacSjM7TUwsiffUwXu0ja5A5W8b7rZcClhqnyurBGagEfgwCC6zh16cys5prl0Uz9/DZ8IwuOKESyiRjnOuAQ697dD+YBZh9VGY43dq6OBp/GY7ved7+P51iZaypcQYIxG1wADNW59ngstRNd2Bikqb6mFoFt9R5e/cqYrwve8zbtjwjJWSxyQtp5XMYXNLrEXAIBBA6dQryoqWPY5kWrQ7m619RI3BIVhSQwCVxgNtjG1vMbbXF/Kyr4d6zWt7PSYYon73G596zrStOVr3vf4dcr7CKT8P20okMknetL/wAXba3hyK26WojwbB3TkgSzAsjAHIeKssIp4rOmkI0MG2rqsLmLGjX1YgpnF8FOS1tjcE73Px5JOWKUmZdGDppvk7fTzLGktkBsdTpHF3Ub3UWgNLWADQPxtXLy95UsROoXa0kfKNrfBVHPa0EuaOew8/tZebMvciNKLpDZ1ogQTYWv4m9+Vlp+d8102XaYMilvUy3YwCwtt59FuZBcwtaelwSflBcczxl7F3YvNXerukhe7ZwbqLQfoC6OlrW99XcHtHLkw4ZtijlqOIVlXXzyVNZIx7nDUHEarNsb9LDl0+frR16W6I9naiTrI0tB1XJ9/wCZTy62SW1O1M20uBv5X+CBgkJdoaNRsQefO3TmvdiNRw+MtaZnduXUOFVU31SeJsbXBhG/MDbwXSoZnRubZxLQBY7fYLkHCyWQYhUQOe0sABPiusNadILGsa7cDblb8y+f6+ms0vtPZGTu6SracNxKQENl8Ra62Skqg72c1z6mn7KRrbktaN7mxv0BWx4fXAuaNQ8l5WSnbO3qTEWhu9JU8n8wquMYPR5jwqXDqtrXNe2zdr2KwdHVEmxIKztHUgfjbn511dLnj7FvEvPz4rUnvp5eeMeyvi2WK+WjqJNFN2nyrjZt7jTe5B25+KxhqayKO1PLUMZqZaV7mnulpsSACb8+RNtvAL0Zm3LNLmTD39wesMadDrb8uS4DiOG1GG1j6SSSWBkVSWOeHESRtIBvYbab8z5LbJWaTz4eh02eM9d+vqgMxYhobC2tcyQON3vLH91t+6LWB20WNhc33tZZGPNVeWNDXQsvGS7U/VqPW1uY9lysN2gYx8zZWSRvjaBpaNTC4ENttfuhobsefVVYcLsGVXqva9mA0hxu2452H5vasLUxz5h0xMso3OU0bHMqmva+NpIBDmattrc+Ztzta45qBzlib4v7FlY7Qx7TYm7L87bbDle+53t0ElNhzyHU7YI5WuYS6bTp0lzr7Dk6xAPsACrfe4xs8cF+0p44ntbrBJaSXH2fjD4LH/JjzC3xSsJ85YnJK0slkY4OIeCywA6b3J267KpTY5jkznNNW+eR7gxrY2iwaW27TfqCW7OsPzZajwxsehkDw10EmlrywXI6tNunJZSWFhY4PAOkggHxBuPoVb5cddViqa0ny1WhfUOnqWGolkljLI2vcGiQkN743+UA6xIvbrc33zNNLRwxEgOjLAS50rbEAm/P3qM80UPbTRFhlJEb2mwubXt5mxHNa/imNyUbGRCrjMkQJA0/INuRttcXtbyVoicvEQb7WTxnFTQjtXSPDA06ZIyCBccyHbE3sQOdgTe1wuUZqzfLVyGip5ZGMA0sZG8bMF9AvzNgTuR7VZ5hzfJNJJTUbr7nW7SLE9R5LWBVudUucCZHT6XODm7NcLWK9ro+h7Ii1ofM+1Pa8W3hwz98sqJnwEiUOe0u+WRb6SsnS14jboN3aiB3rAA9VjGkSSlhtfpYmyuI2nUHygAAgG3hfn9C7JjX3vBjJO+J4hfeusDrutcjU0NGkuPifIXsoPxLWwsdbvnTYm/u5K1Yx7blrQbb6r8r2VKGEho7WztJ6DcqUTe0IyUPbt7SVgksXAAAdeYPRQdhkQbre3tGtAFjchoHLnz/ADqpDOAQASW6d2+O9x71cOmkJu0EscANO2322TcwrFaWhSjgY1wcRdh3FjufaVcU5IkdI13ZgXOkbjax/OPcpGOBDi1p1bWLdrqo0xNkD3MJ0k2cenwVd7nbasdsaVnTxtI70bmAjpyHu28dvJVWTjtLB0eg7Ab7jx/nVkWBtOXMvqbtqttby9tlSbK5k3aXAuLbiyJ7pZf1/wDB2JIba4s24vy8eitTK5k0gaHAPJdcuBN/HcclQkdK97NQsAQbeFzzV3hVDJiNTFT/AK2YwNzewa211MRMzqEzaZlO2KWQN7Nrnv31Em32HxV3RYBXVTC94aDNctBNwDYj2cj9CucdzRg2W6RmG0kUdRWkC7Q3kf776lqTMazXXy6qeeWFuoFjYjptY8tlt7qK/allbNETqsbbo/JmJGZraWQvD7jQ4ODthy3vz8/isZVQ1VA+SGaKRsl9xrI99/qV5kbiRi+WMZhrMfbU1lMGkPDnanNB6i+1xdb1nfNOQ824f90sNq4u3kADS4CNxd4FviqWrHdqrXFeL0mZ4lzvC8xz4POKqnnla5jXXkLtzbr4EA22I8Va1XHDiWyObDo8xTSUrDYRvY1zbeGq1xbnsViMap5HU8r4ZGWB5jpfl86wmD4PNixLmOOmP3C3Pc9dvoWuPiunFmvNr6Zp/EfMdQ97p4o5XO2J7wv7rq3OcZJYmCai5jcMk5m/UHlyVKtyrVRRCSJzpGsLndzp5+Kw8VHVeuiGNuqUgEgjd299vgtItPoztv8A3NjGY6GZocaWVhcbFocCeviOd+fsUrcWwl571PK46eehhuVY4hl+tw2SKF9LI3WQLOHdF78ltdNwuxSWjgmY4l83eIB6HxUzaI8qVx2v9mGFbjWAtJkNHK91uTYW8wOQF9ul1eMxbLRkfrpZwXNGp/q0ZPsvflzWQZwmx1kkkUDQI4zckb39i1jFMu4phD52VNLJIGyWe9rbBqrE1t4laaZKRua8Nu++TIj6VkbcOqGPIs8ightz6HXdVWYhlSSJxipahwbZxIpWAbWt+Pa21+SsskcOa3NL+3c4xwHcE9V1HFOHbcDy1LR0lLqkLSTIA0tJt57hZ2vWs6ieXTixZc1e63jTnEWasrwsDmYVO9wuO9oaD5jZbpljiHhlLMx0GEuEbW3BdL093865ZHl3F3xSSMoX2DTZ97XGrw+3Jb7w+4b1eYMOdWSOdAxjtBaANRtzWsZIpzLPHXLknWnojJ+P4ZmSiFdJE2NrO6A52oLYRi+EMeIopGud4BcjrgMg5acwatAeGuIu7YuABU+F4/T18cVQya7ns1Waee/84VK9L+0zOTbsv1M9PEU07EyrbLYxRghVQZ3C5NhzstTy5mNrT6pVgh5PdceRW3seHtBFt1wZcV8Vu28uvHkrkr3VS9mTuXXUOzHP6VVUQ2/IFZ9kSnulSDAepUC3wHzqvo2uSLKWwup7OExbajpJUCLKsW+Ch2Yuqdkp2okXCka14Nrm3krjTa9hdNI6hR2ymLMNjdVT4dTOqap9hpIBJXPsoRujxWpncwfhy4gGO5uSfitk4owsqMJiiluWdpqIHUWKoZFZH906ZrrhuxaHeNyVwdXknJkri+sfq9bpKxjwWy/RuFE1jYQHNIe0bgjkuJcQqeSfHK601rR3j5jxBt09q7DiMjnYnUinkI3s6xXNMTZGMYq31BD9YFj5jn7rL1ektOSJ1H2d/jrh5mWsbiJnXc1XB6KR+Dy+u2c4gAnYHlcD5N+p+dZShw31Weg1d5wlaAXdN/nWRnqKY0xlDrX2Jt1AHgrWh1TVdPJqtoe0t8Buva6Kd47TMa+953XUjHkrWJifudkgd+CYTf5Knc4F2jUParaMnsmPB/FF1Wi77wCevgvNtbTrisLk1DXN0XFh4Kyrseo8EikqKh+lu3XqTZXj4mNjc4De3Nc6z/VCKgkDZAXarBpH5+nVTjnvvWv1Z5fgpa30W9bVGNvZmMFr2k3J2v5HwVbIMj4qyrgcTtuB09qx8sjWsLQ1x1tc0WGktLrOHLbxGw5BVMoTGDMDYyDaRmq46eS9fr8e8Ez8nkdFkmOoiPmo8YsMlxfJ9fF2RsI3O587b3HvXlfKNWafHaeZlQ2QGQDdrue97X28/evbubKAV2BVtPps2SJzduZ2Xh6mpH0uLGmhHZPhqLuJcBpANiOngP6V4WLiLRL2OpnVqWiHrvLhdX4A0NcC10e4sN9vmWqZDY3Cc+1tK/u9t8hrhva5ufo+KlypmmWiwiOMRuc7SCbALG0ldL9/VDWd9slQSDoNvj4+z2eC4b1msTL2ujtFr9vzh17OUUFVgFZTvIs6J2x67LhPDbHcFwynq6epfqljkLQ1sZc4C/wt53Xf56I1VHIS/wCWzYWAsD7vcvO+WcJgbxMxHBalxa2SRx5bWJ8OS6+k1OX4vk4+vvbFgicc871P4/8AJt9ZmeKrqo4KegMbdVg5xuXWHS21l13LMrZcBjJIsGnmtEzblOjo8IZVU7bPhcHAgWsR1Fh71teQ5jV4J2bhYkb+3qVpn7PeRNHHgnJNZjJO2ZmMVVhUjWP7QAEcl544tQiHEoZe6O0bp035WPh716HpKE0dLPE51y8k3PVcN4z0hEcMzXBumQtJ5g3HLf2KmOdZKynPHdhtDDYI9owmNwh77HEAgX2BU72+uU9bAG6JZIjYNAubjzVllurMlAacMP4LYAkEA353PndZEGSbERDLGwxSN72o2IJHiOl1024mXHi1OtMRw9qHCKWkI70d9hvvf6ilbimLR4gYC4tgZcteDs4+dlRyt2NFj9XQtcO65xuSbG/LY+37XWyVmHvrsNljp6Rznh2sNa0EbnoB9tlwW1XJO3pYd2wxqfDmuLZqxDD5pmg6XS21Ejfc72v7V3LgvWx1uWY2NcNTRa3S991zDFuDWZcdrI5KSmjjY4hxMl2kH3HddZ4b5Cr8k4e+Gsqe2a92v5BaG+Q3XTjyY5mO2eXPWmaL27/Degb9QCLm5WOFQYMZjc1pseo6hV5q+Fr9L3aTyuN1B4Y+rppiW25W2ufer9TG8ctscx3M9PKdLJGm45n3rSeM2FR4tkqojmj1WbqBtfcW3W61YvSfgbct7cwsHnWndU5Sqons37J1jtfkuDbWIieJef8AItP6oIqdjbFptcdPPddvwNzuzbrfq68iuF5SBZUuEoJe19vhyO2y7Zl97jCwueT4lc2f/U26sURGKIhtkBBa4E7dVhK6FhlkcH2JB2PTZZimb3SbjfflYLG4gxjZS93M8rnkFXNzSJW6edXmHnaip4aTjDqic4HtLvLgdvtuvTEbgYWkkDui4Xl/F6n7lcaYXyAMilewcyRzAv79t/gvTkD/AFiia5rR3mdTz2X0HTTvFX7ofN569ue8fWVP1iNz3ND736LQ+McEdTkeuD23DWOJuCengtiosPqo8TMjpHPYDsD08Vj+J9N6xk7Eqe5BNO8fMr23MM4mXkDKjizHqWS1w1++y9U5FxeNsJYN2sa0ufpIG/Sx38l5Ty69sWN0xdHe0oGl3T322IXqLJBw/su0i3LmAujBsGu67dL814/tKIi1Z9X1H/R/VsN6z8/5M9jVU10sUwa7uyt2/KF+fuv9K3+hcHUsRtyF7+K0DF3xmJh0tBDm2Ib0353966FgLmy4fFufk8lzdFbWSfudntWu8NdNZzXGz12F7tQcOVuV1TcxjqdzQCSRY2PP3q+zdExtVC4l3d5e1WYdrgJFgAL3X0PRW+CYj5y+H9pRrN+CGX5CxjmlvdvYXFrm62KglBvsfaRZa/gXfkLXP3O/t8PmstlpImBugAHY9V5cxrJOns4J3hr9zz5xsaTmXukXdHZ199rre+BsjXYPI1p1BkrmnvXPP6itO41xmPMEbrF5cwgNv5+N9gN1s/Al5bSVEFxtJflvyHx6ronnFCkcZ5dNgYPuu7c7Dw5KxxI6Majc0nz2vYLIPOnEx3Ggkc+qscXb2eKwPsBq2J6fbmuPPGq/i68f2lwaoMmYwtvq62VaaRzWnQAdlKWxGZl2g25E81NNpLSNys7fZlavmEIy50BvpvbkFzHMXatxmQRyNc2+4t4rpFpXgljSAAdr2XM80xysxUyMBDjzHO4/m+3gfPz/ABREPT6Pi0lToMJ2sdF7nxWsYs89m6ad19FwdLbW22v5E35/lDxuthLg+FjHMvq33IWGxSidPI4tDCCAdLnEXcOvmO60WHP4EcvTT225elkjcOaYm89roc7VI4bG29+vLa2wWq42bUcrmjYi2/Ibra8Tc6OQ63teSSbFt7bdT8FreNseyhkdISAfK9vnFvcvocP2ofM9bvV2nIiL1Hz4iIgLN5RfoxQCwOppFiVhFmcrAuxKwbe7T0vZRPg9YW+PydpikzrutfYHoFjlf42wx4nOHbnUbnxPVWCAiIpBERAREQEREF5h4e6QBjQ4gjmeX1rdKVjOyay4Lz3XWPLw3+xWi0z5IpWzRtu5pFieQPmtohqnksbKx5LgHWsQD5brLJEyvimKzts9PC98TY23LzpvI25DTy6bX3WSZDofaRpaLgt1DmN+XisbhNVHGA5oc3WALkWFhvbf381kJqlxBuQH6T1sLX268vrXJL3MWu3a9hpYZIy9hPcJsAfgraeKIScwSBsACD1VJlZLo5MJPME3396ptqXS7v2HLlYbnfbqo9Ws2rMK7Wsa+xcGmwGmymgMIqLPJu0abgXvurEynUfwzQzYEnvEDw57fFTsrKeJpDprsbv8rc3+3RRyiLRHLPSVEbSXNHZd29za/LnYqgytax13vddoOk8/isR91WS6omx9qAQzvbDf+gfFQbJI9upptpHMcvj15WUa21nN6wylRWtcNURAsR9hurJ8wdKbNG4sCD1KsXSyBj2tphcju69wR8d1Dtaotd+DhIDSdQPh4KWU5JtK8k1d0sGprzd29/MC/RTdvUMN2ts0jfp71YzSTuAY6aUNBIu2/P4WBVOEVI1P0TveSdjYgDxOyeVZt2zpfPmlYxwleA3e3ha39Kg6XSREHu6HncealjilezSdn/Ks7a4v5n6lKKeUPL5yDZwa0Am3zfT9CGptymfK0izQ546WCo65NvB23e2uduXlz+CrMp4hI4GV48NNzc/FVWU8bGh/ZPk0vLudrDr9KnwrFe7ysDBUGRzQwWvc3O9vb7grzD8Br8TqY6KG5fK9rBZtld2a0/g4IyH7jWTdt+fXmujcOMBLb4pUQgMaS2IgXv5qJtMRtb3VY5lt+Usv4blTDY6eGJnrFgHSnck9RfwWSnxBz3WuRfxVCWQEHvADlv0KoktndcC9rWuTsVy2vNkxVEufI4m5IvYFZFjGQsbGT0v43VlSRuc4O0nu+XNX0tmN7wA8yeSUgspaXk2Gw8+oVFzmtJLQbN2JKqEDVqcSbC1uipSaQQWt71tvqV5VgY++lryQfxb+KROe3UC4kcrnopQ/VJqeNIDRzB7t+f51LGQwOBAcNrX6b7e1UmVlywgarvvbqT1Ukm7gCC0t6nbbyUzbFm7N+W4ClcSGOsLkjSfoKTwJY29022aN9t7Hw9qAHVtfvEG4Kg99mEkG3Xe9r8rjmoMIYBc3vuQLqPAg5zpnObpDTe1/EeCjJpe0MYW3vY26bf0qLjGO+G2IFz539vPqpGvF7/KANu7tY/m2USlI6U3DS8HyvfkoR8tQ23Nxztfr9KjK5krtQubm22xsg0ahYE23JGx8AoEX2YA1zDYWJsOgVGRznHQHXNwDYgEDqVM6ZzC4hh3uA135I2CQhmrW8BpG22/tUiLrs0Na0k8xv1PJTR7uNmkANtfy8UeWtA+Ta+sgdellBrHMjBmkuWCwLWncnmVPlCm916qMGxuTa3jYqyxKRkDnOkO0TXEu57EWHzE+xVZZJBUx6hbc287g/bZY+snjlf2IdZzgTZxPUWbb2BSiGXwqZksZ1OLmlukAixHgruV0Yitci3Pc7hYqi9Yp2BoYZXE+O5aetz8/zK7nluY9muvvY7gD2Ks7SqwSEvdK4Ehrb+Nz7uQXqKs4bZ84k+iJw4psiZeqsYmw/FsXnqmwFoLG9tILnUR1v8F5ZJMI0xt68xv3r/X0WyUfFfM+C4dBhtHhmTpIaaNsbHVOTcIqZS29gXyy0znvPM3cSfEq0ds1tS/rrx9Jif5KzE91bV9P5xMfzY/hjVNl4pZTaXBro8fw8Df/AN+GL0V6ctNxtnzTiNZmqhnbkSmxYxYJOaamY3U+G5AewCV19Dvlk8tl5+h42ZzfK6+E5Dc13K2QcCNvhSb7K4HGjN8TQx+F5G2sQDkHAj7TtSc72+CvaaWpFNzxv7udenzjXHy2rFbVyTf6f1/ry6f6Iv3FwKbiPxMzPNXRYRlvK01LM6jEYqWy1jxG0wmTudoQHht9rndQ9MOLCcVxjIfEfLhqW4XmvKlN2T60s9ZdLTExO7Yt7peGGIO07XBXNRxozgXhj8EyI6xu4DImB3O+9v608foUH8Zc36zIzBshEjZhOQsDuPf6p4qcl65K1r41r0+Xf/8Az/DX1RSlqXm/z3+vZ/8Ax9fn9HoD0buJFfwv9GzMOdsMqGxMpM94U2qvCyTXSO7ETMs4GxczULizhe4IK4x6XWDV2X/SHzbFX11TXRYhUMxKlqKiVz3Pp6hjXRhrjuWsHcHgGAdFrx40ZxDz/uRkZgGwP3hYCduQ/wCR7C91Qk405vaxx+4WQz2Y1NAyBgW9jYWHqfil7Rk1uZ4n9O2sa8/Ou/pueOdpxUnHv6/x3M/L5TMfXj5PSfAzPuFZE9HLJM2ZGxPy5j2ecQwHHGPI0GhqaQscXE8g06H/APUXHvTHDf6pbO+hzXRirptRJHL1WG59lhz81qsXGPOTnEnAcixucNy3IOBG4G1z/WftVWHjDnNxsMIyHG3nqbkDA77nc29U/JFvets+euft36f/AMax/wDrM/j9GeDDbDuN+ZmfztM/ziPwhpcLC5nakhrnbuF+QO/zCw969OeiFmePIuVOI2anyhsWHT5b9YJFh2LsRAlv5aNQ96443jXm553wjIxtv/aFgd2g7/3J4WVL9OjOAeBLg+RSQC4k5DwLbw/5H5rPBkriyRfzprek3iIn5xP5Tt6o9I2PCsH4I5x4e4FZ9BkjFMv4TDvcOkdFLO5wPjqqLe5cf9Cmsw3COOFDQVlbFA/EcMr8OpnyvDRJO+F2hpJ2BcQ63iSB1WgQcZM2Plc0YRkYDTY/+QmBewf8j5DcpLxlzeZGmPCcjAcwfvCwQjff+5NtlWlq1y2yW3Pd5/GvbPP6x/NlOK1sUYvlO/8A5d0f3/B1riDlPMnCH0R6XImf8NbhWP4vnl+JU1BLMx8rqWOjEbpbMJ7uoAX/AL4eKx/oO102H8TM14pRSCOajyXiksTrBwa9phcDYgg2IHMELmtdx1zvVPdVV9Dkud4aGh0uRsEe6w6XNJyA2ssZW8bc5Mia5mD5CLf+MLshYFu3mf8Aklh0G/n7VbJknJa1omYmY1H01SKxPnzxtrMTalazHif/ANptr9dOjemLjOOcSsm8JeM1TX1FRS43l2TDqmnaSIafEqeTTUFjB3WGQkbNAuI/Yr70EnZ4jynxrdw3Y+bNbcv0f3LjZFFK41Pay6O5KCwnycLLilbxwzlFE5xwfIGo23dw+wCwd/I/O3uWHPHXPDpWvlwTh+d/xuHOXt/O/qey13WbXtEzHd3eOJjuifE/Te44+TK9LTStJ9O38e2Y/lGp/Gfop8V6DiHRcSsbZxZo5qbNdTMyXE45Ioo3ansa8O0QgMbdhaRpAC1KaUvYSLFztbtBNrAu5eWy3lnHjODnthkwXh01ouXD9LvAOQ5/8jWlVtdU4pW1GL1ghbJVOklf2EDIY2vc8uIZHGAxjbk91oDRyAA2WUVikajw27tj44qZhlfY6r8ulyArAzP1yOkj7pDhaxN7OtY/FQnkke5xJk03dqvYCwIUHSCIveGmwDgCNxYuAvt13+ZTpHCZz2UbHOknLZjrPe8NQWMdX6p5GsaX3de48NvnV6+KGR15vwb36gDtbZ3Tb51ZOib288TW9p3tnkX225q0R6kqzpNUYY2Yh9pAQeg2QOtI+KSOxuDp8bNAt8VbTU8kY1OILXG7dtmi+5IPP37JRwyNe5xaN3EAvdcu3I6722G3zlUvOqy1wV7rwzMTwWmzhY7XB5KdvdcGkgXOkHy8PmVsawN594g2dovz9/Ie9Td2WSN7y5rHcjcjc7dPbzXHp60Lpzw11y4XbuT59VM0962jcW3vt7VbsIB0x2DXvLzbc8t/tt+ZVY5Q9oBe4XuOVgf51XSdrlocx1+1F23JHuUkkoLRC9rmuBuT9ConS8OcD0sHNNje1ifNU3ksJLmtbqAOoG99vHZIjaE7nOc5obuOQ8ApHRtdIA7dp3tyvyUHB8jwAAADcG/P+ZQ0uLw5pJBdc78t/otf4q2kJWscCL3OkggOaN+nxUjZLzu7gOnnsbj5lN2jQ4FzSHHYDoLH5uSNZbU57mXve4G596lCnPfcDu7XaL+2/wBBWMxfEBh9BJV9kGPN2tuDu7ksl3tTQ03B6uFx02+b2rE5mp6iowqSBkTXPAuwWtYDew3+lXxxE2iJY55mMdpr505vVF764VbjJJUPlAuDuD5LY83NkioqGfQ4OY7ZhcLgkW+n51iMtYDPiWJdpNC4RRTiR+q4Gocvb+Zb/imENxGhfTPDiZLho52Ntj8V6GXLWt6xPo8LpelyZMOSY9fH9V5hzmV9CxzWaxK0Xbb8W3M3WYyRXuGATU1DKxtVQTODQ+5LbG9jtbkLe/otIyVipga/B8RexlRSnSPBw/J+Bv8A0LNQYi3AcxfhbMpcQeDYE7S8t+izx7x2mroyWjNSuT08T/f3ut45geD8QcuwQ4g0w1AZqhmjuJYnOG+3h4grkWPZExzK1SPWIO3pY9ZZUxsu1xNrDSN2nnt863XB8aiy5isNO3S2krXjQ9o2jc4iwJIuRz3ueXIALfY6mGohLZGNLJNgHt1amk73F/Yui14tyw9z8/MOHYdR02LuldKJY6ZkYfNMDYtsNyL7HquYZ8xiXFKp0kZkbTB5jhY9p+QNxufjsvQXEfh7idRgU8OTZJCHnXNR9q672jezBex36G/kvNmLdt6u6GqpXMqNVtDmkPbpJvcey62pERHDz+ptaLRWYV8Piro6KKKmcBJcOJLfktN9h4m91nKashIbA4SxvhAB1/ju2sQsTgTqmahEUsjGM5C5HeaOW3l9SuPWGMBGpznkEuL9wB4j61Xt5llN9RGmei7CSmfVila+fQ5pv3r+ADbeZ5brZML7MwMkfphIDdLWAXtzJ33NrjZYPC61zGNa2ASMa0XYW6QG2PgdRJ/Kus3R1ksDQ4UMTTI0EHdwI6jp4D3JERPlabzjj72UpaypkcLxvkL3CztNr26lZMRxvLnuMsj3agQX20mw8OioYfVNpaE1k8YLmGwaw6Rb2X2KvcIofunL90J4QKdrg9lwQ9558/BUveIiflDow0mbRzuZ/h81dlE577RhzIezNjvzPLf2DosrSsDaYQR2kb+UDv7VcyCKBwghY4aQA3mbe75le0UENORKGgFu4Ntlx7tltEPX1TBSbS1niDmF+UMqmpeY3TOIZFG59tRPj7lgcu5jpMdo2SUsg7SQAuA2IO2w+3Vc6435ubj+anYdRTj1SgBiu07OkJ7xPzD3LTMDzDW4JWCppZCLu1OBJs4+Y8F15OljJXXq4MXtKcOXcRuv98vSrmnSDd1mEEHqp5JA2PZ9jcEE9d1qeTs7UOZIP1xrJ72fCdt/EHr71tLXlp1aCRbpy5cufivKvWaTq0PoseSuWsXpO4VXkWDu05jp1Hl8VIaeGdhbKxsjSqkYkaRfvNAPt+PNVHAjutIF+fis96lfW2l5iyFhWLMfJExsLw0AaepP0+K5tjWQsXwQySBplgYNRcG97R4E+P1rvTmamkF2vSbgu/KH51RfSwyxdlJG0g7ODh0+NvgurF1l8fE8vN6n2Zh6jcxGpci4YNkhxjsbNYXNJIOxO/n1XYJNcYdJqOnc8r225fSrGmwKgoqk1MFNG11tnAfYlXjm6o2kF5LLmx629nuNrrLqcsZr90Q6Oh6aekxe7mdohzmnXpDQW2JtuDtzPVX9DU9m8PLgSNiBsrJhDiXucCbBp08uV/zqIMjZW3lBaRsOoHvXLaNu+JbnQVzXhp1bEXuAs7SVJLgLnxK59RVz4n6XPc0XsLG3w+lbLh2IMc2wdysCuW1ZpzBasWhu1LUgEDV8VpXFHJpxahmxrCYWuqxFoc0Dd7b7j6ffZZ6nqrhv4T3LL0lQ2RugkOFt9/FduDNGSOy7gmtunv7yrzHSgwyuiq5xG6fVHI5wBLXB3eFyLDY9L7q+oJ6icM7WFh0O+S927tXN3he3j4roHFTI4FHLimHMle3UJOzjFw0gHp4b+32rlWHTilmOszxujPeLLahuL78xbwNwfBWtSeYny9TFlrkrFqtupJZqJ0ENQ2FkbwIwfkuHPS2wGnodr+Hvyna3aCHbW5jqteo6uTEIZGwYhI60hu6Rre+A0Xs0Dujfnvv43ssXjGZhhETtUxc3dpuQbm1yBvbx69Pjxfs85bajyvfPGKO6fDc4aiJj7l4YAd/G6xuYMRPYCJtSyNsxMZcCNRBBAsD52ubi1ly2TiqxuotEhbqBG9w3zWOruIsU7S41EshO5FjvuPO3T6F109mZK2iZh5/+M9Pr7TbMazgIInT1nYtedJLrkG4Hh57bLnOOZwqq2Ts4wxw1FxIN7k+PmsPiON1mIPeS8xtc4kBrje3gTfdWumJgY8C/O99wfnC9rB0lccbmOXgdd7XyZ/hx8V/irBpDNUoa5xeD43ubHlfnf/3FS3Yx0Vru3PdHyr7c1XdC4MeyKNrXFwIFr9OYNrjqfo5qm1rX1Rc3ctJc1puLk73Ft7fHou14e5mdyv6WoqmMHZhzmbus5tzbmRe6yMVQ1zC5rzYDUAASNjt+ZY1hq2RWeWND7AWAIuOfLmSruJrgxgljaC2zmvaBsQdvt+ZZTWJ5hpFpjyuo5tDwxr7vIJFvDz9yme4h7hGSQByuLqk1umUsBvp72x3F1V1MYdFrk+Jvt8ypOt8LREzGp4SXc8gt20nvAjmPBURUTioDdHZtHM3tfx/oV05vd1ROILWXbotqBv02Pzqk9zwGMEgbqdbujkOn5h71ETCbRPqqCbSe8NWnfle3kVcNqi2MuLW6rWF27EX3v0tZWbC4yBgkvd3O1wfFTQF2sjU1wG7dtgQdx/MkxpatpnwujO9oa929xcgezz9qgx8RDZZY7GQWbtt7VbNk3sHtFzpPRx2J5fbkqkEpFy2Qbfl7/MFGp8Ji0cTKvLZ7NrX5gahytz2U5xmqwCj9dhncJpGFjC0izb7b7+9UXOIIY5ztJvtt9rjf5lhsZqX1U8VNGANLg1pDjce7+dXxxyrktqOE2Fwvq3zYpWEySyu1d7r5lbBQz6SYnad2jw2turOenkga1j2/i2BBN7fbwVemDraySAR3rm4AtY+0qlp7p3K+OO3xHKpK2Ekl+w1EN53t8PasLjVDHBEKmJuhjnXe1rd2+fPZZy3anU4tNgSA0bHff2b2Ko4gxgpH6iwh/evaxU1t2zsyUi1Z21+KqcYo6YyFwAvudxe1h8xK3TIFLSU9JPX1LA2GNtyT43NrC91oVM1/rDhILloub72J5WPPl9C3/KMDq/AKuia13aOaXEG9r+AN7fAdSuq/2XHgjWXhs+B4rgeaYHwwR6JIC5pu3Sfj1WOwXJsNfmwzuJ7GIh/c3FwB82/0q1yHl6qwWOtqaqNzA/aPS46vadjdb3l4imYZtIZM83BLdVm35E/zdVj9nenoVr76KzeOWIzpgBrxSw0WmOeNzXO/GI5fnW7YHRnDsJjFW5r3NaPk/DZYF1ZE2WcmOV3Z6g25u0uv58vtZZGmmbWU0Bc7VcEDUNyfoVL71EQ3pSvdNvWWZgp+xhdMZi7UdXsaPJWDYsNq6GopayJrg9zu84Xsb8gevRVYMQp6KL1V+ohxPesBa45KhiRY1phge5xMmrQw3Iv/ADqnieGnmOUuSMXw/CmPouzjjayQgDTY/wA63Ssrxi9N2dFHdjhpc7kPYtMostROe/FQ97DKC57RYD33/Mthwpr2UsRI23sByO3zLO+pnuaY+K6VKTKlJHhszWQxNMgNxpvt4Ene+6vOH2Gtw+kdRta79dde/hdZFk+uilhjffS3qLkjxVpkqd0VRJC4glziQQqReZjleaxCvxBwhtfhMlPHCHFwsATa+/j0XBBPjeUMUfSTQydmXODLju6duRXqasihlivIxpb5rnmaMKw/Eah4jh20kFtu6ei7ejy5bZPd1jiPV53W4adnvJnlhsCx+OuhbKyUE2ttyv5+BW95ezOYNFLWyagSQ1+5suH4jg9ZlmpNVh8jhFfU5mrYj4cwtoy7maDFGiPtiHRCxuOTvoP29i9PLhrnr2Wjl52LLbDPdV36CZlRG2RjrtcLgjwVU+AK5vgeZZ8M0RzOkmpiANxu0+X1LfKSsgq42zROa4Hre68TPhv086nx83r4stc0bjz8l5qPK6gAVHU69geeyaSOfIrPW+WgGm10/MgcBtdQJuE4gHHwVMuI2KnJuVA2uqWnfhMNJ4jyAU8EZINze3isTlhpqcRp42zOjdG0uHj8kn3XV3xFn1VUFOCCdjp8d/quqGVcLq6nEG+rbuEZJJ8NNufTn9K8LqOc0xEb5fRdPEV6TczriWxYTCap1U9zi6ziCb7lc7zF3MXmj1ON3aS23lbf3e9dKy5A+mFVFJ8pr7Hdc7zKXHFJi7e7iB5nwXv+wP8ATj7v5vA9sTu3H98KMVOxtExkg0knr0GyYfG0Tx6OQlbcDmRdTuj7OnjL5HGw5HcnfbntdVsKhbriGoX7RukbE3v1X0U21SXiRG7Q6ZC3WxjQAQQAq0TNM24N+ipUoIfHc7C3RXRb/XPdO3kvDnw9mI5VXkiJxt0XIuJUj3xPbG65jJJsBt9iuuyX7N3sXB8xPrsQzPitI557FoAaHXIPIjntbYqcEXm8RSNmT3cY7e8nXDNSxh7WPLrP3L3E3vfe5+JVHD5zS4zSTl17u0A28Vd0tJJWQ3je0l7AHC1yNzv8FYVMZo5IyXC8TwS4G45r6PPEXxWr9HzOHdclbQ6nVtE9E7f5TV4tzzTQYTnTEacgNeah5DiehOq3z/MvaFHIJ6Bj9QILBuOXJePeP1P6nn+os2wnjbIALjf47818vSvdkiPnD6XPaK4u7W9TDfMiO+6FHTNsdRbZurc+1ZDGqN2G4tSTmRrTHKN+RAO3v6rWuFuKsOEQaBvC/SXcyPNbNnWWaUMqWPN49L2m+mx6ED3rHLXzV39FkjdL/c7Jh9a2XD4+zDj3Gg3+C4Rj8n3u8V2YiGFrJ/lWGx8l2zJVRFU4FTVDBcObcAkHYrj/ABwpjSZjoMQpxYl1jsbFV6aZ95SZny09oVr7nLER41P5S6DiGY6bEsvSOlYR2jSQ1ou4kbj2K94X1wmopICRdu2x293tWqYLW09bk57q78Ulr9LRbwHJZDhVVMFU+OM93cNvsQLru6ukV1MfN43SXm08z6OoiCQkucT16rjnGWld9yJ5ACCx4O/LnzXbSWht3HmuX8WqITYPWN7thE5wJ6ea5p+G1Z+rqn46Wr9HHMqQzTNeIjoA6+HgLrNuldFUQiVwLmGwcCbnyuNua1jKuJCnqTFqOqTzu0G9rELcqltP6uartSdFrNA5WO5281228vLxamIasxjsNzoXBxa2pAvty8vmXoPJWG0MuFMlMYLnbleesw1ND98mHVVM4OLSO6wbO8L/ABXoLhzOHYWYweTiPz/nXndVGrxMvV6afgtEfNsb5aSmmbEI2gu8OamxKNslKTborHFo2Cdkm+3M8rLISaZqG437vNZ4rfHy2tG4hp9fTGWpaW7tYN9ldVRkbBDJD0f4clCvkLZmtOwPXxHRVnODqHU8Foad9vzL1MkbpLmrOrQzuHCWSAGUAbbKjjsLZ8FqYZBcFhCuKCoY6jjkLhu29lCokZU000bd+6RyXmxrWm+53t5dwJ/Z41UwXs1kzgARudz1K7TlwsZBGH94252+ZcTlkFPnfEqIvd+CnP4tiLldRy/USwRtY8Egcj03/pWHUUmbRMOnDePdy6NA4gAHcXWPxpgc9spJF9iruieXwtl5iTl0VHGaYytYdNwNzuq5K7x8mO3bk285Z7ooG8UKCeaVrDdm7jYDvfYL0jhZa+ghLXXGgXPivNHG+SWjzVh08UwZyHwK9FZXqDVYHTS7XfE02vyFgva6Od4qvC6uNdRePqnM2mtdY2aSAsbnCMVWX66G4u+J/Prsp5YbYoSZHAA+auMxRxuwipa47GFw28wujmd7c8c8PDtEXQY1FclmmcA7+a9LcPzV1MkbZWkxllmv1cwTy/nXm2vaIcxTNuO7VEHy7y9J5FDo4qLsi8Pcy5aPkjz9pXle0o4iX0v/AEcn4bxH0btj1HFFRtkbu4EeFx9rrc8tTtfhsLg4G4/FWl49HO6g1Btnc7u3G3lz8FtWUWufhMFjyaOq4Om1GZ6PtDc9Nueef6sfnufTPTN1Wu4H2lSxQu7EPNzdvIdFR4hvZSsp6hxHdeNz0Sir2z0rS227fyr3Xu9Llpjidzrl8b1vT5cmWLRG40hgT2NrJGBhBBA9uy2eliInNxs7n1WrYOzRiUj23s87C2wK22DX2wOn2XXDNotkmY+b0sVZpiitvLk3FTA241jsNOHaSyN1wB8q5AsrvhNQPwivqaFzrgOvv1B/o+dX+eY5hmih7G13BzTtz5be1MmsfBmmpY4lwexp32IWXvp977rfHn9W/u69vvNct6mLPunHsbkWPgrPG7ivp3uNxewCvqqza2Nxda6s8wDVLAbAnUFOf7Eox/a5H0sxqGTh5HL7FXMly0tda45qeF47Nova/O6lmvqcb3B+dZzGo2vE7lSiedJDngk7bLnmbNTMWubkuvfyXQ4Xarks0i9rfnWg5xa4YoHNIF9jfnyXB1P2Iel0XGSWIbpEY2u/2LC45CXFs8kLXxtHPUbtcTzHhZZhzPwDSbO6E33KwePaS5rZdQiLHXFtu6AefS52v5rk6ePjenkn4XPMUDo6txbJdoLgb7h1h/StWx8mOkeWB7XA94cwFt+M9kal87mtabuJAOx3PIH2rVceY+Wjlka5pLTY6je/ssvocE/FEvmuuie20NMREXqPnhERAW1cPqc1GKyM03AZe/gtVW58Nmk1lSRt3LXHP2KtvC1PtQwGZIhDjNRGOjt7m+6xayeY7nGakk3u6/O6ximPCs+U0bNbwy9rnmslU0jI6NuwLg25OoH51Y0sYfICXAAGxJ6KvUMlqHfg7GxI7oIDt+d+XRWhlefiWjGF7tIIv5mygWuB0kbq8kpTSsc+ZhtfSCW8z7/erQvuAA0Ajr1KheJ34VI6V8jXPDmhrACSTbpyVKxHNVWVc7GdnqDmWtpcLhSPeZHFziB4BE8pERESqU+nt2FwJANyAs5reA197gt2DLjnv8Vg4HNZK17iQAb7LYGSPihY9zPwZBLj4H6lExtWZiJ3LYMOrGtY2NjHADvG+2w81kIZnkid0TSw94E8+Q2PitabilJC0h0b3uLL2aCNt9ht4FVocyiQCCKlcXnvBxAtp3t8VyzitPMQ9LF1WOkatbw2iFkkrCIpBe5AspHYPiTmOIk1uIt3RbpYX+KoZcx+qfIWzwxsBcWt0+H1rbRXtexr3SO1Hq3w+HmsbRNZ09PBGPqKd0NbGXaiZ5dYa3C79hbpv5HmqzstSWdfs27i91lpKvk4k7u3I8PJQfMxzm6y4nyNrKOWnucfqs4sF7AFxawuG/d5EDeyuoqamPdbpA207E90qALpgQWv2dewO4O17+5R9Vqe1Di1zQNt9hbokrRWK+ITmmoWybxMIaLKWR9N/wAXTMFhttyPj+f3KBisTsR4239ik9Xe57XGYO2tp8R1UaX+kQt6lxAc1rgS4HcMFreSlpoGvku86gT42ur2WCPkSGN5E/zqdgiANwTp5aeoUqdnO5Um07dJAY2w/F8N1JXRtBAa4AuBJsfZb5lcskYTbs976dzuCpauJtnOjbawt4+34qN74WmPhW1LRlwu4klwuL+SuxRvcC1ptt8TtzsqVJUdj8g2aAenzLKOdaItYSHAXO1ttlFrTEpx0rNWKw6gqKzF4qZxN5nBpLfpXdKGmjoKSKkiFmxMAAHJc+yTRMqMXNS2INbGx255gmxH510DcWFth18Vje+2V66nRVPNg1hAudx1v0Vq06BpdeztrDop5Gl8ga5x3PwVamY18pOq4HlssfMq+IXcTezjaLW2+CidRPPn4qMjhfp7lK4XYNbuew6LfxDM2535eCoyguYXWN+e/IKaTUXABvW9wqcxF9Jvp9hKiRSvqba5J5DbaykFw8NadtyPPmphsNQdzFj5bdFK4NjN+u97nkqStC4ZKdAF7W6qDXOqJflAAC+3XdUmyNY3la1gfI/UpmO1B2m+u19vC6iCVSRji0E6mi/XfZHXPJ1gTbfwUHyhznRu5bMsB0+30o9ha0OZe47o67KUJ2vYTdxuLjmeipysDY9bTvtz8bJtpEjTsDY/4PMqm6TtLP0AdSCd7oDGNJu93ydhv86iG6Gl4dq1btURE4EAG4Itf51Cd5DTY2AFgSNhdNJU3Wc92kaWt3+pRbG6MaXk2O2rrZTtbELAgix5W22+hVJAHXeBsNr9B4pCNrcODpWu2I52/KPID51F5e0G5vtYX6jqVBoDXOeCRc3G/XopZLDY/Dnt4D3oLOaQCrYZCQ1p3v0uD9agadtRNqtz5nblySpZ2hdGBu723/nVk2CoGputzWt2NnkKfKPDJNkEUha5tt+h2H25K4bKHzXAaNr89rD6N1gvVqoMF6uTUeYLz9uanbDVaLiol3Gx7Q7BIqnbMTOYCSHAk20+Ivy/OrORndAaflb7+Fvm2t8Vj3UlU+x9amsO9u91wLfmH0qR9PWOJ11Mwv1D3G3l8LJ2kSu6eAxEzG9jcAFVw4iVrXG7RtfyFj9KxzoKm5b6zI5ttROtx9ykbT1Pec+okFuX4Q2t+bdNfU2y4Dtjqu+1yb38entJ+CtRI+V5YC3qB4g+I96szTTjU6KrkJ5D8Idz/SqbaOraw2nkuTbd5B2/nTUfM2vHPkZu46je46b3IaPjv7lOyIHYi4IbpF7+IH0rGvo6hxa01MoN9rvN9XIfWqraKdjQwVcrdIsCXkAbWHXwU6RtkwOzvcmw2FuvQfnU7JrMLXtcAdietjtz9gKxDqeaVoAqXjwPaH6/DqpuxqG6XOqJQDa93G9vtsnabZe7HnUbbi+w23F/zAKEZ1HtHNva/PbksR6vPIy7Kido03I723jfztYKoynqh3vWZtv/AFh2KdsfM2zNxCzTYNJ2v8f51aO1uu6N2rUbAdQDbf4Kwkp6yUhrJ5SW8j2h5nbx9u6o+qVbjr9YlLQCR3zt4X38B86aNshM8EsYBpB5jpbmVaTOD9g5ptYWttYG5urFzKiPVL28tgADdzvarSeKVsTnNqZBdpBIe63ift5q0V48ndztbV7+2kFg6zTu0i256fAhWVVMCTFsG9XbbFUauOZsLpZZXgvcSbOcCTf+b5lh5o6iSMESyWJBPe3C3isMptLMskjcx4NzqBaXW6bX/P8AFVX9uyNjHaSSGtve1973+AWIjp6uNoY97yx+wIcep528FdsiMj3A1MhBeAGl53PjfkkwmLSu9Ra1zNyO8CRzPeHVQrGdiZZ7nuscA0u53IVhLDOL/hZergQ879751LKZpC60+kDWAC897b2qNJ2vRIXFzp2gNGu7r7kXCpxhsjjJANpDf51Rlpny7PdK4OeRpLr3NgbfN7rK4i0ROMbXhrmX7o6/zKPThPqmmjBs5rbuNue+q79/dzUIWRXczQ35ZJBPn9vgpnuYG9kyRzpZLi7SOYd4dFWBLQSI2ixJDugN/oWOXiHZ0sbskLwxpb3RrNm32Nul1Fs7Q5rNBJuLEG2oHb6VCR7RqJgdrIuNHIn3Kg14gkc6JxALNtQ5kb7FYu9e6oC8hrgXajcjx6b+wKbUGN1SPBDAeR3useyd4kdG8AkGzjbrtfb3Ku12tzpHgR35XNrqNI2uZKlugjWC924HS6gJNDBqBcXtFyDs0AWVF3YOYXNeXF3dGrx+xUWksjDWu3N3DwI8d/Hmmja6BHZlwcbDnurd7i4SNa4gkc777b7fH51I6rvqLj3ibBvTkpC90oaQzZpte3s+pIhEyuLtdK7QAHAXuR5lQe+57Ml3nt0sqet4bpI0OkOrflyUdQY5gYO8B+Nff3hBVDWtsCL3ba5PL2qkIddwNJvuff0U5vpGoCQuvseXuUJZ4KWMzyy2iF7ucRY+9ETrXKDaZmhjOyIsb2B29qmdC7YtcdDe8QOZ8ArE5kwcGUtr4TI0XPe2t7eSNx6hlp3S0dTFIWjuWdsXW/nV+y3yZ+8x+kwxeY8t+s1LcQoDoqY2h1wbBzbcj8NlbsxVtdRDCcbvTVcZJhkftpcORUtLxDpJ6Nz6mC0kUmh7QedjuR1NvBZOspMKx+kZVNc1zQ3UHt2c38/uXVWL01GSHl293nmZ6e3M+Y+f/FWwnGmTxuy5j/dlO0MhvY9GuB8Rzut4yvjb6WYYVXyiR0LSIpHu2eL7fQVyCejrpKZrqWc1tO1xLS39cZYHYDn9uSv8Ox6qsMMxBnatjA7F/KRhub+e1lvFd+HLXPNJ1eP7+/8Am9GUlS6R12kBrudvBavxC4UYPnKA4hQxR0uKtbqZMNmymx2f5781ruVs7xdgaXEzIx0Ng2TV859wXRMKzJhlY0CCoY9rWglw39/07rXH3eJhOT3eSryziOBV+BYg/CsXpHQz0hAmaBbUT1HiD+ZY2ho21dbU0UwD2uaWtfcAf0r1fnbJOE57w3UwRx10bXCGdo3vuC13ldcGbgTMDxSTDcVofV6uKTS5oNgfO/gfFXmNOCcXZb6MZg80tAexjdYAFhBJJ58x9C23D4IJIYRUU0jgGlz9Z22O3281gHxsdWCOnDyIrlxN+5vcm/W1vmWwYXK2Z2qoLpYo2hovyJA+H2CrM9tSse8yalfYDhjcbqZGvkMcDHd5rvxh4HyW6VNZR0cdLTwBrWRkNDW9Oi1ygxSOeQCjijDSQ06PxVmTA2eQRAjU2xBDdrk8lw5bzaeXr9NhrjjjyuXPZPWshjHekNgTyv7VYcR8dgyhlepqzKDU6OzZc2BeRt8FnqbDy2IOfbUNmuI5Bee+OWZmYvmRmEUlRqoaBpaNLrh0n4xN/gunpqa5cvXZY12uaSyPqZ3SyO70hLnEnqeahYtPdePcVKRY2UF2PKXmH1tZh1S2sop+ze090jlddqyPxApMcZFTVemKpGz+mrcb+a4WHOBBBtZVaesnp5GSRSljmG7XN5t3WObBXNHPl19L1eTpbbjmPWHqmOQSsB1NLTflyO3L86rF2224ItsuU5B4ltrRFhWNPDZmlrYn/lC1voC6hE+N8faRuLmkX2N142XFbFbVn1HT56dRSL0THkLcjt5+1THQ9jtRGlzrC29lFrCSHG1rAEX5bqBJID22sBsQep6/BYuiFN8UbTfVY35ePl7EfexawAm9r2sPt0Uzh2jO4SCBcEKV7WgNaCAQbXHMH2J5NJDpY6xjBJcd+u5+pVHRPDja+x6o9p1fKsCLCwvcqRkkr3O7l99m8viVErQqWkeQbFtrdd7K8w/FHNeWusGjwP232WOm0MBYx5a4gk7Xv5fC6iJCzsxYjVY3t18Pt5qlqxMalaJbvh+IiRt7gC9lnqOpGwvsVzigqyHEP2DTtv8AMtnw7EwNIG5LenQ9VzzWaTuFbVi0abw3saynNNOA5rx1XDuIuRW5ZrjidNG/1SV5cbd6xPTyXXaGuYHDS7YeavMToKLHMNloaxjXMkYRv5r0MOSM1e2fLhi1ulvuPEvK0+YqfDu2kil7Nlw0Da9uVj47X+K0PMuYaevjliiqS9p+S3wud12HGvRixapmqJYMctFI9zo4nMJIbfYX+C0DOXALNeVqeor6dzK2mph3y0WdsLnbyXpYMWKlvPLyuu6vP1FZr26q5gXE3JPPmoKJBBsRugBPIXXe8ZMGm4II3PPorqN4Mr3usXyNIAt15XVCNxilDzGbNuS08gqzZQHOe83DuTz4exWhnbcr2nYWN1MOokWIJ35Gw+Jv7lT7M9qT2YcRfkbADY229o+dTREuLbP/AOK02aPbY/QFSlL4XWaHNDZHAeAFtvmsUZxyvaZzC5sly1gGoaz8n2e1VY5BJq1E2BuAGnvA/VcKzZJTMuIbMBFySbm3iPBVRNAI3Oc9+ztIuOeq1x8/zKutrb0vJZHAuc1r3DSL78t+n26KbtpJyGu6bu8h4e1UHHul2xdNYaSR5/PuqzOzLQNBa54Ow/Ft9CzmIq0jd43tciQsZzBeQd7+Sle3RK0GPa17+5Si77azqFrkje2/O6mkF3ObLyte24sOn28lSYXidRtDdzO+Sy4vsd+fJVGNGkubYgEWHX7bfOpI+xdqa0lxO2x5HwKmiEkbwGk6jyNtxt1+dROloiY1tHUztGuN7chy5G1tvd86nc1jSRYgAgA9QpO0eXhj2sIBsNPK29j8wS7y5pFyNrkt5BI4RM72q91r2aXlznWDSRzN+qsG0TJsyUVPLIwxVFQ2PUTYgE87q+Id2ZLCQ7QQ0nfUfq5rH4kyUaKuBjWSwkPjcTyN/wCj3hXxzqyMn2XWeKfDn70qWkxWlIMErRC4dWut+dc21CNotsb3abcj4LobeIdVxEyhHgmLOaayiYGuJB/CAcn+ZWp4PlzF8arDQ4XRy1TxsQGGzfC55DfxKt1FO2YtHiV8Uzkjjys4y1mkhuosFh4keKpyteWOh6nx3XTMP4FZmqmh9fUw04IvYXc7e/Pp1WdpeAQLdNRiUjgRyYy3L2rm74h1e4vbzDzrJR1FFIXOvp5jXvfqVk8p43NTTFtnAuF7nYczsuo8WOFdBlDLf3TpqmZ0jHAHWRYg7bD7clpmUMtmfDZJhHqeWC9+vu9i665O+m3n26e+PL2x58swzMGIPo3SzNJa61g4jYeGy2HD66f1Fk5GkuGlrSPC21/Egn4LGRObh+WpInwsdUfJANhcX52PuWWgpw/DYBK8nSQ4tLSCORuPEjn7FWHZSLb5n0XFHLEZXlwMTdd7vG3M228bgrMGnjkiaHlrezbdpte+/NayY5Za005edNmuc2/MAnvfnWWrpZXOiDGuBYdOkdQUt9GlJ45ZeOjZP2crtJIuHOJ2t5+eypPpWU2qpiD5XyWbsNgR4eCoMfXzUFRHEyzQdiRvyvb3fmVB9SaKuw/C43SOfKC5w5kj+i6znfhruPMtmnxUQ4Z2Qjc46bOPmsjheqpoYi06TYi/JwPt69FZOoz9zZS+z3EXs0j3qbC8RhmJi7QMdG0WaD5/P/MubJMadWOk28M6O1hp5JIRbtGX3TJwZAX9s463uHuUal7zhb7NaHkbFqZblgmp3uLdL2gC5BtfyVImJiSYbDmGufTUsYh317LVJA58nfBIJuduizWP1EZpYmvFmtFyQOS1qtxSmp5L9qRsAd9rHr869voq1pTu9ZeN1l7Wv2+kIV9BDVRvimZqDwRcNF1oGNZZrMMqmV2Egs7O2pvTTut5gxyjqT3ZBuNIte5tzV0Ww1kTjJpOx63vY9V27iYcWuWo5dzRHURiGru2VpDLOO5t18+i3vCMcqcMfG6AtdE75Tent9q5xmfKLo3/AHRoNccjCCLD5RA8PcqOXc2ywuNDi/deza9yAfL2qL1jJHbeCs2xz3UejsLxemxKASwOvtuOoWQ3Iv8AnXIcIxuelLaqln1B3QnY+AK6FgeZabFow3aOVuxYTuF4vU9LbBMzHNXq4OprmjU8SzmnqSEIHO6lDr73uFHc9SuTcfJ0o2B81KWnkojZC4AE3TgjbmmdXesZgih06tNre2xWwZKnbT1sjnkAGI8+tlqGO1j6nOgpQC5ojfISDysQPzq9bjHZTsgjZbWCAQfO1vpXz9r2x5ffR6Tt9LOL3nTRh+cNywZ4mkrpGnYylc+xxjHYpUs1EG7iD7bhbxlGTtG1duWrbwWsYzQu9flksCNbrjxXt+yMnbhiZ9Yn+LwfaGObZZrHpr+DDPja2JgLG3abX87kfSrvCoSyeFlgCHgkjxVSWC2qxb2bOQ5m/JX2H0rXVLGRuL3Bwcdt17Ns+6zt5ten+KG5MJbGNXMBTxlwkve9+qMhfpF2nawUT3H2sRbZedM8O+IXRJLCb32XIcew/EPu1VVFLG03da2n2dV1vXpjdbwXNJsfpoMbqqSV7W2fYeZ+30KcPUWwW7qsuow0y17ckpMBnMmGtcBfuh2m97iytcahBjcRHYc/ki4v7FaZLqmz0ELTpYdAAuNxtvt7llMTbdjmtaLXsbdV9P8A7vvfO8dn3NrytO2fCoNBdbRY73Xnn0mMHtjdBXsc1peHMBIt1+2y7vkKdr8MEI27J5bt7Vzr0mcKbPluHEHAj1aUO7uxC+ZvvFlj6S+i177BMfOHMOGRdFERqBbq3s0A/a66VjmEVEOHmq7Qva+Ml1xudvoXI+HeISfdE0rxZwG5A+fyXcKtrKvLjLudpaN/EDkQsc32uXR0moxx9Ge4ZVrjgMTLEhrAAA2w5WtbpbltstV484a+XC4q5xI7F4dYb33WW4Q1JbBUUkslix5LRb2K94u0fr2WJxESXtaXNAPhvdcuP4fi34l7GeIyTasR9qv8mv5Cwp02ABkz2yRVDeVrA2A5fBXmUY4sHzPJSQu/BttpAvZxN97LB8IsfMlB6i973lrdIJdsLdLexZhrxTZvjk7TvPI58zvz+3gvX6rc0mfxfLdJ290NvxzH8TZXto43sgiLmgSv5ee3VSZzo/WMGcHvMvaRWcdhfb+dVsXy07GauGcPEcjLFjr3PtF9gqmN4fLDgxjmL5S0WL3G5K47fY276b79S804CIY8SMMgdGA5x2G/M+/3ea2XFcRpYKOalL5LgbEb8uS07EoJmZhqYYA8OdMXNaNuo+srbcPyXiVXBHNNE8uedbjc3N+l13cTETLyaRbc1iPEtIc6Uy9qA06JA5pdzuTuL/bmvSPCKrdJhzWOI3aCbb728guSVuUZoIJu1jILW27o8r/BdI4RS9hamJILGhrgR1+11xdbqe2XodDjtj7qy37MNPqdHLckA8rc1kqC7qFrSQ42U9YInxES2AI5nopqPR2GlpBba2wtsuOsavt2zO6tXxl7qdvaC4LNh1Lt+Sx7cRmq6B7IbC21rg7hZXMDGvL4iOXQrAwSxUlO8Mc2+kkgm917eOO+NuO0zE8NqwSG9Az1h5BG5uRz5q+qKygpWPDpWgkG+4XCsW4g5iw+V1JRSxsa15aTYudZa9VY9juJMPr2JTSOdZu7rDbyHNebGK221stYU82SUTs/VVRTgkOfe7fH29F0/KEQqomOAGlwDtN1xSWQxYtE7tSQ477/AELpuVsTrIjDHTRnSRY3PQrPJHbMQ2xzNqzLrsYbHGxgFw0W5/FQrr9jsOix2C1VTNT/AIfSXA8h0CyNdZ1MbhwuPis7fFEkcTDzZ6QUTG1lFPIALPud+lxa30LuHDqYzZToJLkjsW8/YuN+kRA/1Slexx7koO4vf7XXUeDtQajJGHl7g5zIwCQNl6fQTrDEPI67/vM/WGVxGCd+KMljeWsablZGvb2tE9o/GYQfsVNVQvfMX3IvzCmqR/WpZ1Lbgldmvm5/V4hzM31LNlews0hlS4X032vzsdl3Th3UkCnnEkYjc0d0u/CWA5WtsAfYuL8S6cU2dsTjOwMxNvAXXXciTMfg2GUzYpXxjfUx1huBbVb2LyvaEfBD6D/o/P8AmXj7nU8YxKlq8NlimkjawN62sR4fNZbVkyQHCmX2LQBbyWhYhhkUdI+UAvZbU9pdqcST0W15Ec44Y0SPa5/J5bsCQbFeb0szbLy9r2lSKdPqvzWvFZjH4ZHq3s9the11bZZhApIwJbi19hsfIK94lsBwi+/dIN7qzytI0YfCW6iQB5LrvGrvErO6MpSMdHiRdbcbcltMDg14v18lqtMbYo42t5XvbqtngBLmkc/ZyU4p5Vv4c74pVzsKxOjrGNcDqI2jv06FWGRMa+6maZZTCWNLG6Tqvfn+e6vuL8Ie+iY5jSHzC5PvI+cLD5EL2ZlDXtsXR6huNwD4KbVpF+7XJE27dejr00HaSsfpFx4qwzICwRO3uDYAbLIyyvaW2IsVYZgaTBG7V13TP/pyjH9qEWh2iOxG4VSS4uNtx0VOFwfDG4g3tt5KpIzUdAJ36grOY+FeJ5UadzNWmME+JK0TPGoVrCyTS62+1/pXQGQOaXEvuOlloOe3MirInOtzA8LDxXD1FZikb+bv6O0e94YdpZ2DXkHVz7puFjMXIbTve6Jrg9hYSTbTqIHUEW6+5ZQ7RXB2HXmsXiTZXkNZd5laQWu+TYA3v7bj4Lz8PN9vYv8AZ05rirmtne1jXtBFgAL8j4i3h9HJaxjLi9jnRysBb3r9mOX1rZsZaYyXPkOonaxvfe4Ws4sY3UsjntMoIvpdcDnvyX0WLzD5zrfNoaSdyd1BTSN0vc0W2NtlKvWfNCIiAug8KacTTVZ7RoszvA8z4exc+XQuEhPrVa0H5TAOXNZ5PstcMbyQ1HMxvjlWdLW9/kFi1lc0ua7H6wteHDtDuFiuavXxDO3mWWwHDTXzHXcRAgP2PeB6c1uMuCUlNAJaiNr3WJbHe23ifiDfyWr4DVzYe4AtALuWptgBf6VnMXxZhp3AyOcNG9ju42+orPJFptEQvitjiszby1/GcRhlcWtaH3ILBpGloF9x7dtvJYRRsLAk7FTAMFw8uBttbxWkRqNM5nncpFV9XmDNZj7ux1X8f6VJ3Q7xA5earitka0saAA62o2F9vBSrMz6KIikPJh+Clc0sOlw3V0a5oDWxwAD8bf5R81bPcXu1G/vN0Imd8kYu8DTq6kXtss1TF/ZNAm7mmzm89PhY3WKomtdVRteAWk7gnYhbPLhzTE1rRdhuS3kLKJtEcSTEzzDExxFznPcHPaTdrrkuIOwA8DsPD4JFCRIXPu3tSAHNdazBYeHLkPOw2WTjpC2Ps9yRci+9h47hT0lIDOadsdtFxawuPtdO7ccM+3mI+bJYDFKKpjQ7Yci7c28yFvtLDoaC50YDRsLE+Pj9C1PBsPlZVRv1OaLgk6eq3Gma57XBuoG5G45iy8/NPL6b2bTtx+EskETRfXe42N+Y3949ylZBCdnREFveO1wrt8D426IwDtuS3xtf4KAa4PaWjUXWFtP0LKLPSmqj2Dg0FwIuPk+Xv9ii5zWuIfa52tpF7eNuiriB+px9Xe4C2xuLnfl77K5ZhlVPI6OGj0C3tuL3/OFWcsV8yRjn0YmSECW41O1dANlS7AkkiMkWtYm/X5ls0WU8SmddjbX3urmnyPOQ18ocS51nX6DdUnqsceqfcWlp8zHPaTbSRuLnkoQwlzd3lwJuO7f4LoUGQdmCRribabnqL33WSpsj0kIaXNaLLO3W0jwmMEzO5lzP1SRt+zil/KJvb4BTT4dW1MdoqV0hbYd4G/TmuuR5bw6OMNdE08xt9vNXUWC0UYuI2i4APUbLGev9Yhb3FfDkOHZVr3lpEDr6t7kndZ+HKFfNGWEEX2Ad9fTp8F0unoaNndDG/BXUcdMwtDWDwusb9Ze/hauOtI1ENSy9g7sHp5GvsXPPWxs3oLrJuuNxuByKr10rHTvawho8Fbv1EENsByseq6azNqxMuDJO7SljJc+5ufDa/RZNjezbpDmkDY781bUUGlpkIuAq0jSBs63mOi1rGuWNp3wib6tLhcc9/wCdU5HhgDRYA8/JRPK4N7KnJZzA4lvXl9CvtVAvLiWkhzm9OSp31XDbRm97avo81VDWBo1WbYkDbZUZLbu0l21j0VeUpWv0ucXSi+97bHfopXSaiHH8Y33P0KN+rRu5UTKAe7sb9Aqp0mY5t+5vc3F+inZI3tA1t9R+TsPt9verfW3tNDAS0cja26nBNw9vyWG/8yfUXJLmuda+pu2/K/Pz+3vUzBI25G43v7SpLGMaib3J0+F0a4ODmOLtvp81KFSScgWDu6dvlE3H5lTuDZ2i5vqO45lHBoLW3AvzI8FK4m7nEm9jboD4IKzpOxJNi4Da4F+SpF4kcC9pFiDZx5H7WUrSRGNQtfmPEJC4sNtDruBsfPZQJ3XFhoBDRzvv9rqLna26Q0gm2q3VSgxhrS17gbgWPLboo2LDpdbULkkpAgRcBoBNyRvta/8AMqRmeGnW0947AnoOX1qqXNNrizeV78vFW73slfpaSQ3bfp9gp0hKxml93AlvPaxUJe6yzH2cCADbcefggsHBl7ab7g7kKm+UmSwaNLNzt16/UiUXOjtZuoG1m6eQ9nu+3RRLAANRcAWja/Pz25qZ0h3Mpu4bE8rnr+YI513BuoGwsQOSQIM0MaS+xuLcuW/z7myiGE3kJOvod9/sVI+J1g1rQNxcXtfw9ymfpZDpY82tYeQ+30ppKk6JjnPkIa43H429vb4qUxtBGxHQX38T7FOS8WGgAeWypa3iMkuJGrcE8t+vkApiEbHNee5GHANNrFx58h5X63UrRoLmg2eN/D3/AEqDXOe8MaCHO689O3L4KVjiJXRyhmgHSN97AdUnghNGwSkOsRfyG3QdL8rn3qErIywAOI1HYEABpsAL8+nt+dVAXMiJ253cPb0/MqDyHatJDi0aT0v4+7ayQDGQXcWgt1WvY2NvgqjnCHd79drus4D83uVMVWiN/aHQ5w5DqPBUi9732edubj9O3wVtIXJDdDGNc4lw1nYb239g38lVa0sI1OcHPFgPz7/UrZ5lLyNOpxIG1ug5/H6FXMgA7Nx1Oa3nzt4qNCE8Yd3XA2fsHN53Nx9Gr4qR7mgNbps+U7nbu33+jb3qrcuYWuFrDcgbjqfmVo6cSzvaWu1MO/XfmfoA9ymBRqCHXYH98nckB23MrH4gwPAhFwXnobG5NzuelgBsrieoDnENIJFwSd+W5vdYyse4hznyEO02FhzJNz8wKtESSxeISl5GkvIFmkkCxNt+Xu6qz/BMcDdjgW9DuPm+ZV62a8hPNjSBtyJ6j4qzLe1eRodvyB6hbx4YzPKrGXsJeQC4AlpB3A5nrb82ymp5GNjieAN7uIbfw635/b2KjGZXdprYGRkkNJ57AfMqjmR9k105IDYy7cc722Q3uFMyfg273JYN2/ignluqrGQSEljiSC4ghnKzeZ8eg96t2sZMwMuC3QW307BVCHxAiIhxBdYAkC9h09hUSmJ0u3Smnj0loN26t+YBZcnw+dYqqr6h8gZHSutYhwLgCR43ur3S/wCW4HUA0WJuPkm/zAK2dRvl75Y8DawaeulK/Uvv0Tw63ydtO5pLQ5rIybusRv5H83uV7HUl0Md3aARzJvvblbra6xnq76Z7ZLGUF1ne8bW9irNqGkdLA38VjmrxDs6K8bmF1I50EOmJ4Dy7QbCwd+ZY90pY4APDSzw8PcpxVEv1uAcSC033sPeqRdY3Asd+6CsNPSXeuMxOc8guc4PaBuL+fl7fzqeFx0g3dpG3yhz9lt1aMlaAS0d5579jsft+ZT6wyMAnmb2CnSsyvGyN0l92tJsA1ov13v7bclCSVrDqfbUAbtJvci436e9WLqkC1rXb067I2obpLdVxzAsE1pETEr2Igs3cA8DugdDf4KpcgBp1B4B7x238iftzVtrdIxrw6wA2ddTOmdJoDdLgy4Jv4dbey6rMG9qzZxqdC89oLX3be4A8vb1Ue01kaCwgfikm3uCtnOOsvYBYbbXVV8rHaWBwHQ921kF26TtGiRwj7tgQWk7c7BSyywvaBJokLuY07Dbz9ytJ5SwnvFxbvYm+6la8td2jr33dbzUxWVZt6MHmnLtPUUxNFSMdJtcNIadJ9260Gtw31KpaDIJJNLm7ODgw6eTtgN+XNdZfeS7Q/TqAuAOixGJYPQT0roIqKOWQEWOzfGxuuzBnnHHbLyOt6CM099OJc9gmihY6OZjIhqAuDdvTl9ayVBjFThkvrEEzuxPckiDyQbdQD1UMRoooKloqII4HNDh2YaACb9fFWL8LdURSTwNeNO5dyaB5X2K7Ymt+ZeJMZMNtVnwytDiclFUQ4nSyu7OOXU7fZ7TzuPK9+XRbJDmeOCsfTVlNT1tM+TtDMQCWsfZw89t9vALQaL190bYw9paHEaS3p/QrmkqJopTEWPc6Bve078+ns5pbFHqU6m1dRV0pmMUPrZMFFTthbsHsdpcb8jy5WPJbblrFKHDZ2lslLWsmIDWMLS9p5+F9ybczbwFguQUM0mpwj0kgBtmi1z0C7DkvC4sOpdVS0STzN7znblpPQFZTeMUO/BW3UW3EOoYVilI8OYQGOZcabDx2O3O/P4rGZ7yHR5zw/toWMixSBhEMxtdw/IPX2dQrmgfBLE5zoW62i9rAEndZunnYWAAEEc9+S2jJF+V7Ypj4bPN8eW5KKt+5rWvZK0mKYP5gg94n3/StsdhlHSUDY4maDGC4He2/PZdRzJl6DEo3YrRxA1rG2Nv+NHgR1IWj4dhNPPrFQQL8xfl7ly9TMxOl+mxVrzCywWmgw6FkPZWke3W5wb1KzuC00ck8s8mtsTfkm1u8hFO+SOkijJf8nVa9lmIsMELGsjdYRjU/oBz3XLWJtLpvPu41DX+IWOVWCZTqKmiZqrKhhhp29dxuT7NyvJ+I0GJRTudWtlcX7l9hcn2dV6hxrFqHE6stlaJIoiWtHs5la7VZYwbEtD42xsc7qQNl24bxSOXBn6ac07iXnSWMuc4tj02729hYW2+3kqVmlx0mwtfvfQuyY3wyjllIaAGkjvMHn/OtKxTIOIUt3QRl5O+/PlsumMlbOC3T5cfmGnIryqoqijlMdTC7YHpuFQbE5wGpw02vYHfrt9Kvpl3JQHCzQ2zrg6r2sujZE4mVWFiPDMXd2lPfQ2XUCW+R+tc7LSXESX1XFyPDyUC7uktsPpCpkxVyxqzbB1GTp7d2OXqqlqqeuh10zxIHtB8jcKc6ZHObH8g2IHTmSefuXn7JvEPEstzthmeZaR1mlp30C/MLueBY7huYaRlZh84cHAEgHcLxc/T2wzz4fVdJ1uPqq8cW+TIM1Mtfcg/K6/MoayLvPMX5CxIsSB7fJVmDfU6/KzrdVTIaXO1WsdtzzXO7VGO7m3kuS/pytb51Dul7gQ0aeQ02JupnNbFquW2J1Dy6D5gpP10fL3JtcDn7UILscCySMXc0g2Fyfq96OhAAdJci5vcDx2P28VE6nMew8ySHH/qlTSFhY0jUCLhrT+f4Ku1ohNreCXua0eJAt7ldQVL4gO+4DrvvZWbnmYEBxDS7Tf8AnVvK7fsruLnENaB06bqJrtO254PWVVXUR0lM673na5tb7WW3yVtJgc8VPVziWQtL3D8Vp6LkOKRYhg0UFaKt0VeAHNaw20t63t7OSymE1lVi8rZ62bWXbG97WVOMVe+vljbH7+dTPDfafHqrGMQiZBMBTs7z9I6rNT0tNW0U1HVQjs5b38CPBYbCG00DGiJjW7gbLNSa62AU0LQHA/KtyXT0meY3aeZcPVYq7isRqHibjJkp+Us3VLYIbUtS4yR25C/MAeS0MMJtbe/hvv0C915u4ZZczVC0401kz2NIbbY3XnTM/ALMNJjssWA0pqqVwAbcWLSem3gF7eDL7yvL57qcE47TNeYcicXmQMJcXNd1N9/Z7VM2YtBjDyQSTfz967BP6OWaocLq8TMsRfStYdG5MjuZAPzLmOK4FiGFTeq4hA6CVhsWuFrLetot4ly3x2xxHfC3iADCA6znAjbYWuPDYb33v9SqShkVRoBu17iBd3T3+7mbqkztGvbYtc4kWJF9IG1vePzq47CNwvIwOeW6rg7WPl9uau5waO07GIuaXC5mIG/t25eyylfO6eFzpXB2l127c2jqdj1tty28lXhiiLwISbuvuPxQNjup3YeTeVshALdLQ4W6fN1VJmu9rRFvA15jm9WaA5rhcNdewsLnf2738/JTetQMaGju6wbaXbk8ufiqYo5HTObHdjQSCXONzuN9uu6mbC8uMrZQAbgOcN3H6FHwyvq0QuWVDiXM7Q6gN7OGzftsq4aLuNi4OAsQLWFuX0/FWDYpmFszJXAAEWcNwTYfQDsr7T2xDXuJAJv5jpus7RrlelpnjaBsIy0yABv42qxspzKXPYe8eQaWjfbrdW72PMrTKAbc3Db3KMjbRvmhAY9zLMN7ez6UmCs8riWRoALGanAmzeXIe3nsoNl7QHULDk2zbA+5WrToYZpAbjvENubG/wBO6mbI2oj06iwNF72sb+xO3SIvNvxXgJbdzmtseZHl4+66TR6Q6CNgLNO7epJ5b/mt4q3dWAO0jUGuO1jsdt/zqeN5cQCAGgG977eCrEW8tbWrvShHLPhb/W4HGN0V+9qJa5vUFd+4K8Q8stwx1BVR9hXFwu13J1xzuuGxGEztjk2ieQ03+ddIxDhafuVT45l15bVNYHDT+N5G3NTfNTUVy+GnTYMvxXw+no6lmfjRhWAAsdsb2AjZqcT5fSuZV/pEY9PO4UVG4RuJsZGnVb42VDI2J5fdmAUOdY2w1DQY/wAOzU0uHmftsu40uTMjyRMlgw+gc0t7pEbTtz2UZsmLBPEbhpix5+pj7evw5eZ8/wCfswZpwVkOKMcIHPBa3x8tt1tORZpjhFM7SAdFi+3QfP5XW2+kFheXsMyPIaCmgik1s09mwNIN+ht4A/Fafw0qWnLeqZzdTW3Dr3IGwsbJXLGTH3VjRXDbDn7b23wq4tBT1bpJotMjtXeDN9xv1/Mq+D181VB2j9BEDhdgvcgdb+G45K9oaMVDZJWd5rrucXDl5hYjB8HxSgqKmdkt2Of3Gg3tvy/P8VpWY1qC8TFt/NfwxsdVGsmqNDXaXN0uuAet77qXHKmZ87ZKNznaAHa7XB/whyP0rGYrQ1+IzSwYYTGYwC4s2J63PsJWXw4SQ4NBP6vrIuHb7kjqpmERbczVVhxWvZQNdLAGukeLEjvE30ja+435+CrYBWsxrF56syB1RB3A1x3baxJ/mVwKeKvoGS1LbCIF1jt538laZap6fDTUYjTvEz6p1yWnYW2Bv7ws7cxrTeNxaJ22C2Juc5rpnBhO4DTy8AEy9Q1UFVUCZ0bGmQcgR5ErCT41iEcrnQxRBrXbA7338VsOGYj632E0lotZ0uFuTh9vmXPkrOnZiy9m4j1bHjs8kFGCBraANTgDv47BVMAaIoBHfSJRqFrXt9Sx+KVIqPVaNjranWBDS6/tWzUdMwzQxsjAEbLcrXWFZ1C08p8awqTEaFscMcj+hLLXtystEr8tyxl5mpHGwt39R6brsmD/AINj2SgOF9vJXctHSzGzohysbi67Imt6REuK0WraZh5qqcDihv2LJI3i5uy/zgnxVicczBhLGuAE472oOuHgeN/avSVVlbB6q+ulju7qBYrC1fDDLtU1wNMW3N9nfWmO18U7paS9aZY7bVhxnC834jiEzaGSheHvkDGnVqvfY81ur+DFNjckdXX1D4y6xLYWhpB9pvf4LZIeFOF0dVHWUkkrJInB1yQb2K3MsMEO+5aFrPWZpjttPDOOjwxO4hrmX8h4NgUQjkBkIFg6V2o/V8yp49l80rjXYO7spB3hpJAPsXMs/wCZ+LWH4lW4lhsMTMGjeGsL4w425F3O9r3W10uJ5iZgcNRU10FSZomk2Aaw3F7i55LKOqvWYmeWn7PS0TWI02bLua21LhQ4hdtQ3YkkAO9i2pkjXgaTsfNcBZNXS17o3VeiZzrgNka63uut6w3NWKYXRCOrjkqA3k/RY2tzWPU2x1nux/kvgx5Jjtv+bpHRUKt4hppZCdg0rmmJccsEwWrjpMShqGOk5aY7rYJ86UGK4U99I541M1bstsVz3yxFd603x4LWv2x82jOlfLmOuqtHKMNZ8Tce7b5lUrJTDWUBjcRra7rzFz8FhsCqpcQxSrnO8bnFo32IvuT4clksanMVThzmtAIY7yXizE93bP8AfD6SY8adCyY5xfXNuOYPO+1lhcUncK2VtnONzsPb9tkybWzetVfZkASAbeayGIYNUve+Zgu9w6jz8V6fs+8Ti7Pk8fraTXNNvmxbqWOcNa5waXC3sWaw51Bh4tCG9oObj1Wv1VHU0De3ke5zjyuseKqo1j8JYBOpz2rPbU6fBFo7pdJpMaa6xlLbexZFk8FQAHNG65lTYk8DWS6wOwJ8+q2rCMQdI1ocbki6zw9VeJ7bcmbpK67qthqIexad9iF5wx4YhV5vxOBp78c57JxFtJALhYjxt1/o9EVVSJIWC97Gy5vVZYmkxSpqfVyRLIHgjr0+hd1rR3brDzsmGcuPtny03Jc5jpI7kO0EtAafA7+f9K2Katme/WAGNI3tzC1LKzjBWVVLJTuJjkdqc693HUbXt13Wzylskd3taCee9vzbL7KmprEvlMm4tMM7kKdpqaqBpABIIHgPFW/HTDm1+RK8EaiyMv26WVDJ0rIMbMYcfwjBYg7X+vmtqznQtxLLtXSkAh8Lr/BfOe0KdmW35vpOgv34a/k8bZIxOODHKbRo3tHsTc26leicMnFRgk0L2aiBckgCy834PB6njzYidPq8zmm2wJv4nb7c13XCaiq7N8VC0DtGi4G9tug6381zdREbjTXobWtWYt81zkeqko8bqoHAs1AObfp9a3HMkNTW4JVREue58ZDTy6LRMLcaPNMTJgYXOja0Dlq8BddVr2ifCXR3LdUZ3Fri42NuRXm3rMWl9Thyx7uk6+jhXCepjp8UdQ1Y3Ezmlt+R5cvFb7mOqgix+ItdaUuY619wPZ0H865zlmlqafPdZQU8hYWzkva11te4Oo39y6FjWGMla/FahuiaHToOsOeQPHa39K96ZjJhiZ+T4qsTiz2x/K0uhevucyCNrQ0yMv2hNrBV610VZhEsbJhJoablu4WEpmPxTCqWbsYpGsaC4ucQLWWZoooZqOQxyM0lpaWhlgT5BedWJmr0p4tDjeA5PixfP9XNLGHRwgb9Dfy+3Jdro8ApYIdHZDYeHJY7J+Bshramu3vI61z4DktrqC2BpJPRb1mbViWcxFLTEerQsx4XS6HjQ1pdtsFquQHmlxp0LiLBxsAb3BHVbnmWUO+SRp5ndaPhTjS5pHZNb3iHE2tz8L+Syz849/Jthn4tOu4mwvpdQJ29yp4KbwlxDtyQdR6q8jayWFt23DmqMMLICdIA9y5Nc7ab4017H4GtmfJK42Iv9a55PiLRUyiJzgGgk77WW38RaqpphGY7BrwQ65t0XM31Mc1Rc6i0iwIuRz6XXt9LzSJlwZZmtpiGs4uyZ2KSStNy6xseYJvuquG4RVVAFvkMtYj+for6qDXYpE0Q2je6zhqHLy+nmtphkbBIWwRBreRI36jpyXLkmaWmIa46ReO6XNsz4ZNSYtDJK7Q02308/Jb9k2toqalEk7/k8iSD3RZYLiK5rxBUuLmuY7Tcm4P51aYTAa5sYa4ua4EuItc25Llyc626cXG4h3fDcUoak9lTuGrnpHTwWQqnu9We4DkD0Wj5NoJ6CZ0rwRvZt9Iv8At7eNcDhYkuHXkspmJnhOtPOXHCsdV0IhEZcGyg6ibd4clv/AapNTkak1kAtuC0bWWlcZcOdHh9VI5odC0kuve4H0BbL6OMzn5Ojjc8ktc623Ie1ej0P+nqHk9fH/aIn6OsSkgC+/iqFQA5jgb2ItcK5lFm6jvY+KtpnDszp3B8PoXbvhzS8d8Z4RDnussy2q2/j5rdeH+ITw4dStjjudAtHexJ5e9a/wAf6NtPnITNt+FjuTf5Rud/oWXyDiBiwqGSnjY+7CHlxA7oG4Fx4rzutr3UiNbe37CmYz238v5uwNrY5aAsDmEvaD1Nzt9vctl4dMlZQ9hLJ2jozYv5ajzv861ChqqWak0xxtc4N7xcbFpsLD6D/Stn4ddm2ndFDqDWmzWvaQ4AbAb+HILxulmYyxD6T2j8XTyu+Jjf9wpCeTR0tdYfKrCKSLW4nu7i4PTmtm4gRNdl6e7TszcDdarlE2oYtbrEC97W36WXfkn43z9PsM5EdOJR8u9utqhdpewH6VqLbtxGOxNyed7bcrLbKZjXNYTceJJVcfFpVv4hofGMMbS0r3usGyg/botZyjOxmboXWe0mMtOr83RbVxiYz7mU7n7NEzbnfYE2Ps5rVMsPBzNTPDWXc23UXG3s+haX+0Vnh2eR7dDAb7qzzCSaEOG+48lczNHZMdcX2sqWNBzsN2cNh4n4Jk5pKteLQoUxPq0bW2uG7nxCuLk2LevPZWtK9hpInOHMe37fzK8Oos5AXCxjw0nypzTFrdIHtPgtEzyXF8cj4rhzgAFuzSC/UXE35C3Vann+MOZHrDtJNjY/T5Lj6jdq7l3dJquSIhr7QXUwbbT0F+qweLudE5srZHEsBc1jNnO3F7HxsD7rrPUxe2n+T7COv1LXcbOpsTZi5jX6gdPeIddtu7yI9y8/B/qaexefhc/xuTtqkmItIL+6Xc9Ph4LW60uDJH6dTyCRccytixeCeWdspLQI92gtBB9/Ra/VNA1xiNhD22cG728bFfQY/EPn+p+1LRJb9o7VzubqRVKhgjnexri4NcRciypr1nzHgREUgttyJiTaA1R1Oa4t2IG3vK1JZjL8jonTPYdwLFuq2oHyVbRuExbtncLHE3F+IVDnG5MjvpVCEapWCwN3DYqM9+2k1c9R6qalv2wNvHwVoj0Umfh2z2JVkP3OjpqZrRI5u+1nX8lgZXTSEFznG9tPPn4BbRgOVsVzO0uhj0RNNmnSSHW8yFtMfCTFniOTSdVxY23NiNrDbp08B7Fjl6nDjnUzy36fouoy17orw5Y2FznaTcXNr26+HtUrmOaAXCwPLddki4NV74RGX95v5cYdqvz9lvIdAOiydLwLL7NlkY4NsQdNt/Gywn2hgiPLsj2V1O/EODIvREvArDamN3al17WAaN+fQ22WQpuB+As12iBBN7Wtdvh59VlPtTDDWPY+efMw8zovUY4LZfe8F9BFpcN7C26rDglltwZehi2cHWsBv529yr/iuH6rf4Nm/eh5eoWOkq42NvdzrbDdbpT4ZWykfgpJD1s07g+C71h/B3L1G8PZTRgg/Ktud/H7c1sdLkjCIWhjomaWjYBvJZZfalJ+zDbD7I1H+ZZ5+wvLeJ1BaGUcjjbS4OFtPtHuWx0mQq2aK/YtaXb6gPqXbIMuYXT27OPkbi1lcMo6OmaC2BliOR6Lmv7Rt/th3Y/Z+Gn1cow3I1ZHZ0p2YRyACzkGSH6S4zPOoguHILdp6ynp2XjiYOitvXqibaNhOkfN9rrmv1WS/O3dTDWsaiGGgyTCHO1xuJ6Ocb7LJwZSpGkFzG67C+2yyFM2pLGh1gBa59yuxqFi52/iFz2zXn1WmNLJmXKBuzmtcOd/BXMeFUEJAbEBZVi+x79h7Cqb3EmwG29t1la/zNTKfsqdrRpYLDlsg7Po0ew7Ki07XcOXmptQ2Niq96e1NJM+NhuASsRNW1D3losQbhZKRwLSHkb+PJY1zqVj7a2tN+nJO7bSkRHMp6Vsp70r3W9vNZNgiaAC4bW3usDLXwU5u2o1WFrE7Aq3nzJTQNAbNGLC571vtspitpniE2jbaC9gGx+AUe0adr7rQq3P1DSNc6WshZo3O/NY/BeJVDmDF48IpKrW+Qk9wctuvgt6dNmvzrhz5MmLHxa0bbtMwySveRsTcWUY43SvFxfpc3U7Xsc0NLSCOn5Xv6KvBGwHW4O8hdenWvo8u087lOO40Bu/Sw8VJuCSHdzkNuaTkNF9ha/XqqbnjuwtJG19+YWksx8j9JMYvccug81BoBuxjSHOFwTyCOc2Ta5A6b2spGOIJc4d75NuQIUbNJyHAgNZexBHK4UjwWH59zzULO/WwXXA2PIBLB7QBuBz5C3wUSQkBcw3IsflN3uArdhEzzIG7X2t1VaoaWgxtJ5Xv/SqUYjgaGNaGgHuj50ITNibrD7WcOh2sFTFiTY93a++6rOOo6g7a9uYuUDAe+ACDzvyKhPlMJgWWI0tFhvzJ62VWMxO3a27QLbHqrZm9m97Vy8gVUbBE5t2AC99wOQU7QnkYOQNxa/w81Ie0s0gk6t7WvYn6gpHSSNs0+I5GxAG/u5fbrWiLrm9rgczsmhFulzbEkny8UGltiCQTcXPh4qdhFiWNAO/kbcgqLzuXE+ZH0BQK+kuFwzS3oAN1Sc0F2rXcEeF1CCRzm3cTvcn2+f9CllvdzWkgHc35IKcjxpDbX229vj9Ctg6NztAPl/heJuPtsp5nkN0OsbG7rD2W9niqPYnQGxvcwu/GPP2+XU+9SRCd8UgcXXAaOVz0UtNoDzcHYnfyusZiWJVFDPHAImuidcagTsensCykbWOp9IaQX9bXLQOvwUrWpNY7p9RzXyEud43Hl4I1rg2/bEH5IuFK2YSVRgLNBa0O+SevnyPgqtRrDbg899ItdRpWJC4sBMhu0bHxt9vpUr5WPfo0aiLmzTt0/P9CptcfkB7nX8uvstv/MpogyMayBvte+/lv8/vQSVc5bY6iCenS6txpftpcSbC/t6fMqjgXOcC8DT3jYXF+ql1ySD8I69h8gA7+PzXC0rGlZlXhjDQSB3gLHvbjb7fBW8jJI2l7bPHVuk3VVrtA7KQ954uQDfz8PFWdXM4g6dRuSPK/wBaa2RKWSojncWxhzLOF7i24PK3nf4BVCZY4g1p3AF7nlzJPx+hUYmCPSXAk83Wta3P6wpzFISAJNOkezVuff5prS31TDSWsDmOdfYX+KpkPaSB+ELngW8bG5+fZVGvMXdvtYNB3Cp2Dbuiu7oAQDy/nTxCE1K2okqANIbpJIJHQHf4kq+e2RwLXGw8Rsbf0KlSvcGlxJcGkBruZsB1uOZNzt5Kd1Q5zy06jfY8vtyUT5TBKQxgcHgEbkgdPtb51avdpiDTG5z2gg2F9+Zv9uimq3h7GOPyDubcwOZ8OnS/xVGd2kte5wNm964tc7kjbYbkJEG1nVvijaISW2IOqwufE3WKnkLJWPe4aGHW4E7XI2v8yv5pXa3tkkBHIk+F7n6rLD4hOGtc83LXSXBtva3zb+K0opadMZLLKWCMRkj5ZHS5/pVNzXtNiS25DefPyU3buce9KBYkah0tt135qkx+o65Cy7twWHmPetmO9rp/ZNPZscCLbg7X8r/H51azzuqHaHBzRbx257KlXObFEz8HeQEltxcX5Xt7PpVOOUiJzZWHvHc33vyvfndIgm3Ol5GIy0RizQGuJu61xf5lBx1y2BsyNwG/Ldtvt52Vi6pfNrYJHOGkWuLEexVo2N7cRyOLm6mEgCwPt69eaaR3b4XkVW5rh2trdza/iLfHZUqw1D4DGXPiALSNPVSta4aZS0CzG7j/AAr8+dze/vQ1b52SQCIawDcNHyRc/OkQWtxqWLE8zy+ldO5zhI0McHDVy3b7LKhBiL6eQMqCNDrtv/fAb/byVvWySRYtBJ2mhpY3ugBvK9m38/6FSfU+uSySPZrdEAXEDTvyPs+K2tSLxqXFj6i2G/dHozBq9TbW0WPyrixUpqXu1P1EBtjYcyeo96sn0tTDGyoYXvDti3np+BN1aitLT+FeLgOIabWPgLrjnH2y9/H1ffr6s1HO0HWXagdh3uV/FVBK57W3bcdfErCsqwJdNyXMsO7zPid/sFkIpmyEvBvptcm91Sat65d+JXUr2vYHAlu2o78hZUGPIl21OF+7Ycj+dTPtKQNW3Tmb7fSoTsbfW5oDzzOojT5W+KiOC255j0XTanbs2tLRvcqs1+lg0E8r2v8AUseZTdoe6+k3J5XU7XCNzgHbuGm4PWx+CjSe/c8L+OWzfK4BvsqrJWB+wBdz8LKwY9re8LhreV3EgnzVaKYO3JcXEW1WFiomFomdcruVxc6+wBsLBSOO/wAoag02PgDv+dUWSBkZAB0tuCLbqB1yEvFwQTtbf432UxXSs23CbtZnvc1uxA5gjvIwl7iN7jYC/RUQ12p0rdttgTa/wUrGlzhdulu7QSQTcq2manX0kIDpKanhnnkNxraLE8hv9uS13FMvY1ie1TVxxQNBtHGdiQOlltLS2OIaWsaW3FvlEEexQMoJaZGWs3nfYdOS1pktTw5c3T0zfa4+5qmDZSxCpmDqr+toNV7bB7jvzHTmsw7CKqmZJSYZRiEkBskzjqL/AB+e/NZwzBgawEFrgB15/FXDX6wfadzfvb/b50tnvM7lGPoMNK9sefn6sXguVBFVRTVcmpkdndk1vXoV0Cil2YGG4BLSTtY35rWIJdP5HdG1xc/H+dZGkq3uc8C3d2DnOJN+vP2rC97XncurHgphr20hvFFXl2lmzb7Gw326FbLRV+sNDnts3oCAue0VaQ9heXNaTyAtq8Fs1BUROay+5F3HYEj6gtcV5jllnxtxpqpoY0Ei9yefO38yxmMZfg1SYhRQBryCZGNHPxcPqUlJV30tb3RcfKPdIv7fNZmiqmk31hoPJpHQDqu2O3NHbLz57sc90NPp4mCQOYwF3IAcx5q0z7mA4BgLmNcxs9V+DG+9uq3KrwqCJ0uIUUYDpBeQW8OoXlLiVxAnxbNNSIqh3qdG90LdxZxBtcX59fgs64Zr8KufPWJi0/c2GTGacx9Q93Lfl7wrqgxUtia0OdJGHWudyLLln3wvI7AuBcDa7rG/Ll7CstguY7zESvsHWDu6SL+PRWnDasbZU66lrRDreF4lHUSaHTix73e8Pt9Cyj6fD6huieJtnNsLc1z7Dq7s5uziJ0usRysVuNJO6VsZaWabW3G5ty29iwme16FNWhr+a8gU1ZTvmgjBBvYjYhcOxnDqjDK19PNE4aCQHHa/2N16fbUtNM+OW248bXHsXBOJTW/dK8LXBhuTt1v1+xXVgvM8PN63DWsRePLTnXjO5uQe9dUlG5ta+yguh58QLM5azTieWqts1HMezLgZIydnBYZFW1YtGpXpe2O0WrOph6ZylnHDM1UQfTzhsrdnsdzBWfe3RcOb3bE2PsXlPCsWrsFrGV1BM6ORhvz2cPAjqu55H4oUGYIWUeINbBWNs3SOTvMeK8nqOjnH8VOYfSdD7Srn+DJxb+LdXRjSdwb9D9HxVF0bmt0btDBfbkQrotsQY9wfnVMQ6S4lxvfruAuF6y3Di0AG3Mdflb728UbLG46SHtMYBuPmv8VVsAO5a5I0ktuAPBU3BxswM2sLeNrW68lCYRa0Adpdu4va3VQigcCaoPbeA/KJvdxGw9ik7B2rTqOr5JIbZwv7FUrgYom4bE5wLheQm4J9tlE/Qnzpj/WJq2pkkllfJawLnNIuCOn1LYcJLY5CG7kmwtyWHhiia0zSEPO5NhbmeniDutmwtlPhsbMRrI+0A5MPInpss8s8aWr8MNgpS6igFbVyhkQOzB8p5v8A0rI0+OzYy9zaIer0wswPJtbxJPitBr8XqswVMkjgYKVpIeW7DT4fStXx3P2NYlJ96+RadoZC0iSdrh3duV+V/Na9Ngvb7nn9VkpjjdvtO61OO5YwBpiFQKmqDeQOo3WpVHF3DozVYVh2GSvxh4Igie0AEnYG/hdeZsH4k4zlnMsj8T/r3sXuBYXE3d4k8zup81Z5mp8Shx7Dq978WqmF0zg0aGMcNmt8+e4/OvcwYr4/Hh4GbqcV43zM+u3qvC81w1mJU2BSw2poIXVE8xNw+UW7p99yuT534fTZ7rcWxeliEbGiR4lI7pY1t9rLnlRxfxPThWD4RTugpmRNOIF7T2s0hPfN+gvddTynxkwzG8ZrMrQUTKamZSCKIOcO+6+9x5/Qumsxj5vPDKbR1GqU8zw82OiLLUwc4PaNDngEnn9HRSa3CQlkx0mzxyB0k7Dc+fzLqfFHh0/CDJi+GNMcczDNNGxl2MbcAbDx5W81zOrbJM4NaLFw31ONwOoPlyU47xkrFocXUYbdPecd/KNLK4PexuhjGFwII8vJX0E2/fj2df2bWtb2rHim5NZK86TZ2/O+4uLXJ81XjcYe9reA6ztOkarC3jcnb6fYotXfMK0tEcSvdcQbd9yHb3HzKq3sdRcYyWu5Aq1Yxol3Ia9oIZp5ke9TNc+7QXXLnd+29ves5jXhrW2/KcxQNY2QOALrMB1b36e9SB1hYAkDe3Ln9SHW6RzXx/g22IN73Ps/nU0kTTCDG8EOJsL3v0232Cjceqe2Z5j/AJqrRSSnq52g9drquyjhI0sHcJAAIv1A6+5Y6OVsBEQYwub3W3IufDxV1T1Ja8Oa0uFr6iPk9eR+jkk8JrPdPK5fTsDLAR6j3g69rc7E9OVveqYooXOLC7uggEhUxK8lrbjUAOXs+pVBJNKG6ezeGm5tfbz8fgoWjU+Uxo47FptccyRfrva3tVF7Q12nU14IuLdFVle9zBE3kLFw077bc7pUxbDtCNQ5Wt8VXytM6hShgcdIdDte4PgeYK69knPEMdEMPrX6XRgNcwm129PLdcsgpKxzNTO0fG2zdTW7W8rArOZewyKslBxAPa0lp73dA5XJJ+17LPNjrkrqXV0d74r7huWeMq4TmSN2I4cS2ZhLg5gudX2+lablziRmbIlU7Dca7Z9NF+tmQG9ifmXUsIq8Hw6IxUUFRIGnYQRnfluT5rn3FPB58fBrcOwmoY5m7g5h5eZ2+CwwXrX/ACck7h29XgtMftGGNWj5eqXi3nzD8z5Xp2UlS2QyScr2I9t1iuHlXNHg0jpRaJoBte23LYj6Fy6QPa4wPc9ui92ncBwXacnwUsmXaaSWOLU9gEhNtQtyJHjvZehWlcVe2ryoyX6nL328xDecAfTSUL5WNIL23u4WusTUvmppnGBgMZcLix59B8VVpaimiifDHojjadj8nV+dY2HGX9rUUUjHOiuHsLnX3B3Hn4/FKxzMt8loisRtPPi1NgNGZAwSVM5JcPab8+RHO3uWz5ckZX0kD5IwwOFyALbLWMNpqQRSYjXRfKeRGNwA22/zePgsw6QnDmtwLZrzc6XW0i/tU35VxbjmWZzBSCPB6kwaW90hjAOvTf2rUcoUzsLwdj8TcbFxLdYO46W9xWwY7LUsw+OOtnjbJJGebtg7a255b7rF4MaespBqmvY2YXA2va52Pn5eazr9nlraIm8WhfyVmEv0PI1P5WDbi48Vd4bhBlrRNBMOzt3Gi+z9juPtzVCPBnSSAzSXsRsBdZnC4pqHGoooaYOjLQHd0nfx+ZYZLREcOilZ9VvRVHaYoKeQPaad1zfbz+grf6avp/WGPY9ttIuR4+C1DGKWoONQ+pUgDAw9o9zQLuHL5rrKU+FTzMbJNI2PS6zt7bLCbRfUt5rNXQMKrYHsOl4Nz4rKNcLXuucVlViFCGQYXH2pDbh1rA+0qn63nOZjGiqgYDsXDf27LSMk19GNscTzt0p1TTR7ySAW81jK7MeFUji2SqaHAXtfotIbgGIVxviuOTubaxDC5gt7rFZbCcl5YgmFQ+MVMrLWkke6V4/6zySFNr3tG9ahEY61nztnqXM+GVTvwUrnNIuHAG3xSrzJhkQIdKCOXgq8bcJgAhZFGL90bfMsNjOD4ZWscwQAc/klY5L2pHEwvTHW1vErmPFcv4zTmjldC5rtrEg3usXVZYyrSU4oWthjiaLaOllqlTwxw6pn7QBzXFxNwNJsee4sVcy8NKN1OTPidfJIGWY51dMLbk7d7bmsf2nfl0T02vEqU+SOH7ah8xbTNkOxN3AqIylktp1NrWNI5Wmft8/tWoYpwixtz3S0WZcQGr8V1QXBvsvda1Nwpz9HJ/W+ZqlzQ4u0l7j84PJWjPS0c2iPv2rPTXrzFN/dMOp1WUMjVbopquankfCfwb3PJI6/mVTGxQYXgUr6GoD2BhDDfbl4rjo4d8TKNzTJis8wDLau2c09Om/h0WWlq8epMrz4djenXGezjJeSS32nmsc01tERW0T9zp6Wlovu1Zj15/4No4cQOmweprJHHVOXOBO5tv8AWsrjNAZamiaWn8HAX7Dy/pVzlCm9XwKnY4NA7MbBttv6FlCyOXEpGym4bS6hfmV5V7zOSZh6k8LDLeMUmBmarr3BsIY06nG1vir+TjNlC5/3Sg3IFjI0e9c/4k0ck+UZYoLjU27hcm4XmKSjrqdzmy0sga11t2Hnzv57e5ev7MxTlpMxbXLxfa2aMF4mab3HzezsQ4h5ZzEwYfhddFLKSSQx4Jt4qzcwtt8p2rw+teQ8KxLEMHr6fFKQyRSxPBa43IPjfx67ea9WZexY4jg1HWGRsomhDiSfHmPJOvw2wzFt7iU+zepr1MTWI1MMxRxgEskuTe97bcxv8wWy4UXhpNnXFgLha9RgPsyxab3te+3ktlM0NDQTV08lmU8bpDceAXDSd2duXiF/JidFTFsVZUxxkm4DnWKufuxgcgbpqISTyOoLxNnrifjuZ8yTYo2sqaSna5zII2TObZoNhsLgFYukznmCOFzzj1awgah+Fadx7QSF7uLpstaxO42+ey9fh75jU6+cO+VUL6HPNa0vc0PdcttzuP5lnnlhYNTb3FwQOatOIdK+mzlBUMbbtW7EG24v+ZXYdqhuTcOFtivqOjt34ol891tO3LMKmByGDGad7jfvCMj7exdIxBna4fI0i5cwjnzXK2S2qIX33ZI0t28F1SAmejbfq3ovL9rV1m384ep7JvvFr5S8RZrD8EzfiEZiaHNqnWBHQm67fkSsFdTRzxuA0sBsVyzjrhzqDiDUFrCBMGyC4sL+a3PhXXAUlLJUOIjPcdfp4rzskd2GtvV1dNbs6m9PRsGM1DPvko6psQJLwO6N/Dquq087HUWl29m335cly7NVLFHO2en2bG8Pc61vcujZeh9dwuKoDtTDGLXsCvOyfajT6bp7ROD4vSXJ/UYouLjiZezE8QfY9bdN/iuh5pp6SXDnXq+zsPyrNv5+a5nxidVYPm7DMQp36LO0awdt7+XmreorZa49tUzvlElyWl9wCb2Fvn9y9nocc5cNdz44fM+1LVw9XeIjzqfzh1fDcXrqTJzpKJofJGwhoLbgla9w2zJjWLY/VQYjXOla9tw21mt5ggfMspw8a7F8szYc+bU4tIFt1e5MyFV4ViTcSk0kAOZpDOl9iuaNVi1Z8r27rzS9fDfMulohkY3kHH3q6xQjsjY2VthH4OsqIh43+ZVsVu2MudyAN1NZ+BpMfE5zjdY81LqfbVzG3VYCppHU2LU1WLEB48/cFlcZl7LEmzNcLF5BuPd9H0qXMU9K3DIJhoLi4WANrKMkbxy1xzq0OnYdJ2tHE7l3Qq/XmSsZlyf1nC4ZL82hZTe9rLhr4XniWl8TKfXhrJ2/iOuVx1kzm1racu3FyLA9eq7tnSk9cwaVmnVt4XXL6LKrp53TGHQL76uS9fop1jceeu7RMNaxeF+lrorg3JbtbcLN4Q2CWOOR7NRbtuLDf+hXmesIbT4SKlkW7QC4tNreJWm5fxOoJlgBc8MAHQ6QBy8tyVlnru8y0x27IiFpxDN2Ola6zdXyQb6VfZGcySGOZ1uQ257LE5hbLW0r7v1F9xcjfnyVfIcoiEMLmEObs4noR9guXqI+Br08/wCdPyd1wiYObdosbAEW/MtgYbtILhy6rVsEf2sLHECxA7w6/wA62emINhckdFx4J5dOWHF+Mx04ZVRhgPNw35ndW/oz1kj8Fqad+wjk0gX622WV4y0rTQ1Gttrgi56exa36NErQ3EIDJqtJax9y9boPsTt4vtH/AFay71VCzA077/OqVrR8gQPFVpbFnK/t6qi4B0VnEgDmV3zO3J6vMPpIQFuZKacgt1MLRvzVrw5rJxg1mML3BrmMa2/PoTbwWb9JiAGuoJ2xnYuBcfDosDwxlbFhwd+NdxaQ3VYgX5Lg6vjHO3sexeOqn7v6OmYKCyOaCnnYJCwP0vjs7WRs4+XJb7w5bNadkxIk7Rx532Lvo528rLnjJJY6qOSglhc2UiR7dQBIvp573BJ+bxW9cNap7C6N7rsaQ2J2oOLmgCxJHXmPcvGxxrJFo+cPqOqjeC0fRueco+1y7Uxkb9mea5rleqdGyOFpuAeR6m/8y6XmqUPwKpuCQGG+3kuO4HM+QCUOOnVyFwQu3JWe7b5/HMTXTfWzE17C08+ey3GnN42WbYEDotDpHmSqY8WPLqt+ovwkLRa1wOizp9pF/DS+MFhgBmJIbE5rzbyO/wAy5xk7MEdXjlE2JpFzyI2bty/nXT+L0ZOU6rSBdsfIjny+dcPyLO2PM9GGuaQHBpuCLWt4/BdcUi0TM+jmtkmtqxHq9RRt7aBouL2VDFYyMPfGCb22VaiIMLTvyvdSYoC6ikAuTa6ytzSWtftQx1C4GiadAHWxKu3yBjLje42KtKFmqk7Oxdc8/JXckJEIbI02sueNxVtx3LWN7XT27Wx52Wv57hJgYWtDgHC62WKmaxxcASSbjZYjOVKZcOLmgjSAeW65stLTil14LRGarSNQbADyPOwPXzWGxYtEJLw5wLfkN8Ot/Lks41jXQAOsbA25LA1UtL352uc8ts0EC/gbG/PkPo6rzcMbs9m8/C0rHdpnMliaNDrXZyAbtb2LVMQb3i8DTubA/TdbfirHBwhqGuDiANwRcDrv0+paxiMLQ5xsHC1w4n4r3MU8Q8bq6y5vUAieQEAd48uSpqvWh4q5myEFweQSBzVBe1Hh8nbzIiIpQLK4OAIKh2o3t06bLGMY+RwYxpc4mwAFyVvWTeHmYcYjMjYuwik7p7RtjZUveuON2nS9MN809uONy0uKjqaud0VLTySOB+S0XIW0YNw7zLXuhAoHxh7iLubs3lubr0BkXhdheAUTZKmnYJyLueeZK3F1FQQ2EUIsDcEDl1Xk5va0VmYxQ9vB7Fi1YnNbn5Q1vh3lCLAcJjgmhJcwfKPMnqVuIpYebY2i/wAyosfI8js26QTuFWvK0gucLG/ReLkvbJabW9Xt1pGOsVr4hUFPE091g2PgpmxMGk2A9ytzVaXAEg2uCLqiZ3EkscT7FRftmV0/RpvpCpPqN7AeV/FSsbKdJe4i4VZsDQ24bcnkVXaeISMfJq1WN+Snu4N22J8TyU55czbwUunl4W2TaFQF3IWCOlLW/KsFR7VrANR5bXKtqusp2N/XRccimyK7TyVzWAnw8VYS1E8pDYxsbWJVjPieHQv0uqL3N+ax9VnDBaZuv1mJoJB+Vaw3WkY7T4hr8NfLYIaTtLvluTcczyKv4+yjtsASucVPFrA4yR64zuki7d7nwWAxLjRhzHSMo5zK62m1jz8/Acvita9HnyeIc9+qwU+3ePzdrbLG07vAA81B9ZTsuXSNFvArzzPxurJiW01K8X21BwI5Df2LE1nFvHp3ktIii3Jda5A9i6K+ys9vLjt7V6Sv+7f3PSs2NUEAN5wRa/NY2szZhlIxxdOxukG9yvMVXnvMdc5zHYiWg6S3oLHmb38vhdWE2KYrUlonrJ3Oc5xd3t7g/jW2tZdFPY1p+1Llv7dw0+zWZejK/iZhFMBarjF9tysPW8X8MjaXRTlxvYBo9tlwsCaWMskc4kt+UeV+hPVVYwRExkgDjyNjzNlvHsrDXzy5p9u5bR8NYh1Cs4xlwa6Fjw2/M+BOywdXxPxepdeINYSNxckXK00sAI32AtvyH2updBZpIuLFb06PBXxDnv7U6q0+dfc2Gozlj1UN6yRnUAbW9qsW4pXSvAmqJHXH5XmscwEva0uAABuAdyeirguJNng2Njv71p7utI1EMY6jLmndrT+a/LGzsJkD3WubF3Sy2fgjl933y1uKdiGRwwlrCR+M6/O/ktVpnOIAeLk+5dm4X0QgwN1W2G0lTLe58BtZUy3muOYj1dGHHW+SLfJu9P8AhLE3u02Pkr0ljeRAt0VGGEQxkm4c7wKi+R2rs22LuZ81x1jUPQt5GyF+mMmzrEn6FQt+EEuk+Iv1USWyEuFjz5cwPNStaQbkE6eYvtukyqqNeC652sO9vcKk5zdeu7d7E7cvFVDLdg1Nu53UCygd23JvcW8/eoSF8we6x3J3F+ipBxYSDuOlvBL2eS9puDYeJHVQL7dLOA6oJnBrxrvqLhvdU3kWaXAjnYFQc7VsXfN5clGTW0jXc7dR5qPJ4GOJ2HTy3U+iwG9gdxupbt0i428VB0rmglre8BsPz7pMkKTJmtm7Nxs4Hf2eauXgBt3C9+oHNWLbGYyXB8bjqryN5LQHbAWFieqEh13He3B3A6k/0KqwADa/gT49fsVSkkY3S4ste457XVaDUWBuo3HMW6qUJ3O0NseluqoP3OzQ65HT7fYKpIQe64i17na6layVu0bd+QIO1/seaiPOk+iVo/FFwBsNrXsef5lRnezdgdvbpturp7QYwwNNx3RfmrF8Ti/Uy/s6p9x96m+MOJfcAuIBI226/mVcBxNtrt3Nxff8+ykZC4uNwCD3QDy87qnW1IpQ0Bl7vId3rEfXyOylMRNp1CnW0sFY8Ryxua0Wv52V4eyi0xja1rAHn4fRZU6edsjNbrkG9r7JIO2IkMbmlh5jqOibWmJ8ShDCGVEkm7g0bXPM9fiSou7cASFrTckHxVQB7GNcLkEgAgXuFM57CSwC5dup2yUAdbXNLALggG5uOV1LIJIu7buk9OV+VrdOg9yrlgIG4uwXFh1/psoPFibAkjoDtz5+/cqI4SspBaJ34MXJuqbXRyMY9lyb30m97WVWod3AH7WO91a1Ab2Lg5rri47ptzHzK0STBJK4yEWDRH3R0PK/591YOf2kj2PaSdYAHQ+9TSExMN7uadr3+V4nx3J5KEcbWsFyXaTccgb+xXjU+FeYXMRtqJA7vdG19t/z2UHubLZzRycRt4BSNliDDH3tRNrj+f2fMqExf8hpsXOve+w8UTCeeoMZDXg7XO3UqdpLo2XJa9x2N+RG4+3kqAEjg0uvpPIkW2SZzX3YHuDmg35C19j9XvSD7mSjm12Y0ucLWB1bkch9akms15btpaOfX7WVpDOWkuBAdve9wN7W+YD4qZj23dJpI1GwN7/SkwiE75mtBv39IAcOtuZ+OwVCU3DXOFnc3E+Jsft7VCSRjiXXsNxcGxsNzz89varOqncWaY/xrk6egvvz9ynXOoN6jlb1kmtry3doG4aN9+m6xdZMH1DWNffS255XABF/b1VxVTmaPc21G+om3LxWI3bK+paXAEEA3+Uev281rWIhla2kkpEcZc3ULnpvt+b+ZUIg9ryZNLg/5P8AenwVUgmMMc8OIHMdCfEKVzw2OwaA1+wP5VvNaM/K1qqiNry+R7mEbWNtrnn7b2VtLVTvMTWTBzCO+emrrbw5KpU07ZKdom0kX1bnfr/MrVpjgcZYiCw95xtsdr/SkKWmdaXTXsHaiVocbAX5FXEcznyB0Lj3C023uPE/bwWEknqZbyOa4FxNgAD05rI01W5sjWkC5Lb3O9rpMIiy901NRKAatjGNNrMj+VvuT71cwREh0YeZRYEuO3XkrNlS9kQ1NAcQBboAHbq5jkc3vwWuDcjyB5FVnbSut7YjFqcCRlmNvGW7tPyO9t7vrVrELSkGIdkQ7YdR9gFmpwycvLRd8gu4Dydtb4LDVrC8up3tc2GKQkkixedth8bLWttxpyZKdtu5eSPlmsafTYcyALu25eSx2IU0dQHaQDOSNwPK9iq1FMIInRm0bgdNiSAB4e1UZIHSONpngBtiBvq8gb+SjS0XnW2MimqmjXbuHvXJBNr2v5clcwYgY9gRpPMW+dXDqWMAtYHDZu9rm/VWlXRhsclRHdjhqIBOxPRZzjifDop1F6cWZKKuc4NGsEOIA36fmVaWo7Nu0hsbXJO5WuRVcjDZjd29b9dj8PqVVmKCUtc03Dxqb7CB83L5lnNJh2V6mJjyzD5AQQx9rX3/ADJTTucDI57hYi4A+SQrH1ljnuuHNDgLgDr5qf1i2t5DtLbdDzuq6Wi+p2y8Uw2Mjg8lu4PPmrqOZjpLOb8d/ZssLDVBvdksCCG2O23h9CuqadrrsI1tBvcg3HsUaa1ycaZZjnPcXH5I3Hl5qcnsmsFgbd3z2tyVm2dkY+XsRfc7HdVmSEte0jmO6bi17DYfOqtd/JcCxNwBYm/LkqUrC6OwsSQTbnexv9anZIWtuwAuttv0TXzc0AeLuVlOiZ40oxgWDDawsL3vvbkpCbDW43B5eJPmqj2CzGuc2/Vo3sfP4qRsRFmM28/Hxt1UwpPPEJ4ntDQfyiNwOR8CqwqW7xt2FhpI2t4q20ODo7OOkEXA9vVVQGkWfLa17AdElMTMQuYp2GUBrSbA2JG11ewTiIBzLbNu4E83f0X+CxccpZ2TNzcWHRV6bY6HtINxu51wFSa78r1tMtipK1kTi1ps5gte5seS2HD627WsIJtyN9lpUEz4nDtHh2o8wRb+ciyzNHUuZ3Nrk2GodFX7MrzHdDfKaq7WIbg3G9z0F7j51mKKeR41SPHdFzcb7rTqGoaSGgEknVvuL9foWfoa4BrWXF3O3BB3PI+7a/tXRivzqXFlx8bhtMFSeTXchc7dVxrjHwIpMysnzNlKBsGK21zUzQAyo23LR0d9K6xTyENbeO5tz5/OruOYarOcb2u24XoUvDzcmKLxqXgGqpKjD6ySkqIpIZIiWPaQWm4Nt1VoajsZtTNg0G/hb3L1lxX4LYVn+lkxTC2Mo8aHebJazKi3IPHjb8ZeVcYwTF8sYpNhOL0E1JUQvsY5I7EjxB6g9CFrGpeXkx2xzttuHYnpDJi+5YQ21udun28F0TLtRBVxaQ67nbt8j7fYuP4RUSOeGFlm/IDr7k332W75PxEh7IXG5btYHn4/mXDkx64ep0nUd/E+rosl42fg7NtdpHMOXKeJWHMhDql5dYG50bX3XURNG67n7b90B3LyJWlcR6V01K9rQ6wBNgLi2+/zquGdWbdXHdimHE0U5ieHOZYEtOk7qPYPDS5/dA8QV3vF3CmiqiA6bvOkm9ha5J6D3qdlM+Rpe2Paw36hTqUd0Qt1PDNLTytmgkcyRh1Nc02IKrCKOI98XdYksIOymjFOwl+vZ+3L5PL59inajv1zDr3DziY6qjbhmOP/AAm2mUnnt1+BXUR2U0TZKd4IeLgjcFeVqVxa7XTgh45dNLgT+a63/JPFOXCJBQ4oS+C4YHk8jysvN6nod/Hj/J7vs/2t/wD1Z/z/AKuwzBxaQXDvbNafHzUsbXgyP7QW1E8rqvRVlHi9O2rontc21wBv9ipXRnSRsANyF5Non1fRRaLeEtO6OEulkY7U0dNxfyVm7XV1TzK6xG1iLi1/H4q9kLKWiuXXJ2Fh86x9EWuIJD7m7rk2tflfzVY3zKeNslh7G1EgjJa0MA1+Q8Fcn1jHKtmE0RLYWbPc3oB4qwqZ2UsAjiI1y9PzX8lic2ZvhyJll8cdU2OvqmkDSO8SQrY8U5LQx6jNGKk3YDjJndmBQHKeASl0jBapmjdswH8W/iuOYTmPFsNfLHR1ssTaoBkpB3Iv8VZ1NdJVzOqKmRz3yOJdcnr71tGTcow40G1by9tndxvME8ufj1X0EVx9Nj58Pke7N12b4fPp9FjR5ZxHGawTUzNEZIGp3P2+07rqeVuB0Nc+OXEQ4hgbpN+m62DLWBUdG6J/ZDu7bja46rpeHVscLA5oaLC2kc9l43Ve0ckW1TiH0nTeyMOKndeO6Wi4pwDofVy7DXGOfTYuP4x8SsDl7hxNkyrkxCvaO1aXEOA3cPb7V3enxiPTZxBdyAVpimJYb2faVbWEgHa19/BcmX2hTs7d8z6N8PT9mSLdkcOU4wMd4hYViFBDSTU9O3SDKW2MjGC7WjzL+vkuY4zwrzhhlFFUmkMjgBcRi9rjr5r0hRYu+Vgjo6MMjkcDctt7/oWV1QysLJGtFhzW+H2teJrSK8Q5uq9kUzWte/mXiyppn0ThFOHtfGSXhzQPZceKpyTOkbHUsIbY6gLc9t/Zy+K9D8SeG1Dj8EtbRRsinYB3mt+WB02XIX8OcfZqc+nDtB1bXNgOXn1+lezg6vHnr3bfPdT7Py9NfURtr8gEbw4NaLb3A95396k1TOayQl2sbADkR4nyWfbkbMDXOY+J3d3BcNmjnbzO/PyUr8r4xTlpdSuI2BI6rT3lJhj7jLE71LEzDUwPD7nV3dyBcA8/t0Ujy5jmxENa033HMeXwWQkwWuj1A0shcSByv5bqk/D62OLtn00hbews3y8/aprMR4UtS3iyxZTt7SSVt7ggWI2JA5q5D2vb3nC1wduY2+fqgjeCb7DlpO6vsKy1jmJlrcPw2Z0bvkuEZAG+wuom0eZWrS0zqkMf2jgXSEjQ5o3G1+Y+iyqktZHoZblvcbke1b7gnBrMNe7ta0MgZcCxGq4W/wCFcC8IiZqrS6dzrX1bfMFzZOqxY/Xbuxez8+SPi4383BYDNNY4ex8khFjoFza/MW8FvuVeGeK4u6ObEYpIoY9tGmwI8fmK7LgfDrAsBDo6aiY2+3dFj57rZoqKBkZjiiLR8FxX9ob4pD0cXsytOb23/BztmU6BkUeHx0xLW7bd0AfnWZwzIGW4rPlooXuAGouOo/OtuNJGbAMJI8lD1cNA2aAOdxbZcGXPe/iXpY8dKxpbwYVhNO2zIGewWVPEKDCqmnlhMMZ1ttuqxjiaT2j429fBSk4c03kqIwTy3G6xr3W9GkzFfV5W4o8PTleolxel1Mime5+kdN72+lZnKGJ0tVgsMEMh/BNGshtnNIHn5rsme8tYBmrD/ufUVDNIcHDc3BB57LR5cPyJkaj7V7bFwts3UTv1vv1X0PT9TN8cVt9p4HUdH7vNOWmor6qTMHbilIZIak3cLW5lY+mpKuKrGBOo3PkHea8t57eJ5+xZ+jzxgVJBGcLoXytltp0s6Hy6LISY7iFSWVdDl6Ul5DWOMbvIHmNum66PeWjzDD3dL81t+TVm4JmLGK12HepGGijGol+1xe623CcuV+EgU8GkQtbYO8/qVJw4gV0IFHQx0zpW3ubAD22uVR+87iDXxRtqcbbBd95S0OI0+R2VLZd+ZhemGKzusTMmO5Q+7FY1+JY8Y4AB+DbYAeG/23VyMGyng8bHSYg17Yb21O1OHw5qtLw2ppKgT4pj8uoAX0yAA9eXu+ZVKjLGQKduvEMSbMGi+8pNjb+lYzlrH+50V6e+5nt5+sq8OZsAipwaOLXY3G25t7d1XizteVssOHyB2k6QQSBYc/nV3heGZVpaXTh1JqZ8q4aBce3dX7KuhjIEFE0NbtvufgsbZaekOqvTZONyw2H43jWISMf9zXRh/Pu8rctz71cVWF5nqJC+CpLGP5Anl8Fkhicg7zGtYNIIAaBY9VKcQmeDrncAb8jy9iy97qZ1DaennjcrnA8GraaMNxOqYZB4Dn4blX2OObHFDEyodGwu7xDrW8Vhoqh73Fj5C/VYgnnz+uyy9H6pVQinqBqY7vC4uQea3p1M1ntt4YZOk43Xyk1ta0UlC18sjtu0J1H51mqDCp8OoZZ62a0rjqaL8tlksOpKGjg1UMTXyEfKIWuZmwXM+LvBp6wRsBN22IWvU5dxusb/AIOfp8cROrTr6z5ZqnjjmZd0l3cwp/V7khpuFz+bBOItBKZKOsikb+S4mx8Vd4TVcQHSyNraGENaNi03uV52TLOu61XfXFzqt4bPiNdDhcPazOuRsrCbM2HNH4SQXFgAVJGysnafunSXN+tyFLPheH1A0upnC1t+a5ff1mfk1jFEeeVZuO4VJG15qo7uHK6qx1dDJYtfGQfArDTZWwl9zu3/AKuyt/vaawn1Sqc2w2s48/FTFon1W7KtgrMQoIqR8gc1xDenO65HmeWHFKl0dRFJG2Nwd3Gmx36ldAbhdWyaMOfrjudQIuSrKsyrLVSG+jck6SNrKlrRExZvhiKxNZla5exR0lM6FzdLIha4HILN00ENTWzTyONooBpsefmFQw3CBQsex0DCHNDQbK9pu1gdLalBGghliuC1o7p06LTE+GFjwZ+LOjjn1OgY7SWHk4X6rYJ8kZdqWgTUMLturQbbLL4LgU9XSPcYw2QN2AtzWKrcLzDBP6uXWO/JwXTix5MdIvaOJcuXPTNeaVtETDE1/CzJtY3S/CqZpAttGArZ+U6DLlHFRYczTELhrb7BZ373c0CRmoEarWGsfWsdiMkzXtgncS+O4v5re3frVtqY5rvdZiU2Dw/hA5w+T1U3EPAa3HsrPwSgq3Uxre697djo6/FTYO7te4b6B1WyYnQVNXQwSUp/W+fW4V8VLc2r5hnltXuiL+Jeap/RpqXMc6nxR7QOgaNx7Fr2J8Bcfw9j5G1oksCbaeduRK9VDD62NrWTOEesbX2NlF2UmVLOxqa9wMjXEhrhc7eS7sWfrLzx/Jx36XoKxzX8ttP4t07oaikxFjQS2SxNvmWPpJHvpwAdLLXIO3T51tHFimD8D7ax1ROBFua0rCpD6mwvdew5XX1vsy0zjmr5T2nXWSLLiaOPS5zSSWd7kF0/BHiXDISH37gFz1XMZGtkDhqAvuT5rfcjVnrOEMYO6YnGO3sWXtanFbr+yb6tarz/AOk5hjo8ew+vf+tyAxnqT86tOGz2+qxNi1NDHdxweN/O63n0n8KE2XYK9os+GUEFcq4X4hNJWOo5GO1sLZCCOdwTf5gvFiZnFr5betqK9T3fOHW8xkMwnsn26FrrWJC23h3VT1GCQ94uuLXFgsTiGXKrG6CGWEkF7Q0i+yvcj0VXhBlw2RhYWvJG/RcOSYjUvd6Tmt6tS4+YeYcLjxMA6oJWuFmDrcb3+3tWo0Uo7Nr2gtu1paDsRcC2299iV1HjRh75cqVZc820aiehtbmuO5clbV0UJcWtBaA6/wAfqHuXr+yrfDanyl4XtysRmx5I9a/wl0/griLWYpX4aXg762gm/P6V3Bp7gDdrc7LzVw4rBQcSY6fU5rZ4C2zj4fSvSMTy5ot1WWevZmtCnTW78MfRYiX1bF3Ots9u5VjmjMdHSUro+1Gsg2arvEmhlZC63ytj4LTM64OXSmrsbDfmsaee11cTy1GrrJsUqnFtnWdqbcc7eH26LE43iMzadtPPqZ2Fi0lwDt/btzU1HiXq2Nwxxhpa6TQR4brN8QcEjhohURN+WNR8ua2trwpEzO5h0Hh7WCqy9THVqOjrzW09OfTY3Wg8J6tkuBtjDgS3a3gt+2C82I8w6LeVriUMc9FJG8agRyIutXjYBaMMA0+S2+ZvaQuZ4rCQ0ojLi6wsTYhd3S21EwyvG2qZ6w91Rl+qu23cO53ufIfzri2F1r6SfTGA4gnUzUb+Vh9uQXoTM0LanCZ4Wkg6TYrzuyn9XrpACHFj3Bwv52Wl/tM7ca0rVodUslc64L7uN787eI6Knk+R2sdjG0HVYXb3nb+X23WRff1YmYHSG7b3Pt3WNytI2LEn07HN+Va5B2uTYe/dYZuatOn+HJDsuA4gHuFOdfev7j4rdqMCzSDuNtlpOW8OguHueA89617g/bmt0oy1vcaDZvxXHWsVnh1WtM+XO+LzdVDOZQXMMZbYN1f0Bc59HOofT41X0jnhxFhe25J95XUOLMP+5b5CCW2dcA9LWK4zwFqW02faymLXXeLg35lel0PG4eR7RjdqS9QSEmMlhNxyJCotadO4vz3VcOEjeR8wqJ02LfPfou+XG4H6TcAFLRTho+Xpv1WkcLnPlpjG6SVzQ837MFzgPiNvtuunekfTGTLTJ9AIY9u9+XPey5RwuY+c9kGtcBK0kX3tcXuuLq/9OXpexp11cfc6e5kcMkkwLuyjaS18hadDNJB1DSSLkkAeNzp2sdz4cVDpK3sQwtijiAYDYbdDz3G23Pbqd7aLG0spvV3s1tlYXxh7R33XAa2w3IuQBfxPgt34ayMkxF4p3H1cH8FcWsC0E/G9/evHjiY+kvr80bxWj6S6BmMF2DTt0Xuw8x5Lj2VInSNex/cBe4ODTe3e2/Mu54tCx2Fzi17MP0LjGXIjHVz2cCBK64G9zvsuzNbcvm8VdQ2wUho6qJzXglxDbDyC3rDt4h0t081oldUU9F2LpnkAOsd9ytqw7HKE0zD2w2G9yNllExW/K/u73rusMfxShE+Va0PNh2R38V57ytKIcw0gjcXkTNJde3Px352su68ScyYY7Lk9P6xGZHss1uq7hfkbfbkuB5We52P0ku2kTNB22bv9gu7HaJi2nJ1GO1LU7o1t6uw03pozuDpCqV4/rV5O9lRwhwdQxE7HSFcVgJpngeCw8w19WLwCfXTBzQLXIHx8FnWxiWOzhuVruXnH1d7babEj2brYKdw0AhMMbpESZeLTpQfCxjxqkesfmuliOEyO0nZpOxWWlbIXjRYb3uVZZijJwmVodd2k2TLSJx249E4rzGSsuWMsKQ3ANthvusU9obGXMa0OJ1lviRvysT81/DdZqONzKd7S+/s5rE9loDyb3udxzXzNeJfVRO4arjMMDn/g2WeCWlmg7g8upGwP0bWstTr6QvaRYG3U7AHqFvuIUnaAvA7r7Nty5H6rfMsbPhMMsZc4Ft2k7jyXr4b6iHBnpF9xLktdgsNVLp0DWbgvANy623l1v7gq2H5EdXSDRq7x2adrN23+lbLBRxvxYRyvJkDxbpt4eV7rpOH4LTRta6wIIFgeXL6dl3/tFqcbeLHQUybmYaFg/B+mqZGdo2+s73HL3cvoXQ6DgtgMMF3Usb3uItqaLDfnbxWwYNHTNd3B8kgi+y2GSrZp0tPXYXvdeb1PV5ZtqJ09Hp+jw0r9mJafRcKcr4bKZY6KFtzc92+/XZbLS01DQRNjpoQADzsqwPbHU6Vzetr8vJRE9FTkufM3wF1w3y3v9qdu2uOtOKxpOe2mN294AdVWFLG11zZ1jex+3msbUZnwqkY575mAt63WJreImC04JdWRhw6ahv7PmUVx3t4gtaI88Nqu3Tp02+b51Tnka1gBuPeubVvGfAYC4R1Qftbujda1WcdKVxvDDI8ag1nTcldFehz3jirmv1nT45+K8OzdnexLgNgN+ine+kgYAJWePmvPE/GzEpgYoYHNfctFz4D+f6Vgavixm2u1iOYMGnkPxf510V9lZ588Oe/tjpa8RO3p1+N0EZJdM3bY3I2VpU50wamBdJVRttfYu8Oa8qVWb8dnDn1WIyuIDRcE7nx296x8tfW1DnGatfIBtqc83dYGxXTT2NO/is4r+3aa+Ck/i9P4hxWy9SOJ+6MewvZrr/QtWxPjphEZkFK90xBI2t9vBcBa6paQ5rn6QL3vc2/OqMwDBZ1mgXt0J+wJXRT2Rhr9qdua3tzNbilYh12r47V04aKWkIOrbvXJHl5X25la3W8W801W7HhoF/kcx7j1WjPjj7pjlcXOb4WAPh86FjWgTAl25vvY3XVTocFJ4q47+0+qyRqb/wAmcxHO2ZKx5dNiEpe7YaDt9HOx+hYKSvraiTXPWTOu65JeVTkeJHgnly5/Op4ywh0kkRd7BYC5P29y3rjpX7MOe2bJaN3mZ/FXaHaSwntGHoHXsefX6lM134IBoDCWkX235Wv4ixHz+Slp2x6HPB0hg69T9rqMLjIdIaWva4WJdc8jstYc08prR6AS61gLNsSASd/dfl71WiYIy5pEt7A3B7x8fd7D8VIyNsjWlodr+VqDrEE94A9OpVRgjcY5NTWEDk4XBHgByUTyeFaFto4yX95twQ02s2wNrO232+3O4c0Nkc10MTI7FxcHWPjbx8/crVmkadgdQLyRcBthbl4cvnV1FFYEv1a7C49nzFUmF9zvhWjh0EyOOp7t7nfbwVZridIN2gcja386osOoapSOu5HIKv2zA6wkGoD5V1jMS1rMJywj8HqN73N7gDZSAdzUNi48+eypOmGptwdx8ytHYozQ0Mey73aRzud7KJrK9bR5hkhdzhbnfqqhuyMtcWkjbccvNWcU4Y8tIcwg7OJvfrt8/wAFUbI18YN7hw6bhZzEw3raLcyvKN3aytj1AOuGsB9vJelss4a2hwWjpQC0xwi4tY3suBcNss1GPZrppJGl1PSfhJHWAH869JtbHG0MjuNrC3Sy5s8xMxDv6SJiu0pddo1i9xvba/w5hUZ76g6xLD0UzXaSx7gLDrbdQlc15sW9L+Flg6VPW4Aljixp5W5qLnHTZzBYg2AFvtyS4PS+9rjkSpXOcWhtyBbmdlApSPLJ42BndffluqpcWm4YRceP22VB9vWIrkANN1XIaH2kIDSbe5TPGkRvcou7oLCRc21WH2+hUC1oc4Eu032uSFPrFx0v4KQHQ6x3KhMJ++Xcib368lDukbcwTud+Sgxz3CxOzel1Elje46S1tufNDyBxadNgQRspZHGwBt3tj42Ujib6zbYcuama+zGkb33KLaS2Gm+rvOJN7bm6nYe64OcCByt5Kkb6Cw3G3LkQkTg9tyCPAkpBpSqZnPAhiBD+XeHyRfn9isjE1jY7vuLG24v06nwVlGTJJfp0v4q8c4Rx21AgdSd7c/im1dcpwS+0gBsOV9vdZVI3hth+KNtVzfzVuZCW7O59AeqOe6MBoAcANmuPXZQKtTLqIYG3cAGu2sb+1Uizu6tQBG4B+bwICpwFr3hznXsLi9rnzVYvH626MFx62UwQmbHrc4ucO6Lbb3FvrWOxKiiqo2ucHgMdezTsCLcir8uB0td3CLXvvsN1jK1876iJsM1wBpLelhtdI8L49924VaWkdFAO3m1bXG1z7+SuXXjAjsDvfV58hf7dB5KOrSYw5wJtfZUpZ9LS4ONwPd5fnRFrTM7lOZNY/WyGuHne3lb2KBlDWggnUW3G1yrJ9c1jO06bbnl9tlYzV51ggjxsfqT7kaZd1RE6Mw7MJ2ueux/nPvUjpxu5j7Ab3HeFuiwcuMNaQXPuW+fW6sZsf206y3qbchfl7rBTqZOGcqKpjzd0oNr+/wBysw+Mva9jC1zgQS0kX+f2rXJsZ1uu2XVcFxJNtKpTY0YRdpJc65B63AP5leKK90Noe63/ABo7p3333tb6SVKNL2gBxLG7A+IWsQ43Z57R4Jfc988jYD6bqscYDns0taLAczsd1bslXuiWcnkYRZrr7WuB57e3qVJq3DxYNcDp59eR8rrGRYjGd3jnyBG5urmCoNuz7tiNrGwtyupmOCF858duyExa5u+ob39pKs3OJLjs/oHfJ0jf6vNQ7YxsLWuYb7Nt4KLi0jsnlzr3JFrjb7ck1rg2qMnZbe0trtL7c9/P3qrO+OKNjy3S4dBzF/EBWV2RN07Ek91rTYfbqpamraWEMPK4d4f03U6+SNq0obG0MkcC0/KO9gPLrfl8ArGuqpIyJIn6Q4gFtu865vz5X+m/vVCZ8YjLdT9bdidWzRzJ+3krWYML+8Qbknuu52Nh9vBTEImZnhTq6luh7bgg3Frcx7OqxlR2kbGRsILQeQPhuRa3tV5KYi5jQXb3JIN7KzqQTUO777bgm+1rH+Za1YXkuGROjlY0Pa2zTsbnrvt4FUQ/sWOfKBYCzQ42HmpBMwkh8+wJtq3PmqVTUFwDX33ALhe1j5q0QrNo8qVXXNLWvET+8Qy19NvPbn7FRfURspxa8vaO0k76gRzvb6uqhK+HW2Ps9ZbuBbYe/wC3NWTSJZNZadIJbccwefT3fBXiGFr8qtRO9kgaWAk7tJHLbxuqPaPZVOdEQ0NA3J2v+fmrSvk7Isu8t303LuZUaTEIpPwccjSxoAceerf+lT2+rH3u51Ms9FUtlN2yyXLnXB3DrWN77LIGSQvGh2lhuTpcD4LGUsplc4b6tZFzbfuja/WyqTslLR2bxGNQOon4rLXo7K23G2Ua0ss6OQkvJuQ3e217EcljcWax5ZIIA8lrwTa/sIHLf6uqSYhKA2mBcX3sN+e3I+9WrYqiYjtHbNcQWgcxbYhTWOVck7jUMVRTTsxAipqQ+ndbSA0Etd4E2WclaWWex+hrQ03F7Wvvfw5/QrZ9MXOjbEGNjBJcW7bnkrqFrWNDZA7Zm5PLnzV7TtljrNeFN8MDm213OkAiw5XPeNuassWmdT4c+SQOAsQLEknfb+gq/lgDu84XdZ3K2xO/5isBjpmJMQmMrXXc4HcBvhb2qaViZVzX7aSwU7QDaB2l8rTqIFyy58be1Xj4DA8tLu0+WCS0Anfa9/IkKnQDXJKHfKYS1rTv3d+vtV1iEUjxIGN/COcSSeQK3tqZisuGk2rE2qlhneW9nPIGva25IIJt57WV7HV62h19Vjz1XIIPvHRYYCSneXvhAcBa7Rbopaeons4xvOvUbMefM7H2359LLC/T75h3Y+uiOLM4ah7LRveSL2+Uqwri1zi0XLt7XIt9vasTFWuD2xyANJHM78x4/EK4Ex1E9Bz8isLY5rw7MfUVv8cSy7MSaD2g1XIAsSLW/N9vNXEOK/gnOe8XuOov4+7nyWA9YDyxrB8u7vZyVVk5iaWNbdjnbnxF+apNG8Z5lsVPiEjpLAgDmD0cPoV4yqDntaWmwP5Xz/byWAiqGxRtIuLjnf51VhqddtiLbOINwQOirprGXXlsTJ+1cGuJsbiwACnBi3tpAB2FrrERVrhoAcGxg7m/28lcxzgsdpfqvyBNwo7XRGSF9Gwteb7tfva5vy62VI6CdbHhtiLX5BU4pgAHPYQQe8Odvr5FVGSxtb2bhqYy1ufsv5clHhPdEqpMjW6nkEdCDe/zqq3UHEX3NiOp9ikY8vAPIA9OiqMLT+ISCDY/BRK9VVrmh1xIbt2G523V5TVTmvYX2sAQb3H9KtNTdIa4NueW29/tZV4wRZsg1mwFvt1VZ+rSJ14bFQ15c5sbZXBzd789/j5LOUeJvY1j9XPoOl+vLf2+S0mnkcRodI4bGzW7fYrL0tbI0tLXDTb+iyznhMx3cOjUGICWNpe7TsBpvsstFIZGMNnXubW3vbxWhUFdoHyy65uQTzBWzYZXl+iM3uDpZudz4ldeLNHq8/Ng7eYbLFIAdcltyXW6W3t7VgM9cOMs8RMO9VxmmayqjaRT1cdxJCf/ABN8QdlloJxIWtbe5AFr7fb61kYrAhmn59rLtrfbivji3EvGWbeHWaOHmL+q4pR6qSV/9b1MXyHgEDUDe3LmOfkrfLdQxtc2N75Gi92gg739v0dNl7RxHC8Mxuhlw3FqOKrppQWujkFx7vA+YXD84cAKzDq04rlCc1VNfU6kk/XGWH4p6/Sl4m8bctMPubRNfmssNnb2YcZG8gNh8OfNUcYoGYmDTuaA62rVqvb4q3pWVNARBVU7oZYzZzHtsQfGyruqHtcXX5O+2y5axqXp3mJhpOJ8P4Dq0MA0tuP74fb7bLB1mUDA172NkvJs4ct/f9S6rNVOe0uAaGtvoOnyWCxrFoomaGhhPW4HO3Rddbzp5mTpsblFTh9Rh5IsT3dLbHUeV/Z83X3KxM8pD2ksaWgtGs8xf57WtddD9XpMTc0x6HOBJIcd7LXcdy05jO1g7pJI5bjr8Oa0rk3xLhvg7fijmGrl8gAN7t5F2kA38P51Fgdp7V4JD3fJ/KO/hyU0kfqz3RODnOO1vE3VFxBbZ7SLfJt+f5lfwrHPgDHhuluouBBcNIIB3UWBrg2M6gOtgDc9OSl+UCO0sNyegPhsp+y1k2tpY25IFrqEz9W1ZJz3W5Vqg2eYy0l7OjbzG/T7dF3nBMx4ZmXDWT0r7Oc1pcwkHcjkvLV3OZc9L7gb+z6fitqyJjdVhmOQwMqHGJ8mlzBcgnqfz+9cXVdLXLWbx5ep0HtC+C0Yr81n9HoHGz+BZEz8EBuSdySrERSyyMjuA2Man2A325K8xZrnwRTteCQNQHQeRVQPbHRB8xBe/oBsN7Lw4nT6qfDAROnmrn1FTIBFSt1ObzIsOf0dFxHPuOjGsemfHIZI4joa4uvceXgur8UKyHBcvvZS1YZJVHvtj2Lhb+ZcEuTz9q9josfHe+b9qZ5mYxfjLM5VweLGcQbTygkamgDob3+pdtwPCIsNgibTNbbmDp53PLf3+HTxWj8McMiij9bfd2pwN7W08t79QurU9Iz1dj26X3AI2tflt9K5utzbv2+j0vZXTRTF365leUjhFEwMeSQdiAL28llKBlVM89gDYA6nHa3msNG90cQDe61o35m5KtqrH8UonvoqKnMmgfhOe1hqHxAXi5Ytf4aeXu0mKw2atxKdokpaG807BcFvPmbDy5KwqKr7ndnVYtK6SocBaId4NJG4AHP33VGrxeHBqB87i5z+h6knkPt0WLw2ubi9bS1tVC27QXMAffSeR2XPiwTMbmOP1lrNoj72/wCFU+J4mxr2AQQuGxPM+xZJmX60xOiNU4jkHW39qtMPxVmhrGEAXDR0WdpcROm+olbYIx+LOTPfLE7rpaUOX5WRPhqDraRbdWsuV6fXpttzJtvfyWzRVrSze1rbqoJYXbFoC9PpqYsddVl5We+TJbdmnPyvEC4ljDq2LT1PiqcmVaVzt4x9H09FuzmQvBIOxVJ1JG65t8F19sT4YfFDRJ8n0D3ODomguadVuoPiVbvyDRz959MzSbC2wsB8y391A4i42t4KhJhkr7AOIAO62xYIvPxW1DK+WaRxG2lUXDrLcE3rFRTROeDfle5Wy0uH4PStDYqdoJHUBXTsKcNh0HVQNBJoHd5G5AG/gu39k6a0c22456rqazxUZLAwaImsawbbbe9VBUQDkd/NUxTEA3FwdgeSsMRw6WoGmKoMY6m9lz5en6PHHnltizdXkn7KtXZgwihFpp2bcwVjKrPuEwvEcMb5HDmbH5+qpQ5Tw6V4km1yyNIIJJPj8yxuMYFUtlDqHB+0ANr2A38bryvdxa3D0bZYx03PP3J58+YhM4spaKwdcXcL7/MraLMePVJ0lgYX7WsLfOsfUw5kihcY8Cc0s5EnUfcsI/G8w00mmWIx6Rf9at4b7+F1pHS90OO3tOMc67ZZXMdRmqfC5IKOrLJ3NuNzz9m4WDyllLFaCrkxXHsdmkkIFmB2kNv791TmxnF6hgY+WUaudiRcD6FbyOqpn2Y17xyOm5LgunHinHXtj1edl6+c94vrx6en/FucpwiJzpJq4OIcbhr738hbmfrWJxJ+VsQDaaemE5B7rezBAPLbUsVT4TiVTZ7ad1iQLEW96zmH4HFRyMqJgSQbiO3I3KpXHTFO/V11ydV1vwzGqs3l/DsMoKeFsOGBkbNg11m29wWefiXZxhsNNBGdgBa/uWvyYnFDHvG8NPg1YHGOIGE4M3XXPlYLhveB+KymMl5epXHiw11M8R824Ytj2I0dJLJThrixhc3QLXNuW23guD4zxC4r4pVzRU9HLC1ryA0XIt7rfSs3X8c8Gha3sI3S7dPDb891r1bxt7V96LCR3Rcu0gFdGHBevM125uo6rBbUVy9uvksvUOL2Nuc+orqmJttxcNv7h7TzVeHhRnCtJfieOlrn72Lzsep3I5K5y/nTO2csWhwvDtFO2ZxDnkbNuNzYfQumnhlmOqiIlzG8S2tfsulrGyr1PWV6OYrlmKzP0ZYMGLqqzavdeI+c/wDJTyjHRZTwOPD58XMxiIBdI+5+bzVxWZ5wClGt9Y07XsCLddysDPwExKokL581VTg7YsDNh4dVGn9HPCA8OrcYrZwL2uQOdwbc7c1589f0W92yb/CXoRPUxHbTHERHzn/mqV3FrLVO5rBV6yCQdPt+bmtiy/jsOYIGTQVTY2vOprdW/t5rDR8DOHuHxn1uSZ431F9Rub+wLO4TlXhzgZb6kYoy21j2ribfFUt7S6XX+VW0/gtjp1e95e2I+m21YdgTpiJpasG55NWbhpKOmcNbC/TtfkVY0WIYdEwMgqm+PMK8GJRlmqMhwcBpub9F58dZ1Np3Wv6L3iu9TP6szBiETG6Y26PcqzcQuCQ4WHMkrVziFS55bFRuNuoNlcMq6uRoLm2PUK3+J9Rh+3X+TOejpfmJ/VsL8TDQLkG+/ipG4lA3d4bvv8lYNvrJZq232CovNa25DGn3rOfbHUTO4hMdFTxtsf3YoSbOHzKR+KYY7Z0YO/gtYp4JXy65QQD+LdaznnEswYBfGcOggnpYG96F+zj42NlfB7Qz57dkzEb+ibdHjpzG3SH1uESfKgP8HmpSzB3A2aWk9VyjK/EbFs3FkdDgckEAOmSd4aWg+Vua3cU1SZWkVTdAN3NsPD2rfLknFbsy3rv7v6KUpuvdTevvbFFSYQ91xNa/mryLDKDcwygki3Na+6OItDQ5rSB0JCuKLDq02kjrBe2wJur47bjda1v906n9VLVmfNpj72SfgFhZkgcDzv1Uk+CzukMkcgbYWAIvb5lfUkdaGATvaSPBXYD2i7nbLvxdHhy132zDlt1OSk/aiWLgZjVECaedgHUFgIPzKwxSTGmB1ZHpfKNwGsB+ay2VpBOkOupnQNI1GxC2n2fE113Tr71I6vttuaxv7nNq/OWcqaaJhonSttpc4RDbbfeyxtVOZpQ6a5vu6/UldUmw2nnhkY2Nt3Ajl1WqYhlCogozMwdpLfdoHTwXLm6LLX4ombR9ZduDrMM8aissNhel0h0Gzbg907LbYa11HRPmLTpDb8uqpYLlWSKmc+pHZuIOlg6eZV5SwipD6SQXa4FrvJZ4sGbFMTPEz4M2bFk3EcxHlrVdW/d2JwdOYZyO65lhv47rhHEal4mQ1rpJsQrqyNjtUT4yWiNoO1w21uQF7HndekTkmjYdUL3MtyF1M7LLi0RS6ZWj8tt1bBh6rFb467Xt1HT2r21nULHOtIKrAqmKzd2G9xdckwC81O6BhJdG4tPd5/Uu3YjGKnD5Gjm5pC4jhzH02I1kBGoMmNrm5PgvrvZdpi81fJ+1KxNIsyMwNrb7ePitq4fztAnpy+2+qxO/gtVlMmizRpbyI5/FZjJMxhxaWMCzXNHMi5XZ7Tr3dPv5OL2Zbt6jXzZLi5g8GL5WqYpm6mgXN/Bc0yFlTC8MxSKbRcysHgBy8V2fOUPrOAVLbbmMrkWV6kRVFOH67seW7jb5l8jlmYmYh9fiiJiJ9XY6EUtO3Qxje4BYfnWDxKQ0+OCWN4bqbfcrJRFjp43vJu8XA8+qxuNMkbUQyNdYXsbmwI+tZZfscekunoZ/z9T6wx+cGHFsBqqedhcHxkBrOp6blefcp3bSPp5Lu7N7o33aQdjbkfZsvRbx2kMnPcc772uuEYDh4kzdXYVMAzXM51tVw2++m3tPh4r0PZWTV7R83L/0iw6x47xHiZj8/wDkusOnbQZ1wOvAeB2gic5wtcHxXqWlcJIWOadnNC8zZ1wiLA5cPqIyS6OojO3IC4+C9GZfnE+F0zwRvG0/Mujrde9iY9YeT0M/Bas/NVxZu0Uljs8LGY7h02IwPpg02c3mQspiMsb4HAEXYQbFXdOYn07X7XLei5Y8y7Z4hxLD8pGmzBFTSRmwnLrm4Nrra+I9FfDI2hl7tt7iFtzcLgZiBrC21upH0LWuJlXTQ4W6eR+wFrA8yp7++YTERXwwvCSpYO2pw0t3+SuojxHRcM4R4y2bH5oge69uq9zuu5BwcNuRC5rx23mJXi0WrEwjbY+zksNVNc17msAvfndZkHYADZYPEwWzjST5+C26b7WkX8MZidSx1JI0EOdYnbl715/rGdnik7ZLB4c5u5IB9n1r0P6tG9j45NDjpO9uXguK5lwNrcx1DCDZx1DTbYHmAD7+a6csxGmURMwx1JE2WMkNs4g23/MsRhjJYsefHG02a4bu2vy+PNb3hmDbt1Mc643JJP1Ba/jWHsocebUaA4X3aRbUeQIt/OufJO6tMddWh1LL1MZZIKppt3bnT5rcachrrWsb7+xaXlUllJHZwPdF7k3A52C3Gls06gXEu35LjifEum3mWs8T6WOfBXucxps0kAmwJ6fOuB8Iv624mTMOkh1293p5DzXo7OrGzYS/VHrs3YfWvNmS5XUHFpkIIa4vLXcjf6/b9h6HRTq0xLyvaMfDWfq9VxEEAjf8ysLyCvI5j289uSvac6mAkDl1CovETaklx5/Fej5hwOY8faftMlVDnM2YQTfb3rg3Dkhrqg6uZFwOfxXpLi5SOrsoVsdtR7MnbqvPORcPmo5JDqsZiCHBpbY3+dcnUzEUmJej7Kif2qkx4dPaxkNNTT008gLXhrTp1Atc4mw573b7gfctq4cns8WY5sLmxv1Njc/Y2BtZwvzAFvYFqBlYII5A8Mp4ZGsdNpJMndAIczVextffmPPns+RnObmOAOuXRsDSTq3NhqJBdsS65+SL814kxw+0vG6z9zs9cO0oZRa4LCuM4RGY8Qq7X2kdpO2/tXapml1G+2x07LitI50WO1kYcR+FI8Dc3+3wXXk8w+bx+JScRHvOExva4t3aLg2J/n5rQYa+sGoetTd4WNnncLoOfWj7hggbN3I+3ndc2hBLgLjnYXNglJ1eNvX6Kf8AKZ+hw6bGJoodMs34OznCRvdBv0+N+q3DLPCiOF0VXO15dGdYJNrlYHJcoOKQRuiju7US5rmX2O2wbfnbmbWuu44a0dg1x5kcwdlnmzZKZZpHEKe0MdbVraYRpaqnoIW08z9LmgbFUcQzHhsEEglqGM7pJLnAbBcf474nimGy07sPxKop9ZIIicWg+8FcmFZPOZJKmrk7SQaS5zybk+fj9t1virbJTe3hZstcV+3T1PkyvjxGkkmheHNc42I6rbaYHQL2APJc24RP15fhcxoYNPQ/DzXSWPaALOvdXxRqNL5Z3O0Xxuc4OBIsrbG2E4bKOZ0lXge2wu66oYu3tKCUC24IG11e8fBb7lKTq8OWQgiKS5tvt9Sx7I7ufJcXbfmr4B0ZkBNyCe8Ty9qso7lzmu0kNbuCV8trl9VHhZ11PG9zS0edwb28li6uBxYWaLEDkszUh0gddl/xnD3/AAWOmiAebsJFtRsbLsxTqGN/LmldXQ4fjonlaSY+fx6/BbM3P9BDSNe6RrCG3JJWi8T2Op60hgc1jr67OPeB5281okvaxtc2SV19V2NHUXJvffbc817eLpoy0i0y+b6n2hfp8tsdYdndxVpKCYAP7h523vurao43huptLTSvLWOkaTsDtyXIdDnu0yOI5aS/u2PRTv5Oa+S5LDbvcjY3Nrb8/MrX/D8Mzu0bck+2ep1quodDrONWPz6zFE2OK+xvZ1/Z4j8ywdXxFzXWO7N1bI0uuW3268+a1ad4e5zGxh4BAa65N/d18PiVFr5dLSSxt29252J5dOq2r0mCnirmv7Q6rJG5vLKVOYsarGF1RiEji1xLm8uZ5i/gLFY6aSsmcQauQjZwGo93cC2/K11T2kLA8OkaLl3f5i3Pc7fbxUrray9mgF4uC02sL2Plv7dlt2VjxDmnJe07tMyqgsLQ7WNTBYlxvv4eaoiw1tu5zW98hp5eX1+xVGvYWnSGsAFjvcW9g2+PNThz2ygPc3vncgE6bchbry9qt5Z+FF2kTOc2N5b+LvcgHkPaN1PGwWDtQawAknqRyVJvJpMhcQTv8q9/Lpv487qo90T22a8jsxs4nnf2KIWnfhBrHulDWtbIS246Dleyi5radodI67jYtYdyb23Ps5e5QEpia9jnvdrNw4E3tpPS/RU3vcZHPD3jU4C7Dc35Xv8AFDXKM0szQ0uLgSBYWsLKTU9zbulDgb6rnr4/OFOBE91mtJNtgALk/PZRbI4teGWFgfxrEWHTr0uifwSMeI3FoGp1rNJbz32/MpJHXPdJBJJIvsEL2ltuzY3rtz+JupGhxOjY78idlG1oj1VBCQ5oBLi7bba+3QlVA58TmkOLgCC+w5bf0qpBC9p7N5aGOJA1C9trdD11fOqJbIXgtN3aATt4gH33v1U+Fd93EqkdS1hbrGwPXmNudlB0xMYs8FtxzHL2q1N7m/PqoKNrdkMq6ujsXtbs0AWAuLG3Pz5fOqVTOWHSyTvbkA8236JTYTVSNL9ALSwkd+w6dbW6q/iwQNe3tI2u5+z28vp+CpbNWvmV6dLe8xqOGIbVTM7pc/SQRa9rgquMXqNYcQLD6lsUeHMkju+FhJZuHMBDbX3tfz5X+lT/AHEomtDnwhsTHWsBe9tuRP2ufErH9pj5Ov8Aw+1uWrnE5iSNLdPgpvutUEN1W1NvZ3j5LcGZZpqmPU2Jrdrg6Nxfw9yjDkiJwaxsMdiDe9ySNtwb89v5+aj9qp6tI9lZZ+y0yXEpZSS5osb3b03/AJ91SincHMAcG6Ra5W/jh5HNdzm6QHEHSLWJHTxF9x9gspT8Ivwoc8DQ1t9LjZu/LndZ267BT7UrR7I6mfEfq542vbUFrSHjXYOdzAFzt9AWSpaynLmxtcS4/igai7xtbnufmK31vB5r+cVyCHABwsQASB7uXhuOi2DLHBOhGLw19T+twPDyAdiduQ5LL/EOnyfBWeW0eyepx/5l9abzwzywMBwGOWWNoqKka37ch0C2l0l2ucDs3mAUc8xRNjY3kA0bbKm8OLdLS4kECwFh5hc1p3y66xrhEuLmAEtAJtcdDZUXNLpQHHvcrBQe822aLHx6WRx7oa51tPKw29qqmYTOfpuNNiDyvvzUDIwizR038vsVK2RukHZwBsD5lSyG42II2tZtr+7xRC3nDROyVtyACSqskzdhIdri1z47WVKWQBxNtmmxtckK3mdrmiDh3biR3MHbl89lbzBEaXsoeQezsTp+VbkpacHQH/KcL7nn71O1zd7Enbb7exUzIbhjQSebj4KExG1Zr2kAFguOvQ7qi9uqSzx3nN1XUsbnmY9o4aRsxttyfFTSPaG6pAGjzJBHtUbTrQ/ls0bjex+dQ5M2JvbkoTEFto7bchzKph5HMfi25/nVZk9EkMjZontJu6N2g+IPPmoPnkgDtVnOA2Vck2JbfvG52tv1K1LF8VqKfGG0c7Q2M27N1re0Hff4K1YXis33ptNKQ1hc9173cd+Xs+lXF9QsWg7ePVWDZQ6n0kd0NtYC/NVYu1fHdrQ1rrO8bDr7TuftzbZzCu27w3Tty5eHikjpHF0kjwBY3J+k+AUw3c7c2HLw+KoyEatLmtA6dfK3n9vdArQlrruI0jz6DyCnL2OdzLieoVuyUG1ru7tyXWH0e35lB8ofc238HDY+aCu2U2e5pPdHQdd1axGOS7xa3IeIHtVQvtEA6wLuYAHIX/OqLLGJ4A3JN+l+m/hy+3JSvXiFYyta91iN9tx8lYmtrNQ0EuB8OR+3IK/mhkERMM1xsLEX+m6xFXEQwvn0tYbnc2JPS5CKrOepkc0DXbawA2A67e/86wtVXVTRp7Qh99QNvzrOyU7WxXZOW3Pd1DcAb28+qxD6CRpdM9gGg67A3P0XV6zBNZmGMqCYnXL3Ou3UTcm55A8/asXVzzSS6dy4nYC97dD+dbNLRbagyxdbYXJJ6cz5/R7FIcMhjc4uu9w2AaDbbkD9uq2rb5sLVmfDWZnzRtIsbuNuSspKupa4Pvpbe217Hxt8FuZwlgDdUdje+42F+qp/cqGWUM9XZeR2karW5/m3+KtF4Utjlo3rWJdn2lnWLgWgjoSeZ+Cmbi9dTj8OS0G1r9LLdKjCmN02ia4XIGo3AHgPMD4rC4zh4jY4ANDSCQRYWuPbyV4vEz4ZThtEcSx9DmOUFrTJZ7SXAv3tv18AszQZhilh7O7QR3t/Lp5dVpNNA6s9Ye5rrxktJBtvqsOnt8lMyrNM89nG4MuRblcWG3xVtRaGU5LYp+J0emxhpGq7DpFt9rbbK6hrInPL3PDWgkgnbYbk+zl860Gixt4AMYJN7FoaLHrbfos0MTlmaAyU2Ads3bSSOg9h6XWc49N654mGaNQ98zpXu0tN9OkdT5+9SS1LYRoY6xBJO4IItsCsc6rc03YZC5hFwfIclF1QXhjZAHFwA530+VuZ+KmIJsrOrS4GniDpHvaNY2sCb339g+hQjmkcwsMbWPDWtd187eXVUW62FzHRgXka8loN7e0n2+PL2KmyqLGd1ga4jU42ubi/2/oTRFteU7nQsvGSWlosHe3orYxiSMsLmh5GxHQj6UkY50el8hbrIc243a72Kj2sElW2B8nyNwbi5I+j4KysztQrfwHaBj2amAjl8q/krJ7pDCHOuHOAOogjYKMr3TlrJAx1na5Xad72+jl8FCR8cpeGg9wWDRfcez+haQ5rTuVpLU9q1oLSSHfLA+H0qQy+phxcHEvA0ed+vt5fFTyshjb2culrG7uJvtYbe3kd1Zvl7RgLDbUOtj5fD3dFZhM6+9aYmD2LzYAtuQ032VXBKOF0TLi0m1rbF3n+dWFW91QXUzHR2a4NNjY3v9vNXkQEMRHatad7Et5+PLyWs7iupc1bR392mdkljpXySyW7MuDw59m8grKDFKuvc4mIiFhJa0HvEb9OisPWKmrnbBKGGlJDngnazdgAB481k6aSkFpCA1w2uRubdN9llaunVTJ3z9FaFrY4H1PfdI5wGlvT4rJxtNTTtewgsc0WbyPLfdYJzxLU08EExaXaZZWNZezARfr4ke7oVlhVObIBEwFgA1EG+o35W8N1SzfHyqxQAPEMshLXWt4hXAbCwt7e72O1N1Hug9RsqLHxObrjaA4DTsL9bqq+enmhs94Oq5FyO7tuB1+f6lWWkRxtRrITTiSUtN3XOppttb+da1Xn1qUOisQRvYdVnpauKRj3uk19GtdYamkb7DwHl9K1yoe2KouH9mCNWlx3HwWuPbj6ifyW0TWwMkjdu1571xyJ81VqKyQP0nSQ91wL97wICpTaqppaHDdoGoAWcD1A96tHxywSgxvjkcLdxwNzuRfb2eHRbREW5lxzM14hUrKiK4Y4kHSTy2WPfUSMDpSALkNHhbx8T1VeaOIhjp2O7Rz9Vgfk+/bZVPuY2oijdreGgm7Xmx3I29my0ie2NK6i3Olqxs8j2teABKDYvNj4j2G6u5fWKVoZA62lg+WL7db7q+gpGzxQv7ORhaA9jHAk9d7+6yvKmneXBsnZMeW7WJsB5+aytaNt8cWiNsNFWubM4GdrnNAFuVzewve/x9iuoKgNh7MuDXMJbfmOex96tnUslRWMpIKR0r53BrABu92559Lkge9Uaq8VVI6oh0FjjG4uu7vi7j3Sdhy9m/tVZxxw1rntMTLLwSAtsDdtug5/YqtHUdnLodvYja/Q8/jusOZXiRkkj3NDhYBvU+Rt9Burhs1UbCNrW6ANIkLiXj4XB+KxtidWPPPG2cbVANu0jW7vEHceAH28VXjq3tJFzaO3c08/atdiq2PEZLmhthuLmxsPL3+y6u2V72udFrDXN7thz09DyWc4pjhvXqeNthjqZ3vBMYDD3tz5KvDVSPfdhbsSNvAdfmWCFfr37UXsbAbm+wIPlzVxHMWxucH62gkG7ra7/wBP0e7PtmHVXNHlsUcoey7iAXEW2sRZXcb5HMANru8dr+5a7T1sbtUYYGuaNz+L581fw1WjSS8sLgdLTci9tvt7FSYdFMsMyx5ux9g7e58ev1Kt2xL2vFrg+CxJla5l49IHyiQOZVeOcPubu1Hc3aLlV7NN4yb4ZaAukNtBfqJdfkSfzK8gnay0mprSQdgeaw7ZtIY9ljYbDc3NuquqWXQCXODLgG5Bsd+XjZUtDStmwwVtx3yb6rAggke5ZqjxFzZGa3kNBtcX9/zLUGveCGtjFzytuAPYr2kqmtc3WQLc7i4I6/m5LONwtasS6VhWJRloMjtiPlXt3udvt4LPwVrRv2l22sTyXNsOrxFps91hsAD8ofa26z9LineaHyExE9Tfb2reme0eXLkwb5q3mGRobz3vcKs2TVuTpseXgtbo8QDjG1rgdW2ousT9gsmysaWg9oN9wbnquvHmiXFbF6mL5ZwPH2EYjQse88pGizx71pmK8HoXuM2D4k9ukgiOYbH3hb1HMXHWLbeAV4yUEBxvbotOLeVOauEY7k7FMGiecRoHWINpGC7SVzrGcMmFmzQSiQi7BpILh5L19IyOZpilax7HCzmuFwR7FzbiJwvxLFqIyZUxIwuYC4UUgGlx/vHndnsvY+Sfcyy13WZ8vMLvuhh1eyN8EsIJBHaNLevPdb3Qx0WIYfH6wzuuHInfy+lYvEs1YnQzxZX4gYS+Gko5xI7bRUxbEd1x20m/K1iqOL0dZT4PJj+XqiGvwmN+ntozZ7GnfU9hs4C+xPyeW6v224jTgwZa07pn8mv5tweON7n04jcS42IG4HxWllzonaNNtBvYjcnxXSMNgmxqkeZXE3+2y1TMeBS0bzK6N7e8L3FrD2fbkr0n0Z5axvvjxLX9YNxpDb7myiSTbQCRYX67qPZgQ9pz0kbW8fH3hQDQTdo5WB6j51opwqNuIi1zy0NdsDt8yuaOpdQ1TZNDhptezdwBYfmVt+KwFoANy7mAbjn4Dmpmdp2ffa5pu4tIcB7R7Oanyp9XqPIgo8y4FBpm7WXSC7fkfNZLHMObSU3qvIADcHe+3zLznk/iRjuTHdnRS64CdT4jfYe02XW8p8Z8NzNiTIsXpm07G2awOsbuPO914uborUmbV8Ppul9o1y1it55c74s0MlPUwz1ssrrghjXO/MudQQmpqGQRbazYXXZ+OIwzG5W1GESesOpxeQtALQLbC647hzxHXwvcXMs/m0gEfFd/TzPudvL6yInqfv07VkjDmUeFMhEmsWDr26W22+C3akaYWAuds02BBFgD9C1TLE0M1JGYCHSae64Hn5HbxAWxNfDeWYFjNDC+zpC0A9LkdPt1XidTadzMvremrFaxEeF1iFVT08JEdQ1rzsLvAtf2rA09W+hqn1uIVBlLXuLhHc8gGg+BtcixPVYqpqpMRl7F0jGub8p+qzXW8Rc3N+v9KjDGausFLE1vZNewujH49iAbFvPa55na+6xpg7Y1b1dc22rY1iUmMVhDY3MijJDQXXBN7dNul/etgwrCa6EslkkabNAABOw6jzV5guAUFKdZDnA35i3XmQtkD4YNJY3vE+GyrfJERFKRxCsedyt6OKoY5r7G1jY+YWdoqrs3CPV3RYXKsWVUVyx7C7puoevQM78ZI8Whc8xM8omd8S2anlL/AJIO6vG9oLPsNQ+C1Slx94e1nZkb+Cz1NXvlY2223UdFak9vFnPkxztkO0e1puXC/wAVMypkYNyPNW5f2gOp7r8lTeDpLSfkreMs1jcMPdxPEr9uIM/F5oMQLhexHisQ+pDd7gEH+hUnVrGixcPaOv22T9qun9mrPozYxCNrt/5lO+ujtcC56LWpMSjae8+w8/FUDisRDj2tgCSVMdXk9Fv2OJbJ62wm5CmvE52pwFx1WqOxRzDsQS3mT4/nU0eNt2Lni5F7X6exVjPbfK37N8m2iSGHvNsEFc0gC7fHotPfj0WkF7gCOQBv71Icb0E3eBtdvnzVp6ixHR9zd4aqBxs5jDfZWtdhuE1x79OxxF73HktPizE/UQTYdCSQqrsyNawODjuLG3Mqvv7esI/Yd+GVmy5hRId2bARvyHxUkeB4TCNo4wb3uAsFLj0jxqdI8Fw3VvHjEoc0umJZ/fcgFP7TeeIXjoI9W1+p0DBqIa2/gFQmp6FpJHZne53Ws/duYOs94DWgnfrz6q2lxd8oLhICCS0kOGw2NiPgkZrz4aR0kR5ltcEGGTP0vMdh08lbY7kPBcw0ckVTSRSBwvuB9tlqrcQc2pb8pw6m55+Gy2vB8c1N7KTYHa3gtKZ7U8ssvRxaOHC82ejZjNPUvny7UxyQuJIjk2LB4XWqnhPnTD4T2+Dukse9oIJI8bL1wZXSt1skdYi/isfiElXGAWPa5oG4LeZXZX2nkxx428bJ7Gw5p1vTg2QstY3heLQVtRhtRHDAQXggsva67Q3Md2FzKOQFuzgX7jz+lSz5hiheY6imYHEkEgWubclTjxnB6lpBDW36XFj0vv8AbZc+fP0fWWi3VY53Hyl0dP7O6no6TXBeNT84Uq/OdNh4L6iNrRzu6Sy0HMPHiho5JIKCjbI5jrFxdsBbxutvxXKOTsyNIqybkEGxLSfeCLrAfpF5LdMZ2VUh02cGa+vvvt9apjxex9/ZmPvmUZa+1qx8M1/v73M5c552zZU6KOBze0JA0R7Hx3WUpeH+b6yA1FZVPjJHyQ47j3rrdDkeHCWs+5xh7rbauzAuDz3Hs8OpWQkw2tiYOzbG8jmNRtb3r6HBk6GlYikxEfk8HN0vW5Lbzd0y4BiODZlwQPlNTUsLbjUHkEjyN/YsfS56zXROLKXFqtp2uNRNrdfoXfsQwueePs5qRkms2PM7Dp71Z0+UcCikLo6Fhc69yW3J/nWeXqMFeKcrYvZmbJPdM9v3uT0XGHP+GuLRiziTcjtow6494V3Dx3znTyNfKylmcN3Ds9N/bZbxjvDvDa4PIp2tLh8q1rfBaFjfC+to3OkoCZGkEAG/dv4ee3wKpWcGb7dYWy9J1XTxvFeZ+5ncM4948R2lZBSP7pswAg3+K3jIPGKlzJWnDMVgbSTfiOa67HfHkvOmJ4TieHuMVTTSxyRjSTYkEW6KhhuLzYVVRzxWD2v6C/uuq39ldJmjikR9zmj2n1mG3xWn8Xt1tTRh2l7235e1SVFDQYhTvgqAHRuFnNduFyDIvEWjzHBHh+LSMEru5G8mxJA5Hna9rj4LcJZ34WL1NVaPo+5+dfL9d7OydJbcc1fS+zutw9dHb3dt/l/RsVDl/B8EpXQ4fHFFFcu0AWF/zLB47nXLOA4hDheJ1bY5Kht2kPB930/Aq0+7EEoLmVbHjkbuutRzHkfK2bKmSvxOoJqNJYwOc6zAfC3xuuPFTHfJ/wBo3EfTl618V8dd0nc/l/B0DDsawHE2NqKLEw4F2zdRHxU9TjApJjDFM8OaL3DlyzLmV6HKuISTUdSZKcR6GB7y6x8vPZVDmptZjcnqtNNZulmvvDV52PQLeOhi2SYxTMxrymt6xXeXiZ9N7dMGcMTgfaGqLhbk7dbfl/G6nEsGfX1rbDtdLLbamjqtEwDL+IY7KwPp3w09rumc2wA8r8yt9r5YYoIsOpGWjjGkBo8l7fQ474/itPDyeutjtqtI5ZA4vGQGxM28VeUlQTHeQ8+i1owupy0dm5+25VeKpc8Gz3auVvBehGSYl5844mG0NmhYAGuA1eaiJLGzvFa5609hBJJN9rlXoxB01r7W5kLWM0Mpws2DcXHJWRhgonOlJADjckqemlI+UbX6Ku7sZW6XgOB6FaWiMsb9WcTOOdei0OJUTflztvy5qV+K0Db/ANcsPvWMzJhNPFSGsgjDSw3IHIrXohsbm/j1XnZs2XDfstp24sOPLXuiZbRNHqjc0jmFw/HaY0GcaiNsbtEwDyXO29y7mTYEEHdcf4kU4o8x09UAB2o0kk7k+C9jor9maHm9bTvwyt3uBA3PK1z4K4y9I6HG6axsDsduat2OcWDbTtvte48VCjmMWJUkocBpeASfDkvd6unfgvX6PA6S3ZnrP1dXrYBVYbLC4AamHmfJcKo3erYpUQyuIfBUnl5G4XfGfhKUdQ5t1w3M1LJQ5qrodDmtks4b/KBXxWWOdy+2w21Ew6jQv7eCmlaC51h15/Wp8ysaaFsrGWdG4E7q2yrL2mHQuduQBf2rIYzF2lHO12wLbj2rLW8ctcNuzPWfqwcTQ4Oa4buFuXkuKYyfudxRe7stDakB4eTe+9l2WmkkfC0ONr2G/Nch4pwPw/NlBiscNu1aeXU8/q+dX9m3iuePq7Pb+Kb9FaflMSz3EbCy/LstW86nga73ubc10jhlXSV+V6GYPJHZAHfl7VzrEX1WL5VcZxZrmENHMnby2C3TgXUCXKkcR3dE5zCQOgK9brInVZl8t0do77RHrDd8QibpmffvOYdiVj8p4u7EaV8ckt3RPcw+4q/xGilmnDmONi0jlstMyjJJRZlxWhdcNL9bSRtuvNv529OsbbbmPEBQ0ncd33bDdaXmbAcQzPQwU05d2ZN3AbdVeZyqZtVOdW4lBAvzt+ZbLSOaKRhkBF2Arhr1dtxNePP6N5xV1qXLMCyxT5PzbSiBzrVG1tVwu1McNDTz2XOs0spYayhrWAl7JQLi+266DRyCSljcLd5oN/ctMeScsd1lLUrSNV8Li4HJYjFGAztBHddzJWV1tBsSB5LGY5URwtY57rXPgurDOrM5jhZWbEbW1kjl5LmuaBHBjji5lnPGm4PMdV0CSva03FhYWF+p6Lj2a8ejkzKaeqtZp3ItYG/Jdd6zNVItFZbdQRx6b2tfbU5aznyPspqZwBIlOk32AB2v86zWEV8UgY6Mh45X3ssXxHePUIpWu+S4HVa4BB8lzW21rPO4Z7Kzw+CJk19WnUWBy3vD5O1a3kbLmuTCdEc/alwLWl2xO9rW2XRaC1u0ZyfyFua5vENbeUc0MD8HlbbfSbLy7TvdRcTqN72WPbgdAQvVGNQmpwiZjrX0kNHmvKWYI/U+I2Hyuc+5nBLr9Lru6Sfjn7nme0Y3iiflL1dTO/rIScxp2KxrKkSVYLhbvdBt5q/oHOmw9j73DmdPYsVFG4VTQGdbWJ9nRejMTt50GcKBuJYHUQF1i9hbfouRYdkarwZrqrs2zhwJeHHa3wXasYANFIHAWIJFytSq6xrcHk0SjutceV+nzrg637L1vZPGaJ16tDY3EGyVEjIfwTw6ORgAAA0iw+O3xtZZ7JccsGYqf8GXhhdeS5OznOINzzvY++3msRrDXONa+mfHUMke5hdocx17EX3v1WWy3NFBjMMDZp2nTGXMkF72A3J5jYt22FwV5V5mK8PsNO8c6U2G5auMyMbHmasYwOBMux8z+Zdkpzqo273BaFymsphPmupjDtyd/FdWT0l81TW5WWdQTl6Q7A6drb3Hh865fDtbY8upXZM5YcW5dne0OBDCL28P6Fx2Ds9Q1GwvzU0+1EvV6Gf8v8W15MfSfdOm7SBhe0919yHaiTt4cvoXeMP71O0DwXBcsyt+6NHIZmlzXkHcDUPlfEfDnuu8YTd0DByOkbrnzxvP+C3Xx/lxLjnpBMDWUrtPeL7Cw+ZcfibqbpYO9ZzQDtv0Hz/Ouw+kOQympidy55by5Lj9G42YzSCCdt9/Z59F39NGqafL9XP+b+EPQfBFzjlyMSgBwJFx1XTnkCx1WI22XNODsurBmtDe6HkDa1+S6eGkgbDba5U18y6N8QRhx53I6XU9eCaJ/jYqWMm9iQdvDqqtUL0jxv8AJ3vsrzG6yiJ+KHJyW9rUNeNtRB35FY7C43SVD2vIAaSR43Ku6wllXVNaNHeJPsVLBYwJXkWFze53Xy08bfVV+ztduw4ucCGk6t9tlZT4a2JxcCCSLEkLaIGN7OxHyeTj1urXFKdrmGTT9SrXJMSpvbzzxXgdT1ImdTAhpL7Ecrcj8SuZOk7UA9nbSXOPs9nT+Zdf4xxxRgSvdp5tBdsCeYHzfMuO6jK0jRy2LhewC+t6C3dgh8b7Xp29VP4KkQAazU0Nsd9QveyQ6SXCRoPZkC2+4F/z2Ut3R917A4xtu3fYA9VM1hBdK0Wubkk/JB2+P8y7Xlz4TmVrz2kItqI+WdtuX28lT3Y9gfoDm8tuYHn4qL/WJWmwa9pse6Nhz2USQYQZCXNa6zRb5SEeFF7yNel24seVuvPb3KqySABxGpzdXdFrG/Pp9tlI2OR8faujb2Zfy67kBRswRssQ0O7wBPW2245cvnUJ4nhKHO7UP0h7WkXFtr26lTkSu1lkgZcajfY7c9+m6lDXkXIdpJLnHmHdNvFTMc4BjmgkkncgkOPh70J+idkkJALoyS/cNB9m/wAbqR/aXuC1tyLNvc7dVJG2WR2ttg0cj4W+q6rNdK5h0ll3Dd1+dh49E2RXlB7NGuNjQb3JPw5fOqToZCxrGEDUNekOPKwsr+nhdO6NkesRuIJNhuQCRv026+IV7BQ08zQ6RhLgTseY5dPn96ra8R5WrS0+GCLezcC9xceovzPRTCN74iGP1vc7kOnjv57LPnDqWRp53dfYjkq7cPhjIAaG3APLY+ftVJy1iWkYb2jcNW0OdZuoWDbi3O22xVTS+KUtY17egDeZAK2luEsJaxopwHH5II6DYKLcEY60IjYSBzv09xURnqvPTXmOGu6T2RGkAkWZbbvcvz/MqnZMieQ4OLHNtpO+m1gL/N8PJbI7Lp0h4idrGwFj0PMeNlUiy1USOu3XYANuRe4t/P8ASp9/RX9ly61prQw+lkj1P0tDyAwtJOyDB6cH9edcm4Ibz2NvoK3CLKNU62lklju1ukEX/MrmmyVi9SNPZAadxtz9nzrG3UV35dFOjy68NepmtiZoha4XPhz6fmV7DFLMO606fAfQs83JWKRPJkhLmt2/J2VzRZfiEx9YaWutYtDtj4Fc9ppbnbtxxmrqJhgYqV5LwyHvE90Wvbp19vzKvT4dJI0MdETq+Vo6ro2F5QoJdLpWm3LSDzWep8o4fEzQwXsbjZc1stY4h3UpaOZc5w7B6sWY2Mmw2APP3LZMPwl+0r4yw8uzI1W5nf5luceV6Zoa9jha/wA6vqfBmxghoaTe+/sXJlmb+JduPL2xqYa3RYcewbEYG7gh221vD4AfBX8eHuY0DsQALDbwWyQ4e5oH4Jtxtt8yreraT3mAHna64LdJa0zy2jqq18ww+H4W+ebsxEWje5HQLPSMigcKeICzB02uUY0QRu7La++/O/RWxf3jp5ea7em6aOnjnmZcmfqLZ5+iEjtbhfn0U0ZcDqte972PPZU3ubazNrdRvZSmRo1O26rpc+kkocNZsARa6g5/aRgNNhbc2Uk1R2UJkafb53VGlc4xNLtRLnHe/P2K3bxtEzuV0GAEBpaCdwfE+KhcAEjnc33UzO80fJN3WH0KmXBrCGgFxN/BQa3wpmNrn6WssT1UjmtjeGyd3XcbquAQbhxBPJW07j20Yc4X5+3dWryiZ0rNY5znG5tqJ3+3mj43saXDYuI2HQKcPDWgWJLuaOsBoA5jqqphTjcHG4FrH4qWWxcA43B2J8VEnQ3SdnG9r+Fv5lJdxtsABcgnmoT6oEHWLbgc7qYBjXatWwNwPJS6NRJB5t9iixjtJ31c9ibKPBPKd5s3e51cwOZWoY/QOndI83BBDm2O4P5ltrm2cX7WHIFYWoYJJyXC4J3HiOitHHhvgt2ztNhkrzSsL3WdtqB8fNZeN2wDLAb7n8yxBYRI0wizXCxFufmr+LU2IFwIP98FDO8907X0TO/u43PvUkrQT2LW3A2ABsQPzKj2mlurUW3+ZRNVGGufL4bm977c/P3IzA7UGiNoHUBv5vJQdsL6rXNxpVVxYxrS11the6ou7TUBI69uY8kFKWR5ABBu29wDzKlY6LQ4i3eAdZRqn9dG5Fvb7PNW7yNLWab3aPci0LouMbRqcBq8DvZUHxtezYB2ncgjb3/OrZ8+mNzmm1vFypOrDIxjg1+otJF/Hwt8UWiu/CpUsjkbtM4vt4c7K3ETY7NO7nm+45+1TxyCVzeYaGg2c0tI+1wq/Zhzyx7i4HcC3z3SJTbjhatpibagHciBa3Ig/nKpVVGS0vD+78oXdfr4K/fCWvLhITcEEbcrHYIAX09g0AA76m2vtf8AOrRbTKYYiSAx7uY4g8jbYKuKYGAXYHAAk3FyNr7X9iuZmOa0kguIvsN7BS08zO4eyIItcOfe+/L51bu3CNLCaJhhu+F7ehLb7Hx+C1nMVLGYAIrHrz+263Ccte3d7tNxzO3mT71rWLNb2zmBnbNcTe34p81ek8qzG2n4bEYp5YJI3lhsQ4jYlvT7eaq1NDHK1zWNaCbDYbk3uVm4IaaCikqnxd5riHNtbmeSx07ozIwMee88sDTzBF/rXRE68OXJWbTuWuy0MtNO9se9wb/FXNPXyMiYyUHU0bG3Mcvzq7rmQNkAmI1AabA729isaiKOKQOjJa0E8hvexNh5rSJ25ZrNJ4ZSCqMgjd2xY+wBZ1udt/BXsYeGBxk1FxANwOo8Vr0L5ZW63OIaWk7WJ6cyqzJZWOa3U8N3O+4tdR2rxkZhz5I9T453vvG4AGwDfBV9DDHyOprN7nqbW9nRWDnSRksZFqaLgNad3k9EmqntllDo3B+oMJ33NrfMo1tbu0vZXG4c0i0YO4PXqrCZ1KWOlae9fa3M35gFUpKhsbHiUkWO23xWPpcRbUVIYQ9gvsD5DmkRpFrxPHzXjyG2ZcM2+SeZ3N+fL+ZSOiku61zdu9jy/nsnrLah4dOQLAPIuPK4P26qlWVLoqh7G1UYvYi5+Yq7K0xrajV3ZREOFnPOk2O/nf51haqUU8EmmHd4F9Lt/b9CyOIyF7nOkkcQzZoA5m3h8PisXWNjvqlN3yC2m+9up9nJa0jw5M1lkJC+oEGwdENiB8o+CuSXOlsdTdvkne7dvhurBgMcpIDhvbU4K4nZ2jQ0gkmw52JFifFdEw5Nr+jjbd82o35gX2B8vnV80QEsdKxzbnlcgALGNfqYGslHdNt/G/RTesSMc5pu6/dBG5PkVhau54b0v2xqYZOKpp8Pqe1pmOkbpDbuPe0g9PmVctp5Lzsq3hwBAbfukX6lYeKlfK1kr5ppGg7gWA26fbwUamsjga6F7LPbzLR4jy6KnZudQ2jLMRufDKjHaeIPgZI1pa7SDvsLK3lq2yTMlZpuHbBu3K3P27LERS+tNfFFTCM7F+vclWIpniX8LO5wY8btKvGKJ8K26i0+WabiZjjHrEtpQ1rpHt5NPX86sqyua5/axvMjX2vyuSrKocTrbEHajp7pFrnc/n9yoNhqZ3EPHLc2Fj7VrFIrywm03jlkIsSik06QWgOtv1t0soM9ZkeyYhoDmAkkkewfbzVCjpu1lbA3U2UXc3u3uPP3rPQin1x62ixZttsRfxVbT2JrTvUaaj74JbYOOm3h7leCjLpnMa0Xt3C7Y3uCFWZE6rqWtYNLXbuYD8keI/mWXdhLmUxqCwPc67mEt3BA5bb9Fha+53LqphjxDGUbJRJL2zQ14c0FzXWA3IuB1VLE5v65bTtJcdg4Hc3/AKFkK2hqqSQyzOdodGNAuCXONjb2KamhggglxnEYQWwAaRbeR/QX+3JK8zta1dR2zwsS4YRSdoIy2sm2aXDeNp/GC1moMEtyyzSGgHU25vba/wAVkq3EKitqpp5iHuksSfyRyG3RSUOGwPJke8yzF5uwOsf6FvGqRuXHMzktqrHzU09LE1zLF0Y1AtAIufL2Kame+olE5kLGyMF2u3uQTy9nNZ9uBVLmdq9zbXsGDcD3jqq7cpRVr2mOXsNwWGxDnusdreFjz8lSZh0Urk21o9qBJM67WukvGA7dpG19+d9tlXY/tAXRx69LrNeBz6E+26hiOA4pgJ/r2klDHG8M7W62PA5/UreOvuLRwkO57CwcPG97KLV3zVet5r8NuF1M6dm9u+xzdwN+Y7tut7n4q4jqWta0ayOoHiDb6/mVvBI+S+4BYNQa0G5PtO3iqjCyP8TU8jkDbVsCQL9FnxMalr4ne14Klz9DRd4ubeAtzV1DWBpJMjruPIi4CxglO8gYRp/FJF1M1z73ZcXeA7V1FuiymjeuWd8M3FWukkaWPA23uy9wNvjayyDKpxIGvRvcu8vJa1FK9g7shPuVzDVOLLPe46viPYqdmnRXqG0R1bdQMZFmWvc891dxVdmnm+O40i9vtstaiqTK78AdLrAnU3ceavIqq3OQWHMm3Pny8vzKkw66Zm0Mnj1OLXXd43CvGTRlrQS5p3F79OVvnWrU9aCSHEttzuRcq/hrWX+UdJ3PLYc7n4LK1NuqmWGyU9WYw1hddwNnd7rbnf3LL0mI9mLSE2YSPFafFVjk3Vpt81/pV3HXFp0dq4HxPPdVmnK8XjTodFijW76ml1ibnnbyWaosQBc0lw7p5HYWC5nS17gWfhA4jxPMHZZqgxVxs0ybHcEEbBU5rKLUrZ0mlrieoDefMq/iqQ+zmWIvvZaPh2LSbaZAA7qCs1Q15OsX67AHkt655hy2w6bbFNq+SLXJ3Kq6muHI3+lYelqHP0l128uY59PnV+ybfYk+5dVbxLltXTR+MHDPCuIGBOY9rYcRgaTTVIG4PRrvFv0Ly5geIVmUcQrsv5hhnbAGvoq2njfpOgmzgPEEcivatZIXMLRckjkF5s9IHKTKbFaXNFFTudLUgQVAaL6nD5J9ttvcox9RFc3u7eJ/i5+r6P3mD31I+KP1hmsA4WwzQ0eL5bxqF2H1jSYWVN2vit+K4ja6wHEHh7mWlw52KSYQ6anifpc6Ah+m5tfbf+lZXhZguYYKCooHYzStNdCDHSSkns382kH8U+5bLS49imEPNLiIqA5ptJDtdum1yd/74G5+hZX6n3eT4Z3Du6b2ZPVdP25I7Z/P8XlWsjlhqZY5Q5haS0gg8gbdVJG+zm6y1tiLEDcL1Dn7hhl7iQx+KYZIKLHmU7gA1oEdQ4b94DkbbXC834jgWI4NW+pYjhtVSzi34OdhaT52Iv4rvwZ6Z47qy8PrOjydFbsyR+KwsAHPN3aSC0nlbwUpeHSEyB2kHpta/Sy2DDcm5oxeRv3MwieS+oghh03+jwW/YH6PWZcRHaYkYqRrgHEEXdvzHgLLS2StfVhTDkyeKuSOIsXCO5FtRIvc+F1WpqWtlkY7DqeeaRhAGllyPDkvSmDcA8p4Y5j8TlfUuHMO5H3Bb3huW8r4LEG4XhELC0bWYAoj3l4/y6to6etP9W8R+rztFlbOVZl80sWFzU9OYzqe8bu+351zGuo5qCqkpZ2kOjcWnZe56x4no5IBDHHGRuLch4LiOdMmYP8Ah8UoqHt6i5cwG5YD4+arat8Ebv6toxUz6jHM8fNpvD/G3sbHTym+ppYCRuD0W6YnK2aH1iOTRI+JrCzRs5otqHtDr7/UtDo8qY5hUra14cySa7xGWbN8XE9BtsFtnrkphpZXRSB0YcCXbB1zfl7yfevI6rH8fdD6P2XlmcfZbzC5jwuWlw6PEA8gueHPHI6PG3VZLL8RiaZwwAEO31W1G+/LoBb33VhW4w+eNsPYhsmjsyTcBo2sQLrNYSwspmxgN0NFwTuHmx+tcfxTXdnqTxMaZmnmmjeCHHQRzv7+SyUc7JLXAsT7brEMls07MvI48nXvud1XZLK1rWdmBsTtfZYTXaZZtog03LgANtlXEYk7vZts3a5+nzWB9bdHu0EkDYAb+F1NHicrgHCQOcA251eW5sq9ko0zwghY4PBBNtwDzV4JnRAaPZbqtaixfVIGvDjY2DepCvo8RDwA4AOAIHtuqzSTtbDT4yxpDXggkW8Vk6bEKWraQ1wNhYWWnsrIXXc87EW323UzMSbDbQ4XIBsCpiZqzvgi3hs2IYf2oLo3bkbLTcSNZhok7SJ72i+m177n+hbNh+YoXkNleCBYEn7e1ZGWnoMSG5B67nkpiItPBW98PF4czkxY311Tmgai0g7aNvNSHEHFhdFI1wd8ktPynHYC3v8AmK2nFsg0VU8yMjYdcgedQ5nksHNkevp3RtZKXMjmE1xe+m5On2fJ+daarEc8S6K3rbxKwlxCftrBrrC1y46bE38TvspHVjiXjXZrW7G9rnwJCmqMDxOKFoq2dowkh9o7kG5Oq3tv7uSxdbEaKKOR0YZGXaiDIdzzB35DrYq9YrPCZj1ZJlY4SPbO8t3LQ+2wJI+i6qTVMkUbah8rdWkgsP41uRH26rDurLUjAZDLJI/s7dmS3uubYuHMXv8A+5KtFLU/gnTUzX3l0OJ7ztiS+1vdtv8AJPVTNI13Jj5MjS1Yne7Z4tYgE7G/JXTblxD2ix+kdVgGwtZT1NRTCUyt1Bxa4tuL7C30EeCysUfahtO+NxaBuXuuSLgj29L+CpekeYWiVR9WGx6pY7G9vZz+HIqcPAYHNeX6wdOnkLeasquleyRwp3any3FnHlck+/fV8SqhkDnaWxOh7R1m3Gxd4+0fBR2RMbg3K6c98Ya8tuNJL3ewbD6Vb9pIY26g4PksXNfa7QdyB9vBVHl3Z6Hl2gXBcR4G2/l81rqnPUxxxvDC0zQ6ratyPDf4KtY+hLHyvLHutHK4XOjvWGryvZXEOMNpoiWsk2sCSO8Sb7edrfMoR1DYy58h3kcHOLmEbWsTYjldSiMSMkglkgAALtUdiQ0G4IHsJHVbzETGrQprXhuODZjboF36w43uTba+35lssUkFe0Ohc1xO1lzONzO0jMMcjY3AixFrWsPhYcvP2rKYXjXqsz4RID2BsRfyWOprPHhnkwxfmPLN5lyyyspnHsyHA3BGwXJsbixHBpHC0khHeBvy8/nPxK7vhmMRVUY7fS5rh0N1bY7lLDcYiL4Ym6rE2tzXRjtE+HDab4/htw4DDm+cSlzpC/ex3I38Vkoc4z9gdU5a/e4vewvzPsVLPfDiqw18lRQCRpJLns6W8QuSsx2upZZKWWCR5YTqJNhpvzt7F106WmaN1hxZvaFumtrJ4dugz5VRuEj3Etta5dudtvr96ylNxMkIYA7UA3frcrgkGP1lRMI2lpjLRd3PxPu36K6jx/EA3UaSVoHO3X2Ks+zKz/tI9tY58y75+mZG3uysa4B+k7C9rcwr+r4g4OYqR88To42ay8x7l56Gw6LzyMbxFjGySUszXEl3dbqtsT/N7lZzYzmOOIysjqGNY46A5pse8fzc1bB7N7bcMOp9sY5pxHL0hLnrA6sN7DUd9tiCVO3MGCTlsZeWudawLTf3LzpRcRs1YeARSscAeToLj3FZKHjJizGNNThtO5zXhwcWWt7Piu6OhxxO9y4a+1r67dRp1vGJ8q1shiqJ4RK0bE/QtLxXJ2Xq+J7KWoia++oWI81Y5d4t5VkxOOTM2AF1MXfhHMAcRc87E7hdkpsycCavDzUx4jhMTJG/jPa14/6p7w+C0tMYpjW1e+Oqie6IcBiy7i+C1nbULg/QbauY/otcLocMWYs2ZXbhtZK6B4IDXE2cAOl+t1RzziPC+mopJ8u5nc+o+U2KCVxDjfkNrfOtDw/iHX0oPZ1UzBexv4252W80rmrus8/V53Zj6fL/AJnj6OvZJ4K45Vu9Zq8fljgaRcDdxPkup0XDHAIGNY0zyuaN3PeSXHxVfhy2vblHDZK2QOqJ4GzPceurcbewhbP6xJFIGvYCD4Li91XfxREvYrltr4JmI+9jKPJOAwMDHUEbgPy2g3+KqQ5Ry3SVvr8WFwCYCzXaBssy+USM/BtNyqL4y0F0rgB43U6rH2YV7rW+1LH11S2Fro4+7fwFhZUqLDpZyJ3Ns0m+6lxGopoSJGgO38eZV1h801U0OEnTYcvmVNbnlfeo4XYpWRNubEjpZW1w17tMA+Cuo5WCo7JzrvAV2WNLS0Ab81aK78KzbXljYn0z5DqjF+VyqruwYe40D6VSdRSRyFzNwVZTSPY97eRBsqzOvK0RE+GYhmim7rjZwCrdnp3Lh4rACr0C4uCPEKH3VffQ7nyWlZ2pMalsL+xqInQTd5rhvdanmHD4MGiOIRvAgYbu2+TdZalqXSEFzt+Skx+mjrcHqqZ7dTdGojxsVXNirmpzHKcWScVuJ4XLiTYm265jxcpgIqatMesxSXtqtddMLm2F+q0/iXTGfL09mA6BqAPiFrit2ZIn6qZYi2OYaLTyB0DHubsSCW3KkL3Q/hWtu5u4uOSp4JJHNTwPebm2xBvv1VxibGNkdo7vLmLi9gvqpnurr5w+UiO22/lLpeCYkKjDIZyLdwA3PVcw4kMdHmKCqYbtmZosRzN/L+dbrk+Q1GCtidbYltgtY4q0IbTUVXG02ikAJGxAK+HzRMX7Z9JfbdPbdYtHrDP5JqQ6h7Nrt2O6Df7fbyW21YD4XNc24e0jZc94eygxSR2t5ezqukU5EkXe72yzx+tV8k6t3NKp7xmSN7baXW3PMX5Hdc44zUr/AFSjrGsbZsgsQSdN/LyXSZYTDX1EbWu3eXc+tvqWocUKI1OVp+7cQnW1tr3N9v6VzdNb3eWs/KX0HW0jqOkvHzr/ACWGW4aiuy4+CUtcHR3DgAPZt5LJcEK37msxLDHPe50U7iAfoC1vh1ibpsP9VtYiK9g7ZZfhg4jPeJ0R7nasbK0C557b3X0fVx3Y5mHwPR2iMlZn14dw9Za+JryTYnkOqwVNSwfdaomLQHu3uFmZ4WQ07W3FhvutNzNj8WX62KqkeBHILG5tuvJyxNoh7ePyqZpljbGzVpDBILqesxKT7mCWlYHvAHdvvbxWJxHEosy4JNLRyggt2cN+n2+Cr5NhfFggmne17gCCLb7bbry+yMcbn0l1b3PHyYLM1aH4TBUyNLX9oLcxvfwtddPwGYTYVTvBPeYOt1ynM9a2uoaqKnpmtLbjURcnzC6DkOpNRlqleXbhgB8tl1UjthlblnKyEyBha+2kg3J2WGziRDhzKl17MIJI32V1PVPc2VjSQWG2x6qzzSx1ZlOoFyXGIkdLlXx2+LaJiYhzfM2apaCupnR3dDI0dofDw29xXJ854kZ8YEoldpkGpxDjce7kr3GMdmrKMdp3DE/bVyFj/MtUxCV000cjy4kGwv7SvZmrxc2fcah0rJ+IOa2KxaGbe1xPnvayzebXh+FOe6S7Q6zue4Wm5Vn0RCxsTvYHcLI41jTBQS08hdpB22vv9iVyWrMy9DFeIrEyzOUJ6htI1sLy4C21w62323810XLnrtrVDTpv3R4BcvyJOI43SQAOO3d53N/qXVMBr5apgPq7mFu17cwuK3mXZuZiJbDWx9rRSED8XZeSc/Wps6wSTanFk7Rex7pv7QvXDSHU7mu5abkLytxhpjT5tZI1zQe1a65O43+jZdXSfb/B5/tD/RmflL0zl2btsHpnmxc+McvYrstpmG2lrXXve+91iMmziXLtHIw2DoWnblyWKx+vroqsCEu0+DfHxXuYsc5Z1vTx75OysTLYsVsaOTSNiw2HjtyXKabEGw0FayQXEbnbEjf+b3LprJpKjDtUuxLdx5rhmcZ6zDGVoo4nPGonnYXXk9fSZtEPZ9mXivdb8V3k+gkzhUPllaxgZJu11yZGct7EW9o6ne62rH8oOwM0+IUlQ+NomY57i4m7QA0N58rfboua8Kc0VtBihoTCA6cared91uHErM2KMqaKhn1aJJhY6S0fKHS+/wDOue3Q3nJF5vEV+Tr/AMZtfDrtnfrLvGFV2qghbbcxjYb9Fz+p/BZ2l03Je25sem63TLvdw6nDj/xY73uWoYtGI84teQAHiw+KnPWIrGlMMzM2XWaaK+A1jpZu01MJdc8tvBcMjO++3t3XfsyUMxwKpJnYxugkW9i4CGhry21tJICxjcWh6/Qzuktmyy1jK1kTo4u1ika8SPZyPMt9u21vAm/Q98wV+ulj57jldefsvS08dZE/VpLnNaQ4XGu9wR5m1h4XK77gD9VKwAnYc1nm3GeI+jXr43iifq5B6RQeWURaSLSG48fYuRUcwe5tmDYG/jpv7PFdq9IunvhlLKAdpQOfiuIU5DnsEjA52rukHcfa/wBK7un+w+V6r/V/CHoDg1VRyUD4CQS19trW8+XmutwgloJA+K4VwJ7ZonMgc4ufqJJ6+zou5xuFg4bJX7Uw6I+xH3Koa0m4+xU89vV3237pUjCxx7p9qqyACJ4PUFaxzCs+YcproRJiFQHOsSTfe9vd0WMpPwU8hD9Q1W73VZXGXinxGoeNO173C0SmzA84q6NxOlpJeHD6F8z7q1rW16Pqcd47I26BRVwddjnbkA7e73JW1UcR0HvdCTsViIZw2IvA7/t5jZYTGcUdI8QSucGk722tvyWNcXfbULzGuWB4nZcqswwtOGOc9+7Rd3iDvt4FczfwnzOynYaeJurUbgk/KFxfb7e3r3LL+YcJoYgzEHMaWi/4Q25+F/etlp8wZZkDTHLBYi+zhysLL1+n6jL09Oysbh43WdJh6jJ3X8vMMnC/OGo6KMuOxLg75XzbqWXhzmxrPw2HSucxp+QRdwFjz6b2Xqulr8Dq5Ozi7FzibC3RX76CgfbVC0kC4NlOX2vfB9ty19j4MkfDt46kynX0EfaVFHURgAg6m3A32t0uR43t7lZtwqaUtfNBKwEbjqfab/Nb4L2DX5fwqph7J9M2x8lYN4dYPUgOMEZB2tp6dVp0vtW3URutVM/sjHjn7TyiMNkbZ0rRpjs4DSQQWm42323O2ymdhjdTQIdQAaL6vPlv0AH9K9PY9wywNlBJNFSxtJBJOkeH8wXCauGhpq2WjEob2R035Xty967Y6i886047dFSsa3uGvMw9rjrLDsLcz8r47qduDt1M7IPaY/kDUSLEEXsei2GJ+Huu2Odoc4X2sr2KkpJd+0jLnEWN9wPsCnvreqa9HW0RES1WXCi8gslLS3uiwANrg9en1FVXYA27HOgZ3Tv4reKPL8M7w4NbsbFwO9t7/nWTblIag7TcG4vqWU9T2zzLpr7P3HhzluCvja7sIwbHa222/wALXVSLBKljNL4pHOII5gG48dl1GLJsRDBocNx157LNUOVYY36nwtu4k3I6X5LKesrDWPZ2/o4zFluvqHbQHV46N9/NZCkyjjDnt/ASm7udt/Lmu6UmX6JrgS1htfeyy1LhuHw84wfIdFlPW8aheOgpE9zhEXDvG3CwhIDTYHqRzPMeP25rIw8N8aFyxoaC2xs1d1jFGGjuC3QK7i9UJDWsbY9AFX9pst+z449HFKPIOMHuzxAi4c0gm/VZujyVI1txTuvbry9w/mXWDSQsZ2ghDQBdY2fGsEgdJE+RrXtBvvysqze95a0rFfsw06lyyIA0aHD/AKqyVPhUULiTBqA53b1+CpYvxAy/hQdJLXtDbDlva60zHeNuBujkbh1VJNKDbuR7X8LqIwZMk8RKcuemD/UnTeZ6GhnYWksddpsOW/mtMr8mxTYgzs5ACdhaTTt8FzSfjTmj1wNpqKF7HX0ggg8+XzLYcCzVmjGMUpZpoIWxiUB4aDe3tK6I6XLhncy5q9Zh6jiu5dyyrw+jp6Rpmkc51ti4/b7FYbPdBiWEPjdR1IGo2OrcW9y3nC6yeChiG5NhsTy+11p2fKt5ibK7e7gLArLNaK11WOW+Ott90zw0o5qx6maC9jJADsQSNvPmqI4p11C4+t4abA82G5ItfqrxlPenIIG3IXOy0rM1LLqn7KJoA6k/FV6ea5batCc8TSm6tzwzjXhtVP2T6CYPJA6WIPn05rfMIxWPG4jWMiLNJsC4leaMp4VPjeZIsMpm6naw0g9GAn4WFl6aoqKDCKKKjiAGgWv4+a9LqMODBSIrHMvI6PqM/UzM38Qq1Eha0gnnte6tmvs3Tcbg3FlLVP1O2ks21iVAEaLNA968/e3pRA5zr2/F+cKBYyMOa3qNyRZTvcSNJ02JtzUAWkEW3ABv4bqU7Y6rZLNJJTlpdHIwAttsPFXUEbIYmwtAAFm2tZTdk0zNeHbWsQeiqGxN9vKytM8aUiOUjwGMOluw3tz3upQC5wa5rRYWseiibOJDvb7FDvMcXF1/zeaosl1OLiSdgdvH4K1kn/r0MeR3bcuX2/nVy93dMhcdQFybKwhidNVCbV1uStaRHKl/oyIDWMIcCb8gQb+xQlkGwuWgna52UdQjuwhxI23VtNpeA7m0NO3K6ymUwlmkjYBES4aSXB1wSoxvE0WoPa4Hc3byttzWGd2orYwC7T+MNV7b7rNxgRtDZBueV+R6qVkoLm6pG97w0joqjZCA27Lbg2BUkgBGpptY7+ana5rWb8gL3v8AQoT5STvJF3kbC9yLgH3rFG8kusPu07ANaQb+1ZCaQEFzXHfa4NrKza2MPDi8EkX8/akS0pxCqyFjgG6C15ta589rq8vI0Aaib8gfzj7fVSjc0kd3qqxPRjjuPnRnZSDpNngNBfs4kWuPZupw1jQBYX8OVh0vb6ApTqsA54uSPeqwdoGg3G3MlT5hRI4EPjOk3NjpLTYeVr+1QexjjrsQBzAvzVw50bmu1m+w1Hn8VbuYwvc8EDukAg7n8yr4THLHzyG+h4sHGwIJBPv38vgracg6g9zhsSPG9+fv+3ldzyAWgBBvuSRcC3iff8yt3i5d2gsXWFx9tlOlolYV1Q4UjnRlocxtxrBIuFicMxWbFISQ3s5YyWyNA1O8LbgDfw6be+9rpmQtMBeLXPyj19nJavRGqpsYbVUo1MqJAx4JILt7E7devuVojbsxRuvLeKUvGpvZPDgbPOoXHLry6lXjWNe4v1OcG7Ft7W87qwFTHBs+9yb8vLkOqu6edsrb6rEje+3PyUac0yrAa7uLtxcAt/NtzUD2lmd8OuQRa4uNuinBADGd6x7xPM+KjIwENGq3MkdfcoUUZY29mbuLXE6bg77+e6thrDizTe3tIAA8bq6azW15Lru6aeaojuyaHkOLN/k/H3q0IWVUx8jmyOIY0mzgD+fdYuSKmE0ksshsPlEOvv5bfOrjHZpqWhfLThuthJFx1vZa/hOIxYkWwTdnHUXN22IB+KvWForOtq9fQt+5vrMYIvuCL6nHw26be36FrDz2Mwjkkbe5kYL7NBOw394HtW+VYgip+zOkABoDSLC+3JaDjTJqWqLpYxIywDi25BNv5j8VtSe5z5I7Imyji80b6nU0MbqABOm9h5hQZESCHfhJBcBxHWxI6bWHlbmqJlFTK0STEnTbSW8j4WKvIxNExrTGHtuHOLbbX2uQenNbeI04dd1tsf6vPThokMhBN2ljvlA9T0sRZXUExjPehadu81x57bHkFUkjb2YaGkBrti7e5H9KsZJXNkd2rWgtFmgC10idomsUlfP7R4LxE2KzTc7g8r2HW+3kqkEsdSWukd2erkDvcEXvtzVqwudB2j2abNvpv1+w+ZTOgBYbtNtGgNDug5W9t0TrfMJQ1kpZEwgAyHVYEah7zz81ayUfYPdpdq31OL3gkN2Om425KnNh08NzSVzqdzjax3DdunmrKmpayFj5KuUPeO4AASCPNaREedua0zHEwlxeuc2ERwscXvN3XJuHe3+bosXQV2ICvAdTMMZdd2sFwt7VmZJY7PifoPZGzw5tt7b2PzKzhqqSQiCOHTYnmfnWtfs6057zPdva7nla5z2uLGl7SbDmLm/v2Gyx1aA+J0bxbVcAjwVxKI3B0hA12G+m/nv9uqsagvfpE3KZxAAJ2HT6FOOsbZZbTKnNG6Fkb2Fxe0ajvZvv6KiyrEj3ukeA1o2LLjfflbr/AEq9lazsXRy8huN7bdVj6Z72tD3gvY1wDRyNx7VtEs9J698pnbBTuLy5twQLFviffuslSlwjLJC5wbsHEm9/aVLTRMMskguS7mb9OQCuGxMADmRWeTe/j7VnefSV6RxuEZXPY2MsJY4AjVfa9x48/p+KhMaZ9nOcHPbY6nDy3J+KhZxs0yEXOxPRW8kohu20h5Mb12F/5lStdr2uiLSSdrTkta4fKIJB9/RTDs799gMl9JIA3+351CnYZ2dnGzQ3SDYfi29iufVmnvAlpvfyPTf4qZnt4lWI7+YWmhs8rnSBzWDYA2F9gSbW8x18VWpMPMr36o2OZawvy9lv6FeCBsgaGtBf4jmb8hf29FmsNwyRkTTL7Qb2Hs2VZy6htjwd1mBbg9XC/VTQcmkOueZva1/Dz+pZWHCI3Fgqi2Rkbi9ztuz2ttv4HwCzU1Lois82a92nVy5+HjyUaeiFRH2rI3Mu64JPuHtWNsm3ZTp60lRZStqq3toaR5DALhpAbbx3WV108sRcImPmZs1oNnX273LZVW0jmwkhhY/Yhrhcg+1YomT1wxx3a+27tRu/w28rH4rOPi4hvMTTmfUqpNVT2Va5jaWIGQyNtsNtvDbce5afjuMy4nVNiomiOii/WWlliN9y63U+xXGbcaa+NuC0M5DWu/rqRhuXvvyB8Bf4rHUFGGsAY4E8+9v7j5rspWMcbl5efJOWe2EGQvkb3ZCNQs49fd0WwYLBSMDgyCNpAFwRYPNhtf2LG0wijLgCLk7tGx8dvhZZeOKmjDZJpGsLNTWOZzOw6exRaZmVcUdvLMiQU9M+Wop9DALMANw0+HK+6tqWeorcUogyQBuw7uwaNPIdfaf51jqBuKY7VA3008RsRIR3rdVnMDY+XEZRTwtu1umEBuwI5lIrrct/ezeYiGz1FjQnD5WMqY5xp7NzQ5tj8okHfmVpmK8H66eV1VgM4JLf1l7vma/6z71uhdSYY1r5pC6YDVpHsWSy9iFRI81FSzsmObZjbbut5rKJmnMOu2OuWNX8/wAHAK2ixHCMSFLi1LPT1I7ro3x2cWgX2ueRtb38woU1WA4kF5jdZzC8+XyQb8xysfP3+kcVy7hma4BFjFMH8+/8l7B4NdzH0LmGbOD9XhrHVWXJhWUzgdULtpGgE8vHn71bvrbiznnFfHG6xtooc0Rus7SWm42sCfz/ADqq0gBsQLOoAtf5tvFY+SCfD2OilicxzBctlvdp5WF9wUhqpWsY6Zj73Aa1p36XB94+cqbY+OFKZeY2yDnX5g3cAQefP2IHviYdLw5zrkEjl9KoeuahZjQDbuhxNyeSq9oCTrAbsDfmCqTWY1EwvW8W3MSrwVLmk6TubXFzv1VzDibL6IraXfJaDa9rDmOvPqeSxjw2GNzYiGCwte+3l8ynBDLEggC4Nh8nnb5iq9seWnvL71tnI620YLbNA6NOo+9XcVe/S5zW87XB31X8uvgte7R7WO0uJv0BVVkhYbtaGk7eV7rKaumua0eW1Q1xJ07NANnEnbe/294V/FUsuWR97T1NuXs6LUoKx5IaBz3JJud9/qV5T1MnbWhs0mxJvf3Kk1dlM8NsiqAAdD7F24NuXs9/0q/ZVEsYGykv0hpdv3rW/Mea1iGu0gN1HUHeAHzK9gq2OcGG77DdxHIdPmWc19XXXJEtwpK94aAed7bO5LOUONOj0uLrWIb8paHSVeqQhlrW3WQgrC2SMPcbi3Te9+v26LC1Jjw6ImLeXWcNxiN0LY9Tb7Ae/wAgsvT1QuQTvfxv9K5RRYzJDpfqAAve3TyW1YZjrXHd+w2AB8FFb2p5ZXwxbmG6Om1NJF7dLLS+IWCjHMuVlOWgyMaZY7cw5u6zsOKxuveQWO+yt6qshlY9gdrD2lvtH2Kyy5O60Wj0ThrNeJcnyJjGHdg+qqyyGWA6XE2AJCyvEHHqeTGsHrSC6KejDZWMfYvIebOBHWwb1/FXFOIcMtBmSemh1xRa3EBhN9j4LcMoxZqzHleSfGKSWemwXs6mmnlJJdGbAxA+ADCfFdv7PWuP30z5c+L2jM9ZHT9vj1btgddiNB2lY2Soc+dnbPYTqFiTpIIFgbCxG22+1rDf6CmwTMtDBieM4VR19RDHdpLSZYmmxNr8wOa1CjNHiNC6CbF20VULh+mxaQbh4Plz+CzWVaWjaHww4uBI7VFE5w7p20jrex/OuWlpreJeznrXNjmLejaqWhpoY3Q0lJHBKyMSRi3dlaebmnofJUZ/WHj8M4tLuXQfbmteyvmqtkmny9XzCCtoRKWyarNDmgjSSehA2tyW5txOOpY6Walc2Oz2yNez9Zs4i3l47eK9rpOrrhrzXf1fOdd0N7X+GzDN5EAuOkqpGCGgOcCVn6XKwrovWIKkxsfuGEXIHtVU5MmGzaodd9K9iOqx2jcS8G/T5a27ZhpWZKoU+FzuFwNHU2+daVhGN0MYbTPaGscd3kC5J6WXSM3ZFraqmEQn1Mvu1oWi4nkHFZa+hpqGk0Fr2222sOd15HVZ/wDO3Hh6/SYI9xMT5bbTYRhdVStcKdul9iSWjvea1vNGVIasNMEIDI+QaNgPCwFx8V0Olyli8FOxr3h7rC4GwHkpX4DibQGPo9QPPe9l35K4uox9k8bcOHLl6bL3x6PP1dgdRTThgYSCBya7c9bX9nXqtjw1haGaHiMMd+t2sQL73H26LpGIZLqq1x7WicXEFpNvtssQzh5WUl/V6R13bvJ/GK+e6josmLiOYfUdP7SxZ43b4Za2YXQMb2e9rNdtsR7FWDXtZsGh52Bb9S2CpyfiMMd5Kd17EbNWGqKWekLYpIns8yOi4MmK+P7UO3Hnpk4pO1uxhY9oItYnYAbD4+P5lIzSxrmSXeS3vA3/AKAoSTNvqIJ0OAsOXQ3+ZTao2v1PNnOJu3mNVhb5rLN0RwGzCCxjgHWbsbWPn1VWCpDZHRhx2sG72Nx7fYqbpW6w0E2G5J3uTt7iqbDJHO5ribO3Lh06X+P0KIWlfyESEFnOw2FvtvuqMjHMaSw6SXXJtdUmzRkFpJIJO48ev281O2WRxLWts0238k49UamfCLjO2UNu3Sd+RuLc1c0uMVkJDGl4HIuedyfzqz1PkeWENvoNuo38VJ+DLNGkh7RbU3kDdRxKe1stLmeoiAEjyQRyvzWYgzHC5o7VgJvtta+x+ZaE2SW2mJwkLfytiB+dTGeqsWQjWSCA+9gCLA3+J+CRuPVScVbejoPrdDVgOLmta4bee3NY7E8EoKxml0TSwA94mx36Cy0yKvqYpIY3usA1xJc75Gk2AH25BbFguISykNqXWsb7lRaJidpinb9mWvVeV5aR4jo6mSJjHl0elgIDrWHKxNhfmT0vfrgYnyhkcULW0bX27QNc7UHNsCNJNrmx5Akgi9rrsDoaeWEPaAbhavjmGsfdzYmb6r6he9/t86vXLMcWWreLfRqtBC8wGNs1jf5JIeTYbX5kb8h8yygdMGBsTx25a1zi3vBlgd7GxtsRsoUODV0TWMiJsXuc46QLjoD7FsOHZfdTwtY5l+0Frkk2HVdEYMmad0jhlk6rFh+3LUcQq20WhgY6R7ngDWCbkDaxJsD19xVnT192s/CNmkkdsGSkOO+2zbNvY+XLqtyrsq00rryRtfYnm2+9rX+c/FYybKEcb2yxsa0sFmOB+SLW28Cr26a+OvxVUx9XiyzqtmIFWx7mwmR3aPGxLNWpv4wBA/G0npvbbop/VqX1gesTOMpbcN7trB3N1upJ3tb4i6u25a0MMjYgx8JJa+97gm9rbdTfyNlJWYZSUzZLxxukmJB21DVckny5krn4jiHVqfK0mNG0RtEjXSbBwYNy3kfki/l1G3vUtFVxzN7Okh0WAeWdmSemkcxtZpFzbp05zjDqKo0xUzAwNjJ70dw48gb+IKkZgZjm7aGctJDWBrWlrbgd69uQNhv/ADKZmkRqZ5O2fK7j7OpLZooyzS20ZcXC435EbEEb7eXkpexa+XuNjL3Egm9ieu7gLgi/Lb2rGOdLHEYoi9pi1Bwuf1sOFg0X2cLjbzV9SVMJkkhmfpfK5wbbu2BH07pNdRshmqCvko7PBcALEtbu4fAlbRhGZGzRB7XaTtbe+q/I39i0uCOOIs7ARtYQGl1hqdYHY/boUikqKcmoEj3BrmiMAgFzdI3Pncn4BYRGp3EptSuSNWdPth2JsAq4mOc7Yahy9y1fGeDGTsWL6huHRsc4kl0Ytfe6nwvFHvhHaWbJyAHVZqlxySORoJJvzuu7D1dsepeN1PQRlnt055U8F8uUzz2MT43A7bbWt4eKoScGsMka4x1kgkd+Noba3RdfMuH4pEImygSEAnfdWc+Cz0rtUbtTfnXv4M+PNHE8vmuo6Kcc814cldwhqY3s0V7XxtIuDC29vb7OqvIeH9bSwtYTTP0Huh0VhbqLfYroweY+5JtY2PsVUSxOAB2I/Ouys3q45pRy6pyHNJKHPoaaRoN7abW/OsfVcNIpXFzsJpzc8gdrX/pXZC9jxuAbePNS9nS2aXsB2v7VpOT51VnHEz5cLn4VUTruGDHe92gg2B25e7zVnFwSwutnayWjli7RwBLSO6D7+a7/AOr079thfxHNS/c+ndyk7x5qs2pbzCIx6ncI4Rwj4c0uHQUzcsYa8Rxhhc+BjnO23JJBJPmVb4rkjh1SysFLlbDH1Ide7aWPu78722U0+EYm4ONNikkdxbY22Wv1WCZhpmuMeJv1OB1EeftXDGCY5iXf7yvG6svjGZZcFgAowyacEDsw8ABquMJ4i4dWFkFQbS7XbbmfBaO3A8Xa9wqCJDbmTufNW9Vl3FJXtdG8RvHJwO7feN1t7jHMa3yynPli29cOu/fUwjTHG1m2+97Kymx+J7j2rny78ui5cMOzgXlv3SYG6ib2ued/rVaLDszRQujOLhxHeDtPMeBXPPS2niG8dVWPLesQxlktO5kEfet16eHzrGR52psAdDFVVoa0O7x1XJ339y0vE2ZyZA5lJPGXaedibc1yDM2BZ9mndW11RNI+Mm4DdrEdFWvR3ieUZeurWPhjb2BU4vT1XYV1E4OuGkkHmCtgp6jtYxI03uOnivDODcQ+ImU2erMnkkiaRaOZpIAHgei3/AvSgxyjLXYngD+w06dTDsD47qlsN6ymnV4rxzOnq3W1v644A/QtexWkmo5jWMdqbIbnxC4hT+kvhNQ9gnhqYw87ktO3tWbi434TjjmUsNQ/Tbv6m2VJx2nzDSubHvi0OkPqmaLtO533VjU1DRUbPDWkB/gtRr870dBh82JunYYWcrbnfkFrR4mtxKVxponjYC5G+w6LTFitbjSMuelfMuz4ViEIh1doCbEm3ksNjGfvVu1p6TCqmqMgLNYbZt7H4rUsKzM3Rca3M2sRzWxUlXHVR9qYiCeVxay7Y6WNeXLPUzPhvYN27t5i5usXmak9cweogtq1Rkb+xZON14mk2IsN1QrWulp3ste7Tccl5z0HD8CEdPEImkOMbiDbyJ+pZfFQHuYWt0a2nkNgsREw0uOYjSueNTZdQAN7Dz25rJ1NVNURsZKLlvI9D5r6rDPfStofLZ47Mlqy2LIkxbDLAAe67n+ZT8T6btssSyNu3syH7c9isbkeqMdfLT96zhc3tzutqzRTsrcCrINQ70Z3uvkvaFOzNePrv+b6n2ffux0mWh8P6lvrLQ0tIkbf5XX+ddOpKnszbSSD0HNcWyJWBlZBG/uFhLCfGx8PauwRzwRhshc3p02XDXizuyRGmJxphixN8lzZ4Bt4LAZsjZPgFXE0A9xxufD37LZM0BgqaWqB2eCy4Atv/QsVUxulpJmOYSwtO9tzf2rlv8OSX0PSTGXpq7+Wv5OUcKqY1/rEJkAexxYbC3LxK2PAdOC8S6QOe1oqITHvzcRud1qORp5cLzPW0cZLA+ZzWsPt5E381suYYJsMzNhdXI5he+YC7T47dep93NfUZPjwz9YfntY9xk1+7bX6u8zaZ4NJN9lyLj9SEZRbVQt70MjSSPBdVo2vfTMDyDdoutR4uYQa7I+IREjU2Ivtyvp3Xl1nmJl6uSN0tWPk59wvrpJssxscXEvaWuAbfVt4re8uBnqMsDiBZxuL81zvggW1eXpoHl/de7UC8gWv5n82623JtXrx7EsL7UEROD2sBuA3kNxsvI6qP83JWI8TDr6W3dipafkywwGN1JUubpJdd1/NZDhxOPuXJSvN3RSOaR7CtYzdnduWBUU8sEry0cmNJcb++yhwUzD93Ketn0OYHTHuuI1eK6K1yRHdaOOC18e+zfLojoY2VUznO1awT4BQnY2owmeAaT3HNtfyVzJRh84mc4gAdFP6vHHDIxjflDdWiNEy8fYvSyNxaqguXsbK4DVtY3PIfbosbVRSMIp5ubCCTzsdhe63TO9LHT5nxOBzrfhAW22+UelvbzWp4o3tHNkf8pzQLlt7G/Sw+1169Z7qRLwsuPtvLN4DMIohI5zeVunP4qXEyyZ72GQ2JBvzvdYXCK18RLDMW2GotB2t7t1loGeskyGEEuBueRsfM81XTat+6sQzvD+sEc2t5GiNxaLOvcXP1ldpwevgcxroGXDuVht8VwrKQgkrHU5aGBvJpPwO3t8l2fLdFHDC2NkjS4bi55Lz8vmXr49zjiZbfFZ0ZINyRyI6LzLx+pmjHRI0lhDt7N63/pXpqlBtoty5bLzx6RdGY52zveGg2AufC/vN991p0s6vVydbG8NnXeG87Zsn4e5rgbwtF789ll6iip21Ak6utsei1XgxUMqslUJDm3bGBfkfzrbq1je4TfY89917UWmscPGiImOVWaFjKYxtIsGrjmOSUTKvEKeVzDsTuN12N1jGbEcrHoOS87cWaeupsZnno6hzdTblrbAO3635ri6qnvNb4d3RZvczNojfDWMh1AOeomxRFrhKWtIN7Nu0/b2Lo3GJhZNhtYWkASt5ne3guR5QqJm5jotJAkkfpcW7G/Pbrvc/BdN4sS1RosONUABcFwcQXX57WFkyV1eIVwX7untP1d5ydUU82CUri027MC59i1nMrf8AyniLSASAb+9Zbh1XQz5dor3BETRvz5LCZ3pr5kpJmvDWi4NjuRZc2eNUh6WCd3mWdxSkkmwOa8psWEgE/Bef5GObM9h3cHm/xXc54ah+Ez/1w8B8ZuDuALbLhtRcVMzQTs93lfdYR5jb1eh8WhmsInifURMY0F73uIL3WIOk9el9gPP3Lu+W6kOomOcLEje3K64BgYLp3EyP0gsc9gNtQ1C9x1Fri3M3C73lhnrFCx7yDqFzbxWef/Vrp09Zr3PLRvSDibJltsrbuc17bH2rg1HSyMjbMXBwA1Wvex28l6I47QEZTkce8AW7W3G/Ree24tppBSNAAa5p2buRtzPh9S7sH2Zj6vleq17yJn5Oz8FiBC5wJdc289tt12po1MsPDbwXB+CclpJQ3UbgEgnkOQ+3Vd7phdl7KI+3LeOaQsqF1QalzHh2x8LWWWcAY3Dy6KkGxxnUNrbqRtUx5IDh4W5LWNVjlWeZ4czzMWfdCpjNtTxYEHkuU0tLMcwASvcQ4lx1WFwPbz2C6rmWIyY/IQ+224b1WoYnhbqbEXTxtcHyWtpsbC3tF9+Y329y8Ct+214+b6XHXux1ZmP9aEh0/J5XWBxGlklkc1pjv0vY7LY6bX6u0C5BFib3J+ZYfHm9ge2fdotZxAGwXPit8fDe0cTty7im10EcfaTljCQGi9yGj7fOtJpKqZ8bXGofcH8V9jbkAN1t3EyWF7RLDtG9wuA4G4uLnntc/SVp9G1+nvN0kAOsN72Fut7L6noP9CNvhvbU/wDa5/BvHDbEKyLNFK11TIe0Ju0uPLxXpiNxEbNwbjmF5c4fTOjzRQaxpbqtbrbw/pXqGAuNOw/3vxXzn/SONZKfc9v2BM26ed/P+SnWkd0tvY9fzLK0IaaVtxY22usTX9oI2EbC/XwWUpTop2EONiOoU+wZ+Gzf2nH2VPGYe3w2aK4uQQvMmMcJ8TqcRqaptXPaSQycjy8Db4r1FUvYyle9x2O1ytHkxbDG1Do9ZDg6xHzcl6vUZsmGYmjjwYMeeJjLDhsHDDG4ZAwVALG2ADm8lmKTIGJ07gS+GUt6E2+3Vdjir8ImA/DN333A296vqWKgqDqicx/5QIHJck9Xmt5h016PBT7MORUeW8fpdLPV45HAfiyHmsj2WP0wLn4VJZtydL+S6BiVZQYZYTxRi5O4HMjntz2sq0baGvwuSdsLS3QSCNr+YXJm62cfxXq6pwTjx98eHLmZ37B5ppoKhjmW7oG53CqU/E+gjeNYmDTY7t3F9/osuQ54rqqizXVwUdXPDH2gNmyaQAPDew9nkFChxKunjDnSyyNLe65xN+nO458xceC9mvRUtWLT6vDye1L1tNYjw9P5SxjDszHTTSBxBBdsdlu8uW420/aBtiBYm64rwJDhiEznOLje55iwXoqRwNKQdI2WUdLjiZh0/tV71rb5ueVEQgldDvYHaymo+0bVss82LrAKWufbEJGh3Ikc9lVw9hNUx1tO/RebMatp6G91226WJhoHEgG7d150zOJpM41tLGS65uG3t7l6RI/rEjf5PXZefMwQ3zrW9o5zWkHUGMGoC1yAT1PivTw8ZI18kdFM90tJz7RT0+HvLKRwdE51y42bq8j7Fo2E4X2lJFUOjLryE3bc8ifjZdc4pRvgwpzmPjbeMizidfLne/Jc5yxLO/CHSRvBadYI0detvrK76W+Hbyva8e8z1mfkz9JRYFNSsDamATNOpoay1jc/nWz4FPSS1cEcUm7XNJDWaQDe25WlZMw52ItqI3iNwaSDqLW7+RPv5ELfcGppKarghZO0Ma4Xb+MVTLSKxLzuk6m2TLFfEO2QyCLD4nnvWA5HquU8W83swalhk7IuOvSGg7hdVpW9vhzQObQLW9i8++kC5sccMb285L87bW5c+q4MVO/NETHEvdz5Yp0lprPxQwMHFeFhd20bw0bAuBIB9yrVWeKCuhkbo1mRpsWnmbbHdckAAcW6b89gLlZ/AMOqcRq4YaaHtHPcwB9uXLnfyJXpx02OvMcPBt1+edV3vb0Fwgy3TUVJNmWWACpqzaNxNwGdCFv80136ST7eisMDpRhuFUtGwBrY4mtte55K7doa67RuL7ry815vaZl7GHHGKkVhQqHhrtnAt6WHVTw27PTewHvVjiMj2NhMTnG77EaQbq9i1dm1/S1j7VSPDWfmO7jCQdRsVKx5aLgi4PLqppQCzwv4H7bqRu19VyQdnX6dUhCZhJkJPdAb581AmztyD0CrNdpjGgAX3NvPl8ytprhwtv15dVKIjacNLu6CLnZSte4NJc4Ei+3Pmg+R39he4I+fmpnA2t8keNvNQlZzanPdHfayU8RZI83+S3YWU0hAeHE7ncbKaF4a919zz57+yyvEomOU7vxHEG3O/uVF17EC46DbbfzVQvLgQ52ogEHoqD3Ek8iDbpv86rJEKMVIY3drq5vLi0Hnfb86utcepr33tew28FTEgcDHpDRa4ufgo2c92lhtp5HxHsUJiE0zYpeTSTfobKSZz2R6Sb723N7qLpC0t0i9vP61Coa979IPtDt7ImFIubpc1zXA+fQKaJkItsCSOduiklkbGTqu9p6Dcqn2sTS2Muc242F7H2e1TCy7hEZcXbB17bHqpZS+2gOBJ5b2H23SLSB3jzvy8PtZSkM1ixBaQLA7m/moVlMRqazUwje5sp9bj3bHUPytvsFTDnMIDA6zjzB+ex/MoucTI9403A0nbrbz5lFVRznCIhlrXFz47dPpUr3wsj0OAuRyt8+yt6p7uyaDKW77NO/xPX7c1Tjlfo1El1wTcfmHIJpMD4mGTSTcvta3P+bwVpKHaA17gbEl1zzsArvU5w1BwLRzNjz5c/qVniD6ixNNH3iNNjtbqdvj1upjyvFdzpquIsnqqsytY65JDGnp7gsnh+D9oxpDnfgm6tjyNlXfhb6q0xnc3YAFo/P0CvxqoKQy1NTGLHdzhvYexWtO4dE31GqsVLiMFHiENLKWtc9tmF+w8LC/mFUq6iso5WmnpPW4zcubG4B7SsDj9BNXk1PZODyCWM1G4N9jb+b6lXyzU4rMTRVrSRDyfcge8j7FTERraMmGezcS2mkr4KkAsc5rwN2Ha3vVV7w+QCn7wbt3TtuL/UscaBjpTIZLWaAHatuewHiFUFRDESQGjYDUbEct9lXW/Dm8eV65wjjAFrk3Ib9CpG5udTbHcbdCFSZWU8zWGKWORoGzvlfMpx2Ujrvb3W32tv1F/IqdTCu4lgsdj1TNb2Qey2zS6xdzPv5rD4dhFP8AdCOdzJHBg1hxde56AK7xWoM1U9ji5oLmxtcwEEaQQd+XMm/JS0sjYTZkvfba5D7hw8wtYj4WsXmkaX9c9pe2MEOey7iDzv8AXa61OvibOJGdpYOc4AXBt5/0K7zBj9JhMcktVI97pX9myOPck3A0399vtZW1XFMWtAbo1DZukFpG/K2/QrWtdRuXLa8TutfLVaR59dc2V+prfk+fgr1uISdrojjduLBwO1xy391lbTB9NWljtLWlvQ2HuFtvipXOayKLcl8h1d92wvzv4hXme6XFWJxxpey4gztS6R/J21rD4+fioSymo3a14LXAtAA5HwVrJFrLY45WkP5cztfpb2b9OSuKLRqJMwHe3JuAT026pE8bTMTNu2UsTaqNrGTMBjuQetwdh77qt2sRe1psARqeADcG1rfMo1EvYnQC6U3Fxe3I7bADpf23WOILnXMp1E3Dbk+O1+vt81O9qaivCvUHsG6u1a5zrHu7Gx6KFC12qWVwOm+ixHPlvb4qxnEzQ+7XOBGgt8PAEqanaaZpfqbrkF73+SRvb2clpERpzzee/Uwr1zDJLoa8Ojk3Jbaw+1isTDTRwPe8NAle43sb2CvH1r3F72yFhsC1pNwfJWkdXG8lzSCfC27fH2K9d61DHJNZnavWRSRMEJAB0C/sP0LG1U2iZjbhrWB2q/K+wsqlTiUkRbIYw4htmhz+6ArcgVUxD2tsG6Q4bAn+99lltSs18ubJMW8IzVROluk98HmOStGSNknOvdjGAAHc353sqgpGzyazJI1vItBtYqeqhhpY3vAb2Y20bC7uYv8ABacQp5+9cYfJE15Yx2t5ABHT3eW6u2wVBrAWvJY7vBrb/DyWOwSIuZqc7v8AMFx2DfD5vHqFmadjnOLtAAAJt4gdBzWGSdTtvjr6Kr46WIgTWJZza03JPgrMw1WuMEN0uGwtc23/AJt1dSESFxbEGFvS3Tr7+XJW9bJU0z9bmhzI7hw2BseRCzr8mt4jygJY2SBoa8FxLSLWvbnZZAxwxyAFpa0s72+oDwB+HzqhFTCrY2du7zyFj3R+ZXlLh1UHsAlLmN1aRd3TbcnkfNVmYa46Wn0XFFRNdHYxuuCXab+B5fQs1RvMcjWGMnbffl7UhYYmPOlgsRcE31bnY9LexVmhrCwUsbSXXJ71wfLksZtuOXbXFFPsq8zGVMJD7O0OBYLWGxvyTDBNT0rHvaezfd5uQCCeYPndVI2OjZ2waAQCQJG/jePlyHRY9+JSRQkzyPcb2LeY57ADwURE24he81xzFpXWJ1bQHGGQPdyJ1ch0C1rMmODCIvVoTaqkHedf9aBG3sJv7rqpiuLfc+F9RfXVSXMDS7cc+8dungtIkmkqqkMqnOlM13G4vbfquvDi1zLzeq6nczWFSGHS8B7g4Pce84gEcyVlaejdpDmkNDh0NiR4qygou6DHI5gbf5QvzPPxurqPFJxIaaMCUtHy2tGw8Dda3nfFXFSIj4rLoimpiLOe6Tsy4EG4Hl7VlcPo3TNDy4NebOLSN2C/X2qlhGET1Y9YfTs0ae4wg33/AD+Sz9Fh00LDLIxnbSEaW6RqAued7hZ/R1Y6f7pT0mHS1eijpotMdrucQBZbJTUVBg1P2kro4GxDd5O581gpsZjwymEUbT2pNnsG91Rc6qzK89q0BjLXbe7QB7lFtw6MdY3uPLYMMZBjFQ+rILqNo/Bk7Fx+xWwQUUtXJDFRaQ1gFyd7D61rdPUPq5WYfQuEccQAe1h1E293Jbdh9RBQQtiI0Fo5k/V9SxtaYdlaRM6hmHMjp2iJzrn8Yj7e1UxHHUP0tIAY7cHwvzWJqMbijf2heHgbG+5J9nirWHGZKal1xwl0j3DUS4c+g2XN25MltT4bW7MVNrzNmWsoV2A1WJZgpWMFMwuNQyzZG2HIH615jkrcOq6lzWl0Y1EMe/mRfa5G3Ky6NxqzxUPazKtJNZrgJapzDYE9Grjy78dO2unk5rRe+4Z2eKVkTWySGPvWBG5cNzbb3KrHOIy0yPFiNVhYX9x5rDUlfU0bgYnXbe5Y7dpKyceI0dcx0UrnU73crvOi/t5j6FeefLHUxHwr5lTEW62SAaybA/N9BVdhs27juTYA87FWQgmgjbbs3bH5DiWuFjYA8rnxt4+ShFM2Vro6cdmGhrSbkEAdOXu+Kpam43C9MkxOrTyvyyQ2bG4Xbz22sqo1FwuGnUOXgbq2ZOQ9wcWtYN99vif6FWYWkWc9txYjxP23XPaNeXZS254lWhBa3UAbk2sBz2UY3suXl1nXNm3tdQDWPbtchp3vvtfn8Po81MYmkG3d9vLy36KNLRM+IXsdbYtk2c61gOvs+hXkFYGyGzw1h2Nzz8/o+Cw7Y5GvaWtDjpJ238bqvG2VtyInBobtcb9T4+fiq9rorkmGw0tfpOjtQQTcELIw4gXXcS699tj8VqsdQ55AFmgG5Gq/XbkryKpe3XvtuADe3mAfNUmsS6qZ5iN+jbIKpoDGggkn8rYlZSmrJYSA14aBawF/pWmxV9g18pII2I5ggrJ0leH/AIScAvtYN/OsrY9uqmWG6w4xI1jiXO0tPXqL2Kv/ALs9mwdpIC0XBC0unq7xBr3gbk2Ivv038ib+5UK2vl9XLGEtLh3gHb9PH2D51h7nunTb3sRG2mZkqfu7mx8VO1hIDnku2HO3xWbyJi+I0FVPlWtxhtLQ4lenljkcdLXuBDXDw6brTswipocXZiLe7p2cWvI7qp1ONRTyesukHaPIa3UACLDbf8y9auKMmKK+j5XLnvg6ucnrvbteW/vddRSUWOC0zCBM8k6g9pI5joPBZXKzsr4nXTPqnSMkklc2EsktoAPyh0t9a1fAsyYXiOFVTsZoaR3rTXumnbGGSBxvctI5b+duiznDOfKLIo4KhglkeNbJiS1w9/hyXlXprcy+1pl95Tfzj8WLzNNPhXEZtBFRySh7bzlt/wAMwbgjwuA3fxK6nhuPAxvp8Rw6vhD42SyesNJawuDe4XDkOZBJ3sepstSzWabEcyUc1GxhqWxtaXhwuGtfysd97kXAuDbottkqJm0L6SbEoYYy06GlrXdidxpeCbW3JB3XNXrOy0ViP73r+bLLhm1Ym07n/l8mTy5nKSfGXYdC6ORjNnsa4HQPEW93Nb02sa/5NiT0XmrhvLLS4vWVMsbn00bryStaNTSDs43K7rS4rR1luzlaXW2c11w72Feli6nsjttLg63pazaLVj0bE5zXm7mclACFjtQhGrxssYypnYBpk1C5FuaqOxGaIb04fbmQbLqjPWfLzZwWjwyBq2NPeaQoCsid0PwVizFKWQgStdH5uCu2mKQamEEeSvXLFvsyrbF2fahUNZT7b/MoiopyL6h8FSMTDuWhSmmjKt3Sr20VnyUkg0uLD43WKxXAcNxGJzHxxnU217K+bTMab23Kn7MKtoi8atC1Zik7rLlmM8O5qbXJh0ndJvY9Pt+dajWYVimH9o11LJ3XC1xcG3Prdd+dTsO7mgq0mwelqGgPiafaFw5OiiZ3V6mL2lasavy87zVIp2h8pcC5/wCNcC3W3iVUq6ksiZG2S5qGkvFri21yT0G5+IXa6vIGD1Jc4UkYe7bVbeyxEvCLBZZC8NIBBBbe7bXvyOx3vz8VhPSZNuuntDDPmXKfXuzMUcMckwu5upsZbZwPKx58nX96jFVSwx6pnvZ2ryGh7Dqd5WFz4rpruEGGhw01tSdL+03fcl1gLknflta/VUJOD9G+oFS6dzntvpJ6bWtbla3Syp+y5NeG8ddgn/c54zENA7UQydm5wvIBZoAt3j5G4+fwUzKoSNDKd+p93suzkHN23P5+uy6XQ8J8IpnRmomqHNjtYMeW3t026cvgPALacLyjl/C49FFhsTAORLbn51avRXt54ZZPaOKkbry4hrnbJIDBIzT8tpbsW9TfwVNtd2b4o95n6tWlrDqsWjvAW23PU9Su+VOCUMrSBSRe3SFpeNcPKV9Ua6ip445ur9I9nt+dUydLfH6bXwe0cWSdTw54QYKctfFp7ONjC8tBBaB7b2+dXFJLK2VumMhjW3a4n5vFRxfA8Qwqoc5uHvmaQGxyCW/gCTqsWna2x33usVNXyudFJTfgwP10tiNjINiDyuB4X9+y5ppL0ItE8x4bdh2KzBwhfd7zfSL8wFtNLhkdT+FnPPntcFc3w2ofTPlFOA57JO63RpDNQ6GwB8evv67ThmPz04ayWQFo23uXHl5LPtiltSplx2tHwcS212DRtAdDESANtlTFJLuXUso03/FKvsDzBFIRDKNzy25raoZYZGB3d38l9H0XU1tSO18l12C9L/E0E08pJ1QOG3UK0lonG7HNOk89ui6ZaB3MNIUrqejeLGNh9y7bXraPDjp3Une3J30oDSHBxsNievMfV8Fiq6g3c/RcHy+kdF2OXA8KlDv60jF+dmrFVuTcJqCXNDmm3MOK4c/TY8ldRD1Om9oXx2+KXL6DDoA5zu6QCdTbdT1WVdhVM6PS1gN7bE8trLYKrIMDd4as3BvZwBupY8uVbZbF7TYWG1rea8melmltTD2/8QpkrE1nTX/vfppjcQNBF+Vrk9Df3fQsPXZT7Gq9aiZ3huQ63v5/Suk0+Xqw2JDDfew6eSoVeXMVdKXmnDwTt3tl24Ogrf7XDz8/ta2PivLlr8MkptWnugXLQWiwd0PjtyVLVoeR2MhLpBd2kHm93Py8+e66FV5drGAtdQP5W2jJFisPV4M+Akmne24tbQRss8vs+1eazt04PatL8XjTAQVTG/hYSS5pI9h9iyr8UEFLJU1FnFlmtDeTnHpv1N1aDArVBfE17XSEdPlHzVeXLr69roZdYAHXcg258vmt1suSnT3i2tO6/UYtcywAzDXNxEVlO+RzNQILT3XNcLtA8LG23ndbbhnEPXC0Th5B5ucwi2/n1WvT5DrBO50DyxjQGta1xa1puSbWsT8o+y5911SZEqZez7V2gR7sJce7589+XVdNekvMx2RMS583VdLNPjmJbxLVU1axk1O4G7dRJ81Sc0A7Ac7fBU6SigoqdkA7wZzNuZVw6NzjawaeXmvqcMTSkVs+Gz2rfJNq+FEXGx6hTNJu07+d/DwVQRMaCCSSfNCxzm2b8nqOS0mYYxEwl0E2I2PTfp9rqLZNLdNrkcjyUdAA1NG/XxKj2TgbNb53sq6iVomYVGzPsBqIPt8FJK7VY6778rKIB0nx5W6qBbc6Qzc8xZZ+7qvF5jlRdSmUhotbnc81TFCRZtgRyV2Yix25tYcuvuURckBosd9+fxVfc1jwv7+6zFCwtALQOm3QqkaCMkAEnndZBxJPMcvapSNJJLrC24IC0immc3mWLkoC5hAA32Ps8FbT4ZFK0s7NpuLbtvss0IrG4vv1JUuhoIIdcA2F1Paje2ry5RwutbebDoXjpdoVFuRMvWcHYXAetiwc1tr4HSP2PXbwUeyIve+3MpKNQ1L7wsvOZo+5NP3SXA6B1U0WTsEhaY4sMptNujNzdbW6J1rNB5328FAwggEm+/zqNSnhrJyvhnZOh+5zOz2GkcvqUzcrYXG4Woohbcmwutj7IOO9jtv5qBgaDpIBF9gpjcHljqXCqOBobHAxptbYbK+ZTFhGkAAcrKrpDWAEG1tt/mVR72kNY65Dd7BNjY6GUSUrHgc23CqvF2FpN9licr1freD00rd9cTTuPJZc2GwNyOfkvEjw9mXDM1H1HPk0JIa2pia9t+Z3sfzfMqxPK7b+XkrrivSGDNOD4hYNa4viJ8SRsPNWEcgdELOu5uzvI9V9F7Nyd2GIn0fPe0ces0yv8uPdTY3E1r7F4I5WXQ6iMyMkjIuHsLfmXMaKYQV1PUSvb2moAAHxPgurUumWFr3N/F3Xje1ses+/nD1vZd94dfKXCsG7SgzHPBKbFlS8EAX2vcD512WRjK2iYXmzSL3XJMyU7cPzrVDWWiQteCOh3/mXV8Fd61hsLXDmwDZeNvmHs38JsYZqwqCRjriJwvvfu9bn2KV4hZalEbndpGTa9h8FfV9C37jzUw2BYQPK6sqV0Ip4Z6sgCwAJOyrMayc+sNa5J9xGp8S874uH4BxDqzG3S3UJGgDa3VZrHMyVGJerVB7opZGyA8r2PI/borXizTtos5U9bE38HUtLQ77dFjXWfSPe6UNaAbG223hb2r6Ho9ZMEb+5817QicfV5I+c7/Pl6UwnFzPRUukX7Rg9nJWeaIqivwjEKQsaWPicN+VyFR4cwslyvh8sgNxE2wO5utkroY300rezBLmnYryJj0etW0TqXiPA884pkurrKOhYHMLyx5eSAHC4/OF1n0c6vFMxY1ieYMSfcyOa0Fo0g2XFOINC/Ds4YrRuBYG1Dr+G52+Zd+9H2OLAMgzYvUdzW58jnEdB09y6c1aRX3kRzOnndNa/vOyZ4rtsWfJsNp8yMpMSa3s6xmkG3zKThzhtPgGY6qipABDOwSNA5Fci4tcVafMNTA2ihc11O+4c7yPkt44WZxpsdxXD5BJaYxFj23HPwWWalq4uXZh6jHlyaj8Hc66p9Vp3SE2sLm3kpMMrRX0ol2OroDdTVlPHWU7o5QdDheykwuCOkp+zYQLDp0C8+N923Xzt584tQx0GcZpX2a2pjFyRcD7bLRcUiifE2bSCD3QL8he/svddK9IWjbHX0ldcG4cLEjfrYfbouWVNS11FHDG9uqI30gdL2sV6uCd44eT1U6yWrK8yThEWL41Fh8msNe65sdyPDoui4jkafCah7acuc0gkM6gFc3yVXNwzNVFNKQ1okBcS6wAXqZlNhFVS+vOkYA+K7iTc2sqZLWrbht0la2pzHMPOuBOdTY2+KVpDr28iRz+3kuu4HDP2zKiSa4cAABsQPBcnxiqgbnWplou7EXmwIN7C4ut5wbGqyN0ce4jbY3bYusfFcuTy9HHrs06xQk6O6T5XK4x6RdDqomVLNOoX3tyXXMJqHTRxvdcXaDbwXOPSAo5ZcvmVoaWXsR5fnVemnV4+9l1dd4rR9FfgNVsqclwsa/VpuB5b8v5l0Otu1jHbG3l8y5X6OcpdlqSICzWSOAt03XWKyCSaMdla4N/rXtTZ4VI+HcJRcRAWO/Nca4l0AnxKRttTi33Bq7TFDIIWiXmOfmudZ3oojiwlkkaGhtzc81y9XPwbeh7Pj/M1Pq8+YQ8UObaeF4JY2ZoBAsOdvzldX4wOw+XAKV0EzC9xaO7v71yrN5jp8elFIxwLHl7dA8PJUmT5qx6KGGqiqZ2MA0tLDpAuQrREWit5nTCcnuveYYrvl6w4T0scuVaB+m34Fu3hsrfiDC9lfBpfo6e2/JX3Chs1DlWjpquMskjjDSD4+CqZww5+M1cTo37R/KA6/b8y83LnrNeZexixTW3j0a7FN2lBK10r3Axkg36+xciqQGVkwve0jvpXa4MtaWOY5zrOsFgsS4b0crjNG0tcTd2k891j+04665en0lZpvu4c/wAPp6qe7YY3v1figkahYk2PsBHvXV8vZwOHRCCopntIHyS3du3Iq0wvK5o5Iy2NtmEBgPQWFx8wWxPw+kLt4m72uSOayzdXGS0Trw6c/benY1rP9ViWcsK+59DSvYJflPcLABc6p+EOIuc3tKm9tJIAIPTYH2XXcGRxxNDI9IBN7Hohmbr0sIBvzAWcddkrxVwW6LDfm0baXlLK1VlI9vC5zg/vbt5nr9HzrcjnGpbaOOklc63UWCOkL2bAWdY+5UXQlxuWNHQbWukdXk3va89Li1EaQqsxYxUMvBG2MEW75JPzKnhtXigLpaqpLnNdtpFhurhsb2tJe4AjwHwUXRxG+m5J8Oiyv1F7xzLSmHHTxDXMbqXMxC5cS5zrXtdWGKub2bZCwHrYjqN/51f4iIvugBsLE3tzKtMTBeyPSDZvPl7be9YRPLtr6aV4mnsWkk7jcD6PmVlisImpXhseo2NyQeXgslFpFMyXXYWsd1Rexj9gD1sbqtbanadfNxfPuGOp6HVdztFnknm0HyWixscGte4Cw+SAbaR4Lr3FGADCXv1bgbhu5G4t864/Sh4Ja4OJabDUOe38y+r9m5JyYdvivb+OKdVE/OG1ZJdK7M1FI61y8XINj8y9U0QtSsuATpH0LytkeN4zLQgb6pAR53XqihdqpWEbgt6+xeD/ANI+b0/F6XsDjBb71LE2uEbHHvEEDZZGj0+psNje17FY/Eg4hoBtY2WRov7FaCb7WKr7B8XdntHxVSxa5wuVo2s0814vzZX18GZMQjixKos2ode0haACfIr2hiw/3Pla1xPdPv2Xi3PUjmZqxJwhBBm2+v2dPcvpsPM8vnusmYpEx81lFjmNxAR/dioaHE7CVxJK7RwRxjFMTc5ldiE8z2OuA83uLDmVwlheGFwY8OLtgG7A35LtHACxqJ9IMcheAL7XV81ImvhzdJkv72I3w3bia0sbEdb9JdyDu6T5hXuW8SqDlm5drLIvHmrficXmAEMGglpJBvbyVTKTomZc3DXExk7nlZfM+1Kx7vWvEvtO6Z6WJ+jzXnMTOzTVdu0uc+Q7E+PJZ/LEUfqY7UEut3gB18fjdYXPzg7NdVZrgdQtcWv7lm8qs/ABoPfcTqIO5t4L6Sv+nX8P4Pi9z76fx/i7PwZDIq94jtpIANl3p7b0xFui4PwiYyLFZmizWWG7jzK71ygFxfZcu/js9Wv2KufYjBMK+Q826uVrq5w2GSOVpLDsVe4g5rahzrXN/Lkr2haySMHSSvDmN3ev3aqyTZw+kLOulcPzLG2kzq6ole5rZe6CDby5ruEUDA02bcAcvFcb4qFsWKwR6LsfqFha/wBt16OGJteNo6PXfNfm13iPGyqw9zgWtJjGk33cCd1pOW6KKHB3RBg0ku3tuDdZfMdeZqR8L42DS4tBJN9I5C3itbwvMTKSA0sz2sfYucCdyPELtrFt6Ye060xRWbeWQ4egR1FVHJF3gSSb3tz+Cq12bp6LNEFEImvBmaxxHT61jskYv6o6aQ9xkwu49bX5G62HKmFUOP5tfUFjCY3hzSfpW941EzaHyuCZ97WKS9EYHebCIZH9WgjbyXnz0i2hrqYOLbaze4uR52Xoyhp2QUbI2GwY3mF509IrswaQyfK1uIJGxuFxYOMtXudVzhtr++XCWX2LXEOb4+K63wVwo4jisc9RGXCA9oCANLT9voXJGOcX2Y7Tq2J5Lvvo/wCHSQYbiGJPd3JJNEdzztz9y7eot24pmHl9JTvz1iXYAGxuc240gWCpu32cLKoAwAja3U2VKwD7gXbvzXix5fQ64UqiMO0g3Pht1Vdv62N7eCpTEkDZ2x5/Sqj5Gs0RtPMbAqUISB2khrgAD16qynbKOz0usNXeHO4VxOdMd7cudvFQZZ5G9rHdWgmOFWN7WuIdax31eAVCUiSVrmu1A+7bwUz3l7S4gAAWuPBWcL3GPvA/HzQj5r15ABsLW3PgqTqrv9jzJbcbcwoTSFkTpHk7t2A3PkqFAJXkumZe3Xw9ihHhMdTnhw2A+CuZAX0+p23gOqtntDbnTaxvsean7Zjzpb0sTc/MrShDU0sLNV7jl4hW0sjG2s0bDkpxH2jjJq0W8OqkljDn2Ooad+Srtb6KbHEyaS3YHYeJ/oV04iN2ppvt025KjcagWi/U2U5kZuA4ardRbbbkiNKlw53O1xchUpA57XnexGwP0KHayvY5gsSOg52+lG62gt1AE73PP4ImGMwwzmjfBO78JCS34Gw9vioSUsz4fwj2uIN2u5Fo6kK8bYVD2NjFnjUP5z4qdtgLP7ljt5qYnUrZPi5VKf8ABRi8m7hcnry8UYbSEXNuYF+eypNDZGtkD9mkkj3eXsVOSpNMYwIHFr+6SNtP8ySrHK5c4xjUT3fC1/Ypdb2RPubucdr9AoNIf37kA9L7e1QDCI29o7SL7AG/mogmNeVOXXL39R7gsB59FTfG7QQCTawc1xv86uA1oaSG2c472O+yleXdm7S65HIC2x81ZEKFO7s3uaWkarbj6B4e1R1NkJaHi3yuY5/zqlJ2rQDGzYgXv1+pRhZDpb2pDTa9yNtzt9CLwTxzP0MjeCQQdQFirPFKJ1UY4tILIyHEbXJOwPl1+KqTujkfrjeXblpsbdfak4mb+ENiRuQLWt7UaxxytXse5oADtF7eZ3VzTQxRkaWNsTYGx+xVN3bGO5GwFyb7/BV6ZxMenQC7kG339qj6GSdxtM1sIks+XsnAEjVz93lssPjddh9PC9pOpx+SWjU4+G3tt7ys2Y2vaXyAOc0fjC+w3O/P+gLXMUY+CRnZMY5rmmzXCwA6W6lbY4iZcWWZ01nDa10uKgRzSsJ7um225F9Xn7FuFJiBEFUx9KWGAlrbOBDh4/HxWEpaGITSTVppnbEsLGkNZ7D19qwmG41VVFfJHrOl1TdoLzu0bg28OZ9y6L17/Ho5cFvdTEW9WYmjqTVkQvYwMdqtyvq3J9p35q9q4jBShxfe4BPdufPYK2hDzVOLg4mwdci4Ps87W+Cva2fUG6JNJcRcEbn6llvl2bapmGKPFH4dpiY5sLxK4s26n8X3c/JZBsbXPD7iMMuQ0WNvZ4c1TFNTxYm97HtH4NwDB0I3Ps5j3qtK+kjJiuL6C23UnwutJtxpljpq02nzLVMZe1uJMAaX9pdu9tvaVZSPDHaIgR2fLUL2cSeXwuslifYGeKSQhgD7gE+HgsdVHRUytDCWSnXrtcA8voVo8OfJrulUhcz1qM6SdQA52APPZXc9ODcxutt8k/zKwgY+SSK7NNn6rnqbePRZAhsgs8PDWi7iNtj5lFdxMJQIjr1atTRy6Anw99lLaMxG2lpIBIvy6fHcqnU1DWtsxxbGB3HA7n7ELE1mKRxA/wBdXJ3d4k+NgrUrM+GOXJWvlezzwRaZLd5p3BPUclbV0gdBrZpZpDhfrbxKxb8TqZyGtj0jez7dVQM1W5xF3Ft++AbOPsXTXFMRuXDkzRadR4VXTxOZ2DgHuaDc33t0Hn/MrdtJFTQiYvBkA5A3JHkpxUQR1Du2hIe5tmtHK3X5x86uqGmjqaoAAuc07DTYC/JaT8MMY3M6UqOK1I4vNoQ0nvjcHr7VdRNjjptLAbfJtfkAsi2ljdeN7dTg6waB8o25fFUqmGJsTmRlzHk3aHDp1v8AOs+/bScUxyx9IxjYe1c1zgXat2i5HRWWIzPnqDAIbAWcC7oAspq0EN2Go2H8ysJ4u3qPwgu6QBrRqsQ3lurxzO2fiFWjjaLQw6tXI6TYX8L/AG5LNCNzoBLE0XadLhzLfrWKw6jc2Uvkjc2/e6EC/M/Qs7Txvgc7Q4cj8o/a6xzWibah0dPjntmZW7i8tNtVpCW2JsR42VeGlgkiEckT9RO/kQB/SroNMjWDS9nMgkAAN6n6FeQwEanndt3WPMtceqxmzsrh9SjwxopmOEYB2BPJxVfWY49IaQ1wvcDr0uq8YkaWsncX3tY7ABUpX6Zmu0tP4xaNxt5FZ73Lq7YrGoXLWMa0xuc4yWAJHQeF+u91Nh0LmzzyyBu7vwbxfcWU1PGyVrJJdTR0sOR5j5lWL2Mp5HuLAfxQAWkH85UcrTERypYlWtp9Qp3gkNAsDufA7rTK3EzBLJWVIeTfVDFfY+XussxXVEEjJaqrdohvY6TubcgPNaZiOJy4jWOlLw1jfkR89A/J9q68GPXMvL6zN3TxKWolfiMplmJ1uN9zb2WSOnbL8rbS4WI6H7fSrdjGNk0NIDiLi+55rJNhYG9o0XY6wN/HyXVM6h53rtd08Ej2t/ChjXgmx6Dz9yvqKlilAa0aWXsLDmsW1wDexieXO1HpewWZwyLXMRr1RM6jqSsZ3HLfHEWnUsxSVcsR07kCxPu+3JRqcVqZmvhiFrnvEne+6sHt0T9jFMWxMvYA7k7nfxWPfN21QaOKNzpS7S5rXXt0t7R4qv1h0zaYjtX4hmqqkRxfKdbU69yQtno4o8MpTSMDnyv7rXHlbqT4qwo8MFGwOsWuLd3E2cQtjwmSidVtdK0PsGjVsQfAAdVnaduzDj7fPllMLp/VIA6CENe4DU5wsT5JiFbR0wDZZPwknPfkqWa8xw4JTiKlYDOWbeDR9a5ma+uxevDnvee8bgdEikX5lplze44jmW8NzDhlMXsEb6kAtFyL7k7qtmrM1Ll3LsuJSNjMkg0wR9XvPX5lhcqZffUVL6muc1kDRvqdyAsd/Dquc8Sc0R5kzA8UJIoKNogp2na4HNxHiSrxETPbDnyZMk17r+viGsVNTLV1ElTO8ufI4ucSb7kqkqkFPUVLxHTwSSuP4rGlx+ZbXgnCjPeOuZ6tgU8Mb7fhJxoAHjY7rXzw5Ij5NQRdwwT0bJ36JMfxxrAdzHA25+JXRMC4O5BwAse3CvWpBbv1B1XPsWlcN7eITr5y8x4HhGZq+Ts8Fw+qm1GxDIyWm/j0XUcB4LZ1xqnM+IUEGHu0WaZH7E8yCOl132lgo6JvZ0FJDAwdI4w1VX1JdfU4m9za61jo7T9qU91I+ry1j/D/ADRlare6vw0taG7SsaXMO/PVusDpd2pa+O2kXLrAedx8/wA69gPlhex0dQwPa7YhwuD7lp+YOGOUMxkmOg9WqHi2qmGn4t5FRfpJrG6ypuJ4edYKl5axs8QL3ktdY3AI25+4K8jlLmiOQh1/ZcfUugZg9HvOVBTOqcIArYWjutYdMoH+Cedvauc1OGYng0vq+JUlTFK2wc2SPSfeCuG+GY8t65ZpPMMg97HASmwDRZvPccvt7VcQi7nHtBbfkPI/OsNFO4bSG9rDyN1eQ1DWghxs24NydzY7Bc81mHVTNEsiIC9peXbWsNuYHipZYB3SAW6fHYDfn+dSU8wN2h50g3LuZHkr+IwkWa/oQb77hU383VWIt9lYg1EbxIXnSQL3vzHI2VzTTTU7tI1G4vv0urrs2SNLC0BpFyb336bqSSCzQWEucTbbkE4W1MTuF1HWODREx3yrNuT53VSavb2bS0hwN7n281jDG9rNLtWprr7bHkrDEqx9JBqddzQCT8B86iK7le2aaV3PoxmaMUjfOacPIDRZ5tzJ8FYULPXKiihqZYzTMns1rYmtI0j8YgXPvVFzKXEfwz6m0jve0LbOFtJSQ4g+uxYNsDop9YBY/mLhd1orhxPFwd3WdVHPr+kNkqpsvT4FHQmm9XnD2NgMQDTIb7tcBzHNbTg4w6mwtrpaZrJInNMTgbe0HxWDbBgUmaHVNJAzsYomE6jdrXkuJ0g7dRfzV7jc9AyraKEtF4x2gDu7fyXl5I3XUPr8du1mMGqZp8biNy2QSNLXHdxJdsAPDnf2LbccxSIVE0bqIy+u37SP8VkjAe8HDkO8CfErRckSRy4lJWTRXMUb3h5d1YCQG+Z5AeIWYr8WqO0mqGRGkppKe8kY37STcFw5+Fz5grzb45jJttNovMQ1TKFfUxZnqaGlId6w547Jwu17t+6Rfkuw000hp2SQ0z6ezB+CJ3Z/erg2BsjqcfdFLVNpdiHTEGzXm+kXHLfqu4YJVltHDDW1AnkZGA+QG+t1tzster1EQV5nhseG4lJLG6Mvc0t2F+hVWaqxKMaoJdXkd1YUTGOPawvABN9vNZUQyOGpvhuPNc1LWtXUSyvWtbb0tmZlLHGOrpyNrXI+ZZGlxzDJiOzlMZcrKWmbILTxAh2xPgrKXBoXv7SN2km/d5dFpXqM1PqpOLFf6NrgqJvlRVAkb4XVwK57P1xu3jZaRBFiNDNqjmOkdL3uFmqPG5LdnWssTtcLrxdd6W4c2Xo/WOWxx1sDh3jpPmrgPjc27CCsA6SmnOtjh8bJG2TVeGpcPK67K9VPy247dNHpOmwgg8rKFm3v0KwpqZ4bCV5IPVTGpdK09lMHH2revUUniWU9NaPDMksva6gQ3o7dYU1U7TYyb2UvrtUHWdcA9Ruta3rbxKk4rV5lnHNF9kbGDe/NYP7oTjvuefYVH7qyi51EHotO1SYlm3QtI3CNYAPlLBHGJNh2gAtdVPum4C/aGwUdp8TNFoA23uqclO14sQN1h/utIzd0gQYw91iJGke1JpvymNx4V6zAaer2e0HbwWoYvw5gklNVSfg5AeYHMeC2luLyDk8EdFM7EZJNhYLnydJTJ5deHrM2GdxLkdZlPFsN2EbZLanue1hJJAs2wv4fQreOnxSGLVNTuD2AX03F3AkX+pdhdol3c5u4vupPUKWUkns3ALiyezZnxL0sftiIj46tLynS1tZWBwgeCN3ON7FdNp6d8UQaegVlT6KVpEDY236jmq3rVQTcOYbHxXR0vSR01fO5ef1vWT1l9xGoXJYQSQVARl3M7q3FVMDbu/FR9Ynv+J8V08OSIlciJzbWPNRdEXX2VoaipvcNjPvU3a1VuTPinBqyWajMjr6nN9hVE0Ntw8k+ZVx2lRbdo+KnY+e+8Y95Wc46y0i9qo0sbowe8dlXL3X+WpWucd3NA6qYlp3sFpX4Y1DG3xTuQufbmPgqMjWu+UGb+IVW1wSTupXxttqcFMzJGlnJRUkhu+nhcPNoUKfCMOe8tNIwDT09qrRwue/UG+wK9iiEYv1SkTM7WvaIjSwfl3DHX/AkX8CVI7LdA7q8ewrKqK6YmXNMRPliDljD9Vxr+Kg3LNA3k+QbWPe5rMbBQc4NBcSABuSVPdPzV7asK7K1HY6JXjbrusFWUtNFM6GlrYpTG7S4NdctPn4KOYsx1uLufhOX5DFD8mesHK3VrD4+asaDC6bCqZ0cA5m7nDdzr9SVtTvnmZY37Y4iFQNAud3dDspmse6xNzYc+llFp2IAIv067KdrdR1klrR47LbuZaU3MBJ7u56nkp3wFxIJ7rdhYfbwUTsBcEG9hc81FolI0m7fEjkp3Mcp0g1oLQ4h2+wcELGk6BcuHV3VTa7OI0Fxbbpa6qG7wCGC9787AfbdRuYTpQ7Ft3A3JGw33QxWtpNyqjyzvudtpO4vtbkgI0Xbdreqb9TULaSIgAkkuvYnwUpbpJbpBt57q5Nnt0kAEEOt1P2sqbgNOokXtfb6+qtHyVmFEsuLk2CmYA0Hz5EjoqwaXfrgtYA2Chs2TRbu+B8/JPoaUSSQLAjzCgQ0AAOuOqrtY519wAD1HkpHNayxaHb72KeUaUrcgACOQsj2sZuACpxGXuOk7XUDGL2N7EdUn5CnpJaGloHhY2Ur2DYOO9r+1VnAkA6bBoUuiICxv3rG1lHbEEzK04az9rlymjJaHMbp25be9bh8k323XKOBmLjEcBAfNrLbWdfmsxmzOWI4LmCkwtkTewms50jj0vaw814Vd61L2bWiI7o8LPjRRh+E02INDj6rUxyEN2POx3B8CsNhDKaSRr59mvYHE6bkm3x+dbnxEpRiWT6rS0OL4S4A9dloGTZjVRUrqq2l8YBJdyPgfNev7Nv8F6vJ9o0/zKWT18sYrj6u13Ztfc2Avp8rrpmCTCWhi7K4OkWBXO8chZBWPdASWG4DRfn0W3ZUxKKPDIGyG21jc3ssfa8brTI29lz8V6NE4p0wpc00tUGgNlaWuPPzHsW75MrWvwqLVKCG7b2uuf8ApHzVVLg9LitEBeGYB1zuGnbZaPw8zxi9TQ+rOqAw3sb77LxPc2tXuj0exOelb+7ny9MYjjGG0tI8VMzNJbvc7fbmsZgjqPEcNZK/S5sbiWHyvsR4LmGMCWpoWzz1DpXhtwHu2B+i63LIkzanCxB23cj20g8h4LG+4mLT9zsxVj3V4j6S0TjvExlTh9fEWtbHKAXbcj9vFanQxGphB9WLmvbfuiwv9t/cumcbMPhny2ZKYanRkOJaOnW6p5FwSjq8BjmbIwPMYc02vY+G/wCbzXdg62emw6iNzty5fZsdd1HfNtR2x/RtnCmuvlSLtr6otTedztt+ZbHHmTC62p+58NQ10huC0Hf5lp3DyHTFiuEulcWtleAQbWHu9qucu5bwvAsVNT2gbK51idVyQfFZXt8UqRj7I7flw8z8d8PdQcQ61jI7NqAyQWHyjay6JX4xFlnhLh+GwvJfWNZGQDudW7t9z71g/Siw1kGZ6LEGf8fCW8vA+PvU2QMHn4gYE2avc90OGMLGkj5RsLnwXRM7x1mfEOCI/wA69a+Z/m5ZmujNLXN/CBwewOsDcNJ6X6rY+C1eKPOtCHFwDn6bjp7d1rGZqpk+KSws1NbA90Y1G/I2VzkWpfQ5qoKhhuGTNBI8L8/mW+SJtjmPo48UxTLEx8/5vd8B107SH3Dm3HwVOhaGFzRICSbkDoVDC5O2ooXW2cwEK5bG1pLmiy8KH0U8OQekNRF+DU9YItfZyWI6bj+Zefmbu0uIZbYkjwHQe4r1Bxqw81mT57MJMJbJtz2K82UWD4nVSAMpHXcTvpu0u5H6F6XS2j3c7eT12O1ssTEeYWMUrIq3tHMDgHA793V42suq0/EDDIMOipY555HGOxbqNg49OY+nosTQ8KMRrmR1D3lt7XaG7nyWy4bwmfTSB0upzbf8YeRv0t71GXqMPrLbpel6nHvUeWjuqJMQzD2+hzWtIDeVtNh7Pz9V1HAKeF7WPfGdxu5o6+BRvC68rJg5zQ2w5AA+5bLh2UzRNF3u7oFrnZeZ1HU47T8MvZ6fBbHTV/LOYW4Ma0NfpvsGk3WE4oYJU4/l6SkoiTI5tmknr4rKxUJhsWaWuHIq9bKwCz3AkdLLCOqmkcJt00Wnnw57wVypieVKKopcQ0Wc8ubpJuup6mlvccPEbE7rHevsaBpaBYXVJ+JuINjcWW8+1crCvsrDHiOF3M2WTkXdfJa7iGVYsTqRNVlh8AXFXtTir2uJa4nVtsPt4rAYjmmSmdu5wc5wABPJcluqy5p1uXdi6OmKN1hdx8M8vul9YfSQF+x+QOiyDMt4NREBlILj8UADrssplbEY6ikZVVJBLuqyElRhNXVtbFK1xJ3W9cV8uOJ7uWNs0YrzWYYuOWOni7OKMNaOnVO1nk7tgAbDlcrL4xBRRRNljDbgb2WCfVg7NG6wzYZw27JnbXFkjLXuiFYA31vlPPYBUpHwsOom/mqBdI93Mt38VTcYWXMktrHe5WemupVDVta7uggdDZSSVEkrjbYHcBWM+LYZTu79UwH7fUsNW5+y/StLvW47je5dZWrS1vEG4r5bQwOcRqdvbfa1veprQ37xJ0n5uq5fiHGvLNI4t9aa5w6N3K1jEvSDpG3GH0Es1+eruhdFOizX8Vc2TrcGP7V4d6dOGkWkaAAbXVvJW08TdUtQ0G24uvMmJ8cszVd20cUUItYOd3ne9Yd2fs24lCe1xeYPc+9mNFj5Loj2Zl1u06cs+1cG+2u5epp804XSW1VDB1Li7qAdvmKwWJ8SMCondiyqjMhb3Q03Jv8AOuAvqKuoN56iSS45OcTuspRwukf+EuC0bk2uDqvYH2KsdFWOZl016mbzqtXXMLzHTY5VGoptdhz1A3PmARyWVqSdBc/UA3lYXufGy03KLSQWMd3uTrWsQt1dEWU7gT33WG/VcGasUvqr0sc7iJlND+t62OcC7xPLdRcNIJDiSeZB+1lCnjYyHu9PAc9lK6QNDtLTvzsOqwlfUbaHxQhL8ElkLXaQwlxMhaAfO3vN7LjFMTZnZN0lotpvc8l27iRGx2AyC5LiL3tsfH83zriNM+V7QXAN1AuaD4He3uP0L6f2PP8Aky+O/wCkcf59fubFlIkZgopQCNMoFnWIaeljzXqvD5SaOOS3Nuy8oZZlIxyh3JtI0c+Z6fnXqmi0nD43OGzWg2v8y83/AKQU7744n1df/R6f8m8fVWqnNkYO7s42sAr6KUw0Yd0A5LHPLuwAItb6VkqeNklI1hdYWWHsaO296w7/AGj9mqi2oNdRyGM7G4bY738fJeac1cKsexDH6yogjZ2cjyRcEEeQ+269NdjFR0j3NcLAG31lYXKFVHi9XVMkpwzs5i0E7k2XtXy3xamjyfcY88TGT0ebHcG83CN8scbQG6nbgra+DVDX4Tic9LWwGOZsgvuSPLdemn4dSthewxt3G65BBFDTZ+rY4o2sAazl16rTH1F8k9t2c9JhxTF8fotOJUoLY2/hbuNtr6T5H6Rt0UuVpDPghY0OGlrmA2t9fjz2VbiOx3ZaiTdzhYWv5np4Kvlul7TL0RjkH61s4dOa8b2rftp+L6On/dI+55sz1E9mZKprmsadR+SedvFbBlaaPsWvNmuLSSPlEG/s28FhOIJDM0VGk3IdcnxN+eyYFXupWDSHHYix7tt/t8V9DSO7FH4PibW7Mu7fOXoPhEb4g46tViADa67wZB6ta4NhzHRedeBc7qnEp3a3bAC9tvYvQbg3sfO11yWn4rPXxzFqVlrGIuPrD3BpIB5rJYT+tAWNysbiFhM8nmTzWQwf9ZaPHmvFj7b1Z+yzLdWk2HTouN8SqcVuYqSlN+/duq4AH1+xdkYLtIA5Bclz+2T76KGQB2lpdex2t1K9DDOrRMI6SdXaVm/LUMFJEynAL3DT8kgEk+O9vpVrhHA7EMVc2pqqmzCwuLQ3flsL87Las3UTwaOckNaZGAt6u3+K63gk8DMNYDGAQwbgdbLr75i22ftGkZsVYt83m2pyLHlStFPPrIlAdHqebmx6i3kFfZEikoceEYj/AAbnankN257Dmq3pCYvLQ4vQTQMN3BzRY26j+ZOFWIUssnayBgc4tF73JWlrTOLul89jwxTq+2viHfKaRxpWyNFtuZFrrzp6RD5C2n72webkEXG2/PdejKV7XUTSO9YW3XnL0jSA2ncLfrh5hc2D/Vq9LqucFv79XCWNGsjVcAcwbX9l16k4Q0AoMlUTWwFhnvIdQAJ8/BeY8NjM1dTQtbdz3hvzr2NgVKyiwikpYWjTFC1tj42W/XW1SKuT2dXd7W+ULwczckN5AEbqR9m7bN337t1OXWbccgSVRJFyTv7RyXmw9dP0BPK/dsNyqbgXAuc6wBBF1PG4Pa24F/zpbWO9yvyQ8KVQ/XBud7WG9xz8lGMWDXdeo6+xVGgC4vsbKVzm3032Gx5q0aPole1jmhgeHajsLq1ZSMj1FshbY32Frq42c4NtYAbjpe6lmbqY6NhcQdvYoFONoqLMNy1p2J25fQrlsbWgFrRa3U9FbjTGBGwBtjv5WUJKpjSdJL97OvuprCklQQ4gNcHeIuFJA0NeNIO55eI/MoEN1CZpAv5C9lM24kL3OHQAW6pK1VRg0C4B53ItyCoGNgJeWlxBuQFWe67dQdcE8j0Cx9fiVLSwF8ry0t2cDyAPVQtWJtPCEcxub3sTa4NrWRz45Zg6/S9idtysHhtcZ66SdjWaZSQBuBdu1t1m6YtL+153vzt4bXRa9e2VR4dG3WHi17knmfgremk7VrpXNc3XezXeHuUZJhdsYB5dPtyU3aNYedgQbnnYqsyiIVO10tsRuD1bz9o/nVKOQyRPLmAXce6XD4+amklDXNaDzvY2uoyM1xAOaOm1kieUzrSpFCGguBNrafifm/nVnK+V34O4AJu0aeavg8sDozs519rbbD+ZWr4X9ruTdzrHb51eGccKrWtZF+t6RzBI2HxVGseY4HOiAbIWO0XBDb267fa6rTSRw7uLududrfzKi4gF7bax1vt/MoiFp2hSVL56eGWZhDy1pLeoPt2U0516XsO48L/MFSY4sDWkWFgLHcbqXtAXao+4ASS3nf2oiI9E47Nw2ADb2cXXA235/br7VVjiiDiXN2DbkkX6eHQbjb+hW4kcXDU9pY4XG1jf7fQrlzGupizWSR1A95/Mm1ohZyRNfE+UBrmkk6RYC/moRGVoYXsHeG4G4Hs235K4ZG6SPvvby8PzK3mvE+52dci9+9ayLqkkQMT26zqcLA87eO3wKsaSF1O97t3ajdxafle3mfhZVT6xpIswNA+SDcHyN/YpxOJC4Pb8lvIjYBNqyqzhtXTu0Pcxw3a5ri1rXD6TusFmSuoMNojU10cs7IRYdm0mS/kNrcvnWZhq2NgBcS4C4Iad/Ij51Z6Y5m2mhj1EWIPyjz+s/FaVnTGY7vDQ6fMcGM0slfRUczKVl2ObI8NkNhY6QDz5cyFhcKzHTnGS2mw+WmDg1hmqCTI6O9tmbi+9ri/v65TPmH4dlzDpZcEmdSTPf32tfqOk8+fL3LX8q4Vik0v3YracugcDEztNW1tifHkT8V6ERWaTb0eZPfGWKx5jmXQ6SmbEGaiZdA0kuPePXcj2D3efOetfHHd5hJaCO8CQ1pPh5qaieyV3bUrh2exbc8iG7n33UtRJqmbJ2u0Y3PQexcmtPRWlLSRPnlM2sPDQbiwAHlYXPyQVa19NfS2G+qOziR3dJItsTc/Ws1R990/aOb3jp6XDR1ssVXgtqHt1XkefDnsSreqasbiULXsY4uv3ty7n9GywEYZV+sXpjJJFI5t2k26bnl7yFseLOc/DZAwEvaA49d/Na5h9S19bI8yBupoLgBe7rfzrSkxMac+eJ7tynhiZ23deztHOJLG8hYn4dPqVHEamohhka+1nHqSfotdVXQviN5N2m5AF7uNzz+H0qSpo6moBDKgmKwOgNFiVeut8uLJNpr8MMC6GaZrnPqHCQs3aQA0A+W/0+SoNghpqhnbBrnCM3IZta9ufUj2fBZuTBmF7mgS96/In3ezksbV4eLh0pIZG3SO94eN/duuiuSN624rYbxG5hZSmaqY1sMQAA2byA8CreOGohc1+xlDRdg27u4Pt9yyYEBDJWA3aNTrj59uqiyF5fcWc0kgtte/v6LSLwxmto4WApA6UBsLpLAXkLySPHr093VZqjiEenRqta573MDxPNTU1K0U+mJgtc3IPI9fnSZ0BgdFK8B/M35FZ2v38Q0rSa8ymnxajZEGx07pXDW3Qzchx636bE81Qe0OeZ42hrnkXBNi1o926tWVdOIS9kjz2dg4W5ED6lUNRqYHDbVe4NwQFMVmPBe8T5DJCyZ7g1wjIs0vIsFSEfakBtjHc7i3PysOfyviqEc7ZKoNDn/JsAXc/BXsbY2v0tcwaRfSOfmrT8LOsTPC+gcxh0kuIJAPm37WWRZSgy+tta9haAALbG3S2ysqJwmqOyaxrWBthYHdZMMngIEfZkDx5+YXJO4l6eOItCuCyoa585NnAtIJuB0uB0OyvKOR0bdL6a8TADdriN/EDkR4qjAwklsr4y072I+Tt1VH1g1U7aenIa0HSdNrBZeXZxXxC/FbBKHBga94dYC+/nv1UrG1Wr1l4BDSbgOs5oPgDz6K5pqAQN1Hewu5+rnZUcRrqcRlpfISxpI33Plf22SPoTxHKtJWU0VL2bzpIbYXaC4Xvv0681rNbXQ1FSQZ9LWAkvDr7eQ3IKsa3EpJpDHE9xa593dRYcgPJYepqzPK9kDbtBs7vWuV14sPPLy+o6vu4qq4nikuJ6AyUsha7TGA0m/iTvz535KwEbtJsWggBoeLXJB3+N/pUx1scSxhDvyQbj+bYqeli0hrSSWu3O3UrriIjh59rTPKnTF7tIc06W90WO9/PxWR7FkAYTUfhXDcdGj69+n5lI6KGms8EueBsejQfJUqXDq3E6lkcLbtvdz7bW8z0Ub4RrdtMjhlFLPOCy2lltWk89rrPGN500dO5rGt3c4bktVDDaKSnie5zAGX0lvifsFsmB4SJHmWpY7QAXEeA+lc9r90vQwYNRr1ljKujFFTCRrndrMwhrQ293EbHqr7LmX6eja2aXS+bm97XXAF+X1+xSyUlRVYmKhrXOMTvwQDbgm/MrYa+nZSQMphKxrtPaS9PdZZTafDqx4q93dpg8ZrzC8xQN1h7rNPI7+KyeA01ThtP92MRDHyE2p4hyb5lYZmI4c2cVFdKwgPs1l79VSxPPMVVVvip4WiNrS1hJ5NA5+1K1tbxDacuLFO8llLEJ5sRrXQzSPd2hDi3e3s3VzTUtBgUb6ieaJrgCADvufbe61aaurnP7YzBjg8XLRzdYc+v86PgmqCTUz7uFjqFyCt64bW8vPv1tO7upHLfqSNubMEfhFJmClwmKV39cTSOAe4eAHW6yuAcCuHdK5r8QxKsxZ7bEhp7NnzcwtJwCgp21bHF50NsCBbubXXUcExF9M1jNg1zRu929+v510Y+nrSqvv5yzu0NwwPLGVcGiazBMHpKbb8WMX+Kyz4nOsWk7b2B+ZYGOtGgNMlza9h5qqa+WHVfYczc9Oq6aXrXjRO55ZXTpJc8ageeykle0OuALdFQp6metLWwQySueL2Y0lZ/D8p11U4SVREDfC9yfcr2y468zKtcd7eIYFpcS1zACL2t1V5SYJi2IDTDTu03H4Q7AhbpQ5cw2iIf2favH4z91lgA0aWgADaw8Flfq4n7MNq9PP8AuanRZFaAH19RqPPS0bfFZulwWio22pqdjD42uVkdSh5LltmtbzLeuKteYhamjB6A7dVjMYyjgmYIDTY3hVNWMIsO0YCW+w8x8Vm3ysjF3H3BW7ql779m3SPnWc5OOWkY9uL5p9GXL1UJKjLeJzYfMe8yKe8sQIHIH5QB965JmLgrxBy2HvlwaSrgZsJaU9qy1udh3gBy3C9f6S7dxO+yjazbB58ljad+ERgpLwdIZ6dzfWIpGvadg8G4sfBXMOIAOLiRa4Nm9fsbfBevOIHD7DM7YDVUJpqeKucz8BVdkNTHDlvzsvFuZ6fGcr4rLg2NUT4Z4HluobarW3F/tuqRTunSuS1sHMM9DipJa4SNa8us8X9m4Vc4g07dvuTsAw226rTIscgIEdnsaDtffY+fz3UkmPOe4ta09RcddlMYdq/tdqtuqMYhZHqc43J8bAX293NKHLM+esOmfh+KUlMKdrpQ2abQHNDSQ3f2EePlstFmnqamYPme5jHWJBdawFuXwVWlrp6acMonkAktYW7GxPXy3KvGDXO+WdustfiY3DJNyriRxCGnhgdE2dpc0OPytOxsTv0PsW6U+YPVcKqMBp8G77oiNBALwSLAjnY891iWVOJ2hqpi15bpjay4bYeVlctq6nC6yTFJh25eABYkltrC1jz5BY5LTk/B6HS446eO71nz9zZ6fG6BmEyYVPQRCUx2ADL3Ow9o672VmyIxxsa15bcW0advnWLkrp56mWunY1rNJ0hoFm7rIYRWevVUMMbX6GPDgWtvcjl865Zq9Gubc6l0bAQ3CsAqamSNwqoGsMbWRg3sQSXHkNlqFZjM5jmnq5XAzOc4uJvqJv8AT9gstmPEZqejipooSHTExSkv2aCAbW+C06tnNQHhxGiFoLrm4L/Z7fzLGleNy374idx5ZHAMNwvspsUxGeV3auLWdm5vcd0u0tufiFv1Fi2mBkbdmRtAaOZ+384XPIoAymp4QzR2pE2m+xJ5lbZRPjEYOlwZyAO48Nx9uixy17uZdVLajTdqHGnRRNcxzrnp9P2+CzVDmU6wNe1t7lc9jqQT3hcus4+A6FZCCsDGxtcS297b+K5bYtcwvxby6bTYxBUNaSbb7K50wTW0v5dRbkufR15DDuT3hax/P9uiyFPik0cQkZIdxcW8VXvtHmNqTgjzXhtzo9DwA4EFTCnE57lg/putVdmWSJt3OHd53V1QZmp5WkPNndd0i3PMcKTitEbiWVqo6ilPeicR42vv4q3jxONhJeXMsRff8yrR4hILSMlLmOPIjZXwjoauMOdGxjj4eKmI7p+GSZ7I+ON/cmpsUuQBM2QW2D9rqo6jp6g64i+nkIvse6VYzYUI7O0Cx6tH51CL1ikcGsmc9g+UCtYyWjjJG2U0rvuxzpfB9ZTkMrBrYNg8D50lDxeSF+oeHM/BVIMSjcNLwN+hVcU9LKdUTgx3XStorGSPhnf8WM2mk7tGv4MEcWmjkfHLIQW9DzuqzcasxweQd+RtZXc1JFK5zKiBsxHMkWePesTXZZil1Gkr3wO/JkFx8yx1mrzWXRWcN+LQrfdiJrmuDWDyLQVMMZgAJe1gPuAWDflPGGi8FdDIbHk6xPvKsZ8u5jiaS+ldKNjcOvtfyT3nUx6y1jD008bhtZxOKdoGiLfpZU/uzRseWmCIEnwF/MLTzDjVJ+uU0rSBbvNKoPrZJQ24/CN3vbw33+HzqP2jPX/dLSOjw28abk3MmFM/CT0waDzs4W9yv2OpMRp+2wasLyD+tudz960GKtZI/wDDNZYixv126/ALK4XPhtO7XCDEXc7ONlpj67LTm07hTN7PxWjdY1LOS1VdCDDV00sb9/lXsfeOfuUzauSYlre0aT0Hl0V7SYtFLF2VS9srCLWduppMPoKl/a007oHnwN23XdXq++Phl5dun7J+KFkZZwdNnOAF7HYn3qImqdQAEluZ35e/wV19x8SDg5szZAOR8lKMPxNrhsTseit77JKvu6ei3M1QGiRzn95vIX28ypTJVOuC+RttwWHYq7kZiLDZ0TiS0b6bi/VVG02KGwcxlh5KYzTKLY4hZRPrg0XdIS43NjyVRtXWucO7N1sdwrxrcTbt2LNutlWbJXjd1KwW8Ar1yQzmuls2at+UaiQA89rqoKmsBH9dP8farhtTVtNnUfuU3rkoN/UbgdLK3fVE1lTbX1jOc1wOe1rqoMSqdiZRb2KDqwOBLqD5lWY+CVpIpwHAclat4nwrauiOvqD+EdINPK1uZWTgEkzGl4tsCViIY5GkSFrnEE9Nh4WV2yWZoG8gFuS3ivzYWt8mXYxrNgo81jW1MrRu15VZla/l2TrLWLa4ZTWV4FFUWTF/4hsfmWsZ0znLgjW4bgtN65is4sxnNsQ/Kf8AUpid+FZ+Hy2SuxCiw2F1TXVMcMbRclzrLVMTxKrx9pg0y0mHk8rlsk48/wAlvlzPW3JYLDMDxF8wxfH6uTEMQcL3dfRF/gM5D6VmXipNnBpPW9ua2rT1lja++IGMbDG2OJgDGiwaNgEcGuFzp23sVI90rbtDPjsoEl2wabg25raIY7TtubtadhyRoaRYkkX6b7qTtXFu8RF+VkFRbcRPsQbhORUdrIAGwHQGx6qLmDUCQGh2+3h7FT9aYwatJF9jcdFAVDNGkG4tff7c1MbOFVjWN2a1pBHO5v7VANc8OZewB56QNj0uqZqY9YIe0W8eqna4m4Lxy6qeYE9hzc69rnTa9/nR7n2Nmdw8m2+11K46dwzmeg5qR8jiQRc+HgkRMk8JmtZ8kgna2wH2Ch3mx6GnmALarEbfOoBz4wS7a97eaMLnNsWgAnl4Jv1EXA3IDhciwI5nz2UCCAA0G3M33uN/aoGNzW8gNJ2DVNHpNntZvc7k8lbekJdGrUXP57+I8L/MlzGLMGrpqJsPgjnuAvotuQL9fanO1mnvdT0KefIlDS4E2Ow3cSpQCYwC4HUQd+YUXXaLG53AFj1UGAEgkm7TdWjjlCdouQxzSfMCyouY3lZ5J5AdVVeHEAi/s5JpAJe997fi3+3iojQ4n6N2JmJ1VhEt2Ohdbfmft+db3xYDKWahxJ9MZgx29hyXN+GPZ4ZnaOeK8bKtneDttR28+fJdd4m4XLjGXWsp4S+RkjSLC9l4NbRNtvUtjtGLtjzpmLsxbKje7dssG/lsuN5YZHh1RonlOtk74ANRPyXeHv8AnXXMj0k9NlaCjqu0D4maTrG/zLlVRSiizRiFAb6e17cBoOxO29he52P2svR9nTEZZj5uPr6zOGLfJsuaIoT2D6XvOcLAk/QrjBWy1WFuhheBNE7uaBuT9tlj8WYPUqWoE5DmbPsdreAH51e5KlbLM+LVpJJNm76dx12W/tGu+m49JZdDbXU/fDC8YcIr8RyFWmojAkjYHsZe5Nrbrh/DqV1PLJE6RtiTp9o8F6tznh8VblWupTF8uF9gBc8l49yjUCnxt1NK6xYS0bb3B8+nzrxcM/Bar0upjWWl/wAHamTNlomdpLZ4FhfYX8N1suQXGRlRTh2hznEm2172+3uWhRyPkEbRNYX02A23+3kt2y0aiKq7JrrMtfUAQSSPAdNiuTqfhpuHs9DrLeaT6wzed8IbPluqpxMdRjN+9081pfDhk0+BxSCsezsH6GsDth7fH2eK3zEI2TUE0D5NOphHeJN/nXFcs4vW4NWYlhlNSyTxuneyPRcBot48zbwB6qmKtupx2pXzxLrzzi9m5cd8k8TEx/CY8OwZHdDS5nraOLaOWJhbvz2tt5bdeoW4wYE4TySSPLgZNQJaBZcsyJNjbMzMxCvo5WQPZZrncrk35Hfrt4ABdZrMbdGdMTdR8B3irZr1wai88xEPN56m9r444mZ1vhw/0qcJfLQYXXxtuYZXMNvBw2+hZXhzQx5V4TS1xjb2kkD5XhovckE7ePRbTm7LEme6RlHi8YbC1/aNFxquOXsV5SZXoqTBG4E8l1NGA1rXOJAaOn2JWd+vxzjiv1Vp7PvXNOTjw8ayYTimIVksrKWRzpXukIDbncrdMp5GxmSopZfufI0CRrjfnbnbx6FekabKOXaEDsaKIW+TYLJQU9DBbsKYNNueiyZfbEzXVK6UxexaVt3ZLbZLL84jwiASXDmMAsduiqT4tJcti3J/JGw96sTUM02GloCpSVZAIvfqLGy8uc9pjUPVjBXe5T1UMmKwmGsYwxn5Ted1Yw5bwektop426dwABYKuau5Oq56DyVIzbEC4v12VPeXmNbaRiiJ3peNFPCdLGAAb2Cm7dg3DRv18FYv7d5uQ49NvBOynJaD1O9vzqm9ra+a9NXv4WNgpXVne0C5uPgVTjoQN3m6nc2EcjcnaylHEKfbSkkc+gsoOjme0aja1uiiJo2ajcd25G/1KlJi9LESJJmi3PdTpMb9FX1YfjGw+Kpn1eM2II6G6wmJ5zwqjaWy1jRY3PeGwWoYtxXwKlaXvrW25fK3N/f8Aa6vXBkv9mqO6tftTpu2J19LSQvmfIGtaNwTbdcxOKSY9jpbHNaKMk+4dbLWs58YYK2A0uFyF5de5YDYXHiRy9nkpsiSsgwqXGKgkvAJOq+/XkvQwdFfDXvvHMuW/W47391jnfzdr7aeDKkssEh1RxuIHLktBwfM9dDVQ1ss7maHC4Ltj7fctjyVjjcayZVTvka1smoNANwAPpXD8zz4g3B31lLPIwSyu1WOkkBx5/OtunwzMzSXPnzxjr7yOYenazMsM2DR4mZA6JjNTt+S5zinHTLNFZkdS2WQc+zaT86wHCXN0eMYc7AK9zXGRukhx5nquYcSMruyxmKaCKItppyZIXdCL7gK+LpaXyzTLPLHN1lsWCMmGOJb9inpC1Drsw+ie8dHOOn39VqeJ8ZM115IikZCD4bkLQkXo06PBTxV5OT2j1OTzbX3cMxV5uzHWOLpsVmGoWOl1rrGSVNRMAJZ3vAAHecTsFSRdEVrXxDltkvf7U7ERFZQWZwCRrdfaFoDLH5O4ubc1hlm8uhmtxsSTz7w7vu8Vlm+xLfpo3lhtFBHrmbpIB5gc7kb8vitiigYxhIbp8uZ5rA0kkUksZe6z2ubpFttjy991s1Mx0mmRwc117Bo67Lyry+o6WI7ZbPk5uircNDmXAJB3v9S3iqI7EPDtuQWlZVMwkB1uLWmxDn3Fumw3BW8zxs7EB4BaQdgTttzuvH6mf8x6dPC2pyRGHtG3zDdSyDe5aADt4qpTtdoa0Ft3EnmkjtQGn48rrn9dtNtL4iQ6sCqA0bljr/3pF97fbmuGU+tkTA+4u52kHY8zb5vzrvGe7/cWoYAI7xu1EjoOl/ff2ArgsR3c0EHszpDdO3dt13+wK+l9jzM4Zh8j/wBJIiMtJ+jM5fkYzHKKMsLCJmEAjnv4r1bQPBoGF4B7t7DrsvKWBlzcWpXEgDtAflchfx5L1LRTOiwiJzHbaBva/T2rl9tUm98bb/o/OsWT713qd2RdpIBJ5nqr9peKEGMnUdj5FY2Ls5KZh3Fhv7fzLJwvENIy5Fj1BXN7MjtzZKvQ6+d46yt4nyzUMokaW2a4Ak9VjuHUTGYhXuG2qYkC+3JZSKrhngf2Y6Hfnayx2QdUddWtJ3MlxuD0C9bLHjbzcfiW71Du65osLg+9cb7I/ph1LnCzg1otfmft9C69USanvYOYFrc1yKRzRxDmDni+hpII5b+X1KMP202iO3lHiKGsw9ztN3Oc2x59foVXK8crsusLCHfgybNBtzVLiM3tcMMj5ZGNYWkBg7rj0vur/h9/vA3W20diAPLx259V4/tie3HM/wDm/k9vHz0kfd/N5k4j08sOaZ2SjTrN7WNwL7lYvDwZowGgamgPDnDckbH6Ats40Rwtzc7U0tNrEi3K/v8Asfjq1E2o1ER22A1NLSSPK4A8t/JfS9Lb3mCtvnEPh+pjWWYj5u58AC5uITxuPdABaDv7V6OMeqAOvtbxXmzgE9zMUmD26RYcvFeku0cIrAg7Lkt9u23r4P8ASrprOJDTK5u53tsr7CrhreZv4qxxMkzO1E2G+x5K9ws3aLbaui8aPtvWn7LNx3ta3865TxCiJx7D3gkfhOY8uns5rq0Vg0AEWI8eS5ZxKjccZo3a+zAkuXbd2wO++3TwXoYvMK9N9thM2yOdFSEXP4Zgc4i/ULqmCOacKjcdu4L29i5TmftXU9P2kw0MewlpbcnfoQuqYG7/AHMiD73EY8ui3n7Seq/06uNcYsNpMTxqmbLa7GODA49bhYjJuAeq4kI2Os1gaW25FbNxOpHVWPU5bL2fdfyG/Ra3lytrocf9QkbI9gA59Bfy6rSJns08rsr73u1/enfKBgZRtYDqIb0Xnf0jAHR05LTbtCCbcl6KwxpkoW9wgaQd9l559I6JrGQNL9Hf/FCywf6lV+p/0bORZGw8V2aMOhfcXnab+zdetdYYwRtcAAAB7F5p4KYcK/OkBc12mnYZbE7E8gV6aMbQCAwHa/Ln8fYrdbbd4hn7Orqk2n1lLqc9t7Eg3v0spXEtbsb9EvpBa0EWI6fQoS2INhtz5Lid/qqMPyXNtYefVH7AFpB6EDaykgeH2a0bONgLfQqsrQG7C3mORKklS/Bxan3FhufcpIZmVQMsTgWkkWv1CjNpmOjVsNz/AEJEwRMcLBoJJJICnXCJ4Qaw6tRaRceHVUXzsa82fc9LlVR2ne0kEcvb8FrzZJvupUwOGq7wW227p+KRG07ZQmWVzQ1p3udQPVQ1BjCHNbqBNyNiPt4K4Z3YWhrSCBtYcvnVrURODS/tGk2sQdyTfmpiUeTti5+oss0bC6um2e1g5i4587rHsIcHbBxB6De351fROEjbtdYi248VEp1wNeSO9pvfle23iretpKeshfBKLsdYE7bhVZ2yGEuG5028bK1ZU3j0ueWEDbT3gfmULR84Y+KjGzY27iTU0j51fRnTEA1p1NNnWHVQpYZwDLUaQ4m5AdyFxt7PtdVYpmCzWgh3O9uvmkym0zPlRZTgVHrIeS0AtcAOt1U0NMTrOaHAECx5bcip+7pNgGna/n7lIYnNa7ezTuRe5JUSbSQt3a5wDS43+j+dQicYpnsfIHNdy/vfajRZ7rkbXc0cr3UwLHvu7u+V1OlZlVY+8rnEEBgI53+ZQka0ObIxhcOoHTf5+ikYDG8WdaM31d69v5r/AG8UlRp09kwtcRYAnkftv9t3hERuUk0x7QNc0He/n8FLI6Fw0EaQ8XPeIUkoJDXOA037xcbX9/QfFTxzAHS8NsBtcbEfb42+NltKfZTNa6w7hb8oixO/j7FbNkZJK6Jo2sCdjc+xZB7Q+IPAJ1edwemwPT6lbxQgl5MZcB+MdgPb9QVSPqozR9pCWseb9Tz38Cq3ayNbGHP3Nztb2BQkDRt3ibC297WPhyspRK4hrnNLLWFwbg+/7clCV0JYxI5r3t7oueix1SXB3bE6mt3dY2sL7+3+dVZXML3aLFjTvb5P86pytdKS9hIBuXO1bkeDQR+fxUwiZmVF0kssTXNjLHGxAPQc+XPr8ymnDjYlsgdYkHmbfQFK+TS4M7YCQC122PgdweXRUKmpgFozOSHA3bG7c+0/m+lTqZnhG9LQ1EUszpWG8rW6O6NV+W/susfjsklVg1U2CsfHJazdBOrV7fGyrYHBPJM6VxcIyT3XDZvUbHr/ADqjjTX+oyH8EZZGi7yNRvv0O32+G0RqdMq/Np2I4jRiGOkr6OOWUC1yS6zr+XPzWz4fWSOigibEI2ub3QX9fYem11qVLhlRNiDBUPIYSS0btJ232/mW4juU7KR0TdLAO8QDe1rDx5X8fr1mfSSYjczEIQSOa8SU5GnmS031NPhbZUKqqOh0sh0G3dI+V7PBTU40UoZB3GytPydQAOwHP5yrCtqHRzQUjY433kBJF2i1r8/cpiNyxtbthlqdzTTanyOIDe8SLEm1xv7lYNkZMe2jlDWue5zSN9jy9nJXL2NbC1scbnXFiRsG2N7ePW/JSNpmHs4oXyNbs4tfY3Jv3bD3KvhpXmFtikc8mHvhLS4vYTe9vdZaVDUsoayOOwtJcaiBt52ut+xKN+iNj26XtIu63TrbdabjUEcNRG9kdi91nPIBb5tP03+tXxz83PnidbjzCrUBklMLTPD5g0XJFm9ef25rJ0FOZmCSNwAaBuPH86wdYZdYaXCw1GwAve/j9vzK6wfFKiaLsZ4nN0HRque94G4FiVMzKtKxxMr+oZ2GqV8j27hriGXA8SR4dPesLW96PtTGXMeC0G19uhWcrSJmihcwAHvTva7ntcN39wWGraeVzjFDI4gAtF2gEeNhv9vcrUn1ljnr6QxNNu272NaG7WvvZXbYTYENIee9blt4+3dUIKd1HKfwmqGTYlwA73h9ishQMZUwyPaNZB0u07bDnvce9b2n1jw4aUn7M+VCN7NIYDHFq5F55uv9d1i8RkmjkdTktkGkkuDbgLNVppqYksYHO1HSWnbpzNtisQ98MsnbzObHGw2aXv5n6FNPmrljXw+qyosP/Bma79ZtYkW353V67S62mxDrd5vIe/7c1RmxKCK7WtGg93uA2/N5jn/NazVzXBjIYgNJ03eb+y4HX7eK2jc+WExM8q1LB20kkjHWAPdsLkX6hXkjDCRINJLbkk7XFgNz7gsXBXTRtLYItN3X8j797qi6ao7Vr9RIJDQSSRz+SD15/MomszKYnX3tjgrqWikDnTsJBIJLrklXseZ8PhkDZO0ey4IDW8yem/Nac1zSxziBzuWuIte4+T7vzc1Al0pJaHAEk6ngHlzHuVfc1ny3jqL18NunztSmN8cWGP0ucW3c8Xd7uvIfFUqDOBpK0mTDgW2JN3AE28+XgtXa4Ccai4xm7ybdPHYfYFJJu8WTscXgXI1HSPG1vaU9zTWtE9Tmm0Tt0GbiNQzwHTSvieBfTcOHmbrAVuPSVLHCWQNYe6De219vzrXSRI0Nja0sbuA4Df8AOoveSWFh0aWki+9udz5+/wCpK4aU5iFcnUZcsatLI1NUYxHHGGhr3aSQb772VuHmI2LACATp1cx4qjJNHqEcZuWuaCdy4291rqJlaSHFzCCblw267dbLaOHLNd+Vy4RyOsTpfuOf28Fe0dDJI7tiDpae8RyO3JYd1Rs10czHODhcuPW9+RG45earOxjEH9184EQ3LC0d33877c/NRadxwtSmp58M2+ng12aXaiLFjheyylM2Kna6iiYWPltrcDewHP2bLVafFnxTPlDmO1NtctJt587BG4rVOmcfWZO8bOYDuSR1PsCzmkz5lpF4rzp1HLsWGCjdU4hWMZGJP1qRwv8AD4q+lzzlPDYXQU9pXvvcNXHXVgvcVDy2wJDnO+3moxzUzHXdOH3O7th7rqIwx4mW89ZasfDVu9bxGqHSBtHSiENcXX6uv/SFha/MWKYtJrqJzqIAJ1dAsU19O5xa141EF2m/Lw59FdxU0QAsCdQOnlbx5k7beK1ripX0cmTqct/MqHZSFwbJIbG7gSr6mpo32d2JJAbsbbtJ3P0/BSiKF0nZmOwae94fNsPturuGCCLU5lU4EAGwI5Dlv/N8Vp4c/lVjLtQY4Akkk3Ftr7EfD51cxxxueHdnfSQd1GCKF5a4TAgXNy7r7tllsMonzvLYrFx3FiN/51eJj1a0rNpZPBsPue17o56gW/C62eh7KFmo2dpNiPDmr/LfDnMeJMbLHSmJjrOMkvdFvbbf2DwXTsA4bYThQEuIymsqB+L8mJvsHX3pk6nHSvzl34+mvf001DAsGxDFWsFFRyO2/XHCzR7St4wvIFPHplxaczPtYsbs1bNEI4WCOKNrGAWDWiw+CqaxvuuC/U2t44d1OnrXzyhSUdJQxiOkp2RtaOTRZV7m6pAk2cbBTarbc9lh3b8t9aThxBupw/bc2WJqMw4XTSmB1VG6Rps5ocO6fAqk/EjUXtK1rOoa7dVnNFfC3upsy8lXBHzfc+AVq6ukkI0DSFjhJT6i1jmgqMdRHq0ds0nfr0Wc9Ra0tIwRC/Dr9b+d1UYAOm/irMVDGN1E3A89lD1xgHh7rqYzR6k459F/p6XAI5BCLHnurA4jG0tDmPAP41tgqrKyn1dkyQ6gOo6LSMtZUnFaPRcWty3WmZ+4W5Y4gwAYtT9lVMFo6mIAPb9YW4iQEbO+COc2wGsX9it3eqs1iY1MPBGNcMM3YDjtZhFVl+vlbRPP4WKne5ssYI7zSNrW3WEnwytw9mt+H1Ijk+TI+MgOtzAP1L6HaA/vDne3Jc64y4RNPgkNZT0zJ+zd2fZEWtffVt7FaM0xO3PboqWr2xOnjuhwubEZAyo0wsJ2JO4HX86zNHhEVLNI2la2pcy7tYPjfb5lv7uGs2L4NUY7hULHOpJGds2J2tzGnfutsTYEbncg+PTn+OyY1gxbRR0EdO1rdHaOjtpeObRfkfard85eGPuo6bmY39U0crIWl05MjmgtdEXEgX8FLLXzzO/CStdEx4awNG7TyAd77LCTVNZiFPG+V0MDou6XtLxJKL33FyDbyAV7TUFJBC6ukibL2R0usDoJ1cyXX93n5LPs7fPl0e9m/jwysUlTWPfBG5zIW3a832JAHw6/BbvlSNraVtQA6NlP8ttr+4+C0ainmxWSL1QSMMZGrTF3S0AA2de179fJZhtbJSnsKeR4MnyyJXEON/BtrW2XPbccO3FMb7mZxjE5sQr3MedJc4uGgENDfH22Fla+qunq4I4Ie0hiN3h17XG+/wA6x8dR2Du2JuHHS0GxB32Gx8T5bexZzD6mSnhDXSEySgFgbYjn1PT+ZZW4jh04tWnUrnCoDVVnanSA4AaQdrDwutlu2O7XBrWizW+QG/5gsZh5YyIvew6pDYbdb+5ZGGBx70l3OJDgBe3Pl7LrGeZdlY1HC4hJGl8bdrEjxIKrwSR27Rw2b3Q7ncqkzYXYNO52AHL6Eja6QvY4vG/gRdZ9u2kSvIqxzAQwBzRfra1upVzT18giBIF9iQfHz9ixzYyIz2QDDfcOubD3+xTuDrNkYwNFt3aefusqzSJW7pXclddha9lrbbnc39gV3TVdLG1jx3LOA39vKx8lhjE3SS42uL6QbXUj3TzHsSSxxNmu5G1uqr2RK8Wb/Q18RaPwzQ0k2BO6yrKsNBIINj0K5lShzT2bKiTVzaT8j2LJx19VBsHPGrY25X93JYTi14kmNw6FTY42F41P2JJ0nkVfF1HWgPge0Fwva9vnXM3V0hGoyEvuS1p6eVz7EizDWNIALm/lNG5G3j8ffdXiba1PMM7YazPdHEug1NDVtF4hq32G11TbNX0Z/CxPY0bXIK1CDNtUHt1ynmLh3MeSzlNnQEtie1xDiRvytbb6FTURO+YJpfWuJZoY6A38I4At8eiiMcppLiRrHHzHNWHrGC4kGxOayB72kl8fd/m6hWFTlx7otdJWytANmhzNQPtLTsr99/Sds4xU/wB0alskFTQyN0hhbpNxpdyVYvpidMdW5p3tdaIafMGFOc6amfJE25MkYL27ddt1Wpsde6qjZK4C22wPjt0Vve2r5hP7NFvsy3llQ5hLTUROAFtyreeiw2pmZDW0EOlxPe0CxJ2G4WpNzOKSSSmqQHxSSd9rrGwWdpsYw/tdNNMHsdvpO7QB5FaR1G/LKemtSd1/RbS4Rh9VOGjDYrnYsjfpc3ltb2KxflVtY5zsOlex4uRDMLX9jh+dbBVUGGYnOK+KrmpakG4cwgtNh1b9RCqMocTBJOJQ1F+VvwZ+H86pOPc+Nx9P720r1FqxxOp+v96aY+kx3Cz+FoZ2+YBc0b+Iuq8GOSsAc9zvlWJO23jZbeajEqRuk08hYbm4Goe+ytXYlhdU21ZRwSk89cYKrOLHHrMffDWOptaOaxP3SoUGZnNA1SbWB5rLuzLDEQ59nMIBu3msX9x8tV+0bH0rm3AdFIRa/kbhY+syxilJ38Kqm1zNz2bnBj+W3M2JV6++rH+XO2M16bLb4o1P1bpTYlBVNa9l7uHLqrtp1bjouYxVOZKSoHZYbUgtcG27J29uZBt+dbbQVmMvHayQG9rljiA5dGLPaeL1lzZ+iinNLRr72xgC+45qYNBF1iKfMdKX9lUtdBIOYcsnFVxTgmJwdtfZdVL0t4lwZMWTH5hPoHOyBgPRTtIa25PxKMa6UnawC1iu2U2mFvUkiNwjbdx2G3VWtDS1VOXPkg1E7gE/Ss1HE2Pcbk9VOuiuPTKciybNUXDTTAexVmvebExfMq6K2lO76JQARctsVGw8FbV+JUGFw+sYhVxU8d7apHAXPgFrGK53bLEYsLY5jXD9de0h1vJvT3/BaUpNp1ClrxXyy+P44aCM01FZ1S4c+jB4+3yWqU8McWuoA1zSm8krju4+N1ZfdF+sueH6jfU5x3KrR1Zk3Dt+V12UxxWHNe82lftqnN7zZHd13Qqf12pO1yG+RVoyVzWC5c7yH0KYuD/kgeNhz8/oV+2FJmVXtXPB1uNxtZTCXYEWHUX8Srdzt7AE28AhkaTtcHqFOkb0uS9xsJHAX35KOoEEAA35m3RUGjc3ItyF+pQ2F9RuBzFuajUG1QAHla4O9/BRfod3S7l08VSY6RwLg47b77KdoaB+u97wvZAGhxADNwb2t0UxYy++9uhChyJIuA4WsDf86iCARq325HnyU79RPcFw7N1wOW6mcGm+ogb73NvgpWztDbxixIFiTYlSAyuc5zwLHlY8h5lV9VvRFxcbWOzTv5qbU4t1R7uBubD6fcoXZHcubqBIOkcvZ8ylDg8Ws8k8x0+CshO1xIF7EG99+ZR0xYCBYA7gKQsI3JAFrbKSUl42aLjwI5JGjelUuce+/lfukAeakMpbYuHe5m2ylLpeTnbDoeqF+9oyAPA/0KyAzFwsTpvffopnTtIAvueaplx5ll7AC5HVTuPPm7fw+n5lOoNpnS3sGlmm1vYoF7dtw4WvYePgodRdjTcbAi/wVXtnMOgtYPGzBf33GyjaXnHDpJ8JzFh0jXACKpMT7C34xH1L0zSGOqpIzI0PaQDYrzbjRgdmWsgpL6YqsyNLd9Jvf6V6AyziMMuDwSOlDrRi/wAF81W8Ry961OeGc0tawtYwALime6Q0meWOEZtUQj5IJJIJ/mXVKrMlHT3bbVJY2a03N7eS51mjAcYzVjlPXt1U8UAJG3eJPl0C06frsOHNE2txHlnn6LNmxTFY5YWWtsxhk5E2DdQPI2IWdyIWy4s8sffS0DqR023UGZAY5wNTMXOG972Wew3CcPwtzXQvDXA8/Na9f7dw5cc4scb2y6L2LlxXjLeda9GyYw6lGFTte8HUwj2LyPQ8Ps1NzXPVU2GO7AzveyQgfJLl6fmrKRx0y3kPgd/BSsnpdjFEwX23C8SvtK1N9seXr39nUyRHdM8OcUORsYkLHPIaBe4tey3DCMsVFNIH1Ml9t/MrLvrw2QAua0OBNhsqZrmi5Dyd7bFcmTq8mXiXbiw1wz3U8oz4PBOCJX2PiDuqdHgWCUJDoaVmom5IYPn+3VSurS4khnLy+hUzXSEW0b9FhFrR4ltbd/tcsmTTxD8FA0OsRfqpPXbXAIA8LKxaaiU2LiAd9vHwU4p+00hxJtyPmoRqFwKov2EhAPgpXVbW3JfccjfqqYptJs2/hc7FQbRx2BDhYjqeShPCZ1ZpAEbQW8+SpOqJHX2ALuW3wVfsYWMIMgA23vZWU1YI5DC0agNhZWrz4RwuCyokd4Akkfb4KtFTPPygQPFT0k7Ozu8DUevOxUsWINMhjG/hYgq3YrNpTupo2k3DRfmCptETCSAQAeSs6qSojl0u+S6x5+aqPkcXt1XOobpFNI7tqs1dSQjTI9o96x1Xm3CqVpbJO1tudzy81GswwTAuffkdwtcrsqYNWgmpnkLQRe/L3rWmKs/aR3R6eVPFOMOXMP1dtWxtJudnXWm4h6QGGw6hStfM7oWggLaYeGWS5HaZ6ZhLtwXNF1Gq4QZKqHFzKeNl22Omw+ZduOnSx9qJlx5bdV4xzEfm5RivHTGKkuNFTBmo76nFatX8Sc01xdet7Nrujb7eQXc6vgblF8IEVOG6eoWIfwHwGRtmTtu7YWJ2+C78ebpKeKvOy4euyf79/o4LUYriVU4vqK6Z5PO7yrRd8r/R9wpsBfTVpa65P65cK0o+ANLVP0vqS23PTIF0R1uDXDkt7N6mZ+Ln8XFaOnfVVUcDASXOHLoF13EKQYRkR5MjgXxb22JJ6rastej3DQ4iyufUOeY9w07i62bO/CupxvBRh1N3dgNtvfZYZuqpe9Yjw6Ol6O+Kl5n7U8QwHB+DXw4maJATpeN/ZutRxPDIp+H9W8MOuHW1pI3JB5rqPDvJ1RgWXajAp9esAtuRvuLLX5slYtDgVbhGgPMpcGgbW3KwjLWMkzHzdcYbe6is+da/RwLKOMT4NjMNRC8tu4B3sv1XXuIeEuzrlKLFqSPVUUzddhz2G4Wgu4V5op5HOdh8l2OJBaL7XXUOGnrdJG/A8ZYYi+7AyTfTt866epyU7oyY53MOPosOSaWw5azES86lpadLgQR0Kgu2Zs4Qv+6cslDAHRSOc8XBBB8PoWPp+CdVK9hLg1lt2lt/nW8dbimNzLlt7NzxMxEbcjRdn/SOZJpDnEXNrh1vD+dUq3gDUiES0VY8m3Ii4JSOtwzOton2d1EejkkTIZCA5wZqdb2C3isxh2W48Qc1kdUwar2ceV+m3sVzjnDzH8GfbsHVDfFjTcBY6mocyUT701LUtLO/YNvy8lvN4vXdJc0YrY76yVnTdcN4QT18TXicWIHev13FrfOtioOCdbG4tEg0XsdJPxHULSqHO+f8HfvTyuDSRpfAQNreH23W/Zc41Ys0dhi+DyRuH4zQRf3Lhyx1OuJ3D0sVui7t6mJ+rIQ8IasFodWOsCARv4+PwWYHDKuaNTKsu7o+WLDktVzDxvxECQ4ZRyNkaO5qaSL/AG8Oi1/DOPGdQHRSQQy6vkdw2Hh7vqWEdN1GSNy6p9odPhnUS6jhuAVOHVTTPKHXO9uZ9q2uZpELQHG9hY+AXGso8Rs1ZhxsNxAMbGNixsdrb+K7Gy0lNrIe0ix8vtzXlddhthvEWex0PUV6rH318bUbtY06Lgkk2UkjCRpbpuRtcKqHDsg17bna++6ovdv4XHI+C4vV3RDWM5gswWZxuWWIIPXYn8y8+QlsEjGvLjG0WMjRs7fa/wA69DZvDpMJlY3VZzTYm2wH2C4B2bAZGAfIc7YDoTdfSexv9Odvk/8ApLOr0mPr/Jf4Sf8AdSnJsbStsSbHnsvVmFRmbB4QRe7BcE/SvKGFMkZW07mNaNMjefT2r1dgstsDgkYNzGHAHoLLL23vuxzTzs/6P/6eSLfRdGJsFISDsDfly8ldxsZNh5a6/IkkLHtnc+ne15v3ib9LK9jD30B7N1jbbZcfs6tq9Rfu5l6nXanDWYUsMpzFE8NtYAjzJVLIkZbitab21PufamD09RH2xfI5+97W2HkqmSxbFKtot8u4Nl6uTjWnnY+YmW1VDAJH6TckHZcXx6sZh+f3yTb3Y0auo3tddnna4zuHLbmuH57lbT53bqAaOzA1W5b87KMUbvqUXnVdwZzxtmJ4cS24HbBtreAO/wAxW08PQRgMYA/E/OVouYK6CpwyIQFli4G5ZZxPv6c/sVuHDuo04KA1xu1ridTuvgF5PtmN4Z183uY/+6x9383CuOkcbc3CTRYOb3gDu7fmsbkGngqqosrHhjWdy5NhYbLJccphJmpjhZultuW4WHyRRyYjXOiie4uaA7a9j9e1l73Q7/Y6b+UPi8sf9pnj1l3Ph1QUlLmZ7aFwLAAeWy7k7tBAHGxsuGcNKKposwu9Ye1xLQbAcl3fTJ2Gx5j4LG32perT7Mbaxid/WHAgmx5XV5hcoaADY7e8KxxNzhOdRuDzV3hbGkNsCSF4/wDuen/tZ5jhYbH61zXiBpfilN2ukta4khxsD7fH6F0hjgBp25LmPE2oa2tpW2bvINJvyt1XdjidxCnT/bYfNcwfRU4IIaHt+Tv16/Oum4A4OwyMPBcNI6dFyrMtQ7sIQ1jb62t1G9gCbX8F13K7GHCYWuFnaACPcunW7LdXxjq5NxLr2Ydj1LJd2ksebeaweWK+KfMzqnVd2gWbz96z/FPBmYpmKjaCRoY889vtstby1hceHZoEU8jQXR3BBFhurRETR59b2pf6O60859WEgHNl7A7Lzt6Q9Q2dkLJLiz7b+Pj8V6Bc4MoBpBddo815u48zS1DG9oLEPB9yph/1Kq9T/o2Wvo80QkxqurtGsRRBgf4X6Lvz2uDCRuBz6rjvo8UYhwjEKwsIdJKGXI6BdcdPsAGkkmwIVOqneWVujr24a6SSSEO0ucG3PRSu0yNFyQbc1CRpDi5wO+46hBs4G3XbZYOqFWHTHp71zbn12SSYtYbuN+ipSOLntazYk+G6Oje+cl7u4yxYDzukITNYGtDibOdz81Uk0lhI8bWUrS57xquqdS8MZa9i03sB0SCPI0aWl7twOoPNWRpQytdUE7kWseimoap74NLrar/JPh5Ks46Wl5aX77WVvCbRMTpbVE/ZHs2EBzr7gFUGseI+0dazrm4tdXkgEmmQNBcCG+1UahrIGaQCHXNrlQmNaWcEj+0BfIC0e6/uV9FKAbg2BsRdWDYgyNsgYNQ59FGnqw+VjHC+onf3Ku1pjcL+QlgLWkW2vc+SwldVtpqpkjX3c8aC3pfosrUPfI0RRyd4noNrDZa9W0lVNiLGNLg0vBcWWtYeKspzHhnqVpFMXvDdQG9ttvBU3SubbUHD8Xu9drclVpiAwsN7WG/iVI/S5zLOO5BAPQLmmZ9Gmo2ma4ktDth0d4KqRqd3ASApBqDi7awNztuFM2bSdW4/G8wt4ZqG+wcwE6rkjmfJSGZoOprCCeqrPkjfIHMc3cdSraV73SdmbaDtuFYlMHPDhfS5rx3bX9vJVGyXLdbS0E8+e/h8ykkYWRteH3LLWPW/VTxtbpaXNFxcAcx1+Ca42r4J37EsI3VHUWx7O5iwvvy/oUZRIDpAJ3vYeHmq8GFYhLGDBRTSarXLWEi3uCnS8zGls6pbpDR3i4DYfn6qd08sUF3C45kBZSlyjjc0TXMoHtBIF3ENJHsO4V8Mg4rJ3jJC0kjuucdh+dT2Wn0U76/NrzHEgdmGjUQQfE3UHNY5xOrvAHpc26fMtpGQKt1g6rjZY76bm4+wVRvDybXqdiTb6du4bHbmd1MYr/JHva/NoFTC8MPZjvar7HV7ykLpGv1awWgWB1WA6m/zLev0tZPlfdFl7b/gjz8eakHDacG5xGNwP5Ue/O/j5JOG0+iPe135c5qJBIS5kRDnOBNgABcc/E8la4kXMDDC672kON9gCfJdMk4ZVWsSRYhHe294uasKnhRXTP1txGHwALCAfetKUmPMM72rMcS0enDmUsrYW6jIS15cehB3+Kx808xphTOaS1rrFxOxAA3J8SFvVZwpx+Zr4Y6+nEZbYN1FtrG99hzVo7hLmUwshfLQnTsXGV2/h0VopPlMZIiXOo6Vscvbte0MB7u5tfzKpy4g31ksLGvaAeza3a55fXut6m4T5qjYYxDRlv8AeSm7h7wsHJwtzw2ckYK5wbyLZo9wDewudleI2ra8RXhiu2llh7Iv1AnY/J6+HturB00v3QkrDFcMYbk729n8y2aHhzn2kieZ8Je9rTdtnsLvbz9it4MqZlgL4X5cqw1x13bE438rqdaZz8elpTyNlDHAljNOtrrkkgbH5lelkN2l4ADuYLRc8lRp8s5oge5kuB4i6PtHAaKV4sCeXLl9SvI8DzAJDowHEnEdTSvANuvJZzG28TERpSdP2z32AY1oIFja607MbHCN0sLDIzc3HiCT9S3GqoMdh1RMy9ihF9w2ikNwfPStbrsCzNKyeOLKmNuaTrbekeLna45eCvSkubNlrEa21+MPnfqJcXvdsB18/nV7G2Ojjvpt2ZvpFrF1ttuqv6Hh5xAqgX0+W6prCANMg7M3PP5RGyuJ+E/FKR4H3DdG0jZ3bRbeH4y1jHE+XNOe1PsxLGNlihpnTCSR17uc4nYH838yx0tbTUri81bLWBFzub/n3+lbU3gDxCqqXU+pomudYvjmqCPMDYHkpXejhnogf1/hb2tAABmcbj26fFaRSnrZjbJm3xRpWI41QzOEcAcH7nUSNJ8NSxMeK1tPekgmhDATfubbnp4dVvVfwCz/AEto6fDIqsP3d2VQ3Y/9aywtbwwzvhVQ2mmyvXOBGo9nD2u+3Vlwt6VprW3NknLvumJ/JrE1RVzx96sLmvN9z16n3Kg9piY5mkPs7U5zTb+ZZesynmPDYw6vwKvp2xaheSncwEdOY59fcsUIpo2vbJG4XBN7cvarxqfDHmJ5Uw1wa2UkAuFg4cxc81KSLSBjrWOw8FV7Mdx+nV3RY9DbmPLa6g+BhbG4tDQfkgH5Xmp0RMeqlIbPLXSnSACAOo6hHSXjIcLbGwtsD1/N8VO1re8Iy1xvvqN7ef28FI0ujlDWtBLrgA8jf7BQt5VDOWsIDQWXuCOuw2923wUvdfCI2ub/AHt9yoRwPMYN7HfYkfC3uKmh0NYJWg90G52G9khHEeFOziXCQhu4FgBzIVWzJI3GRw1C4Z4Ac/zqDy0Edo0tIAu3Y3bvfl7bo0NaXMAY3Yt7xtvYfOEJ5StZpaHBxF3aSbcijY3kvOruvBBIOq9v57fFTMYZiGNkBJ71jv7eSWaHtcO6bFx0nfx/MU0bS9mYw55PyTp2NrOAUQ5xc1sYsQCCC7p9SnfHqc5s2m7dThYje/08lSMbm90McBpvflv7U8ETtEPjsH2LRcbjctde6nfJaJt5NZeL6DyZ4KXTG62tzmtJ71x8k9eXuUjotJDi0Rt5He4N7/mTk1EoGTvmwDb7Hxtysqn4R51adOrSQ621gCFIO7E3U0i9yCPrUQBqA06gb6L8r25fQiZQd2jW3eL672B3sSVEOJLe7pFiNyb7qp2TSLtLNN+TjYj2+BUBZxMekatQPO9vimkbhKWyaOjTcDUDzBO35lMO0Y3WJyDcBpBNxz8PGymEbBGARpcSQSfIX6+eyMkb3nSSADk0AbgX5lSjfyTRS1DNWiaS7tyDvt71dMxCvjhY107JWAksLm3F7XA8uqtoXG3aWbqBOkDYnzU0egOa1o7wAII5k739/NSrLLQY/VxPAfCx5O4IdYc72+a/vXTsi8VsjZYpoajFcoVlViFyXSGRjmtPi1pOy5GyMNk7Rx1BwLdVxbmenirllKwd8PLi6xsTzCreImNSY8k457qw9XYf6R/Dmtc2GWrqqaTTctfAS1o9o26LZqTitkCtkbFBmqic9xsG6yCbleOYYqSO72x99wANuYty+lXsclPGDqILm73t08ft4rktij0elTq7T9rT2xBjmD1NvVsVpJC61g2ZpJ911fNkB3ve/gvElLiMkLhPA5rXB40lptdZaizdj+GziajxqqY47EtnduevPZU91MuiOqr6vY2v+dSyTiFhfZxsL2AuSvK2GcXs8ULu0GYpZ7jlMBIOd+qzuH+kLm+JuiopcPq5dz32llv4JCi2K8Jr1OOW41OCSivqKuXCawPncXktiuNz1soPMtP3BDWxjr3XjbbwWPoPSNPZNFflnXLa5EE1gPiCVmqH0g8rTxF9ZhVfC8fixhsgPjvcclzW6P5w669dHpbhjpK/E4rCJ9Y4O2Fy7b4hVYMQxCMF5xCdjyOWofUtmpOMvDyrhbLUYm+lL/xJ6dxI9ukELM02aci4kwSw4zhL2nca3safg6xWc9LrxttHWTbjhozs04xAAI64OI3Gtgdq+CqRZ1x2SFxZJA9w2AdDbf4roTafLVWwSRxUUzTuCzSQR7lazYfk1shEtJStcee4H51X9n16rx1MetYai3OeNxx3kZSksG9wR0V9T58rpIWSupIe8AbB9j86yNdRZNjaCymLr7Wjf/OsW+kynK0R+rVLGncHtfglcNo8WTOesxzRWnz/ACNaGsw67yNvwrd1jXZyqnvElRBVMeRYBsosCoVmDYLK5gw+eWMt374DgFZHLTpiCKths7bU08vKy2pXNHEcs5yYfMxpkP0xX08rY3TVLWuGodpFe426hW+O56osZwarw2olYBLGQ0viIsbbEH86xVTk6vLy68UwAt3XkeatX5PxmeF8ZtG3VYHtQTby2XVWvUa5rEsrW6ef90w5rg2dcVyTmP1vDNBa38BPCSSJGn8+2x81ncYznw34jwSQYux+H1kx1vu2zdbSd/Anx9qnzVw+qBD6zJR1D3gd+SMtJ28bD2rkeP5dxaleWtpHyxsOkWG9jy+tb4o7eLxqXm5r3x21TmrN4/w/wyCKqrMCxugqI4m6o29sGSX6j29fYsNgOM4vS4S/L3d9Qqpu2nIZqLwBYNuTyvY7D39FjY8MxBhaG0Ermmw3HyTtcrKsgEJMgjBeGkAcvC21vn8gqXtMRwtj7Zt3eFSsxKKkaG0sJYHO2Hyt7/K8lWp5ZauTWACXOINvk+Cx0uEzRHtIXa3ag7vP1dbkjzsAruirq2njMEdHK06ujbuPhZc9q/J1Uy7nmWfbhMDATiRJc79aa3ZxNvDoN1e4ayWSKKSoPea4lrRt5C/s3WvvnxeonjvRzFzTsS3r0v5bD4hZCiqsRYyz6N+lrranC3Tc+axmsu/Bau294a+np2tMsYJDSLq5ExAJIs69wW/irTRmGSNlpqeVjWd5pIsCfJXNNmIyRudFDM9456W7jzCxnHLui9WzQTuZGGH5Vr2A62uOarwVDQ2x1AnewWtjMbKYN9Yic0m+zmEHbYXUn32Ye4Pc6Yxu25bC3juonHb5JjJX5tzjqNBBJBDbkkHn9rqcO/W2ajctAJvf7Faa3NdC+5dVNDW38dzvy9ynhzPETZszQR1B2vvv7VXssd9J8S2qWYRkBo1PN+8XcvFSmoLnEucWB35I3Hj9K1849B2gBma1mwcTzuqsWPRljXNmaXW0t7wP25qs0s0i1fm2ItijbIW7g77bbE+H26K8iDHBpLu6OVx5LVzjTQ5hc0HUw6rG5uevzqvBjTS7S4M1Xv138lWcdpjbSJiGwxEPc/TqJ6F3nbkpX9mGFrm30ixPM/bksdJi0AaZGyEHe+nk0dT8SD7lCnxuCqc52nSNWlpPKw/pVIrPyTMxra9kgEvfa0WO/X4KWaKzo5C6Q3dY7m9vC3vU7axj3ARuaL/lG/wVRkkcst+0vp7u/iUVhQNdV0k8j2NcLNB02uCDz+hbFhma6ymaKcPJYBvcLX5WRGGPVcvNjsdzfx9qqxRxBznNc3UNjpPOyrOt7aTEWjUt2p846X3lJa0nfpp81XkrsvYp+FraGIPB/XWnS4keY5rR2tLzcPJ1WG/K3kpHySsJcyVxJFwAL/b+ZRufSWXuqTpuGIZdwbEReirdDy4D8Ib7jzCtKXKVZAzVSYhSlwda2oi/je6wEGIzwuL3RSOvYgAgAk81TZmCt9aNM2N8TOfIm1t+f25Ksc+jXsvHHd+bcIKDG4n6SYedtpgVeQ02PB1iYQAdtUoBWm0+YauLV6xKRZ50usSNIF739hHvV67MVVJ+DkYCSPlNJB+Kjda+YLYrz8vyb1RPxRsga18LnHo2UeKs8QqcIrhorqYCTVYuY7S4HfdaXDj1ZHWRzRMfExt3G7t7n86tqnGqisxSpqRtFI67Tbm7k72bg/MtIvxqv9Wc9J2z3b/LhuVJSYcZdVHi0jLE7OaDt03uq1XRTOYI6TFmaxICC4Hz8PatDZis7ZtDJLdSGt/Or2HFp3OF5dgR7/sFXcfKF/cz3cW/g2oUeZKcGN9TBNuQXdrbe/n71Wposdp5myuMLgP/AFo8Fr33a9cgZecxPaQb9HX3+H26q1kxisiLRHO2XfmCRZT31j0n80RgvaOdfk3LE8ZNJLFHidLGS4DSSOfvUsWZ6OGYNjawOdpBAJ5HkFqWO19RieV54ppjFUU8jHNmPMDWATfwsSsHSUcxLHx1NRJ3i5oceYI2afZ06rS2SeLRPn81adJSa6vHj8nesPmZiNOyoa4Fp52KvwABYCwCwGSaGposFjFTcOk7waeYC2D3L3sUTNImfL5XPqMk1r4iRERaaYiwmZc0UuX4AxrO3rZQexp2nd3mfAeajj2YWYYPVqUNkqnePyY79XfUtGMUU80tXNWOlmmdd8kg7zj4eQHQLbHi7ubeGd764r5Y18FdilccWxypNXVhxdE234OAeDG/n5lXAG5a4EEj3lXJZHG7UxxcT1t19qnGgaXlgBve/XmuytYiOHNMrYMBDQQCBzJVzFGRvfn4KcDbdrWg7KZoc7mLbHcqTadgIA1Ou69rg9FUaXPO7d7C9uqpWa3ZxNj18QptRPK4aBbw6IhUaLbucLHoCVI15ZYtF9/fdGN3sXWI6Kdux7oLvPwVZmI8mkLOLg4kdTdRLyT8gG42IU3Zu0lwA9p6JZsRA0l21722SLRPhMxMAL5Ngb+HQKOgWF3Dw58kOoOGw25AeKlDQwcyOdxdShM5zw0NYA2/I9Soi4aCCBc2vax81IZQ4aWt8B4qLO84EjY7C+wTwKsZDmgbj++U5cRYX2/mVOF0bW7AWJUJZg8gtAPUm/RZ+bNPEQm1C7eRN7bDayix7jsATtvZUO0a1t3DU47ADdDKBqIbpDtyr6U8Kz3E2c4WNtt72UrngEhpNrWCoA3A1Gw6G/NNQN2t5tO7ip0hVHLSHW9vJTarnUXC9rG351btLtwyxJubKoHMb+uG/hZSJ2kv1AnbcgeanLQ3abryAsT9t1SdMSLENAtvbwUgI2sTc9UFbtC0nm3rsN1LublwsPbv9uSp6uZvuo6hqJHLm72BBgI8tYBTEmKnAc7Z2w396vo3UdOxsMYdo/JLrBYoPqJHAXsRcb9EEErzd0m/5l+cTNrTzL76KRDIProWN/BxMaAdyB8/2KpvxEv0ljyBZWbqV2kgP2te4QUjDbcG56qNQtqFd1YS5x03uNj4qgamSYANBG3IeKndFEB8oAdFCN0DHai9t7C900cJo6SR13F+42sDuqjKN97aidze4VGXEaeHYygEWuQeSs5c04dTtEhqYyOVwevsSK2t4NyyXqZkJFzYi46WFx06qdlO1nI8+dzutOxLibg1C4h1Sza97laxiHHHBabW2KXWRcBrbm+y3p0me8fDVlfPix/btEOshkEbtJ0k8+Yv8VEvpo95HMvsRq9q884lx1rJJHeqQvLHDrsR8VrWI8Wc0VzXR9uGg/JPUC66aeys9uZ4cmT2r01PFt/dD1DUY1h9O27qhrQzrq8Vha7iNl6i7slbG4jnpPNeWKjNWYKlznSYrPZwIsHbC6xsk80369M9/XvOJXZT2PH++ziv7brH2Kfm9JYhxvyxTscYKpjyNyGkuJ35Ba1inpCsJ00FLLIOVy0N8d1w5ZPC8vYli1jTQnSfxiumPZvTY43Zyz7W6rLPbjiI+6G64pxxzLWG1JEyAXBuSTceYXYuHtfiGNZfhxKuP4SXdxtvb7XXmWtwSvoZHRyx3Ledl6X4XxOgydSn5RcAeW6w6/Fix4o93EeXV7Nz9Rly2jNM+G3yub2ZEVmG17nY3sqOFRSyYi2Jjy3rsOZVOSoAcdRa0m1utwq+GvEdaJtyed7WXjx5ezPFWeqsMfI67gSbfYq3igk+SbOLPgss2ft4w4DmPmWNrHOhluORO6vNY9GEXnxKo4sMQjc/d3ncrETYTHK8sMh0nvbWA+1vpVaRkklyAQL7XHRVYopmNa54Ngfir6R49WJGCwRSNa6wFjuT1v7voV19zGFjbMAA2JBWVmpw0tJPIC9vFSnSWgAW8VaeEd0ytY6aHs+zdyI5E25/StaxrB8Uo3dph1Y9sTj8nVsNvYtsYzv6yCDe6nqIWuhaC0eRt5K8RpXvmHNRV47AR28rnuF9iAAPb5e5XcOI1sUgkLhqI2FrLZMSwmGQh2lp6nbqrKLDA6RpA+Q4BXmdtItEsngeNVkL2MmbcEDZo+17LbqTFG1AsxurY/FYKjw5ha03v+Kbj7eCycbI6MiQNDWjmEraYn6ML9tvvW1BIJMdnaW2uLlZAU0Takksvc73CwmHV8dRmOQRv5N6LY57RgyEXt0UUjuj7pRedTClU0dI75UDCPGy5TxCpI462N+HxiKQu1amWvt9K6dPVs0WB36BaLmGBsuIxyPBsDtcczbl9vJTNvjiIWwxxMyu8Hq3Yjh8ZqYtU7AAdRF+Xir11dHCwkwi4223VkyN2F1ENS1n4KVoBtyCusTo3u/CR2c1wHTdc9o3LeNb5U2yesBzg1rTyG3JWMNbUsqTCHP0N5gN6X2CyVJRTujLi124IA6rG1FNVUtSNbTZ9t/BR97SJieIZWKCiqe9VwF4O5uy6i3CsvmTegZqta/Z2uPtdV6aCZ8bbNsDsriGk3DC0WvYKazMMraSyYBgdS0F1Gwkbt7t+RVN+V8vkXNIwX8GBZZlPZmoWaeu6keIg0t27vmtO6dMoiJYCrydlkMa00TACTY6Bt4q0p8nZSjeHMpKdpBPdEYv8Vtb44qinFxyG58QsNUULgdQFyL2HiqTkvXxLStKWjmEaTLeXKeTtIYYg9wvdrQLK+moqezRHpsNwLcvNYWVtQ0CwdsLbFX1DX9kA07k7eNh7VnN+/7TSKTT7Kd2H08h7MPjF9xpA2KovwFrnggtIO/P6lVkqRO7U23u6qnVYhiNN/xGpvzqmqtItf0ljMYyzBPA5k8d2gHYnx2t8/51zyq4V4LTyudFHE7V/wCsvve/K/z+a6g6vkq4i2aJ4F+ZPJYswwSuLJJWuAO62w574f8ATnSmXBTqP9aN6anhPCjCHyteWRgB1wNd+XmujMw11HhnqsJBDGg2FuXsVjD6vGbRyA9RurttZpJY8tIIte9x8FXNnyZZi086RiwY8MTFI1EqkML2UzmytAu43DegWRo3A0doxaxPwVp2hkiOx94sshhkbpYR3dr2IAWns+1r9RabRrcMOuiIxRpTpw4Nebmx8FRyixrMUqALNBdsPtss0aAGEuGzgOgWtZYqTFmesopdjs5vkCvXy8aeZjniW4y6zUHYWA681xHiBROq87RAyBrGx3IB7x3t9K7rK6HVdzhey4vncQzZzhEbramWd7L/AD80xfbRbfa1bMGHGnpWStLn6Xd9x6E+O1t9uq2jh3M12Gva4SENLgDY7DwBWHzYxwp9Ze1ofuLuNz1tzt0WX4ckDDXFwGznWDl5ntad4Z+97uLjpvwcU42xtbmdoa4G7Dff2ezosJk2pqaapa6lLWPa4E2ub77n2Hb33Wwcc2g5pj0hoDmG1h1WuZUqWwV4fLBYPNyBvttt5dF7XQ89JSfpD4zqOOonXzd54X1k9VmB0s0RY7a4N/pXfDUAU+h3h8y4BwvrW1WPPexpbcC9gLLvRdqhsRy8lledWnT1Kc1hrWJX7eQgXN/H5leYUTpBtY+F+StMTA9YJaevirnCjZtxbzXiz9t6n+1mms5G9vJcy4jyQRYpROlYXN7XfYW8NyV05pF/auY8VYnes0j27DtQNVr2Xfj5tDPp/tsbmKopW0FNZjAdbQSRqtvzsujZeMn3OYRJzZsfH6lyvG4mR0dM4y2e1zWm/J3l8y6rlynlfhkUjCQHNAsOi6J+1wt1PGOHFeOeO12AYlR1VMzXYOu3Ublc1pM5Y5PiIxZtK8MJaCAC4Bq6txkwgVuLUcEgvs/uk7FZHCMl4T978TpYGNtGHaWje9lrXJSlOY5eNfDlyZZ7bajhvuW6iXEMBhnlbu6IG3hsuCekFE5jGd2x7TkB0+113nLDGMwwwMs0MFhYe1cK9IQSdlHrLjeXxWOCd5KujqY1hsy/AhrYcnu0s3dO43DOZ8wujg3sS1p7wPS/9K07g5ROpci0XaRNZJIXO267rdQw9qxziSL7e1YZp3ktP1bdPGsVYn5KMgJJ1G17G3QFTOaAyzbX8T1VWZoN9/qVuy7ZLM3J8VTxDVJObVEV+Z2uOYH86uO6Ba4O9/NQewmz3GxZy8FM3SG8yXAAAqYRKWwA0gE733CSDuBjhsQQQfzeCi1w6bkbbp3i/QAPO3OynSGN7NrXFwsSOhFjzVdpLW6QAAdyL9VUcwMOruh1uax+MVc2H0E1VCO0dHG5zWne58FMc8JmV1GQwWsTpIdYhWtXMJjoadwR7f6VrGD47XV9Qz19wpu01BkerY8rg/PyWdY6KcuLXh5sbHrtzCTSY8qxaJXEtP8AgmtDiDe4I2Kx8rZKWYag22g23As4ddldmq0tYOy0l5DRdW2KBzqWUx2Lm7jpfy2UdvPK8X14XdI10rRICbyWJvYWtt05e9Wvq5NW97ZWksBsDccx9KucHil9X0gPkc4G5turilwfF6qWQw4bPc8tTSL+amYn0Nregu0We0tB38D57Ko9xfKS1gtq31Wu3yWVw3JOPuL5akMhDttJcs1HkJrnE1VY3y0Nv9KpXDe3oWy1rxtp736mlwb+EbyDBuFGHtXQ63ttqvqba2/j5LoFNkvCYbGbtZnDe7jYfBZKnwXDKYWhoYQD4t1fSt4wW1ywnNDl9JQVtdO5lBBNLubgRm4N7E35dPP3rLwZLxqrjbFJE2BpdqOsi3w3K6K0ENsAQBsB4KbTewJOy1jBEeVJzz4adS5AjDR63iF97ubHHt8T9SytPk/Aqdun1Z0tuRkeT8wsFnNI8LIdAHecAOSvFKx6Kd9req0goKKnsaejhjFrXZGAVchrRbSBzUrqynjJb2guN7BUziMYsGMLvdZTuIRqZV7ahy9gUNF9z8ys3V813BjGtHQk3VL1qqcd57bcgLC6jviDsmfLI6Ayzr8vOypvmpmGz5mtJ6XWMd2khIc93e8XclK4N3Nxe4G6d6exkH19K0E6nEDwb/MqLsVgLTpp5HWud7BWxaA090Gx+KlaGm+km5G3iq98pikK78VldfTSsa7++fff4Kl90ay47sQB5HSVBzSB3W2PX7e9S6QW8xv4lR3WTqISur6094Shuna2n61TNTiBcS2qeC3bdjR7+SqkNsdrg7lSmIm5B3vv7PBRuZTqNLaSfE3HSa5wseTWNv8AQqQdiWrVPXSFv4tmgfHZXRbcEaR5G1kDb31b3bsnJws2yYhZx9YlNjtYXI3+hSPmxAusKt7WX2JA5LIdkRqNi0Xty3sqZiDX6WtAB8PrTU/M39Fn6ziYuG1GhvO9m7D3j2qjJW4q14LKx1nHmGN/OAsg+BoAbcEHn7FJ6vEDdzN9ySPtumpjxJuPktBjGLxi3dkc3Z2pvLz2sofdvFS140U7tI6RuG3L8q3mrp8fRoaSfK6ldRl7dJ1EutcA+CRMxwmdKbMar9RbLh8Ruf2QtJ68t1OzHX9pofh9i3o14Pw5KQU4adJBJAvub/C6ldTtkd3mG/V1rG6mJsjUbVTj9GTZ1JVNB/GLG2cfDmonGqJpIdHM0jbXYEfMVay0ep27QSdvJU/udEX67OHePTaytuURWGRGMYS92ltY3VexuCPpVwx9LK3XFVxEbgWddYCTDr3kc07bADqPBUxhoeHPjFgG33G5NlMTKsxHhsppWyG+tj7jbqraswLDsRZ2Vfh1LVM52mia4fOFgDh1TCNDZS2zbANJACpl2PU+n1QVE3mZxt8Ui/yTNPmyT+H2TZW6TlXCbG/Kijv9CxM/Bnh1UbvyrBsLWZNKwAewOAUwxrOTTd9E7SNh+FYfHnbpyVzFjeb2RNdJSU7iL3ud/jdXi8+dspw1nzEfk1qs9Hnh5Uyl7IMQpRv3IKgaRf8Aw2uK17EvRfwmd8jsPzRUQMtZjZqZspHL8YOb9HVdJjzVmURazlyJ9jZzhUNburqLNlWQPWcAlZ0uJmHf4q8ZLR6s7dPjn/a4ZP6MeaI5JhSZgwiRl7MMnaxm3iQGmx38Vi6z0c8/wSaGQ0NY3SAOwq2tF/Hv6foXpaPH8PlaHTRysLrbFl+auGYphUgFqxrT57bq0Z7M56PHPzeWncAOJgLLYLTkA7kVsIuPC2v2fBY/EeCHEemEsz8vmQkk/gpWSm1+ga4nw+JXrwGjfYtnjN/74bqf1MO72oHmp99aVf2LHHO5eK63hvnXD4PWqrKWLwxsaXOcKZ9mn222Wuy0lVTSfh6cxljgLyNLdPhtflde9TSEbgkHpY2WGxvJOXMwC+N4JS1bgbiR7LP2H5QsfnVozT6wpbo/3bfm8RRh7ACGEWAc1zrnoB/PzKOhdG/VpcA+9zyPLzuvUuK+j1k2sjc2hlrKN7nar6hI0eQBtt71puLejdjbWE4bi9NVNYbsZIDGSfO+y1jLWXNbpstZ8OIBrw57HEAXOo2G1xsbez86pU7I5WGQveXOGl2rex3+oLpmJcG8+YUXSSZfdUhjSS+FweL79QtNrMBxOglFPU0M1MZHXDTGW+e1wrRaJYTW9I5jTDOaSwvaSwv37wBufp5KUQm3aXeS0Xsdw/fbYdL2WQfBKWOE7RdpOi45EKmIZGxnSQCB8q5udxf6FaI2r364W4cKdrXhuvQ7SL2FwRz+3S3mp9LJnO1xvbvv3N7jxsN1cwwEgP7QuA73e6nf6golrnvb+AjdsSXXsWojfKxBeW3a9pD3hveaSCR435dFUZTwXkMQa8tcO64chbkqxZKSYWuNyCR5+IH26qaKl7RrXNlbZ+7Qd3HYc/mQ3xtJE1upz3wAA3aLEnbzAUCJGFjzpFnAuIdY2uPLyt71cCOVp70IMYOxPUdVGalDnd6PSW9S0b280V9dypMFQXuHdDxdu34pv528jzVSOKcExTyRgixIBIPt32UI2gEvs0Pu5zTy5+N90H9cGzDoJFi7q1PvPuXIMpcHte0jwLd9+v28lK0yAXc9lnX1G+wt43spGlp1tcRqOm7iOYuLfOq4jijj1ylrRZoPdPPqfmKqlMC14DRM6R4IAIB2UzY3PHZsDpQ02Ibtt4/bwUuiBrHWgI7wNz86i9xJDYYr2HS5uB0TUeid/NP25Y1sZkJb+KxzL7WsCpmVcgbeKR7R1vzt7lbufMYzJHA5ndG42IPX3bqq3t37gs1DY+KiY5TE6hdNrpXte25JIIBFyeX9OyvKepfTNYSC9ti5x1+P97uR0+KxDqmQs7KMgM5Hujb7X+ZVBNJK86ixriQL6bb9R9KjS3vJ22OmxAzWiDWEuGo90arj27/Qrj1gFx7RkgLRcBlrkeH51rbaok6xI8c7hvPzV5FVxvtFO5523JO5+tTr5tYy7jTPxVr2hoElg07N1jUL+Xx+tZGDHsRAJ+6Ty2IatJeWkjwAvv7lrkFaxrQXOLARbcdRbcnr1VY1fdJJFhubHa6ntj1XjLaPEtmjzDV1DtX3RqQ1gG7al4I38Ad/gVXOL1FRNH2WYcSp3hmzYpmuGrw77XD5+W61IYgC5oay0ziSNha9xurptRq0B7b3bzO9zzUTFflC9ctvnLOibOMl3UPEGoisSAJaOCS/tNh9BVEV3Ftg00+daOQCw/C0jW28eTSFjoKqVjiWHQCADpsDZVmV1YZNJkILhZx8PYnu8cb1DT3tpiNzP5qgzdxvoybSYbUX8WtHXwJCsK3P3G+Jz+2pGODG76KJrms9/L51ljV1cTDLUTNaI+44OIu7rf6FCHNdFT3vVsmt3i2Npc4nry6qaxEcInf7zXTxh4s0zwKiKneCTtJRgA2+Ctp+Mub5ifXcu4JM7m4mleHO362fvyW502PYxiEjY8Ky3X1DXnZ0ncafAG/LmtgwzKOZK4uZXZYw6mLdgKki5sRYi7bH4pNqxxMoiuS32Z/RyyPizI2zqrJNNc73hmfFt7wVew8aMLa5jMQyPrjH5VUHH54x9K6zU8JpsWh7HEaahEjzZj2Qta5o6bh3LysuT1vDiZtVJTu0FjSWgatgQftsox46ZN9hmy58Wt8r39Njh1O1r5cs4lBM38aGOL5zqCvos+cK6hnfrHwudzM1E7UPe0EKxosiYZT0+irgPaGzQ4G4d9rKqMhZadftKDS7b8bnt7Enod+pXr8sekNgwys4V4idUebMKpu5b8O90Zv42cBus7h+BZQrnF2G5wwep327LEW3HuutIiyDlUOdG7CGEWIL3PdyPK1vNU5uGeV6qVl6V8LWtIsyS2o2Wc+zp9LN49pXjW6w6UchRy/Ir4ZLk3Iq2Ov7lPT8Oa6IuNI9oBId3ezO/jt7SuVycJsstBbBLViW537UWHh0UIuGBpWl2H5mxKnduSI3loHhyPtWc+zr6+02/wAUnfNHU5eGuNSg2p2nbfVC0k/D7bK0l4W4h2oldgFI89R6s4E/A/bzXOZsk5niINJnzGS0WBtVSeHLZykhy5xMpHEUnEHEQWE/KqpXW9tyq/sGSPU/xOJn7Muk1vDetmhEf3uxNaNNy1jmHYk25HbyVlLw57OAMOB9nY76HWJ8z3foWmR4jxypLep55ncLk99zTf4hZKkzt6QFF3G4xS1fTVMxjjzNuVlWeizwvHtLF8pXTuGrGs0+qyhpvcFreXTcuB96py8Po4rOggnbHpsWvF/xd9w7r9ipqfjBx1p5LVOX8NrWgHUBTWv77rJs45cRmAmr4X0U2lt3aHEG3w8AVX9nzR6LR12D1Y1mTQGAujqLG3eAd18gOX1K8ZkbD3tEjqqaNxv3TI5tz4m7dlkIvSHhbFfEOFlXqB0u7JoIPsuAeYVzB6Q+RZHO+6+SMRogBcl0Wrn5Aqs4s0eiY6rBOo7mCZk6KN72uaZGlouBUaeZF+RHS/l9CmkyC2adtRQ18kenVqYag2PhpGo/PdbTFxy4JVDrTxV0RHPVSvA5LIw8RuA1VZ4x2GIu3Aku0tPPqNlScd9cw2r1WOJ3W3j7mj/e3idHSmJs1UXMduSWvDh7RzKxmI12P4RIHOwypqmsJvZhF2nbUfG3t6LrNLi/BjEmj1TNdCb8rzNH0q5dhnDeraBTZtpWg3+TVt3+dYe5mJ5dUdbGuHGpscxU0xqmUk8IawFrZdrHyPTkqtLnuNzezkYWFptcW587jbcLs8eQ8v1jSaPH2yMcSdpdQ3681Rl4SUUp1QYpGTy3a03HwKe5rPGmn7bbccuZtzZGLWZI0O3B0kl1+VtgPj86mkzRShp1l93EadI2AN7ea6NNwjmNzFWUjr/lQt2tytsFj6vhBiDriOGje1zruFrcuQG+yz/Z4+TSOujbQmZgjkc5kspjJOxtcbdDsrhmNUckkbe2BeXEMNr9Rzuduu9+nsW1TcKcZY5xZQwG4Iu0m9z13urafhhi0lxNhJbtYaD/ADeSicENa9bX1YWnx+lD3skkkfGBdjSNyNI38wSDy/ojT43RzxSTtlMcrzsAwusegAPNZcZDxCKQudhkje6AABex6lXlJlmupCwto37CwDmXWdsEa4jltHXV+bQMezRj7zJS4Ll2tqInAB0xpy0WsdQFzvfxIFr9eYsqTHcYpIGdthdfH+ONUeoNI2IsNjv8LDwXbabL+OPPbMo2W02tbmb3/Oqz8KxZps/BS9pIJ7osBe5vdTEWrGopww/a4m0zN3HHZ1hiAtTzsfYm0kdr+A2CrMzthTnMDalkYfZujcOAtubEW2JHK+x9i6xLhTD3KrAe6N94wfhZWr8CwWZoFRl2NpdcG0O9vaq9ketJWjrY9JaZRYvFVMEcD4i5/O8mx5mw53I2v0HK5Wdw6lfW1ENPSRukkc7azdX51ksPyxh1POaqHDmyM/4qIxd1pJ5kdTfottwk1OHRiLDsNZTgjcMjAJ9u266KdBFtWmdfRS/tbtiYpXlr1ZkjNFYY6c4W0QMkEji6Vl3uHIkB3IeHjutpy3kWLDT6xXFrnk37NpuPYT5fYrLQVeLgfhae/LosjTzTyAGWHR713U6PFSe55ef2j1GSvZMxEfRWAAAAFgOSj7058ysbjeYKDA4NdQ7tJ37QwMPfkd4AeHnyXZWNzqHmTOuZX1RUQUkTp6mZkUbBdz3mwHvWrYlnLtwYsHu1hP689vyv8EHp5lYKrqcSxyp9ZxiVrYg4OhpW/IiAFwT+U7rfl4crqDmNaCARf2rrx4Yjmzntl39lI98s7zLI90j3G5cd/pUrSdwLOtyAIVcDTcOdqDvBQ0tZYm1xsABc+S33pkkdYWNtJI6BLXdqIAFhu7dTXB30tbfrbdTst8rWbAdOSqmEjdA8eYsdX5uanDhIdiRblZ3JLMF9wTb3KFiXfJFz4BNmgMADQ8mzT4D+hRu4AjU1vjzUzY4gO/brt1UXTWNmNAHK5NypQNhJbqtbzJ+xUQ5rBdm7vE72+dQLi75QO552vv7UIYCL3N9xtt7FWaxPlMWn0VHlx7veNjyspHsYfl373hsFI27iRcN67XS+mxMh5eKRSKxqCbTPMhlDLC4BFzsbeW6naX2BdYfTceSg2Q2LQR052JRoeSW2NyTueitpCUEA7MaT4kXKqNZ2p7oaSdrXuVKWAC+5PWx2KqwNeGt625hVt4THkc2MXaCTbYAW+KoXBd5WsW2V1Mwus5ztgPC59qouAJty23JVawm0qYa5wLvki99xzUjWbmxttc35earaH2dY7Ha4vzUtmNLdXeIb47c+SuqlYHOu0Odv4G11MR2d9XfJ6C30qF3OGm9hfYWURE8jUdrfFSJTqc0A93yHRSuZp2dv5g7qo7n3PcT9Sls9ztngEi+55obIy29m/K6knopC/tCdjfe9gFB92O72l3JrbGxujiXO+VtYbAKJjaYnUl2NcSHb352/OoB51Ehwt0FrHwUTGHfLLWAbkl1rK6oqRlURHBpkINg1pv8AErK0xXhrWO7nTVZKwsd3bm5VKTEYzv2gBHIE7/Bef8S43YtUkNpaWzAfx3WJ+C1ms4jZoqw8euCIOJN2DcXXyVPZWaftTp9Nf2v01fs7n8HpmozPQQEiariBAuG33+CwldxKy/RtaZcQjAt0cPC68zVWL4pWuLqqvnlJ/KebfBWhJPMlddPZFI+1Zx39ufuU/OXe8W434VTzObTP7WzbdwE7+R5LUsR42YhMXikpSA5thqday5gi6sfs/Bj9NuTJ7X6m/iYj7m3V3E7M1Ye5UCIA7W3NvDdYKozBjNTcTYjMQTewdZY5F1VxUp9mHFfqc2T7VpTvllk/XJHO67m6kRFdh5ERRBAt3QbG/tUiCrU9NLUyNjjbcuNv51JG1jiLu0n2Xus9RwzUkb45GxEN7o6tuenIG/tPwVMluyGmLH7y2p8Mvh/CrGK+BlVFMHxu5hrTf2fQuk0eCw5XwAvtE14bd7j08vcLKz4R19TihnwyqkextNtottyPS/hY7XWX4mVHqOEyR9mXagCGjYnxAv7l42bNlyZYxWl9N0uDBgxTnpHo5Bi+Kl1dPPKHgEnSA2978j8V3vINQ1mUqVrDe7AbjpsvN9W9760NDG6bi4LtOx5gnr8fcvQeSyafK9Kxttmi5HL3K/X0iuOrn9m5Zy5bz/fln4KtrpHB4uWbC3is5l+eGolfE5hB8xZapRTB8xcHusTd1x1tv9XwWxYG4NqWSsJA5WtdeXaNS9i3NZbhCyJsBbG6xB6qLaVjryzdArU1lNfSBZ539vRJah732a5wb4H6VpXUem3HO/uTy1lIwlhbe6spsQp2bNaLdT9vYrevjDHahc6jueisJw6QXa8houLgFTMyvWsM/G9lQ3VffzKpix5cvELH4fHNG2zxcNO4+Hksi5zbdPAKIncblFo7Z1CoXNDQ2+97Hbmbo7cFpvt4qkXA2uDcHmCFVg/CbAjxuVaJifKkxMeFiWjWCCSR0Velo4TJqJ3Hl1V7HhD5pLh21vBXFPhEsG7pHXB5q0VmfRHdGvKg4NDho235hSV8zG0j+08OuxWRNM1gGhu3zqwxTDqiqpy2MadQ22S0TVFZiZa3lqnEeKOqGk3fsPit1mmj3YeZ8Vg8Io2UM0cEp71+Z2W0+rRmx0nfnbkrUne9GWfijbC1EcRi1ABpO11qmIU1RU1kZiiLowedl0N1DA7Yt29yizC6Rlj2Y332HNV93bu3BXNFY1LScSibFQaJwT+Tfa2ykyziUOIwmmf3nsIaCDe4W2Yzg1PW0z43NPW1untXIi6vyrmmxdphc6wbyBus7UmJ1LeloyV48uqMg7BjQ1gO/JUKl1DJvKxlxzueqvMPqYcRpGSscHXbfkrGuw9rXFzuXSwUXrqu48KVtzqVdktNFCCNNr7WHJUZK+MnusJ36BU43gRBltx1tuqcvcu4G9hdZzM+i8REzyo4jikkMJLQQLE7LT6rNr4rva5++xv+KfMrN4vM2WB0ekuAbsb8uXitNxHCXupgZYnBjSXGx5+WyilYmfidVI1HDJUvELsQ8OaXtFxqF7dOR96rQ58Ej3fg3kN+U4j83NaOwsYQZZPwJaO0uCbEk9B4bm3kqbJ2w1AkGt7QLd5vkRbnvb2fz9HuK+IHQ/vxp+17OeNzG87kWBVWTMOGljnRTw6tOo2dawWnMpYa+lcGua5wt4cvJWxpY2Slg0h43F7nV4A/OojDVXbesOzJh0ziGzR7bgXtsrjEc44a2Ase467HYb7rQ6bDog0viHM6tJb9vDb2q8go3Wf+BO+x1De3jz+ZVnFWPU3uVw7MlZVSiKCncGvJaQ42A+2yjNBXl7pTK5jnHpyt4+SjBBFEWjTGNR3s3n7fdfqs9h4ZURmAhjbnn5qszEfZhbfHLCUj5hdsjze+3id1f0tSe2Ac07G+56+aPw+SnqgS0uB2va4VCV3Z1bQWEOBtbTsTt9atHKlrNzgBNEAN+6Duszgb43ROBA25m+5WHgJ+57C1ukAWO11lsAdeO5Pe5Xsq9BaZ6q8OfrI/yIZh4JYQ2xs32LRcDhcM51kgeHF7QSWnlv8AzLeXkvaQQdx0XJsTzQ7Lee+ycxoZMzzNrH3+K9nLzp5eON8Oi4hh9dLVB8cztI3tyC5Rm7Dy7NtNEZCx4GpxDt9N1uNfxCc5rfV4ZLPvYkaS63l8o+4Ll33cxDG87iprIWMiDdDLP1G9+fj5LLDeJtuHTl6bJWm7x5ZHN+DGCAVQlAaCAATcvJ/pWf4cQsdhrXGNzN3Xvvq81UzHI9lBJUB5u0F7iBuBY7gHa/L4+5VsguL8Mik7t3tu8gWub89uq8z2veZwzH1evhrEdPr6OJ8fqaKPHadzHNc94dyG53WmZYaZ8RjL526HXNifxieu3n9C370g7/dSiJAc0gtuRb3B3l7FzGiklGiaM94anEjcB9udvHkvc9l7t0VPufE9dqvUTP3fwejeF8FFT41+CHeIuSV35jA6mB25Ly5wKraupzBJ6wTu0HS5oHvsOXxXqKE2pgSReyXiIvMPQxW78cTDVMV1CoeBcKthbth135K2xl39cu5G/MKthJsOoF14W/jexr4WfjttY8z8y53xQa/taQh5FphyFyd+nmuhxHx8Oi5zxVDzHAY7h3bNDSNje678XNoY4ftsLmGOJ2FQzt2eHNcA7bfwv0K6rlEuODRE790H32XJMeZK7DmtLnmONzTa4uR5krrWUTqwiIloA0AWXXP24W6n/Sj73KeLUmnMdJcN0mN+/h5rN4LG44G1zJmOaYwC4+xa7xhaXY5SFrLuAfbqfbbksfHm+bCcOFKaeWR+gWDL2B8ydlW1e6kacFbRW07dPy+TDhrte4HL4rg3HiWSaHU9wJdN12su25RM8+EMkJJL26tuXs3XIuM+WMXr4dOH0E1Q8y2OhhJI9gUYI1esnU84bQ3Dhs5oyXhgIOrsgfHmVsuoOeGsBsLm1+qxGRMDxeHKmHU0mG1DXxQAFrmm4PsIWz0+WsYe7vUEjb7d42/OsL0tN51DopasUjc+ixvb5TtQ8VR+S4BrXXBvuLLPDJuLy2Ly1rRe/eHuVWLJFeTqlro2732uVaMN59Ee9pHq1/UDYE3Pkm7BYA7HYne62xmRYHO7SWvebncNarmPJmFsGmUzye19h8yv+z3UnPRpTbuJI0kjmD0UXBp7wve3Tmt/jy5hUYAbRMI8SSSrlmGUUIvHRQi22zArx00+sqT1EekObR0tRM4hkMjiedmqeXLWK1tmCik0g8nCwI966WIQ1tgwADwQRkgeSvHTRHmVZ6ifSHNGcOayq0vqIoGOhcXx6jctPuWTpuHEUbR2lYOX4rFu+m4+ZSlrQL3AHtWkYaQpOW0tZgyHhETgZXyyAG+lx2WQhytgcV2tw9jgfyxqWTfPTtBvK2/Ln9SpmuhFiNbgD0CdtKo7ryRUdLTttBTxsHLutCqloPK9lbPxE/iRX9p6qk7EKkklrGgW2Fkm9YOyV9oaBuEs0De3uWMdVVUh3cQPKwsqbi93ynFw8yqTkhbs+rLOkhZu+QA+1Un19OBcOJvtyWNazYi/vuohljcAWH0qO+U9kLx+IhvyIyem5VF2ITG4Ba1UHbWJNweVlC1xd1j4W6Ks2lMViE7qmoc/vzusB7rlS3c62txcdrgqLdNrkGxPIgXUxBtYOAuegUTtPCRrRc78t1Eu35gki1h4J3wLOAJvztzUNTnc+YuRbrsgjqb0Nrc9uX2sjDcAGxI5+SgLOALd7XHJRaw790DoLqUIEt1kgm452UOzB5geJ8U0gjveHVQI5tFwBzttYolEWDrXJ6DdSgkvs1h32BCi+1gb3vyv0Uhc/UWd2/jawQlNd3n0Auo6mucL2PlZSAEGzhudtgoAF12hxsOWw3UCdxAdpB8r3UoO7gGWt86l0vZ8gczzumqS9xGRc8gdypNIkEjTd2290u1vjvsD1soWAOoE6j+KSPqUHd+40ciOXNNbNp3N6auVr38FDW1pAebdAeV0IdqI1m2w8lKA7SRpZufFQQgSLXta3iOZUjmHQ4kl1hY2VQOax1iblw5/b3qAIaA24uDyH9KkUW3c/SW6Qdxp/OmjU2+sPcNh7feqjnRNcXF+w+nzVN1VSNeGmUXIIPXfzU62hVeC6+wvfoOak0BpDTpLutzYqDqym1Fr5BcDaw35+SrNc113Brm+G3NV3HonU+qi6FzrWYbgbeYUoi2Drkb8lNLW08LzHKS0W3cRYfE7FYxuaMMkfLEKsN7FwDnF7QPipmY8pilp8QyD4yCO7yvfyVJ0RLbMDTcEg257eKxwzKyardR0lDNUNF3GcOboI9pO5VB+aZjIKeLCaztHbN1hrGA+1xHkkTzwtbHaI5hljECGgk3Fja6joja0MadNt7WvZaliWMY6buqcaw/CWkbNsHuP/WJ0hYekx2J8wpsRzZVVzn3DYaEBpPva23zqeExitMbb9PJSUgMlTPHEL3c4uAt8VianMWX42tjZibZXN/IaX7/9UHdYKm9XkqxLJgUepgsJsSrdbgB/e7q9kzBSMYIzjmHRMaBYQiNtj5EvPL/BU/QnHMM7RVEFYwdgX6djZ8bo7+y43VKd9a6RzGUtOWtt8uXTyPO9vtda9UYhglVI0zZoik07lrsTLPmY0BWFTSZV0vlZilEXEk74pIb8t/klW8wp2N3jgcGixZsNxfkf6FSZTWc6NzbE3NvJaB908Dpg4jFuRIsJ6lxtcAHZoup25hwmR7HF9VITdpMRqXbeO5ak11wns+Ut8dTNY5sYLSbD7e5SiZtPKYhWFjiSAXSfPz+11p8lbgkpiklw/E6xrfxhSyWI/wCs8noFfMr8lt1tGW6hpG4LqFzg7z5FV0dmmyR45UA9zE2OdezWl4Ku24/ibbvcY3tdvuFrkOLwk2wnJ1Y6w2f6u2JvxO/zKylqM4aS6PL0jGAXIkrI2+62nzVtzrhHZEt1ZmKeW7pKVgb0LCR0VxBmKnkF5qORoA/FIdcrSMPZnqItLcIoGxPsXF9WXOPtNt9rfFX4GbWi0uE4cR1Jq3C3/uCtF5iFJxxtuUWO4PI0l0ro+lnMO3wUs4y1i7SKt1HNcWHbNF7eG+6wMMUgha+ogDCBuAbt8wFUkjiGhwibpcB06W/nUxknW2c44WOL8FeH2Oh724a2ne78amkLQD7OS0rG/Rla4OfgWO8+UdTHz/6zeXwW/wDqrNIDGmxPiqkTqpluyxKUHo1shsB5i60rmjTHJ0tbejz5jPA3iJg8pezBxWwMFtdM8PuPYbE/BatW5cxrCpXsxDDKqmfpse2iLdvevXEGI4u11jXF4Fu7Zp/Mq78bquVXSU0rDsQWfSb2WsZ4nhzW9n+sS8YMpJdTgZNLgCLAfJB2+Knp6OqYwAvcG2vrc3m25tv7160rstZHxhr3YrkrDt99UI0OPmS0A+HNa7X8GuGWJCQU0WKYaDazY5dbW+43J9l1auWk87Y26HJHh5pdHpBbLITvdoAURZjbSO1adm2uOoXdav0ecJc4z4PnOJrrd1tVSaAPO4P5lrtX6O+c2azhlbhuIAnfsqgN/wA4BWi1Z9WFumy1nw5m2aB7GtfGG22sBy3tv83zqnobJMW9m1tvDa262+t4VZ/wUObPlqteIxcyRx9qD727fBYSpw3EqDu1OF1UUjiRpezT7ztcKefRSaTWfiYs0ssTyGaJLx3u08hf+j4qoYy55A5WGlpBsen29qmLogwMdEWvbqAu6/O4/nUHOa2z42kAWtYXsD1O6iZ3PCsRqNqkVMXNDnmMBrNTd+f811PC8wM1tBa8BxA8rcveo9tG4F8kEchdcXF9h57BQpmMqCbQPLR3QDvtttfn1T6LfWFaF8Ekdg4SDQLMJ0kHb7e5SRxxTBtmBgdf8bp436qdlNIAWCnbv+ttG5J2Jv4D6vcqjoZKd7Y+xN9JcQ3cIc63K3jpmEkOcNu6Ry9m3MqpHQODbsaH62g8/G6rSMmDQ86jcEm459OnPoqDI6iQhkrNyCQB3d/YAB/MkJ1EceqJZJs1kL4wxpvsOXmoQxxkhzJLEEtc0eZtsPerlgqHW1uPf2s48iphDrcy0gLmHU53PoeVuSTHqmPlCVkV+6XE7AjwsrqOMM0t7RoaNgbXv5KRzI2A+s1IjZq0942cSTf2nl9Hir+hwTFsUkMOD4VXVh06mFsZa028zy9ouo7tL1pueIW8hDX3Lt2929rd6323VdumnBfO5kcUZudbrDr16cz9gtzwjgznGvLZsSmpMLjNi7vCV7RzNtiCfIhvtW74JwWyhhxZJiTZ8VqWA2fM4hrSfyQDcfGypbLWHRj6e8zzDjVLJPWlsWF0VTVSPdYaGd0+w9fcthwfhrxBxsNknjiwunda5JIfa5B5jbbpZd4osKw3DB2VBQwQMH4kUYF/h1V1oIH5VuQP51lOafR016eP90uUYXwGwlhjmzBi1RiUsZvbUQ036fRut1wjIOVcGYBR4LA1zTcPeLn4rYC5ty0DYDVYAkqUzkatMRs1wG7ufwv86zm8z5bVxVr4gjpKeNrmRRMDSN2tGlVDGwBoEbSANri6kklLjodJo7wsQAD+e6lc5s+traV0zXfKBN23HtNh8yQtpc079U7YnubquNr+a4rVud61UPAaNExI8+94LtUAk7SMOcGEEWa0i9vBcnxF0PrNSGOLQ9zzyu62+xvfe/mvQ6DnucPWcdrF6JZrOD7AXO9ref0qs2FjW93d722IPj0VcNa4aKiQMNhq1OAvt9HsHQqs2ma9weYRJpaC0A2B+dehuPEOLlj3MMru7CGm1iTtYX5k8lXiooSGunZpLjy32tfl4ew+Cvm0TXRgdixrWgt06iS7nzPM2QUh+W6RzA43buTzte2/s8t1WUwszS0j5NDGyNHLvO5/BVHUz6hw0Oe1jXNFr9Otj7/nV7HBIN+YAsBv8CPrVZtO4OBdpbYAXvsBz+lO1O/RZmm02LWlrbXaAzcnl9SgKWNg7Rsm52dcWN7rJ09E/SRE8NZzs1wFuf1+ClNGSBGe4CLaw2+/jyWfb8W1vRizTyRAucGgNddwPs29nJT08LW6Yix7r33I3vtYe4LJso5mWadwRbc73tz5KY0Rlj0uAcQbDmDt83l1Ht6zHEDDNogHPs14ABv0JUTTNiPyHd4FtgfaVmjSuabEEaTY6XX28bfb2Iyj0Pd+DAc1xN7bW9qmNyaY2Clga1xLnxi1gLat/f8AbZUHYbBUEPlgY8nvd9g8bLOMpA1o7SKwfzbYE+XK26nfhxla1oAa4nVc7X/nSajXDgVDNZlRh9M8NBGjs2gW69FavyjgE7tMuDUr22sXGL4+3kttjooonFge4vuDY90EX5dbi6qNpjPpdp0mwu3SAL+HMEpMRPlHEtJZw6yW/UJ8DhDrEWAAKx7uEeUJXnRhsg0u20yuG3guiigcGtdYNvsSWgn3KqaSNveLRrFyNQvcqvZzynUeHNjwrwgl0lJXYlTDbZlU5rR5c/cpY+GstM5r6bN2ORuGzS2oNvaV0hlB2TXgyG5NtQt3h5j2KYYfGT2jnOd3bAabA+1V91X1gaCctcQowW0XEvGI2tNgC/Ud1fUjuMOGxyNj4jCUh+r8PTh5AtyW8Rsc2N0TH2ZyI0XI67X38VTFBGbuf2Z1bWHQ2+bqq/s+OfNWnfbzFp/NgqbOnGigprPqsFrnE7Pkjczb3LIUXFDipC9orstYLVt1WcKeoex3n8oLI+qwtZpDGmxv3jv7t1E0bzYg7DyVf2XHPGk++yR/uVqTjDjgOnFOH9UxovqMFXG/5jpWaouLOBVDtNZg2K0RGx7Sna+38BziteFHYkagQCbG3L2eSi2mZ+uW1EctNru81Weip6TK0dTePLfYM65Zm+RWvb178D2/SFdx5my3I4NbjlFcgGxmaD8CueijPyraQd97Df4KLaaNouGuuBYjTta/XzUfsUfNeOp+cOnRVdBUAGCshkB6teCqwZC7a7T8Fyt9G12kOAIJ5lvwUBSdixvZHQRuS3Y9fn94Ufsdo9U/tMT6OriCMfiNv7Apwxo2DQFysy4mLhuJVjdrbVLx8ACqkdbjDD+DxasbYbEzud9JT9lvHjR+0V+rqKiuWVFbmKZo7HN+JQnwjZCR/wC5MJUtNVZqgfofnLEqhnVskVPv5XEYPwUfs+RHv6/VuWZMzvoQ6gwdrZq52xcd2QebvE+S1JrZhOamqJqKmQWfM7c8treA25BVGBrBpD7X3+Vck+O+/vUw1NuO8Ra32HVdNMcUhja838qYnlcDZodbr02uomZzjtHbxCraX8yWk823HTqpmMBBL9FxfYD7BabUWz3ykABxtYnYKBuRqfGb22ueVvL7cldWAF2RtDr83OCpsi1jU1lmjcX5e4qNp0p6mt8+u/RRYx8m7dRvcXteymeQ2wdZxPUj7FQ1BxHgHctxz26BNbW3rwn7ke5BN+Qty8D+ZQZM4/Je3TewH86gWtB0nu2HyRzR5JIDATpO5vdIiIRNpnyiCQdOw23vt1UWvZpsWX5X2P26qF3PuSb7deSmMZ7zS4EeQO3vClUjc5+wLnWNvk8gppG9m0kgyWv8k8vaq9LDHELtcAeoJ3H51cOa14s5rSQAearM8piGO5Ns022vtz5oGl1g0W9u91VczQLG2q/4wHL2BUuze4hpA35bFXhHhNY7gs2sd3D5wE1SAWcbnptyUzoyLBtrnow8h71GxkPUcxsb3UbQnZG4NFja55A3VVr3NuWnYD4+KlZpIAA28XdB71Fz2tFnEE23uCABdZ23LSsxCkTJK6+m/wBCpu7PVYWcT4cgfzqZzw+zXE2Ata3L2KUgFmoMcLfiucfq+tWiNK72B0jgQbj37fMoBp0hz7exCY2uDmsLCOdgL7+CpuYJH7GRpIBJ36dLKUKpLj8h9j0IF1Cz3GwOqxva/VQY2IMLi5rn9Q3b+dUiXPqDJvpItpDj9HJBU0gC4N+tgpHudqDgLgDfopty2+wF/FQc/Q0sbYjldwGykSFwJBsB5EKvFSyybQU7naj3diLq31Ok59Ra+o+I6rP0VbUU8DGRus1oGx3ssc2X3UNsWP3ksNgvDjEDmaqzBi2Il1LUQMiZSAbNt1W/0WHUWHR9nSUzIx/etAWFZjdVffSQPJVG4/IPlxbeRXH76Jnbq91MRqHzfREVnAIiICIiAiIgIiICIiCeJuuVjCbanALZakPZIJHlrWRgMDSflb8xda5TPdFPHI02c1wI2vutgraYh/rDmgvJ0ste1z5LnzeY26+n8TMOgcFo3xV1TVFzTGQA0jba1gT5q54rYmxgYxxOwNxcd7+e9lc8LmUWH4S+Z722P4xHM+XRavxTq6eXE3Qxt1R7aiLWHx58gvMrHvOq2920+46Hz/cudSGSWVjGSDQ4jSPaeq9F5fMlLlmiiDrHs/ntzXnSGLXVRMOlrXPFjquLeC9HYfEW4LRRxXADBz8Lea6PaMRqsOP2LubXn7lbDZSKkd4HU29/Pr9C27AYy51z7dK0+mu2sEY5je+19/pC3fA2hkerTz3Xk3jl7lvsstpaJLaR4+5VLu7QAWOnYlSCMveLkDqDfkpZpGteOyu4cxY8wkOfyjUlrtTC3bbqrOdhjYdNg0899gpzM1gc4877gHmrVr/WJOwa8d42u7kqTxw1pHqyNE9gpg57tyDuSoCpDpA1h1C9vEXCvIMumZjQ+dwb1F1laHCMPoSXDS6/NXrS2uWVr1ieGHjoqiTvNZpFrkkdVfQYLO1zXaib726LKzVdLAyzGtvzWHqMyua8xtsN7DfkfBWnsr5nakTe3iNM0wso2gucAbeCR10M7rCxAPsWp1FZPUSAzSFoHS/RVqHELTDvENI29qmM87j5E4NRv1bQ+qhY3U4dFSixSllcWAtFuaxs0oliPO1r7LXKmQwTFzZHNv4dVN88xPCKYYszWKi2M0cg5ajyHJbNGWkAnla5XPY8a7Spp4JnN7RrhueZW7GpMbAQeYUYbc2kz0mIrC6kka07HY7+xUjVNNjqKx09S57L7+SsZK1+iw39im2X5K1xbZWqxRsTSQ8XWn5ipMNx+B0lh2kfeF+hCrVcsksT9Tj8q3itWxGpnp9RZJa91ja82l1YsUV5Z3IWKyNndhNRKC6M7b9F0M08UsYD7fWvOOA5impszmbtNIElnG/ME2C75R4w2SjjlJ2LQbrf7HFmOWvdPdVWfg8LhpZYXCs6jAXb6X8hzurp2IOLu429uoVN9bLqDS61/LkqTFJUibw1fFcLlpmHSATa243Kx7acVVK6I2a61rAWWbxmeV8rC5w0uO4v0WNkayFxc0kBw1WWExG+HZS065cyzBQ1EdSWt1yMBcNPOwurGWCSCO8rnatwCDyF9/nW5Yg+J9QS5l7G4IPUW+tUq2gFTT2DGgb2FtrD7BdNMmoiJaTy1TCMRMTyQ835E9dN+azssAk/DMDSHWDC76visQzBJYZnENu0m+262SOkkfh3ZgPLrDnsrXmN7hSv1SYXoiHZOewDSParmUxtcHRNJHM26rH09BWMl7R4A32a7qBtzV/Tud2/ZONy63IcllbytE6Y98zxVl8jntNtXK4Phss3RdoWAh/TZw67fnVhitIGSF9gepAN9uhU8VfFTQ6A4O/FI5m4UTG4jRv0bJRPElOGyyE6Re3gsBiXaDEmFgFjbc7lXmEVwn2jcLW71t7Ks+GGWra4t3iN/Oyj7G5lTW5Z+ja52HBt7AjYX6LMZdJ0Eci211jmNYyj0bcuR52V9gDmMa9pAABvudlzey793U2mVeujWCI+rYHvBv3gdlxLO0LJs5QF7AxoBG535gX+r3rs7JWSBwuHE/BcjzhGZs4QuhBa4NcHOPIbjl4le9lnUbed0cROWNrPF2wjTG57hJEAWAAEA3sDv5rTqB88mZYGPY24Op5Isbg35dDst5xTB6yeRo7RzY3AEgC5v0N/zLUoaOaPNMbnP3uC5xPeda/0rl6S0a09rr5/y9fc3jMMjo8Ne9oiLg3ul9rA9CpsgujipGw9zYltmi3x81Z5ucRg8rGhp1AEd0mw5qXhuy9K9zn31SO035g9Vye06ROG0/WDHOsH4S5r6QUva4jSMFja7T4N3+3xXMMJppcQqm027LAXI23B5fOuo8eoHVWI00cUEj3EuN42338LeNlrWUcgZ1qalk1LlqvLowBd0ZaCSfP7br2vZc9vRU+58T1lZv1Exrfj+DoXBjBp8NzFrlFmuaOvPwuvTDf1jY27oXIMgZAzhRYiyuxXD+xja2waXi97rsjKOfsgwkN2t7EtEzeZehjitKRWGm4xp9Zdc/BTYUCeo6WK2Z2VqSeUy1ErnE9Ar2kwbDqRumKAe/dcEdFe07nh2z1dIjUMbTMcQDpO/gOq1fOmVsXzEWRYfE64eHajsBY3XRmxRs2YwADwCmNui7MfTxSYnbCOptW3dWHM5uGNdiVKyCtnhiANybXst0wjAxhVGylbOXaQBeyy1ttktbYreaxM7UtmveNTLXcQyNl7FaltXiNH28jNgXHbfyU8OScr07g6PBKS4FgTGDZZ4jz3Uj5YY93yNbbxKahlz6KENHTUrezgpomN6ANAU3YxA6hG0O8Q0KR+JUwNmkv9gVA4tqNo4D7SVXurCYraV8GWIso28gsRJiVV3rljLC91javMEVMxxq8TZGOV7gKPewtGK0toGnxCgZIWjvPYLea5/U51wlji1tXLKWOsdLHH6AraTOEdz2OFV89+REex+JT3sz4hf9mmOZdFNbSN/wCOZt5qQ4lR2v2oO/Rc8+7+YJnaKLLr2DnrleBt4WVaIZynAc+ShpdwTpYXG3XmUi9p88E4YhvLsWp+TWONvJUnYwxxs2Lc9CVqYwfFKhrnVmPz69wOya1gt7AqByVSzEOqMSrHk337Wx39iick/NMYqerbHY0HEsbNTsNt9TxssVNnGhjeY3YpACL/ACVYtyXgzmtZIySQg3a5zySriLK+CxN0ephzb3AJJ3U98fNHZSFqc8UBfb1yR1iAbMNufQq0OdDIXx0uGzykX0l3Jxt4+CzzMGwuJu1BCPC7QVdxU0EbQYoWtDdhZo5KO+vyTEVj0a9S4pmataJIcJpqdl93TSGx91lcx0+JVDganFGNdz0wR2APvKzPYscbFSupI76m8yLX6qb5O+uohFY7Z2pU8JijDDK6Tb5TrKq1tha97+SkNM8kaZDZSmOZoPfBsbhZJ1tV0EG5vuE0C1htbluqIlkAvI4AAo2siLdbj7bJuEa0nc23N5N1ANNxufCygKymJ09o255Kq17Hi4N9lHCY2pNDrOuDa/K6i0b2NrKoWgkE9RtZQDbix3ttyUoSXA/BtFwB0US24HO9lMGgcgbWUbC1vBBJYk2HhYnxUNTWi5Fjyt/Mpixw3ab+AUHagCRa/K6CAbpBu2w6C6aS25JvfmVIaiPSXh17E8vxkE3aNu0WIO4cE2aT6SbAXuSChG2kjlz3UkhlsDFpvfqbWCgJHm5fHsEE2kiwaNue52KkcLjU6+5tYdFby0kdT3TNURk73a4iyx9Tl+eZ+qDHapjXWJBdfl/So3LSKVnzOmYfJDG0NdYEcru3KpSVlM3btgfZ5rVxljMUdjHjBmGkga+d73v+ZWEOD5pw2o9Zr5HVFONnMDw0cuarNph016Wlo3F4blJiVJHdrj3RydtbZW7cboTZnaxvd/hi/wBrrTaySSWQvY91nh34NrWvsbW33VagoWNcZKqKRxYbC1MLuFtzf2qvdZeOkp27mW2txaPSLQk+x19k+6AdJ2oe4NBsWhl1o+NOjdG+TDopI5WtuR3gTv1HLxWLwzEcyVUzYIDOHF7iRuG2vy3CmZtPMLV6OsxvenUxXUTmXLyG87kc1UbLAzUWSh3UXK1ShgxVsQdVV0ZcS4uY2MGwPT5lkWx1DIiG21HleM7/ADpF51tzXw1rOolnBHCSHujsbWOygTTF5Ac4kWHJYqndWRuaO1cTsHN0He+/ir6acwjfQ0gfjO3Pmrd0QxtTnUK72gAWPI72O6oVUhZG9wijJaNtQ68law1M0zrhhJB5XsPaj6jEGhw9TbIAL2Eu+3uXnZ/alMVu3W5++HTTo7W9VWhkgqonyugZCWuAI6cr3CuA2kkfcHfmTusLPmKnoAW4jRVFO1oOp7mamnl1F/FXdLjWFVVP21LWwOZsXHXa31Lkye1s8R3Vx8fPz/BrHRV9ZVqjC6Cpm7aZ8pPRokLQOnSyoMy3gTGuYKTtA43u97nHmfPzUTj2DtcWPxSlvYm3ai4V3TVtNWDVBMx+k7uaQQsL+1+oiNzjiPwlrHTdvHdKxlwPCJNQ9UlZ46ZXNv8AAqwqck5YrHk1FNMT0JlcVsLiAPwltuSkGnRr1BoB5lTi67r8s91K8fd/NSceKsc2amOFmWG3c105byIJB+3JWM3CPA33c2vqACe6Ntlu3bwOeYxKDa2rrbzWt5hx/FmTtpcCpHvG7XzFm1/f0XpU6nr7Rq1Yj8UY8NMltVtLEScIsLfG1kOIzB17HuA35C6kdwcoi0tdicoB2Pc3O/5lsmD4jjPqkcmKRRxznYkeHmq8uLyOtGayNhAAsbXO3Rd+LJliusk7lzZImLao1yk4Q4RBK2Q4nO57DfdjTf3HZZ6nyLQU142V0tiQXDsowCf4KmFXNo2qXc7m38yjFVVVX3IjPI1p5taRv71ecs2lnFbRwrfethwDWtme48w7s4+X8FXDMv00LyYquZu3IaR/4VUo4JaYF7Ip5ZCLAvds0eH0qt2Ve+Quc1gY4btvY/FViyJhb/crsTrfW1jgSNtbbbe77WVaOaGYgCazgL256vNQdBO49m5+to5jc7e1RipxTWMAY0kWPIckiZOET+ENtT7HffkFbPM75NQZA1o7rSTfkeZ+CmkgrJ9QZUQx26Hc+aotw6dkw1YlGABdwDABdO6Y5TFY15Svq39XsIG/dBKnZVfgyXtuRuL7XCp1EMTe6a+R126tLWar39ihDhkb7SGWXba2kBInaZrWI5SvqXvk0mwjFr23JKqGspg4DQ4Dx0lROEgObqqZWg7A3HNU34XUt1AytcHN2u66d1oIrjlXAiqPktc7wtzSCjiiJlNOGm1i9wt1VNlFiTQAyeJgAt3W7qUYNNLLoq8XkcfxWCwtdWi0q9lfmneykax3aVukXJsH28CrYz4c0XdUOk1eBKrx5WoY5Q5xLnc7ndVn0mF0AMk7442231kAJu3onWP5zK1fVUoJa2nc7oPap+3newRx0TrgbAlWVVnbKWHPLG1ccr+emNura3jy6LHS59rKtzhhOCSuP5TzbTv4eCWv2Ru0rVwWycUo2OP1h7tJpAzz8lUY1zjpMRb3rgk8rLS6vGc51YBa6GmH942/0q3p2Y8ZXSzYk+Zw5sJIafCwHmsf2zDXiZ26I9m5rczw6M2OZrbMqHsNtiH2+NlWdH2zBHVzxytFu7K1rx891odRVY29nZxVBjGzTpbcqvhDKgy66ueaax3u4/Qoj2hSPson2Vl1uWexHJ+SsTuzEMv4bI437zIRGd/Ntlr9dwSyFWF3q0E1K5x3cJdVh4AG30rZ3VdPDFrbSSEtF7EXWsYxj+LySmOjpnQ9248SBzU/t196ZR7J7o3FWHq/R9ond7D8Xc0AdwlouFiqvgZilOS6GqilPPcC5tyW64bU4vM2N0uKBhIA0XF7qvWYtV0Rb/XEkx0nly5LT/EedRyzn2PEcTDmMvB/NMVpY4wXAAEdNgsdXcOMyQyapaJ1mAm4/G9q7FSZ5rmgQsoZHEOIc5/griqzVWOpnulpIxZt7mx+C6q9ZExy5Z9lTE+HAzk/F2AunpJWdld+pwO5ty+3graekZA/tfV55ZdYBEcVy7bfc+R+Zd1wrOmBVUT3YuyEODrAFvP3K+jzTlW47GjZfmPwW30eav8AtMeZhjPs+fs1cXwvh9mfGIo56LAnwxuf3XVQsSLc/LdbfQcDaioc2bHMbEAH/E0rALW8SOfXqulYbmjDcRnELX6d9rjmso6XDy4ObVNdv4pGab8wT0dcc6vHLU8G4ZZLwXTNDhDZ5WnW19QdZaf6fG62eGOGmj7OlhZCwHZrGgAe4bKq19LM4RslYTyAvuq76ORou0DoqTMzzK8RFeIhbuJuTe/QdSpC+Jotrv0IB5KeSmmaCHaSBYDV4KXsCb2Ljv8AiiyhKk95HIBrS/fVtZQMj3czfY3DRsD5eKndTuFwyH2X3UXCRo1SSbdQBdRraYlQLXgiMNDWlv4x2FuWw5IyOSRrmzSOJdtZmzfiVctbYgtjJtyc7ZC8E6XvA8m7kIblFsTImd1gZtYkm5Ci06iS4vebmxt8FK1hvcM2599yB2qzXS6v71g81OkQrRl3aMaCG94Xublcje3XWy9nCIwZSzW0buF+V/NdZDhC4yCJrdIOxN3Hbkudh8JqJLnsyXX3b536fT4r0eh424er50wzMHo2VBrZYrzPA1OeS/VbkbEkD3Dqsoxkjm6jruADvyH1qvHCA4yMeC093VcA+VlWlpnNiawu1G/ydXIexd243px6mFCmgjeQ172RizrF50i9/p6+5VSyCIFl2y6m6rt5eW6RscQXSkloOlrSOW6rQCN5Bc5u9trbnbop1O9+h3RrSQtha7Zj2ucLAB17KdkLAe1nJY21t9+nL5lEiSMBzGd8kG5afpVVnfPYyR2Lxc2N7i19vmUilGyIAv0j5Vw6+3LYj5lKxhLj3e68W2dfe/MK4ZEGExy927rlo2tcKtC0yXYzs99gdr+6yrMbTvSnBFoDXE6HnZoIvZvXfpyUdJAIYBYHmR1Krtgc0NLtAabDbc7lTiRpLRo8OZFr9fp+ZRpO1AQksDtRsAb25AKbRFGSHOva2zRfa1+f2sqpY+42c1rgRb+ZQ9WBcCTcHYuPgR0+ZSSgyUucY+yDBuWuvcnlYqBa7UHOBsOTjvdTyNHdMTR5kfb5kDJJJCbt0G9yXKBBhY0hxLHvLh1t12+ZQc3tNOkE6ejT4eKq6YgQ8A28T9vNRFxawdqvZ3d59L2TaYhQIc9/fYQ0/i6t/mVS7mxOa1l3WNr7gHx9irGnJO8rdI3I6qVrXWuLAb3J5n7boKUji8HvEkknYexQ0t1XeGFwFxY2sriKN7z2jASbXdvsonTye4PvewI+lBTaLamxktFhfSVEQloLdYA2+UL2PgqzS4jToY3p52UC1299gOZ8fMKEqXZsvqI1HwIKiDqaWht7C4F7bqqBEHnvEkhA8OIa7SBbYAWupBsI3dISLX2Bv1UA0MsGAt2tci5VS4c5sZLW72KlcG2tpDtJI1E89lKELFzu84k2uSd1G2obkXB5AqcsNrG97XFjcAKbQ1hF3nfp7UQk1ON9Bs3xCNB3fsQCNj47KcCNrbdnsDzCkcxjnEMj+Dtr+1Ts0i0sbubl3mLfQoHW4ctr35ICG2a69+veupmyTOvqcSPC3JRtOkS0BjbWDh8RdQa4cw65O5vvcqJbZjtVr9dtx1UCdRswMNzsSbfYKNraRDBuXP8Aj4Kc9mxwLn++6pPL3EatRuDa26m0RgkveXAWuPK6rtOuFUuLrtjdax3tcKMYdqJ3G/I81J2gBIaQPmP25KYlzWagRYjn4pGydKglYAA1m+4BLeX23Utg5xDmDe1reHgobOs7Z3LrsfFAQ5haC479AmkbTPYwBtjy891M64G0W/XqVTsfxnkeA07lRdZpGgC1/wAZEHkYwOfMcionsR+K0i3hyUfwj3B2oOB81AtczUWl19uW/wDMpBjwWlgG7TYA7Ks3WwaZCQDyPMqncG7S0gHra9/ephbVqGx1W33UCYEHS3caetlAsa4BzTdxsHXFuqG34pBI6qAkItd1+exIsgnZ2ZaZH2NzyBtZL2b8kgX5XUlngFz7AX21DmnatBuxt+hNuSCYA2NpNNhe+nkodqyO4BMgBO7hbbxUjprkEN3O3PZSucyMEuZ0uQDc/b61EzEeUxWZ8Il8riQe6pGunDnMe4aRcg8rqBm7U37zGnnZT6QG7BpFup5+9ItE+DtmPKUPc0FrNRve5J2/pVNgncNZa4Encar2Ve0QuYxfVyt4KHfc0NBIvvzVkK2iN12tc6/MgGwUugjVqcez1bDxVIGWwLRcbbnYKOt8jC1wL9JsHeP22Wfbb0laJhSlbOSBEQ1t7gWuSpGOmBOtrbA2udxyVZwcDva4IAKm0kG7iOWxJV1VmWPkJLSOV7jxUNT2A3cSPHqrnvF1g11vAfbyUjmyOdZkbgbbi1uXVSlTc55to1Rm9wRa5+KzrWiwvtbmsSwaHsMjQbkd2/IXWVBuADuD8y4er8xDr6WPMoixJNyN+SlJ2O1z59UBbf2dFI/5RvaxNhcridj5/up52GzonfDl0VOx8CuvUnCvF3C4mBaXF9nG+kG+y2Ki4b09NGx1TRwzeN2WNr+SrbrsVfHLHH7Mz3+1w8/IvS/6XmTJg6KbA2MDxYuDftb+dWNVwHylXtL6OokpRe1g4/nuq19oYp88LX9l5qxxMS87Iu04l6OdYwOkw3GGvbYloc2/xsub5qyRjeUJmx4pE3S7k9vJdOPPjycVlx5emy4Y3aOGvIiLZgIiiWkAOINjyKCCKNja9tgmlwtsd+XmgDYgrbGlstLDM2zQ2zgPlXPK1xdaktspGSVODxgsbfTy089+q58/iJdfSfamPo7TgOEUhyg2eJml5iN9Jtc+3ruuMZqkZ6zNI6RxLH2FpCPxtvMmwNumxXb8uytOSozIwNDWd4X5D3Lh+Y3SPnmja9jGvmLbHe5JPI+S8vopmctt/N7vtLX7PVhaAST4lTFzpNDpAQSOZ9xC9EsY4YNTSQODHMY3Vfc+7qvPuGxR0uMwROBkdqGkgAWPn7l6Lw2MS0ETWsuNA209Vr7QnmssPY8RFbsbSzVDaiPtGjvGznHn8dl1XCY4I6KMlo3b4bj27rntPA41DGljud7m62l1QWwNj7YtFhfzXm3tzt61690aZGvxOPdjXNAabDe1/rWJdidn3BA2sSXbrHVlRd/MhrvErG1dV2TtcZcWt2I8vFV3Mr1x1jyydZiUva6gW6LbjVY28VZUmLTT4nHGxzjZ1+XPc+PsWjZjzppe+npPlA22dce9XXDyrnxTEvWqjZwuS24I9llpGCYr32R76k27Ku9U8ss0UeqZ243OqwF/pVaOnMYLu2Lr8iSsbSO7RzdBI1bkgq6qqt1Gwtk3BCymfmwivPCxxeudE3sodnHmeg8z5LFRyguLmXF+Z8TfxU8muqnL7XaSL+TfsVXhogxgb+UN97kKsRw13EJYpGDZ9j15WHwUr5AyQCNzh1HS26jJG1mnuC/gdlFtPrAc0abnY35DqrRHrKszHhkqSrD7xG5HmL/bksHjtUGBzhdukki1tlkKeAsfqLtz3TvzHn8y1/NVTIAQ0uKTHdOjHERO2r4diFVUZopp3PIDDcjc38j4LsdTWNYyJr9iQDYnkuTYNSer1MEwFi6UG997bLfsz1RpqeCUczsb9Tstb+eEZI3MMqJw/u3sLXuAqD9Dja3LzWqQY1OWjmG9fP3q/p8SqZC3SLNHLr15LKYIprlkamPumx3IFvNYfFcLM9O8gHWR4brLgGWMOc6xueit6h7hC4blZzPLWvEOQT4NVR4iSISe/wAwPgfiuq5IxTtqAYdUOu6Jthfa4ubdVhBQy1U7xDCL307j7eKqRUNZhFRHViMNY79cI+Fl05L92oU1Fobo2u7OQxhxNjY23U89U8kCzfZ5q2aI5IGVcJ1B43VGWR+tt7g89uay5ZxETKGIskIZIGnYXNxdY6aNzmlj3G9vNbHBSioiBJ57e1WFbhzWPtazSb38VGvVato3po2I0EonLxqfvZthff2+CvcHpHyNDZA523ynDr13WVrad8JcS27SeqxTsUMTi6Fptfa4+3mp7pmNNt7ZCowJ19ccY3N7noryHBz2DWtaL6t7g7rAx5yl1NikjIB29huszTZhBaHAgahcHyCiYtXyruZTy4W7ZzxYjblf2/nWKqsImgcZmm7b7kghZ049SuaG8rq0q8eg7MNDbg/lbpG0RM+Fm/DpaqnsXNu7bYcx0VgcvhxdFM35RN9uR+1llIamQky0s506Qfk8rc/pUkuKHtXMkYdjYeOyvEz6HK3wnB/Uqm51hjhsL2v5W5BZhlC71hxsNV9wOh8duavcEpMLxYBtRinq8w2aHHmFt2HZMoKdlxWyzB29yRutJ6fLmp8DCepx4rfG1k37N19FrWJ8D7lXwst7NxsSTysNityZl7DGixiLvaVcxYZQQbRUrBbyU9D7My9PlnJkmGHVdfjy07Kw1uha9oJLA7exNzy6LVcQyziuI5gFXT0JdDGN3adN9/PrsuqNjjZ8iNo9gVConmi5QagvUyY4tXUuHFmmlt1c9rcm5irJGCnjjjaDuXuH0Kxp+ClTNin3TxDGm6730xx/Wt+nr6i7tLQ0hWz66vYWlk3yrLCLYsHEQ3tfLl8ys5eG+FVcUcNZUzPbHY2b3blXWD8P8sYHF2VDRONiSC+Qk3UzcYxGG2prXjqCruDMsDrNqIXR32v0Uxm6fJxb9S09TFe2J3H0VW4JhUbxJ9y6fX0cWAn4lXjIwwWbE1tvBTQVdJUDVFK0+9VtDei6qxGvhcczrypjb3qIN+amLU63KtpG0Ot7pYeKjyUeqG0BZvM7KhLW08Py5WgjoqktPHLu+/uNlb/cmmvdoIuqz3ei0dvqovxmIbRxvffrawVJ2Kzv+Q1rfnKrSYUNJDXjyVJ2GTNGzQbBUnvXjsW5qJpHAPqHkXsel1LpFyXXd7eSqyU1QHWMRsOVlK6FrHWdfx36LOd+q8THolDYwzVytyAUrgBy2KqiOO123t4KYxx8hvfkPBEqE1NHPE5krA9pFi09VZjL+EanOOGwXcN+4N1lDGbbdPNSkOZb7WUT4ImY8SsmYZRU+8dPDGT4MAsqcstBTD8LLEza93FXNRS+sAhwNj5rGPyphsshfNTMkJ/LJP0rjy9Ves6rSZdFMdbc3slkzJgDNLDWRudfk03JVEZiwuV2mCGqeSbXbC630LIw4PSU7miKkgaW7bMAsFcerObsGCwHNc1utz+mOWnusMerEfdN8gvFhNZ/1m2HzqtHUVbjc0MjB1u9v1rJervN2g3v1QUzm7louOVjzWM9V1c+Kfot24f7lbRPlLvwkZ5XtdVwHG50lVWwuabhu9rHdTOY47Fo28VNc/VzG54n7lJpi9FAzBzu9zFhfp71UiksDe5Zfk081I6mdewHtUWwSNsG7dVOLreqi3xV3+BbFimOJ0qa2EEBtvDyUXtYXjS++yOju0abA9VBzJBfuknmvcidx4cWtT5BDJYEMt4lW9RSsm3dquOoKr9rIGgOZYDw81L2wA0k79LqZ7Z8Iju9Vk7CWkfr7gfEi91SdhT2m7JQQd+uyyl2OddzhfwsgY08iL8yVWKxPCdsSMLm6ubf6FVgw1zJBIZTtyAPP7FZGwt3d0AaTYnSCOg5p2J7lk6OdlnMeAOoIup2mXbbY9SbWVZ5DnkBu1uaOZqtduw6BV1pO9pGyAHTzJ22VOorKaCIySPDQNjtfdQrKqKlYBcNc47A7LGyVTqm9ywi9/YomZ9E1iPM+FKTNMT+0hjgljAB0yvadJ/P8QsHRY22Cf1+txozREPLmRxnSRz3vsOXPZbD2UjmnZrh1B3HuurcYRTB1xRxs1kuNhYef281nMWnnbsx5cNImJr5aXXVU1XXPkw4zxwyWmaY5A2/XTe+9yWm223UqpFXY5HKWGtnY5vyCCCD7Wkk3WzyYDRndsToiDe7DY38fb9QVOmwOkpqttY0udI0k3kN738VjOK8cRLtjrOnmOYW+F5kxueV1K+mp5TG35TnlhPLxFuvx9l1nhi3Yi1RSlvO+mQHfn4qjNSUTx2jcPiOs9fHxWFqcsRS1DnvqJSLFoYd2gX8PHlutfjrHnbk30+W25jtj+/78M3DmnBJNOqsbESbWkGnf3q9bieGyEaamGRzhYAEG46rUW5Jow9r53tIdHoc3R8r3rMQUUNOOyiZRuGw70Z+lTW1vVXLi6f/AGWmWdingeC4PADfHbdU6irpGROdLKxwbudJuQrN0NTHSEaaTsrcgTZa83EKRkhhfhUG9wCCTfzVpvMM8fTxknhj8ZnyrU1T6mKgkkkPNxY7RfpyG4WGb2DZ3y08EbAGgMOiUHqLdPNbbDU0oY5wwdt7WG5tsppqqmezu4M4C/ds47bKkzt1RWK8fz/4tWhl7NxDJZI3NNyGsl5nlusvTYpURnWx7JC3Zokgfufbpur0zQNjs3DH6+QFifnVMV9O14a71+G9u82EAA79beSRMFqzMeFtJm6SkkLZaPD2PZsdczmWPO3eHJW8/EOGGa9ThsTy4fLpqkSfmFlPWYRl3FZ2ursWqw94/wCMab2VP7ysrSw6IsXsQSQSBsrRLOaUjmYn8pXEHEvAJY3CSkqabT1ezUOX96Ssjh+MYFiEvaR4vTyEA9xx0u9pB38VrNRw8a6IsocUp59Turufu8d/mUcNyHNh5ldX0Jq43WIZHILDy+3iqZKRkr2yRGOvxVl0COooQwaaiItGwLSPzqd05cz8EA62/wAtu4+K06HhvS1cZqHVDqRzuUbHXDVXqaTCMuULC+lkqpIzbuSm7j1K8/8Awjp4nc7n8VvfWtxWefuZHH6HF8VoZqb+tIaV4vIQe0e4dQB0K0mqwDA42xUsNPiPb3ADmBuk+4kKri+MSV8JdheFVlHZwDniZwIuPC/mquC4bmWZsc8+N9my1w19nm/sK7MWGuCIri4hpWeJnKyOXsGw/DNbZaeWRxPdbNThwHkS0FbTDi+H08LWspHxjSCA2I25b8gsZBS1T2BkjGSyXJ7Rt2X93JZOnpqg3bJTgxkgc7kLSaRe3dMcuXJfXG/1WtTjTKhjmx4XUygnu3YWj/3KystWN1D2sgpqamiIB/CDWb3PO1ui2E4c97S1jS0D8rn7FNHgwB1OfsOYB9q0iu5Ze9isaisMA2mqxqc+aEuItbsQFM2nqi4AyxAHnaEbLYY8Kp47G97eSrtggaLdi0b8+aREwicsz/yhrww2sl3ZICBblA35tldMwStfI3t61zWtN9gAfmWaG3O3gpdTmtcXC+nw6q2oPeWW7cMpmMAe50jxtqc78yuI4mMADTYcrJobftDs63igjBcLvcTzCaUmdjNV3FzNIBsN73+pTWFwW7jkSotje4DV3Tbopw3w9hJTSNrQ09U/VomaC4EEFl/nupHUMrnnVJCGgki8V9/6FfllrC1yedkIDubbX6gqdETpjzSyRRk6ml3QNiVt9ynT2dPE0G97E2+tZkkBpuL32Ujmt1DrY3CjthaLTHhiYsv0zX692nrpNwoSYFE+UvFU9ptu1oACy/O5G9kAsdwkVhHdLGfcdlx/XUzrdC9VxQw6bSNc+1xbx9qvNA5mw9qtqmvpqWxlmtbnup7Y2iZRigjh3AADh8lUMUdWQ0znYbA2ac7ta86QD4la7jHEjBMPY6MTh7xy0G60av4v1cpf6tT6YwN7u3Pit69Pkv4hTvrE8t0qcHz1ihIlx2no2bjTEy7vjY+fJUWcMqCokbLi+MV1cb3IfJ3b+xajQcV8QMgDqPVblY+a2Wi4jios11G5h5bG+6m9Jwx8cOmkZcsf5Xj6M5BkTAqN2mkw+O99nSd+3x8VWfl9zQ7sZGsvYABthc87KxgzvTva1xJDngN0kbi9ufnYhV4M74VK5t5mAOHd35/Hy3XJeuDN9rl01p1mLxCV+Xaxo1NkFgbmw5e5W0+EYlTu/BtDu6Sd+f25rMyY5hzRfto9I3tfdWcucMJhe6JkzS4dL9Pzcljbo+lnw1x9T1kcTXf4KNHRYmwh1ZTMNvlNj7xB+1/gkgmZUOdBThrQ4XNt/NVDnCmdsLWDdR8LbfX86sajPGDgFraqIdSPAKnuMVa6pLqx5uovaJvThlI8XfHC/tmtu0b3GwPksRU4ywTuLqMPkbqLW6gDa+/MDxVGnxSixKZr46lup1iQwDccwb+RUtRFqkdI14IJ38Rfldct7W8O6uOteawuYKimnqWzTxaQSARfZbTSsw6siDTEw6edwtGDie5e/QX6K4hnkgP9l6T0APXx+dRizxi8xtj1HT+/iNTqYZzGaKJrgKZrSNQNhy9g3WPpcBrK157YmxNzYqWGpYZY5JZTK4gc+QKy0WOiGzIwL36dFS2WZtuvCLRbHjivmVnTZAoqOp7Z8bHG4dushUZdppGFkTGRX2BHMK7+6FVURmQtFwPiFT+7EcbdMjgXDwWOS+WJ3Ey4LTklr44fATmWPEZQSbuIcblZWmycyBoMk0ryTzc4np0V2My0DNpCBt1CHNWH9mbTMaDyv9a6sPVZaRu07c98OS3iGEfhGOUdWHUkOlgcL3628TzVy5+cpJC0yRMZaw7p5fFZmLGqSqa0tn1D6LK7jqYH3OsEW8VpX2rlrPNYYX6XujVttFxXFcz00mhsj5H9WMG/2vbqslhueqlsI1UU0smwJ0Wtt7VsnZUUh1aWavijaCluWtiYPcto9sb4tRjPR68SxZzXUSAF1A5txcl2wV7hmZaCpDmz6Ii07n+lSV2EsnGl9gD4c1ZMy1QMkDntueRv5revtTDbiYmJZfsOXe+7bOuxjB3jUZNYueR2UtPX4dO8RwyNa48tuSx78Lo2MIpoxc7DpY+Sw78PxNs2pkoGgkAhddepwTHlWOlzzOtN1dhUM3fc4Pd5nopH0Tm7GU6R0YLLFYbHUtZ+Gq3E9blXU8kjGjs9bze5335rSLVtG4lW2K9Z1MKtRRVAp5TBCHEsIFzvuPE+1aO/KOMRvbphF7WN7nb6L8+i6BQV9W9gb6uR5u5q/EsxteNvNdWDNOHivq5cuKMk8uVvwHF27vpydYsdgSN/H2eSOw+uYGmWI3Z4m4I+3kutRwiVtpImWvdRdhtJIQXQNuuuvV78w5p6WI9XJRDLJJaRrgWgWNydPv8AD+ZTvYAwAy3azYCwB5+/6PgV0bFMvYbJC+R7Wtc3cdLLm0hbFUyiO7wCQNJPTl9S6KX97G4YXxzjVnSXYC55G3Kxv7k7VrTrdExoB+U42J6C3NWpkJHcjZHyHeFz5qq1psJpJWvNrAObbnsCr60zidruKeEuPde8k6dnbX8upFrearCoaGEucLXtbQCLe5WTRTR2Y4A27xsNhcfOpmzW7ocRtcaTy8VExC0SvA6KVtnTMbvZvdAJsft4KHbsiJGvYAi55u32PgFbsYS28dmNdcNJNz7VTLWNAGxe3qQNzvz+3RO07l4yqL+/JC57nctOxt5qo2pi3Y9jmgEWFgetr38FZnVIdJ0v25Nd1HJVTDUR/hACwm40jlvZVmIWiZldNeHXYHBgvtYb29u6qBoLgYwSB4kj6bKyl7dg0ta9pcdgW3A3+pVO0toOq/nZQmJXwkYzZ7L6T3d7/Yc1F8rXN0vd2Y5WsR7PzqzZPE9jjIWlwJ7o8trKYTRabC/iL87XJso0nau4Nb3ySdrtDhz8+uyhZg/CXGk8yRYhU2PuwOLrg8/IKdssdrOcXXd8kjmOXNQQmL4dXTn0Kn0sbZ1ww3tsbu/MqXakjRoaAedhz2QG92mPfkBqsQgqNkAOlrHE8ruGo25fBRdK/vXaSeWzfqVO7AL2dqIO1+tlEOfqI12aOQISBPZrQCWAX8+fz3UABbuMewi52de1/Hr4qAIAsHFttxuotYwWaBqsPlE8ypB7dLSe843NrD+dTCxF/wAkXsSfzIGueNQYdul+XgpRcNJk1C3Ic7qUIgOcNIdr25k7KJYdRJIJOxbquR5KR034TQGOA+UD9vb8yma6xJuLDwUoVHXBBd08RcqBJtpa3W4+0X8BdGusNTNx7drJ2rnDRzbtcWThOzUbA6gSd+V7H5lG5+SHAezf3qOqR41HQxrt+SgNGgDQ13mb2uo1taLaTluotLTsOZv5+PvUpMADWtsDf8m3z9fYpXESNLZGnvXFgbD3KJEZFt29bD6lXtXjImdtcAc+gVMsD9ibHpvyUziLam90AciL3UmmR93RHe1wXbciraU3sPZt2a59r3J6fbzTtGu2a4uFrB223s5qyrMKqaucPditTTstbsoAy3Xe5B8vgr1lDNFHGBPIez6kgl3mbWuiA2awanm99h/Qp2Oc21rt1bgg7+8H3KZusbuYd7bnxUzQ0Rk6y42BBtZQJC6f5bQ5xb11WPvU7ZBe8rjqPx9l1TfNK5tnaQOgAUzGCMggHfoSpFQyvDmgOYG9Q1osfbt+dT9oTbWWjkdtlRDnOFi1xtyJG3JSm99LrknomhXdJGG7skfuSS1yldJrNnuf5NABtt5qAhdqtI4MCqahG4iEEEmwdcJwJjE5rQXytaCORG9vcpJNLhZknZuuO+AC7mLgA7W+fzQGR3yufjzUxka1gDw0jpYb3UCSVrCbOcdWxNnIGBuziW2HvUwkZckRix5e32pcSDV2Qt18ggpiwuQ3u2281K6Iy6hIznzJGx9vQquHM0lg1XO3kApdT27uA0kb7Ks0iVoyTCmBDGwbXcB0OyapXCxBLRzAPzqq0tNx0ItvyCgDGHd4F1vE29gURTXhPfvyphv4wAZe25GygHMiGogEjYOJt8FO+zgG735XHJRMYLbkkAjw3VoifVXcJNUjhYN5781GRkw3bdoG4sb3Hmp2htmMicL3On2+KmDZJCBo9n29qlCg54a75Yv4abqcO1gbHUd+VrBVDEG3D2m/UB11E2tZjSD+ZPKFHSxhu8G1tm+XT6VFp1WEdrAch4e5HR6iebSenIKYs6XG3IA/nQ8kMeqVmsk23Grx96yDiXNHK3irKBpErWk222sVdE2AuOXMea8/q/tw7+lj4ZC78YH4KQ7nba2/wUzrbBw29ikc4XsDt5clyOrWnDK3MmZMvxmbEsLiMdidUbwTby+KwD+PNDCTG2ildbYt0C3muZ4tnDOEmrC8SxaZ4YRqbYd7qN7X8F0/KuUMEr8t+vzxFs5YXPLhbkL25C65L4ceCsWyxvfyd2C+brck1wz2687hjq/j7O8dnQYUSXEC7ja4WKg4sY/imJQiKjEbSQDZ536X8FjMMwqgmzxNDO1raRhYJABvuRuNvK66Fj+VMJwespPUI9pNJId0IAufnV5nBitFe3mYVx9L1eetr+81ETMePk3nBqislponyVDruAJ717LnvHmVz8KpQN9UoFup2PJdcwqKko8Phic4vlkaC1pFrj2rE51yG3MjoYjTtc1neNyRp23I3ufBZxmrhnvt4hS2K2eJxxPM/N5LfA4G2gg3OwII9nkqjaUyuayON4O2q4XpGm4HUp0slpoBtyJJtsPLcc/tusXmDJGB5bmZBVsGp+wJHM+9dFfaOK86rEuKfZGWvm8OK0uUsSq3ARBrgeoduOdtlmKbhxiz3tAeCLOBNrgG9uS26rpaejYH4XUgPb0LQ2+3O459Oix0mZsz0Ufq9NCJGtBeLOFr/Dz+hT77Jf7Gk/suDF/q7n7uf4KNHwvk0a52tI8TcWKqzcNcP2e6p09076rBtgLezkrCXPGZm3MlI7273JVvPmeprj/XTdJ5EAEkbi/h4+XMp2dRM72i2boax2xWfxhSxLJTKR73R1DHu3Nrjb7XKkpInUlK+ISXDBcnr9SqzVD5BrdKRfcDew9t/tupY5RodoG7+R0kgK15vNPiZYfde9/y+Pxdcy3M05NMZ0/JNyPC3z81xvG266uRxBkYHOLmW6X3cLdbbLruD1tPQZKArnhpcx2nVtqsOfNchxmtp5ZZI6IkPPyHNA7g6+zwXD0cT7y0xHq9j2nMRhpEz6MXQS6cWhcwODnSC5dtdp5L0hl+thfQwtLfxbXvewtzXm+hdHLi0BOp+l9tYZpDnezkF3vL0hdTRlpDDIB4A226e76lp7QjcQw9jzuLtspI2yShzANLe8DdVKx4uWMN7/SoUUT2QmRxI8DfdSTuawGaSTT7RsF5Evcjzyx2KVgo6cT2Di3bSdrlc6zTmp1U19NSPGh5I2PKxP1q6zxmWodM6kp5DoaC51r7gdLDmfzLn1Y8tk1Mc4kXs0O3eNvLl57ELu6bBx3W8uPq+q7I7KpJ53CdrJHOOt3IgnUPHbwXV+GlIYIG1RA7x2P865Cxhk7NrYnyaXHTLYAFp5tPIn3/ABXoXhjSQy4IynqCS6wc11uY/pW3VT20cvRc2m0t8oHCKPtS0NPO3n4rG4lVTVVTpJdp5G2+6vJpWutTRkBw2cByVtM2OIdoGtvfe2xC8yHoePKnATGAGOF+vVXcTnlrnAX07Dfn9vzq0uHPBaG2I5dFc05JYC1tybXJ+lTwidoPaXSW0WPQkK5ggLbBzR3d/Z5qmWFr9RIO+5ubK7Y5oabm9wo2iVOV7GizAbE9VrOP05qXt7twXb25LNTVYbM5hN9NwLclRp9FS57JWmzDcWPIqazrlaOGuxUsgcxsWzWuGw+3itrxuD1vC6YSEEgC/wCdSmhYyF7mxi7d+Q+Ky0ULZqGNjyNhbbxTu3JafEtUiw0CwYO6NrXWXw7Bdu1BHKx381kW0scZGxNvFV2SRwkBo2dyCrvflFrTMcMXXy+ptLWtJ39qw5kqJWvcxhI3tfms/URx1Undby233up46WNoIdHuR0Fis+NtInUNcy52/rZadz5jqtixLDJKqlfHosbbC6wdQRhtcJmu0h5DT4raIKtj4tRIGrqeZXRbVuWEzNfDXcvST08smF1Tdxu1VK+ZzHvgLSC0bEc/ao42fVKqLEIu8QRqtzsrjEY2VdKyuiOxG5aft1VfRf8A3RPzWlBilVGzQX3HKyyLqptXTkAjW0dCsPE1722A5nfqR9tlWhc6A6Sw73J5qm1u2J5hkQIXwESsBNt7+K1WupGNq3vhHdJF1nXP1N1k2aB1Pl86xcl3yOANyDvYWKja9Y5a7X4eQwvjLhY7Hr7FNR1ZdG2HvFzQDa2/25LJ1QbJC5paH3vc8tlreGzyOqnRuLQ0Pvte5BPj8fHxW1Z7oWlmnOkFu821iSD1HkreoleW6TuHD5vJX0bA4aXgODh7/qVlVudrcGPGwuLN5lRVCrhNW9r5IzKLEe+3h9vFXM5aHaw27hbe3xVpTARuB0kgm9tV+vmriP8Arp4cwjTyA3JNv6FbzO1ZXERfcWJGkX2G62vL2M18Udoap1hyDtwFptS90DCzW7ugnrYHz8lkslVpqIHE6rt5WHz2WHV2vjxd9J1MJpWt57bRt0ajze6xFbTnun5TPDxsszSY1htaLw1LSRzB2K0UyMc0gc9+vkraicAXjWbbkb7haezfaOfLk91l5cfWdDipTvpw6fdrhsRbySwIuubw41idDM0xVUmhx2Y43v0tvdQdxQqqDEocNraKOUS8nsfZw9o5fOvbnJER8Ty4xTM6q6JJTxSg62BWcmHU773fpby3WJZnrCLtZUulgLtw4tuPiFkWVNJicYdTYi14dysb3VZvTJG45W7L4554TswemLbGTVbYqr9xaIttov7VZ/cudp1QVZ9zlHs8ai2bMCPMXKz3WPNFuZ8WTvy9T3vBI+M+RU3quJw96Kp1W2sUjq8UiuJqYPt1GyqNxQi3bU0jD12upr7r04J9568pDWYnDvJAHgeCNxojaaneL9Qq7MSo385LW/KFlV/raX8Zhv1Voif9tlePWqlDi9HMba9PtV42SN9ixwN/Aqzdh1FKL6B8VIMKbGS6GV7T03V6zkjzyrNaT44ZAi6AEDmrJkVfF/xzZG+B5qq2omG0sB8yN1eL78xpTt+Urm3igKpCoj8be1TCVjvkuBV9wrqU/MKR8cb9nMB9ym1bcwl7fWnEmphRNFTk3DbFUXYY38SQhXnn0sgvc3KrOOs+i0XtHqs/UHN5OBUjqSRp2jv71kLqKe7qd8sUY3MIuwg+Hkoab8yPZZZUgHmFI6CJ3Ng9yrOJMZGMEQ5WHO6PaSLDkr91Gw/Je4Kk6klaCWuDlWccwvF4lZ9kRu0jndR0kgADdVXRyW70RUNhsdrKmluVLSbbn2EKXSbhwsAq4a3mDfzQtBFimpNqTmn8UWvzJQxOAF7XU5bYXcL2UTc8r+xW1CEG2HNodY72QaXGwYd+V0uWnY7HndQL72BsTb2K0TGka52gWiRltAHS6tJcOZI65abjlur+J1mOabHl8FVa8Na0WBA5q9aVv5lWbTXwxb6ACHstJDr7uvuFQGGSOaGmU94+KzBkDS0hu5O+pRdEHWBtqG4V5x79Ve/XoxQppISQ2V1r7gclcdkGBt33J5BXvqw2d1G9j1UssbXuDgBv0CicUxWZPeblYDTbe97dBzKCJ99RbYK5MYJ2bvy9iqSwsLQYrjbvXVIx90bWm+p0xktJHUfrsbXW5X6K0kwKmDy5rQL77LMMpHFpfexHTwUjYZQQ0AOF7XWc459YaRk14lhfuEwvb+EIA32JR2Dz2Ijq5Rtvd2yzhZ3d2HwUA0d0chyUe6hPvbMDJhmIN2jriRfk4X2Q0NcTuYnDfe1rrOdmHG4aDfbxUXRAbE/BVnHpb3kz5YSOkqozcxsc5vK52R1HUFznPa0+9ZkQtbuSEMIO9ue6jsR3tfNBVF2nS0gjbvKc4eY3BzWOdp5ttss2IQ0gglDGQdXwUdkJ75a3ilLila6NsI7JrQQWjr8FLHhUr4A2o0OcOVls7oiOg38lKYWF3yRbzTsX97Pb2wwUOGuFgAGgC1r9VOzCXgBupvd2B8+qy5po3baefw9igaK1gwnmLAKe1TbDOwWQjQ6TkLXv+ZTjB3uFnkc+R3Cynq84JPMKGmWNhJabeSjthETLF/ccaQHGM28uipjLtI5u8URB33HNZYuF7Flup2U4DC2wda/RO2FotaPVhTlrDw4fgmCxvsLb9FO3L9GG6g517dCbLLCBx5O/mQR2HIE9U7YT7y3zYxuDUwAAlk28XlQbgGGD9ci1flXubrKdmQblpF/HknZk+JPtU9qO+3zWTMMoG3YynjsQBuOanFHSN39TjB9nRXRgc0hxde48FBsLw/UOVuV07dI7plSZFFGQWsaN+g5KYGxu5th0VTsjckm3uQtcQXXt0smkTKkSPMIC61h12U5iNgPmP0qIZY8jsN00KfPa3IfFLEdOW6qBliC3Vz5WUwAJN7e9NClpBFyRvv7FN2LW933KoAy+4LVNcbCxG/jzU6FPsGW2J5IIri9thyPiqjSHbW38PJNRvv8AME0bSlp3c0jly6qJaCLlim1G5seXioggi9/epQo6XCwJ5fMojYWLtr2uFUaAXfmUtrXtyPWyhKm9rSQRvbe6gGtDt7iwuqh1C5FitEzvnwZeJihaS49bcvHr9rq+PHbLbtr5VteKR3S3Cpq6emaTJI0Ab7notcxjiFgmFA66priDbS03K4pifEDEMVqHMmri1nLS3ZwFzsT1Ox5FY2mY+vkOgukBF73vcePwXZXou34sk8KUyxmntxcy6HjfFuqqWlmFtcy/Jzh59AtOrcx49ir7S1sri9p7jOXssr6hywx4Z67rja4EjxO17AW3Plfr5WWcocBpouzaaMN06tZe46gCXabEbEnYnfZYX63punjVI3p6eP2ZmvzedNKGGVszgTAQJD8pw5kc91c02CU4aHTSai9zA1uk969tvgb9fov02HKlJJStE51MvqLTbvnpd3WwUz8CwVj2R1EjHFo7Ma3AkN5gG/PcBcl/at78V4h6GL2Xhx8zG5+rQ6SgM8hipabS5w1Ma7YixN9XvBHu6XCv2tqKEwmegcWvYe1uy9rXsLjpZdKosOw2mjMkbQCQXEAcrm538yVQr2YS7uCCG5FzqI3XJPUWn7fh007YntrEuaTYxQifRNHIwEBuhpIsQCNvc4hWL6rCnRtFRK5oafwYF2gOPPb2/mW7VOB0lQ5zmMiMgeyS4bqPygSB7eXvKt2ZJwmRhmqpC1xIkOmwadQ5AX2A32+lWx9Rj9d7VyYs081t+jAQ1tFJPFNFVFpZcBpdta21+iuafCqGocWsqNOtrtbtQLnk22N9ti2/wWCzJhVDR4g+CjmabDfsydvIrDS0+IxgNpMQma8m4sNwu3Hjrl12bceW/U4aza0xOm91mB1E7HdnWylhJbpbaxub3I8L7ewBYqTK1aAHvmiDn7lngbcljcPwrPYp+0pq6Vw594eXgfipKjGM60VQI/VBPpdZ12WuFtHRelbPLn21krG7411E2sw6Y6o3vEZsW6iA7r8Nr+5bVhWOTTwBlTQyCXTu4izT4H7eK1CfN+MYe4HEMJbdxaCQ08/PwFlsGXs5Q1MjW1eFyRgtO9r9fh0W09HhmP8AMrtjb2z1F57ceoTvzK4B7XwOZY6bu2HxCrUuN4aGkPeGkWte/L+a30K9xavwFwEssDiCLHULA+1WEbMr1BsJIWl23Lffaw8Pt7FlPs7p54jcNI9t568WiJln6WuobNc6oG/I32srqHFsJilH9dMOrkL81rpwfBpYwaaoiewHcarb+FvJTHLTGtY+nlG+5GxFlzf4TijmLSvPtu151arfoMSpZ2BjJGtAb4/b7FYrF42UpM0bC8uJN9W3gtdp8u1kZbKysdYAWaTcey3Q8t1k58IxSan9XbUa+73ATbb2i5C0r7OiPEqR7Rx7ieWDkqJ5antJXWiAIOk3LVLUiWcNaBJZlrC1ufisXM3MGFTuEkDnACwbcOHPwP8AMpZMcxCGYB1A/vNs7ug8/m6efNY39nZon4Y29CntHppjmzcaWVsLWi1jcXtssv68wR9x3MbW5LnVNmQsrHCoglBvyttfqd+XT6LrYaPG6WUxvL3MP4oc3cjx9i5L9HmxW3au2/v+nzR8NmcpsQqoZyO2O++6yFFjs2pzJB3gdgdlZ/1lVxh8c2l5AsS6593zKydVxukMbKppcH3PTe3M/Pssb0mI1NV4pTJztnTmKoe7syG3G/uVSnxztn9m8Bsh5e1a/TSsc+0biDe5A5D4lX7aQxStkiDQC0kkndZ27Y9E26eutQy3rspeRoNgVcOk1N1aSOuyoUL2F+h7W6uqynqjNGwuOVlnbJEejnms451KxpqyGcWaRt481fMkbfWWkHlfzVuzDZ2P1sjAF9yd1kIqelZF2krx3ed9l2YKXtG44UyXpE88p2VDtN4wSellTjOJGXtHVDdINyFgsYzrQ0DuzoozUykkBsYsAbePJYNmLZlxtzg2b1KM90NjaC6/Q6t7D3L1I+W+XL2TMTaY1H1dBmzRQYa5kVVUs1ne17n4Kq7H3VDQ6mZsRzOy5vScPMRxCqZW9pJFIzT33PJcRbzXRsLy/wDc6FramoLyBcl3iuuk33q0PO6iMManHO1nUR19bGWlznPcNhyC0fGcLqsLn/CNLNTiRY9fBdKrcdwnCGBx77wQAG8vidgtKxrGZMdrWyGPRE1uoNAvffr8F6HT91efR5meYnhrxbIx4e4GwO1wUfUTPcXPPdttbfbYW8uavXRWAlawbbbW+jl86kc17iwB2zhzAt59evJdW9uf6LculkluYxbVy5fEq4Mj26Q2F0Y5Ag7lTgCNoJGhjrBgIsR5qeOmMg7Rr2u2IGpwAHtv0TZr5KfdbI3TI8ObYgeKmcY3RMAOq45cvt/MoDTvYO+QbW2Dv5lK5rgQ0P221XbcAePT7D2KNi5DtDWhjtJO1gN1cw4hNC4O1NcA47OI8NyrLtxu7tCXkXAA2P5wqRjDmarcrusDfpfmeXRRqJ8pidM43FXiQA04lttqHXldTySueNhG1pNu6Qbe1YOMFshETHWHdNiNx9HRVI2NpWubAXsLjrcNV7n4bqnu49F4tvyvXxAOOp4Zbflc/BA6KKzQwdLavzfbqrMlz9P4Qt1H5QOq/uP22VTtpHOGp4fpdYktAJ6cvapiEK4BLu+w79AeSnaxkZG9hcWN79VbSPmOzmNO34oNvJLEMBayNptvd19/6B9Ca2RK6kJjktG9pHIOB5/FQPeJd28fibfnKoul7oa0yOtt3hy2VHtXFtzIBYbEg/TZRFJg7o9F4XAs1FzHEiwGrY32sqrXMcwsIcHHa/RWbbmMucWAjz5G/wBtlOS6MadDnHlruL3U6+R3K4Dg2+s2tYAjmpg+0ZJa2wtffl7vcqcTttBcQ6+1lUJYxu13AAk2FyVCQSFxu1twDbbYBTOLnOAdq03uPBSCVosxrW8+gN1UBu6zASDvtzQC7bS0keZCmb2nyDuD4qBIhu57ySPxWHf39FA1bi0NB7MmwNtyFMIVOwbc63chbSOamDgy4jBBHW+4VAPe831A3P25qYEWB1XF7bfDx/MpiESrODgdQDj13USNLr6wSPJUS6QNsblp6X2UzNRFnE9OfRTHyPKcSPtsGjZRZ2lwWt2vv3h5qRrmN7vwUdRe7SLHb8q1k0Ji0gFzYiR59VKJAdg0nbYJ3STqb7N1EFwaHEEBu4JFt0EW94Do0ci7r71FpDd3W35d5SRkuJaSPe3eyiHOILnFtwLWItdRo2qFznd4ku0npyCmL9Le8Dsfk2VHtw64a1vgULg4huk72tsmjaqZoCwhux/KI3UQ5kjQ3YnxuqehrO697m+RbuFEysteMsaD3e6LE/bqo18kxKtpa0aZLAki4BRzmHusboP4riNyqDAZBdpaevO11OGgDeM7dGG6eBF2kknWXOINza48VEuY0jkBfkOhULvayzSWC+4ClEIedjuPLyQ2qb3DhoDRfZQDC/lfnsb3VNwjjBs+5vsL7FQu+1nWIJ/FNz4IKri1oLdRPgPEqD5CWkbaeoUGtkIJAO29z+dRFmu1WD3EcyNggDdpIFjfYqd7mAlrA5zrk78vcpC/lcA25+zqpt9Bc+NrevmmhKS6/wCEufLwUQ2wF7Acrnw+xU2oMaNLN79bKDiH2Be7fqR89lPkStc1oaWsIcdzqG6B7nWaW3N1VETTpL32A3N+vsUWyNZ3KcgG3Nx3TYlawi5kbpt05myn7azSGuLbjfqSqfZuF9TSNPh8VANfGwhzzYH2qOBHSTuB7VDTckgge/eygHODS1hAafHdRDiLXAN+lrKRUv3QHxk93a5Upu/u7Dfn0spXAlxL73PQHmhDwNJvp5WAuVAuIrjfu308gOiiXEk6nEEbKjDqJ1WIJBB2Rz2gtAcDfz+leZ1c6vy9HpY+Dao6TSbDmQpHPuCHG/RU3PIBu8e5S9rpNyT8Oq5Y5dEw8R5reJMxzg3s1zW2PsH1rteAVeFU+WOxfRntdBAc3fSLc/LouJ5gAlzPUNse9KwWAueQXbaCmipsryTRvEjp2WIsBotb3lc/V/6dIep7K3PUZ7fX+cuc5ckpxnTEKmzz2bhYNOkk73N/G4uujZnxCmra2lbS0z45C5pLnXsQTtt42A39y57kSibV5trSagN1VGna1x3ue63vMbqhmL0kc8bQWsYxuk3u253PzrPNr3tY+jo6SZjpb2n52/jLo2GYhCY4O3YA+FoAcNzZbZg9U+pdJLb5VtN7LjgzWKGoFMYiWtt3ue/h5rqmWazXhrahsb++0ENtvc+Pgq5q9tdvNpaLTqGztcfxXbgWsuI8caetq8Yo+zuWRMJc0c11eir5KqpLoiexYO8D0d4LSsTdHjmbKmlnY10dM0Ak9SQueszvfydWOsWt2T68OQQ0kswb2V3SDbTp5cv5lCnjqWF0dVRvcAdN9N+Xh7l2P73sLppYn9lpLTcX7u4Drb+0qFRhWH+rOeY4ybgHbe9z9vcp/aZj0d9/ZtbR5cOrPVy5zQwjmGlzdhssVXU9O+DU9jXamnZvMcri/vXQOIdFS4Zhj5qeENc03DwOn1rk1Pik1W0giwab2vz+1l63S2nPTuh8l7Uwx0eXsnnjad0sbmNJJDGnu+Bvfp53Vanex8rWQgMeHWOu9y23RW+5kawG5cbb8vG4WawalbLVesPAjcAC8+Flr1NorXTn9nUm+TbIZrxT1fAqeiie0PcGjS47EHY3WjV9Q09owOOrm24sLG19vcD7brKZtxKOpq3wMfqAYIxcfJ3Bv83zrW3yySG73lxADd/AKnT4+2kTLq6/P35ZiviOF7gZDsVgMh/GvyXoHKkRfHqc0l2mwJ3968/YAx7sXpiy3dkB3K9KZMgbJE12g2dY8j5Lk9ozrTv9j67bM+S2NgaXXdzF+aweN14jp3uJs9t9I1WuVka+V+q2ggC5sGm60zM1TNHA8yOLLg2LhzXl0p3Tp7ndqNueYzMauaUSOcXEuBcD3t1hnl0oY1rg4xud2jb21c9rHx8FeVE7HOlc5xDL6dQ+nyWMqZWtiZFFAyMStdZxPySDv85uvXpX0fO5r7+KU+HuLsSgpm2axxsWhwOk3G9jyv4L0Rgcb6DDKd1KSH6dQttc26rg+SsLrMVxeOJsbO6bjukb3vex9i9CUgnZSxUxjs+NoB8Vy9bPMVd3s6J7Jt81fCsS0vc6r2cSRv13PisxPVQywCUS2DRaw3WAlwyaoAla3Tbf2jxVWkw2UN0yTOLeVvLxXDMR6vQ1C7fXx6dEURN7Dx3VfDzV1LzdpF9ze4v5qpTUkEelzG7+N+ayVPHoDSNmgWFgVTu9IJ4Tupi5oc478rgqV0BhaRqde3Uq4c8NBGq9utlj6isi1ljn7g7jz5qqtYmVpPH2cjpB1O4vfp9tlWw6Nt3yOYLk+xY+smc4tYLtB23PPzWZoIg2FrG9ACb9fap8QvKYl7mP0gaiNgRcK/oX9nRtvy23v0VAQ7GSNp9gVWnhfJRGJmxBsBfkoieWdtaXbo9UZIGxVjLG5/dJ2uq8UdTG20ovfl0VpPqsfxdIPNJKxyuYTHoGrTtb3bKczRaegPJYAzTQy6Q8lt7jwVVkxd3zq3N9ll3ba+79ZY/M0E5cJYyLC5G/M35KOHVNRBSNZI+5AA5eSlxmqOjvOuLdfBSQSOdRNLQQbmx8F0RPwQr2/EvJSaqnMLydwRcqbA6lxilwuYOLgDpv1CmpHOMJD7XsDdWlXIaSsixCK3dI1WPNqpEra3Gl6IDC/TLYOB3Fut/qU1Sx7Gs7MWDd7n86vqqWKogZUtaDq711YzVbHfgthYdVEq13KnNcxuO1wN78vgsDHiLPXnQSPvv12+3RbLGAWXNtI2WlY7AKPFInF4DdRJ33Jt/N86msRPDSumXmga5kjWWFxyvy81rVTh8lHUipda5PPxB5fOs9WVTI6Nssbb36fzqnT19NUxCmkjbqAsCTexV62msbTpPGx00YlL3fJ5AfH3KzrQxhsWjcWJ8Vf0wlhBa0XAPM9bqwq3udVgObvfr0SEJItmd0WDeTgOvsV1SH1OQB0YIIsSef1KqBFHDqkLWm2x6KjJaWTUC2x2t7+Q+dXRPKfM80LMLlmcQA5hA81Y8Jqv1rCpHbmzn7nnssJxBrpKbL85a7S7szb2q64FFrsCOsEOc52q53Verp/wBitb6wxx5P+1Rj/wDLM/wdPjtvubEeCYbRSVcr+zYedttverhzW6CANrclJhdHiLpnmnZIG8z7fBcHsq026jbbrf8AQlkRk2rnl1ukY0Ebk81cN4cYPLWNr64maVvyellSljx1kgc2WVoHn1U7KzMET33mBZ+L3d19Le9Y33Q8OtbTzWWfiy/hUTQ0UjHbW726g7AMOF3RQiNx6t2WKjx3FWbPjY4Dqq7MyzX/AAlMQBzVIzYdamNfgmcebe9ro4RMw3hqntPtKkc3F4LkSh9vEc1BuZaUO0yxPafYrlmN0Egt2tvake5t9m2jWSPtRtbfdasiNpqW/sU4x6lJtLG5vtCvBUUVQ02kY4e1U5KGhnF7N9ynV4+zb80bp/uqjHVYbVbNdGfIqp6lSO3DAPYVYS4GwkuhfYnqrOShxOm/W5XG2/O6d96/brv7k9lJ+zZmxQNbtHM9thyvspTBWM+ROHHzCxTMWxCnIbUxa/Z1V5HmCmdZsrXNJ57bBIzYp+iJxZI+q4M1dELuhDvGxUDinZm8kDx7lVgr6SoNo5mk+F1cFkbxc2N1vEd3NbM51H2oWrcQo5QAXNBvyKmEVJL8ggb37psoyYfTSfKiHuVu7CITvE97De+xUTF/WNkdnpKs6led4qhw+dQIrmHulrxa3gVQ+59bEfwNUbDxUdeKQ2vG2QeI5qu5jzEwnUT4mFT16WO4lp3Cx5hVGYjTOOku0u8DsqH3Scxtqime3x2uoiXDqrd2kOPQixCmLz6Siax6wv2yRv8AkuB9hUyxpw+O96ecsJ8CqrBXQ7FwkHwWkXn1hWaR6SvkVka5zLCaJzfMbo3E6Rx3kAN7bqfeV+avZZeoqbJ4pPkvB96nV4mJ8KzEwipDFG7m0KdFbW/KN68KD6SF9tiPYpDRm3deL+aukVeysp77LJ1PM292g22uqJZbZzSsnc+KgQHcwCo93HotGSfVjbBSljXfnWRdBE78WypepNFy1ypOOV4yQsA1ws0cuv1oC62lXbqWUbgXsqRY++7bKsxMLbiVNj2NcSbkWF/Mo14B1EbG3uUxYCodm1wAHJTFpJjaq6dj2Hcb+KRse5gvzHUKi2HbvG4VXW9m7HCy2pffNmVqa4qnZYWLhcuS2p5HI23UjpNbo2sJDup6Kcy6HEixNvit4tX5su2yRzGub3BYjcqdsIduD3hzCpt2OrVz+ZXETQTp1cuqViLT4RaZrCk6IuduOapmAanNaw2I5q6EbDdznkHzUHanEhvhbl0Vpxx6oi8rF7HscLC1lKGF34xKyHYMF973VExiPckEErC2CdtYzbWjmu2NvLxUAbbEXN1dOY6wsLC6lfFtqA36qlsMx4XjJC2J2IPu8lA38VWEV93DdSvYG8vBYTSY5lp3Qk5i9rnqga0uuByUebb7KTWBtqFyqzwnyjuhF7WsqTqmJhs9wUgr4dRsSfMKvdC3bK4sTb8yhc7+CoCqBBc3e24UYqgyuLQwgb7puDtmFWzSSbC5UpiY48lNf2pcDnspEvYgDd23VQdGb7cueynJbb3cioBxPIhEcpO+0kDl4IHnYFpsD1VS+21rqVtnEkjqghcE38rW8E7pGsEbKbS0HlzUpiaeRsiRwLjfbkoOFrEgWClc2QX0OtZQ/Cg738ETpPe/NSODhqA2/OpTI5vym7HwTt4zsQbhDSLnk8rc/FRIDtjfkmzgCLIGXNr7gdUQludOkfFQLze4aCQdrKfs3328rFRbFJ+Kw29iREybShzja3VRcQel9viqrKOd9joPKyqsw2pLf1u1x1UxWUd0QtLElw5E78lHcW2+ZX7cKmdu6wJ63VVmEEfLk5G6tGO0qzeI9WNbe5JQCwu7ptzV3iTaPDKWSpqJO4wXJ8FzLFs+09cHwYS4lzXW1Ofa3mr1wXt4JyVjmW+S11JCLSTNBt4rgnGmqbV1zYqbWGlpJc0X57befNVPu1i1DjLqjEq6SeIm5aDstpgflzNLND2RvPM6rEtPj8foW9aT0t4vbmGN5jPSaV8vOolmoy+IMdrDg86t/dvz6nbxWfwGSYuke91+1AJAOzfYuy1HDjL1UC5tOwOG9ufsVtDwtwqla4QAgHc6T5p1PVUyY+2vk9l9PPTdRF7zw0ilxippSywa5sY0gHnzvf2+HsHgFUbmHEQ5jnTvOhugAOsLWsfaeRuVtdTw0daSSKVzd7RtG4+fn1WNqeH9eya0En4MkWLxvbr7V48x84fWVzUt9m0fmsW5tr2Pha2aZ0UYAc17gdR28vaqP3eBrHVTo3OvJ2gBtsRy/wDEP+sTuVXmyZi0WqzWu0m3I7q0ly3jETiDSFwuBdpFjc2VIpWGkWmfEswM74r6romkgeGaBoaS3a3z/msqrM3MEbqh0bQR3RGHd4nx9lrrV5cOr4TaSkladOr5J5bb/OFQcx7CWuY4EcwRyScVLei3faG6VOcHR0IfA9jNnAmxNntsTv4WNrjx8lquIZsq6lwDKuQhmzQw2Fj5jmdlrGZZarsWx07nW1tbYG3ytvzgKthMVPLFFrmBaRbYbk+PvK9j2f0WKad1o5eD7S9r5sGX3OOPTyykEstQTJNOBr5C/wAfNZRlRSUj+0jka7SAS7TvsrJ+D0z4w8VADudrWVvUYLKxhlbKdNtViei9OtcccQ8TJ1OXLzedt0gzZLDC17Swse0i1uvX28+fmqcONNkmbUPgDnm7eQA5/bmtIjpK1sYb2rrtbe1uvjsq2qvgc917cut7p7mvor76Z8t5rK7DqtrZJ4WhrTbSByNr7n3rKYXU4MxzYmwNbI4AOFrfFc0+6Ve06XMJaDctHWwPRVqfMs0BdaIt1DTY8x9rKPczHEJjNWfLrDabCK92iRrHMIsG3GyxeK5Tw1wc2CzQLHu8yVpVHmqeE3qHlpsLWPJZ+DN9HOyNon3LNI32B2ufnVJw2hb3lJXzchxBo01kmkFxFnWNlaS5cxeF7YqWtka0ctJO481GXMUbn2bUlvdte+xNzy9t1kqXH4HsD3TC4ABv1WfZaCe2WJlZmzDXMbHO541Cy2DCMWx5jQahmoDrbyVpUY2WFj5S1+garj2b/SFMM3sbHtTnlewG6TS0xxCJ7d8mPYtiEOmZ2GmTVa9r3HwWJmzXhrWA4jhz4XEEHw6fStmoMz4XVu01MYv1BFljM1RYNWNbZsTWSkbu6Dl9F1aK8xEQztXS0p8YyrVj8MWNsNO45m/2+KzFJS5dnLXR1DDtYd7ktJiwTDG3DnxANsQCbAD+hSOigik9Xo6kl5aT3XbABaxinfEq71G5dLOEYeQ6SF7NtwQeqwk+Wpe0c+mqSw2A7htfp7FicGfWuHYMkeDte/vWWZhONXvDUPaAB8o7kjn86mcdpjUnfavNZRpMFxOB57OpJaeVzdXzKfHw4NawPF7b3FhdXdCXUTWurJ7louSbALN0OaMNkaRCWTFoJuwXFvC6wyYMc/brDWnV568xaWGwsYpSTGWsLALHZo6+G/uW3UuPYc2nDnytuBY+N1zXNeN4rV1JZRu0MPSMd62x9yymUsAxGeISOikbrPypDc3XJ1nTYa4+7HTl2dP1GXNfWa3DYsUzZMQ6Ohh89bvmVgyPE8SiL6p0j3PudLRpAP8AMtjosqxRkTVjgfoCy7JKGmbojAcRsQ0Lgp0mTJ9udQ7L9ZixcY43LTsNyTNUHXVktHQArYaTA8OwZjSXtO/JxvfyVxPiMhFhaJvlzVqynmqnWZE9+ogXIv7V6WHBXH4jlwZuqyZvtTqGTfjsTIWikhvy+VsAFYzVVVXWY55eDfutFgslS5afKGmpdoaByBWVhgw3DWBgDb/EldUVcfdpgpMux1VMx1VTGw32NjtusHUZNhc5zoqp+o30tcLj7brf6qbtIdMTdiPmWNGlpuXWvtySZtT7M6TEVtG7Q0SXKWIx37Hs3gb87KykwWvorudSTi7eo1A+NvnXSmtZt3hcKYBltVtz5q1M944nlnbBTzDlUsUwGmQOLhtcttbl08VECNrTrLQ7nsL3811Exwub+EgYT1JaFQlwrC5Xa30EBHP5IWsdR6TCn7P6xLmVnSksLbFreZPQf0qVnaQgFzS49SfHpddGmy/gkrtZomhw/JuFRlyng8p7jHhvQB3LzsVb31VJwTX1aBG2NgLLs1bmwF1Ds3yPEjGMuOfmt2kyPhZ2bUzN8ORVJ2Rw2O0NfpAG2qNT76nzV91aGniA2sSSHAfjddv51NEezd2bnOHPUb/nWzOyPXi4bWQyA8ubTzVJ+TsVZYARv/wXc/ip95X5nu7edMBM8Fo0uIIN9xeyiztWP5WAGkm3hyssrNlfHhYMoi5oG/eH1q3fl7HGEiSllcDvcC6nur80dto9Fo6ZkY2aSeXP86qsnZcWYTcc77Kf7jYsLvkw6UuHIBhVP1etp+7JQyMJ8Qb+37eKncScq+ol1+Vjy96WYXchp6qjI6RpAewt1WvcbhRD9L7OJudgbKE7VW08DbkNADjuVERRloBG9h1v71I6XSbNc0XttZTMeHuBDSS3a5TkjSZsRDtMcrrWt5qHZyhlojch17O6+X0qq1rbm4Iv4KOoW1MNgOdlG0rdonae8Rcnn4KvKJ2s7QhpaeQUTvfu3I3KiwteDrt4DwRKgH3FnNIHMEfmU2tmqwBLeQJGyrDsurQQDc2RzIi0te8/mG6bRpR7W5s6UuAFiLDdTtLDs4jY8vC6gYI2jUZBtyuFHQwl13CwF+6rRaETVMSGjZgIIuehump5tu/2qm1haL6QB435IAd3AO3OxBOymJhGlbWWg9/Te17i6nMgFuzINuZcVbtBDrOde55c1AyEvOwuTvf6U2aXAu4gutcnne5KnJIFiT4WHMK3E0wO0bQLWvyKiHE32Idblf8AOp3BpdawBqDjfxI3ULiTZveN7lUYpmEgOD+Xh1VQ1dm2aWt8Ra3xVdmlQxtae+Rq8B+dRLujQGgi4A5hSdo15uSwk+CnAbGQDc3HJp8vFDSUg8wHOJ2F0bZo0PAJPldTFuogNAG3wUQy+7d1P3iV7r32aAenioBuu507DwNgFV7Ngcbhp22PRQ03uD4WO6QlLtGQAXX8j9vBNbnE2Ltt991FrHFxA5WUASx9wSfaiJSlr3vsC11vEWU+hrRqIa529tJsLKmXO1Ek38TyUQ0uaTa29wmjadzjs8l1j0B5IDp3aXADqj3MBuwX32v8yi12oWLHboANrOvcjoRsoh1+drkC/tUWsJGu9gPEIXQsOpp1HoXBPuEWxuI1vbpA5k9VM57WEhgcQ3keqlLtW7nCx6XQNO29t7HvblR96Uri4gEnnub81Fvdt3bW336qYvMZ7rb/AD+5Sl5cdT7WI5lIQiXDVYA2HNSgkODTfw53U4aeZ0joE5fIG1uY5psDdxtrcd+pvdTazYs25W5c1IDaxaHXvcdVM1xvqdbkkpDGHADQ27b223Ue7HcOZYjmSeig6qjgBEp07Xbfrb6Fz3OeNYu4OGG1DgG/k3Wd7TrhekRM/E23GMy0OFtJfqkDL69AvpHisVFn/AXtax85hJAuHtItcf0rTsuYbm/EGVE9XTSPa4WF28xY3+lX1TgmJvLu2ozI8C93R2sV4mTHnvk3aYfQYr9JGKO2Jht8WZcGqRaPE4XXG13gXV0zEaWQWiqY3ahYWN91y6oy82olcJKWxNy3S21j5rB1GXKlkznU1fU0rmkfJkO/VXrgv6uXJlpXmnLi2KSPqcdqHU1w905DCHE3INrgnx5rPzYxnOiDcNdGzUIwW2FyW+IudyrHKdPloZ0pabNX3TOECeRk33M0Cp2DtGjtO78vRe/S/VegocO4C19TPFicPEen9VpyWPLqFotbn5+9Xvrtjw58GTJ720xaY3POnnrAIcxyzVMuE2bJT3ll1ENv4jw8NvgtnyrPjlXiVP8Adara+xJ0PA6A8yNvd7FvuTqX0f5RX1GAxcSy6AHW5zqGxbffa30rc6bC/RypI6GsZS5/FRO0kt10RJ2I1G23iqZY54006S1u2dzOv0aUKKKTEo3QVQ06wZG6ASD4AeC7TlmGFmGRxxm/dAPL51ptFScAY6mSbTxE1Ol1NLpKPZ3iF1Z0vDlmCQOym3MDKl0jS84l2Gjs9Jvbs99V9PlzXF1PFY5deDmfCzZSxU0DzCy2oanWFwee65vh8jJsy4jKx3ea8Xt1Nl0qSeJ0UhY+5APLotvwuq9BaSvrXU1JxwbKHkSF8mE2uPC2/wAVzY47onxDrx27MlZ1vlw3Mta6CnDmP0aiGgmPVubctrrX6+sraWtp71vcuT3QSbCwsbn2lelMYofQaxZjWVMHHOMRuADoqjCWm99uftWMrsO9At/Y1VTFx3Ip4xptPhG4tzO177qtMNY1u0PWvntM77Lfl/xeVOKs2rCZYntDQCN73BPmPBcjoqd7Huke5jS5xdYtuLeHQr23n+s/Q7vue04vRekGY3m1qN+Ch5t1OobrSGVX6Ga4j+svSWOo23mwIgbX/MvZ6GnZi1t8h7cv73qdxxx6vMVNL2MkXcAGhoYdjfbkCfZ1WYrJjS0EksYu6wsBcG3jbqsN2RjkdKYrmMtJJvbnfbotuwDE+EkmDTQcQGZzdXCoPZ/cc0wi9X0t06hL3tWrVy2tp81bNT3l4iHP0eT3OK028z4c5me50pfK7TI64f5k339nLl/Tb7W63XVmP9F9xH9b8TgNxcuoLfbdQfUei+/5VNxOv5OoFu5+d8y0LK7GuxOMueAAQCCOdzyBXpjhw9hBY5pLXi25OxC59lKT0ZnYiGU9NxMJNtnvoLfBdzy7NwMwoU9RTUmfDHI613Oo9vb5Lyuvjut5e/7L4xTx6o4jQQShzmRtH0/bdc7z1gxNJI5kYIttfp4+5dexl+BVNU+TLgrRhxax0PrhZ23yRfVp7vytVrdLLBOpMpdvKc5jFnULYSYxhpjEoluLXMm2m2rzvZeVzTJEx4etSd0msvL9dBHE54tu03dvcfnWMlpoT+um572wHdsbnce/n1XZ8fk9G+GqfDPDxEs0lzgx1EenMrWq1/ozTBjxBxMbqcGAB1CHXBOxJ352+Ze1jruPLw88xW08bUeDENO3FRINTmsYG3c75/5l2qspxFIXtJAN7nnY/mWN4YRej5DB63QQcQA3YDtXUfX2LqNSeCFRTB4hztbydS3svO6iO7JM7en089mOsaaBTPYGDU7S1pPwVyaQhuuN7TYXBJsrLiTjvDzC8JhGS4sxiudMNZxIwGLstLr20d7Vq0eVrqfB56qbBoZJH3L233F1z2pMcy6d8L+npyLBx2IvYG/zq6jaQ3QSbEXsSTusa2ecXcx3mfEK5pq+T5Ra0AHmOZWehJW1Ri208h0HNYOV8k0he1wt8qwO9ltjH0lQwNkZsRyB2UG0uFxsu6JpaSedlMV9YIy9vEw1ukjbWVbbM2byG1wPsVtkFK0NAIAPLwUtLh1HABNCG257eKvw2JwBDrHyKnsUtkiUkcccY3Iva3Q9FJSyNaXlrSLnYdLKjiNQ2ihfK4ju77nZUsBq48RoTUAWB5FI33aVmPh7l++dsg0hpv0Nlj6gFjrG4B2vZXOkMlFm+9UqyHtBrDhqHRRO5hNdbYKrb+GIANztvt/OqUcthbU6/S6rVdBVPlDmRXBHMBSUtHVRkvkjPv5LCInbr3GmMxeOw5AAcgPpU9JKw0mm9iG3tfe/v3UmOvBcIi02O1jyuVTiYWQbkDYA+a3j7CnG9zLMUTT2FnWHsO6lqKU1AcwONiBbYKegkYIRaS/hZV5HnXcg3Jtss53CY88JsMppJKV1HL3Swd2557rBYk2SGVxc6zmG231kLPmqkaW1DGWIG+yp4nhkddG6o7uojw6qVazq3LEUmKO7JrJA6wdvt/OsbjVRDM3uF2prrOH26oKCrhlMbt2i+5sArOpw+ukqIyOzDCb36je43CmIjfLWO30ZCrgecPa5jBZw8DsVhLyUwdKCSTuSBdZyeCufAYonXIPhcK3gypWVoImlIa+5OkHn0tv5K1LR6onUMY3ME1G/vNYC7e5cLW5fV4q4bikGItE/Zkv5gX3Pn7FstLw6ogAZmawBbvW2CvIsnYRRfIjja4DnzPxKvNq+kKd1WlVRndqc1shLR3bHkPL61DD8PxOuf2pjcI2G4DmEnp5+1bvLhVIHggEgbHURbyVzTx0tMCWMaC7nuq+81GiZhoWbeHOKZtpBhNG+OJ7wAXPtt53st24ZcIZcm4TDSVmJRzygXe5jbX8lfmaLZwABB2up4sXqo5OzbVOaOjdS1rmpbH7rLG4ct8V/ee9xzqdabpS4FQU+/Zh5Atur5kccQtHG0DyC0aTMdZHcR1NyCOangzhXM7r9Lj5hdWLqOnxRqldOPJ0+fJO7Ttuzmttu35lIYYnbGMH3LWm5yIsZIbgGxIKzFBjcFebRRusNr2XVTqMeSdRLnthyY43MLl1DTPBvEN/BUJMHpT8kFt+iyIF900ha+7ifRlF5hhpMBY65Y4AlU2ZaDnHtnjTyGyz3s8FDUs56bHPmF/f5I8SxP3vULWFsYc1x21B26oS4JOy7oKh46gBx5rOGx2vZSEpbBSY8JjLfztrz24xTgtbK4gDqLp92MTgb34BJ47EbrYdiLlSOiidzYDfyWX7PMfZtK8Zon7UQwbsche0tqaQtt1AVM1GD1PebMI3Ho7ZZmTDaSW+uMb78lZT5ep3izDYWtYhUtjy/SVovj9NwxklPADeGZht1BsVPFWVtObxzkjwcbqnVZXmZqdTm3dsA02WvVuDZnikJgqS1p8dyua1b0niNfc6adt45n824RZgqWECppwfEtKyEGN0U9m6ix3gdiucmbNFILyRsltYWtYlVBjtZH3avDX35XaLrSvU5afVW3T0u6eyWOT5LgfJT28lzmkzTSg6hLJCeocFnqPNJIA1xyDxBXRTrazxeNOe/SWj7LaCxrvlNCoyUdNIO9ED5hWkGPUchDXuDHHoVex1UEo7kgN/NdNb48niduea3p5WzsLZuYZnsv5qmafEYf1ucSAdHLIgg7g7KO6TirPgjJPqxTqyuhbeaj1DxbureTEcNdtUUzmHzFlnLXHJUn00Mg78bT7lS2K0+JXrkr6wwjHYVK60FbofzsHWsrtpqIReKsbJbazt1NUZfoJxvEB12CxlTlM/KpqmWM/3ryFjNL09PyaRaluNs1FW1ANp4dvFpurltTG4bm3tWmPwrMtCC6lxF7rcmyDUFbOzFmnDjasoI6hotctuCrV6ia8WiU/s8X5rMOgBzTyIRaLFxDpY3BtfQVEGw71rhZehzhhFaQYa+ME9HGy1jqKT6s7dNkrzpsiKyixBkgBa5rgfAqsyrhftqsVrF6z6sppaFdFAOaRcEKKuoKBAPMAqKJsUzBEdtKpmkb+K4hXCKNRPomLTCyfSytN27hUiyRvy2WWSTbqLqnu4W95LGd24BICgW+HK6yD6eF+5YFTdRMt3XbqvZaPC0XrK079uXLl5qoybS4v0DfmpjTStJsL+ake1zb3jIt0U1tek8Jmtbwn7dr2gadIB2U7Tc3G3jZW2ymDi29nHdaR1E/wC5nOGPReNbZoN/nVN8btQ0nryKoNkk1guf3VXMpMncPJdNc1bwxtjtSVR8V2i9lQkYI7jr08lXMrZJA07W+lHxxyuItYjqtJ1bwpXdZ5WD59B1FjjfnZW0lQS7tBCbE7LICm1PO+xVJ9DFG+7wbHfZZWp3Q2resSw9RMXj5Lmm9hZWru218naT122WbfR2jcGRXBOxVq6iqAdTIwB7Fx5Olm3Lrx56xDFBr9OvT5i4ueu/wVTTGN2Rl19+SvH0lQW6uzFzyUBDO25Mdxa3Ncs9Pas8t/exbwoxz25RWv4i26qCqnvYU5tbmFWaZG7mK3uU93kbjmFEVmPVWZj5KLZ5rkGI+RKgZKhwt2dyPH8yuBfcAbnxUxHWytEKbiPRbf10b7WI3RrpGkh3sV1by9hUW07zu1pNlMQibQoguAGymB23uDy8FciinNtLbKdmGTO3e4DxV4pMqTaFoCHHYX/MhaOQN1kY8MaLa38vBVhQQWsRdWjFMonJDEWdbbchTtimcbCIm/RZhtPCzkwKcMa3ZrQFeMP1VnL9GIFJM82EftU7MIcd3WAPQLLIp91EK+8ljY8Hjb8p/wAFXZh1Ow3sTZXaK0VrCO+0qTaaBosIwpxGwcmD4KZQurcKzMlgoqFwlz4Js0iihuoODi02O6naNNO4l4nDQ4BUlxuRG6wte5svKM1RXColcZC2ztQtceR+heqM4ZaqcaieJXuDN7e3ouWVnCula4hsl7N0gDYbLXBnpiie9XPitkiO30cu+6dW7S2WUOG4HTf2rYck5mpsFrnOxJoa11rkb8lmJeF9S1rhFP3SdrAclh6vh7i0NyLOu7bZbXzYslZrtz1x58dotrbqlNmnAKyOOSOpjOpoO3Tw3ur6OvwqYahMAb8g691xtmScWDDGGua7xY48/sFaTZZzXSucYaiYAXGnUSD57rzbYaz4l2RmvHM1d4a6kc23rdr32PPl7fnVQwuA1MljPUX38+a4DLV57oWnsp3vOxAts2x3+lXceeM6UYaOz1ta7S4kHn9tlS2FaOoj1iYdxdTvsCY2PI939KkkpGvcNVE2wtuBz+3iuUYZxPxlzzHV0cgFjY/bktloeJTJG2fC7lck7LG1JjzDqxzNo+CW1Ow6jmaQ+nsRs7a9/erWbL2Gua75ILrA93nZYx3E7B47NqXht7XLja91eU2fcAqmjTUxOIve5T3UT6NP2jLjnXdr8WNr8g4JXX107Wkd7+iywz+E1M0gwVFrgbg31Hx+Zb3HjmBztBbUxi/QHZXLJ8OcdUdSG3HIFb0zZcUarLny1jPPdkjcuYVHC/EWt/AVkm+52J3WOnyFmJjHBtQH9BsQPt4+C7DZhBLKkdT3uql9XcQS2Vjje+9vFbR1uWJ25/2XH6Q4ZJlrM9I0NEDvDYixHJQMOMxBoqaJzNAGrSNj8V3WSjcSS6BjrgXBHVUH4fTSNDZaQEnfZaR10z5qpPRxHi0uHtrezYGTU8jwSPks5fn8PnVlTVje1c6rp+5c3B2uep6/Ou5SZfwupa5j6YC5s645eSxsuS8FkJ0xRjUXE+O4Wletp6xralulv6S5hK/DpYwBp1WvcuJt8FZUtLS9pd1QLBzW2BAO97/Quk1PDPC5CWsOl3Q6lj5+FrLgxTO126eJ9nJaV6vHPG0W6fJ8nO8Ymkgc4QVIcI7333Fr8ungsTBjtZG54a5zdOm3eufMHSug4jwnrJ3AsmcSPPun7clg6jhTi0L7sDyxptpaei2jqMcxGrOXJhz93EMeM2TQvc2SVpGnUQRf23FvZ7bqvDnAsEYeQ5pjuHEabe322PuurOfh1jsEnep3uYCR3QB0ta4VjVZTxinLWPpQ+NosBo0lxHiR7fmWkZN+GUzmr5htMGbIJO8IwbDYh4tv4q5bmanq6cw1IDiCQDa4afzWNvsFov3PxOONzZMPtpNgOQ36ct7KnOzEjAS4Pa7QS7S3SRa3hzv9CtFvXR72dcw3SaWjjAAeQ7UA4XDi0dDz52t86zuDU1JUst2p0uNz109Oq5NJ6+HGRr5HcyH8jbUbXHXkT71f4KzFpq5tLHPUSt2NmucQVE2meIKZomdTDvOHvwzB2fhpo2i9iepP2Kp4tnCbToweiErjfvP2G3gBueXksTgGRsXxSFuqmOrmXS32uOi6Rl7IUOHBjKuTtLWNyOo6q18sVh0VxzOolyKqy1nfN5Iklfoe65jtpYN10zJvDyrwijZT1Th8kAm3IrokFPh9CwBrGi22wVCrxNwZpiAaG73PNcd7WvO5XilKeGKp8qYTSSmpljaZL3LnWV/67DA21PELeJFgsa6uD3APd2jz4eKuaahr643ZGYx4kKupnyvuIjhLLXPkB7WQkci1qmhgqqyzKeBwBPPwCzNFl2lp7PqHa3Dc3V9JV0tG0tiaNh8kBXiqvdxpYUOW7/hquS/kD+dZXtKOhZojYDb8kKzFVV1cZaBoa5TR08UYu9wJHUqeIV5lXFTPOQbWYeQHP4qT1VkjD4jxVGfEaWkZcuAAWNdmMTTCKFpAtck+CnZrbOQlkTNDztbbdY6Zx7QmPS5nmLWWuY7i2K9qI8NkjtzcXH5vt4LFQZrxWN7mz04IDrEg8ljkvrh1YsFrx3Vbrrde5PwURKb8zy5LUBxDw6F/ZVIAcNzbkFk6HN2B1zQ5tXGDe1nHe6yjLSZ1tpbpsteZqz/aNcSLj2EqLTtYWAureKppp+/FK0g+auGsbYNtZaxy55+pruBdxFj03Qh7iXF/LoBZTNaSNtrDqolpI5kdR7EjaNEZttf4KZrttQfbyO6l0C1wffZQ0kNveyCdz9JNjcjbfwUWyADmT71KDyDre1GtJB225FE60qNeeZcd1MJD4XPwVJoABFxY8lVANyb9dlB5TBx9iEt5kA9bkKFvxhe5UNII3ItZNyahTkpKKUntaWJ5PMlgKoSYLhEzS11DFbyFvoV4RcGzlAA25781PfaPVHbE+jHuyxgbxb1PTyPyjzVB2UcJPyDMwH8lw+pZjvBR9/JTGW3zV93Vr5yXSNBENdKwE9RdUH5LmBvFXxm35QI3Wzat7E81N7laM1kTiq1KXKmLMaCySndz2Djv8VauyxjLRf1Nrnb76x9a3cb8ionzVozWROKrQnYPizCQcOkuBbZh+pUJKTEI3EvpZQN9tB966MHbbqcm4/MrRnn5I9z9XMjDOTZzJG2O92lSG4LQ7pzu3n7l09zWOHyWn2qk+io3k6qSFxO27Ap9/HrCPcz83MmmUtsDew5X69fpUQ8Bx1G1xbmuiSYThkhs6giHsbZW8mXcHeLGjAv4Eq3vqq+5logmDPyu916W8lFst9bg4AkkWIG/gtwfk/CJOQmYfJypPyVRO/W6mRu+1wDZTGaqs4rNUbMHAF5aByBPVDZ1tLXHwOr4j6VskmRmSd/169uhYqRyNUW0srYx7b7qfeU+Z7u3yYLtmOIADiBsABZVAQ3cuFj0I3ssm7JmIsFo5Izbkb81T+9bF2HUWA/4JVu+s+JV7besLAGw5tO3dHiFUa55vsPI3Auq4wHFo93Urzz3ARtDXtbpNHJcbk6bJ3fU1KibtdY+O1imt19Aled+vTy+ZVTT1LQA+B48+qCN4F3tLQelk2aQbITdrQADvv8ATdRcXtALY2mxsQpQXd0907dRuFUjfCCDNGTflbZT3Gkt7v70LrEfinZTBwsQXuA/wd1XDqM3I1A2PRUZHsJ0xOcbc7pF9+hMaRaW9XA36vH1KIDNOrU2x3587KmTc974EKLrNuW72vzU7V0qmNt3NBbtvsVF3ZsHdLiel+QVEW0lzRz6eChYuJ0XB5ptOk73udu6R2/O48lLoJAcLHzupSXN5kkAnYqZzzcWsDzA5Kd/JGk1y292h5J5KRpcSbtN+Vwpi4taA6NpN+aNebhpbv03U7RpFpfq3dpBv0sgeWnu+/WELr3tq35WU4e0j9cF9uY3UJhLd+o6jfa5uPfdTtZcX07X8NlOXR2GwdY3sfddUqx5jpppWGw7MnboVAllmggJBfd1rkEg9VXpKiLtAXht78ib28l5pzHmfEp8XqWsrJmBr3MFnkA2VpFmjHo3a6XEqiORgDidd7gHwXLkve3CK561nw9WmOjrS1svZk25kWVJ+CYRGQWwMe/pduxXmil4nZqglDpa+RwB03dvss3S8aMfjaPW4opXA2Hd0/Qsbb15dGPqMc+YehIcPjiYZJG922wZyVsKOB7nPfGGtBJ1OFj81lyag401kwLXMEZ5gatjty381lG8UGVT+zqWOGocgV52XLOOeIez0+GM8biW541ilBTwOgp6EzPc0gEt/pWgzxhz5JHUru8baCCbXPiANvt5LP0mb8JqbXIAI6jqrxmJ4VOQRLGdfIW5rlp7Svi/2u+fZFcsb7njg+s/fTK7DYwZW1jzGAdtnnqunYTV4vitdiFRjNK2nkhptBaYy4nz1cguaw1dbFm2SrotXrHrUjmh43vqOxsCtyp8149Rtxf7uUMj5DHYBsRNufW69HL4h8/00btPn+XDFZLfj9LS4rUYQBJDI5rJWG5sNY3t7Cuj1TJKbB8MEurtRECDYA20k8h7RzXOMrnNTcAqqjBo3dnr7Qgg2dY326LbqPGK3E6yjpq2jfB6rT/rznC8oDbXHx5HxHhvnl3NtN+l+xvn+XlTwHGsQnrnU00TnDtLtIbfrZdxbK+LA4mNc4ONgHDdcgwWpg+6cdOyA6i+3Pw3N7Ls4qqWmw2J1U64kAbptcm9uq4uqneodnTRMRO52tsGqKgtl1Sue0NLCCRfxuteyxIZJ62ZzQA+d4dY9AbLa6eoojh9V6ozQIg69hsdh82617h7QCqoqiV5DiZXm52tdy54+xZ2Y7xTNWZ+qvicT5YpGtcRYENBvv0v843WtxYfPQy6amoklYHgN1NBBJ2C6PJg1Ox42BPS3T3rFVeF08JdcaS/kQNyOawi814ep+047TtxTiHB27WMc9zna7uJPMjbpsOS0b1QRSRm1mgE2tfoeS33ivU0uFVlPSsBu51wXW/OtDrqyKINna+UMYARZtzzFxcbD4r2+ntb3cR6S+U9pTjydVN48xpZ4tWiOodTsjIaG3BHMix3+ZYN8pMrpdTxr357q6xCUy1Je1oLSAxrnDe/Pe/t+HmFVo8tY3XxumpMMqHtb+TE43PhyXXWIpHPDzZmckzrljXEkgucXNUvPZZuTJ2ao9LXZfrH6rhmiEkk+wC6lblDMusB+B1VyNgI/tZO+k+sHuskf7Z/JeZMja3EiwG8twNNwLr0pgNM2fAGs7p0N1AAcgDuuDZMyjmakrTNNg9UwuNg9zBYi3iV3zLtHXU9A1ssTg4tAsfH23Xj+0Lxa3Evo/ZdLY8OrRy2HBqhzaZjHHbT43+3VWmYyX07y03BBI2uLqtSRVLWXdAQQbgA8/tuqlXRy1MLoxHz53F7n3Lzbc8PQpqttvN2bmiHEZHtAdI7fSDbUd/qWmTGOpriXTAtEhYxrL9bb7eN/mXb82cLMdxXEnVFEI+zLS0xuJsfM7fN7VicM4C5hFS2eqq4w913PMcZ2vyaN7Wvf6V6+Hqcda8y8nqelyXyT2xxttfDWno4sFgilZo1i1+q6J6myKECOYaCDsen22Wv4RkSvw6KKF8jiY2i7rWJt8VtkOHSMhYyY3FgDYfUvLyW7rTMPTiIrEOMcSZmx1tNDG92z9JA6+V10jAZdGEU7LttoB5dFPivD/C8XrGV1Qxj3Ru1DUOvVbLQYRTQRNaGgWFrW2VpyRNYr8k21uZYCS+nS0W03ubc/JSO7fX3Y3AXubN6fYrbBRUjQQ2O5dzCCnhDbNj5Gyz3MEXhrUEVWRp7MsIJ2B6K5loquRhboANuZKz7Imss4gC3LkpZ5CAbEC+1iUjlWbSxNB65FH2Mttth1JVSSOsuHa9r+9Vy+TYi1vI7/wAypSPl2Dn9eZ5qDczO1njFJU11C6mc5wcQbG6ny1TSYVhQo3uBI5Xdc/b6leMjdILvOoDkpXMLRuLeCmJmOSZ3GiarAddwPiCtBzNxFZgNc2CYn8o6d7DxN1vkrGykSW6X2K4VxZg9WxxrnNIYWatLbk7+PxXb0FK5svZdwe0c1un6ecmPzwzs3HPsp3MgoHTNDBpJ7u2+6pVPHKd8YcML0Odz7/L3Lksb363SOh7gA02dbQByB6A3v86rxhoBkeSB8q7u9Ye3+cr3I6LBH+18zPtTqp/3N0ruJeJ1k5lfSsjYzcd7p9gqk2fq2WkkY2Eh5vuXXHXf7eC05lM17L90uG+x59fzclXgpiwOY6QnRsW3sQTzG533uuiuGlY1WGM9VnvO7WlseXs4Y2/G6al9YDo3Gx1Xsu2U75HxBr/luA3IXB8pU8LcwUzPkt1G3Lfz6LvcMbRHG7Ufkix6rw/a9Yi9dQ+j9h5L3x27p3ykk7doLSzY/OFa1E9ZEGtLtLBvpAWbHZ2u5tydlY11Cya+kkH23Xj609yLb4Qp421VKbOaHW8NwVjpaWZziGkjSbbBXdJBNSS2uSw7k2Ps3U7mOdIXEO73gkz8k1jShHBMH/rlx5nn7FdwxyMI/CEBp5A9FRL3sIFjbkbA7qYTkWO1uRI5lVWlkoJSRpLza17eSjIxjrEODj4LHxyaw0k7gWKqiWRhsHAXFwLdFHlXtmE0kTW7kXIt1VEhrrPP0KtK+7LuvvvbwHmrYEjYDxtf2qSNq3YxyOB33+hUzSaD2gBLmgkAKeOUjumw8PBXLLSGzhe/gbJs5hjy92gl2r6d1EyxtNnNsAOfgr51OC3SWb+PI2Vo7DydRZz6XUm4RZPHoBLbDe1+pWQw7E6qjdqpXBo52G4KxPqrhI3tH33FrclfQM0N3du0czbdTW01ncK3rE8Nlps3SNAFVBcnq1ZSnzHhs/8Ax2kjxWlPItfTpvy6q3Ac03c21rWuL7Lsp12SnnlyW6PHfxw6ayogkbdkrSPao6m2uCPcuaxTVDC0tncCdyA611cNxjEYBcVb+7ubnZb19oRP2oYz0ExPEugFwULgjY81yWp4nYtTVEjGwRyMaS0OudyPLxV3BxbqGnRVYby5iN9yNuW9vFdMZomGE4LQ6da+yjfr5Ln0XF7CDpE8Eseo2A06re2yvouKuUi4CfEo4XEXtJ3ft1VoyVlScV49G538VG/msHSZwwGrjbJBiML2EbODtvislDilBONUdVG6/g66tF6z6o7bR5hdc+qldGxws4BGzRu5PaVEEHkbq3Eo8LSbDYJbnSLnxVjUYG0jZgd1WavdFS2OtvK0XmvhqFTl+H8aFvsssdLl2nDrxtLD1035rfnRMeO80HorKowtsr9TXBreZFlz36aJa0z2j1aT9y6uFxMVU4g8gd/ipo5MYpXEtIJA/FNrlbRLhr23swEDxVq+jcy4DD5X2XLbprV5h0RnifKwpc24jSHTVUr3jxCzFFnXCql4jlc6J/LvCwWOdBcWc35XTmrWaggd8pjBsTewuFNcufF67RbHhyc603WCtpahodDM1wO9wVXG+91z1uHPpXF1JM+FxP4rjb4LI02OYvSBomInA2udiumnXR4vGmFukn/ZLcfYpdJ6rDU+aaSQ6Z2ujPmFlYaynnGqOVp9666ZseTmsue2O9PMKpaD0vdUZaKnmH4SJp9yr7dCljbzV5iJUiZhiKnLmH1LdLoW2ItyWFrcgUEri+Nob7NluKgb+Kzthpb0a1z3r4lzp+T8cw6USYXiMzGtt3CbghRbjGa8Ndor8PbUsH47RZ1l0TTZU3wQyAiRgd5LOen+UtY6ru+3G2kw55w/ZtSJqR/g9psPesvSZngnF4KqOX2OWRqsAwyrB7amYbjwWDrOHuGSkvpiYn8wWmxWfu8tfEpi+G3ozkWOQPsHi1+Vir2GrgmF43grRJ8p5ho2f1jXl4bYgSbj2K2fX5iwzeqonPDd9UZ/MkZ8lPtQmenpf7MulotAo89GIhlQ1zL798Wt71n6LOGGVPdfKGm29zst69RWfPDC3T3r6NgRW8NbTTi8czXX32Krari4W0TE+GU1mPKZFAn7BDupQioEA7EApfyKBNo0kdBE/mwKm+jafkOsVXS6iYifK0TMLN1JKD3SCFScyRjr6SLdQskoc+ar2R6Ld8+rHAkG+4Kh2zr/ACufisg6KN3NoVJ9HE4WFwnbaviU91beVEVPQH2lR7XUe8djsouoiNmuVJ9PKDex25BWjLkjyr7uk+FYSEWjdy8h0VcmNzbNFrDwVkHvbs5pNgoibY7lbVz68s5wzPhVeHhosGlUAzVva4VzHIHADmpwxtiGi3zq9u28bmVKzNeNMcYXC7j1Ujo3l2kMJPsWUETetlOI2A3DQuS1KzPDoi8x5YxlDM+xO1uiuG4czm5yvQm6iKQTeVFlHAz8QFVQxo5NCioq8REKbmREUjpY2C7nge9JmINbTorGfGKKEbygnyVqcblkNqakkdfkSLBUnNSPVeMVp9GYUC5reZCxMbsYqB32tiB95AVZmGzOA7epe49QDsojLafswe7iPMr01EI/HCk9bjOzO8VKyigZ0J9qrtY1uzWgK0TefKuqwlbK542YQphqPPZTKHLmp59ZR9xa6WCldLG3m4Ki+saL6GlxHgEm0QmKzK5UC5o5uCszJVSj8G0AeJUBRzP3mm28FX3k/wC2E9kesrh9VCzm8Kg/EmC/ZxufbwUBS0cW7nXI5qPbQMFoYi5Vm1/npaK1+W1vUVFVURljKfZati2B1r3OkvpHNbgZal4swMjB8VTfBHJ/ZNUCOVlTt3zteJ1w5dUw1sDj2bXvt1Aup44q+Rgc6B4HK5Zy6LprYsHiPdjaT7Lqcx0Ugs2m258lMU9dpnJxrTl+mogJLqfc9QOX2ureWpaBZ1Pq36hblm2rw7CsOkqJzHHpG2oC58gFwbFOJ8lNUvDKR5jB+UB9t1WI9ITMx5l0GRmHyk9rTA3uDtbby+CtpMLwiUb07QSSfaft+daFBxcpJJezfA5j+6T3ReyzUfEHBZXtu9m/0e5W7bQrF6T6sjVZcw593MOlzhblyVCLKsTNJYC7e+3LoPz39yq02aMFrB+vMDtr3KyseM4UXAtqwA02J1bXVbRMtaXikcNHxzIdVWbRgOFibWvdazJw7xdgvE6Q6RtY2uu0MqaGS7BVjUD3htt4K4bHTyA6KiMg8iBz9q1xZLV4hz9Rhpmnuu4LJlzNdK0iOSbfYkX2A3BU0eIZ0oRZk1Q6xABIv9uq7u+hgk1BvZuBb0G58vBWc2FURbqkpxb5R22+31KbZd+WFeliv2ZmHIIc85wpnODwXct/JX9LxZxqEMbUU3am2+jw+30rokmAYXObvp226i23ksfU5GwmQW7IG4087e66r3UnmYae6yx9mzCQcbOzd/XMEu1ySB5eCzNBxlwioib2h7Nz+YcFjqnhzQyEEOtYbafYsXUcNYOTYwLb2GynVCPfxPOpb5ScTcBqLA1MTXNve5ssnDm3A5g0iaMm/iAuST8PZItb4y4Wd8o9BbdUTk6vp3kwySMawAtte++9z0+CzmseIb07p+1DtTMVwmd+oStvYfjK6idSPH4CYa3bbu+3iuBT4bmWmBbDPONLr3DuauKDEc1U0rXyVEmx31DY7c9yo7NeFo+K2ndmMAfpZUNNtz4nZRdTvdct0ku3suK/fvmencNmvDhtzuOqnZxZxmiAbU0LxYkXBvf2JFbSi9q0+1LsbqW5BlpWkjcgdVbvwyhkcTNS9Lnu9VzSl41tYQ2aB7QRfltt4/MstS8YMJkdpmu3vWBcdykUtHnavvKT4mG1vy3hFQ2z6doF795mwWKrMh4HN/xLQTuSD4b7K7ps84RUt2qWEDpfcK/ZjuGzEPje2wOxGynvyxzEynspPExDVZeHGC2PcYwBwvv0HS3RZzL2XcAwqRryyJpYfC5Ku31tBMN5AdR8iftyVq3EKKnc7S/kfC5Vve5LeZlHuqV8Ry36kr6aFjRTxE7jforuprmGLXLKxtwLWXP4cbnf3YY3X5bg7rJUTnzSXragvaNOlt7C9uq665aw5r47bZ0YhLM7RRwvfvYnxV1TYDX17w+dxYznpH51cYRiGFxsaxrmAtHIWWcixOnDDpuQPBb0v3+GF6zXW1rRZboqMNL2hxHUq5kqYYRohGojw5BQfO6qdaxDSNh9alDIo9nbE+a0mNeVI5WUprqgkOu1o5AKsykFmlzuXiqj6ung26rHz1ssgN5Axl/JVtK9YmV/LVQ0zQ245LEV2KOY1ziQ0Dq4rA5gzxl/LrdVbXMDibbm5J8BZcpzHnvMGa6o0uW4ZaeBrtPau5uN+g5j+dRqZ8JiIjy6XieYKOKUioqha1ySRYBYWXNpqXiPC4HSkkNL+TQOu/VarhOBvY0z5grnTXZcNdsLjcm1t/FZSXNOBYLH2VOwSOaLsAG1+m6paON706MMxvWts9gGF4vipllr64xNDy0iPa42+3vWu8UM6YTl+nOGYHVNnrpblwadmc7XPisNimY8z4jDPLhwkhh0uJsLAt3uCQbeK57gOWX4zX1NROJy2mJaXm/ddc2vvt13tuFzZM9cdZ7fzd9MOS94tOvuZbDMdqsWgtUTlsxAu0b3ty3WSZSYs5jZIrm47UEXBB+wv7lpUrvUsRlbS1QDqd9r33JHXx3XY+FPEXJVXDLhGYHsgrYgLOlYC1wPKx8frXPSk5bajh336z3FPijc+PvYLCM5ZhwaQsbNKWMfrc1wPXp5LouVuL9JVGOmxdpikPdLuhWwSz5HMT7thd2jnAaWfntYLUq7IlNX1r34eGsDzfXov8LrecN8XNJ25v2npupiYy07XYMOqcPromzsla5rhcHxUsti9wiF2tsAVgMtYL9xaCOlLi4eZWbjsGbustqzMRy8i9axb4fCYPcwWI93ioF+rcAqOskWJvdRu1ws4AHp4BX7lJqjqaTs0eKiAy25sRujSy5Fre9TWubA38DcbKN8GktgBp1c1FztOwI87povs5h8ioFl7BzDfy6BNiZsjSTuCfapi4BpO58gpSxrhu0p2QLbBxCbEWuFyLWtuptTXe9Sdm5uwOw5bKXRJfUC1469ENfNWtfbkoWv9CkPaDex59FA9o0bkgeGybNKgbYWFh7lHT0t8FRLpObSSo65R5nzCbO2U7WBuwU1nW59VTbI+wuLn6FNqfa3PzCbNJu9bYqILrqQOdfpY7eamBPRTtGkwJUQTci52Ump3tU2ooQX/oUCmryS48FG9Hk2vsm4NlHa297pYX32t5JtOgG/d3Tl09vklifb9KmsCLkn4IaA64Fuin1dA0qUNdbmFFt7WUbTpNfrfZTBw5GylHil79E3s0mLYng642m/iFI+kope6+njP/VUyAkclMWlE1iVF2EYbJ8qlZ7gqMmXMKk/4i3hY8lfB5HMqcOHIlWi8wrNIYaTKtC65bI9t/mVCTKEX/FVJA6Ai9lsF7jV0Ub2HO6tGW0eqs46z6NadlOZovFUi9+oVB+VsQBuJGFbaTYJ71aM1lfd1+TSjlrEmbCK/QlUn4NXwkXpZL+Qut4L7cvoURe253UxmknFDQX4fWN7zqd4AFwC087Kn6vMASY3gX6hdCIBHIe9SmONwF42nryVoz/RX3UfNzx927abe0KQDQ4X2sea6C+ho5Dd9NGf+qFSkwfDpPlUzfYNlMZo9YPdb9Whtbta5AJ5Jdpb8k28Vuz8vYY7vdhZ3kVby5Ww9+4kkaT4FTGaEe6lqWoCwG5Bvv4K1xqV7MHqpRqFozuD8FuDsp04BDJ3c77i6xWYcsObg9TpqNQ7M7EW+KmMtZnW0TimI3DyPiMshxCR/dc973ct7kkhWgc+EHm06TZ1vEW+tX2K08ArZtOnZ9hpPI38DumDM1YlGQ3tNAc4h3IgDe/8y5rz2xNnFhx++y1xfOYj9WOfaJjm9m5xebhztgR7FKS4APDwLDlfn7FtmI4S6vihm7EsBkO7RdoA/Fve9/Lny5q4ZhWEGaFlRRmXmJGMYGuDbeXW/ifcuKerjW9Pf/6v5u6YraNR4+rSvWnxntTcm40gcgCshTY3+HcyR5Gi5a6+xv5LK02XaDGMbnw+HtA2KzmaSGhtwTY8+ew59VlMY4Xeo4HHi9HUvne/S4jTvuB1+sDmsr9RiiYraeZRj6Hq8Md9fEfX5LGjxqURukims7pvssi7HJXDSahze6ALG24ufrWCxvJ2LYLSU0zJNZqAHA9Rfxvy+hYmrocZgpzNK15BAFw65G1r/PZUrirk1asum3tTJ03w3jlqWXosSnx9jqS0lW2QvFz8p1/Eea3+KqmqMuY3NitGBURtLBeIm3Pk5dlwX9DR9O7BMQjxCl4Nxamm5H3y4Vv/APHKy1T+h4enpPS1tG7grTvZWO1EuzLhR0i3L+yV3Xx2tPh5WG3u4mZ3/cPMuWKbMFPggq8PaH08kmk3Zctv8ogcibH5l0fEmxyY3TRml7LRSAOs0B1zptsPLddJw/8AQ2vTvpcKfhcfCGCJpeHBzsy4WevIWqdls2BfoefpuyTy1GOcKoIHsj7OLRj+GOBHXlUHwHPxWeTHaZm0Q3wZIrWKTMuH5e9QixV1OJHbuu0X53XU8Vwt+IUNI2McnsdYgbWIW5YN+h0+lnSY1FiFRwpgY24Lz93sONvO3brqc/oVeku3DSyDhyx04b3R92KEb22/45ef1OLJMxNaz+T0OnyUj7UxH4vPktLLQ4bWVFtN4nHT0NuVlbcNXf7iPmeQLkuPsJvZdOPoT+nJNSSUk/CuAtddoP3wYbu23lUeZVvhfoNem7hsRgi4T0zGnwzBhp/+yFlHT5orMdsuib4ZtE98NExjOOE4S7+uJSNwwNHMk7AD4rA1ufMJqap9BE6z4m3ceVtyLe1dWm9AD0vq2oM9dwlp3uc4EuOPYcSLf/hCrO/Q9/Sqc987eEcDZX3uTjmGnby/D+xRHSX1qay1jJiieLx+cPGXGipE+M04aHdno1AnzWmOdPNSBsM5aG21i9gDY7k/H5l7zrf0OX0p8U7N+JcKIZTGCB/u5ht/+/WFrf0Mv0qf+ScJozY9Mew0avjUL0cV70pFOyePo8nqOlpkyzkjJGp+rxBQxmOshbIdIEoEgsLtsR48udvcvU3DmgoG0AeymY8SRh3eF1sFV+hjemC+USRcHInG1iXZhwvf/wCOOe5XXsg+gl6VOD0UMOK8Mo4HMZpc045h7vnbOVj1lcuWImtZ/Jt0Pu+n7q2tDmcdPC14b6nHYDnbmp2YfSHW51LGD/g+a71/UWekZqB/S+YLb/78UX+uUf6i70jeR4ftta3++9D/AK5cH7Pm/dn8pd37Ri/ej84cMjoaZrtoIxYcg1XEdPC0WaxlgOQC7d/UZ+keBf8AS+Zf/G9D/rlFvoZ+kcDvw/Yev++9F/rlSemzfuT+Up/aMWvtR+bi0TARcab772U7IwNwL35LtLfQ19Ixot94DOX7bUX+uRvob+kcBpPD6O3+N6L/AFyn9nzR/sn8pV9/i/ej83GGNboLbjfcKAYGutzuV2oehr6Rl7/eCzz/AN1qL/XKcehv6RQb/aEy56fdai/1yfs2b9yfylP7Ri/ej83FSA9ttNyFEAbDawG/ku0t9Dj0ixYfeCz/ACtRf65P6jj0igP7QGEnn/utRf65P2bN+5P5Sj3+L96PzcW7RodYtJuoPc29tPMdV2f+o19Is7nILBtb/fai/wBcoH0N/SNG4yAw25f7r0X+uVP2bNr7E/lKff4v3o/NxcPawkvsBfcnotbzBxAwXBNUL5g+b8lu912LOHobel3UxdhgHC5rrggvGO4c3/OnC5oz9Du9Mmq1zV3ChokL9r5gww3HtFRt7Fvj6HLaN2iYVt1eGk63uWhniTPWy6aKIBnK5WXoMwVtQB2gF7eN+ZXRML/Q9vStpXt7XhfEABb/AH8w+3zTrasP9Bb0nowwT8OWMsQTbGqDl7puav8AsV96islusx/OHNMP7esaXui7x3FuiqyNaCYSDcc7LuNP6G3pG0NMI6fh+xzg23++9EN7f88sY70MfSfNT2p4dtc13Mfdmg2/+LLbP0PZSOyJmXPh6yL2nvnUOQgNjsABYDa/ipJrl4DWDyIXav6jD0k+Y4exjfcfdeh/1yiz0L/SR/G4ex8uf3Yor/8AfLhnp80/7J/KXVGfF+9H5uIlpY61zuuO8ZqRvrEEzXAPuRqta1/6F7Pl9C70kXEObw+Z5/7r0I/+XLQ+JfoBelRmOOF2E8NGzPYe8Pu5h7b7H8qcfYrs6DDkx54m1ZiPucXtG9MnTWrW0TLwu59Qdi5ouHEBvP7BU2yva8lrjpNrAm9z4L1LL+hr+mdJJc8I4XDnf74cM5+H9kKlP+hpemXJDZvB+LVa1hmLCxb/AOOF9E+S91f5S820jw51pAWh473UX+3RXgihDA4vPeHIHbbxXouj/Q2PTSh/XeE8QvawGYcMNj4/2Qrv9Te9MZpuzhHEBbkcwYZzt/0hTEwtGO/yeessNY3HaVweNOsCxXoOnYx8EewIIBFldYR+hy+mNS4nBUy8KI4o2OuT98GGG3wqF2Wk9Cj0mI6eNj+HkbXNaB/vxQmx/jl4vtXFfJas0iZ+59D7GvXFS0XnXPrw4k0Ws1256KaQm1nDf2ruA9Cn0kwB/wDc+Zf/ABxQ/wCuUrvQo9JUkH9L1nn/ALsUP+uXkfs2b9yfyl7f7Rh/ej83DiW2BBFr32KoSP03IYLX8OS7u/0JvSUI7vDyP2HGKH/XK2f6EnpOO3/S7YT/AI5oP9conps/7k/lK0dRh/fj84cMe0PG9rA9FSkjLbM0g9CF3ZvoSek63lw5j35/7s0H+uUzvQk9JpxF+HLBvufuzQf65V/Zc/7k/lK37Thj/fH5w4XGQ217+Kquu6zgAD5ldxd6EfpM3Bbw7j2Nv9+KHl/HKDvQi9JkgEcPWXvf/fmh/wBcn7Ln/cn8pP2nD+/H5w4nzbpLxY8lSdG0PaGnZxvc7ruI9CP0nC3vcPmauVzjFDt/8WUw9CP0l7Anh40ED9uKHn/HJ+zZ/wByfylH7Rh39uPzhw1sTmuJPjtZTteYy3TzvztcLuTfQm9JkD/g9Z78Yof9coN9Cf0mbEv4dsJ6Xxig/wBcn7Ln/cn8pP2jD+/H5w4yJnSMvexAtZSvlNtPILtjPQp9JZtyeHbAelsYofH/AJ5R/qKvSWJt+l2wAf8A0Yof9cpnps/7k/lKI6jD+9H5w4i4N3Pj0PRU2mzwGuA57Bdx/qKfSYG36Xsdv8cUN/8AvlA+hR6SwO3DqMi37cUN/wDvk/Zs37k/lKP2jD+/H5w4s0Fzdx7inZWddthfnq812Wf0NfSihs2DhaJr8yMbw8fTOsXXehp6XbmPNHwph1fig47h2/8A8XV46TPb/ZP5I/acMf7o/NyoABzS8hu3eHmsXiddEYXwxVDTIe6d+Quun1XoN+mLWN/DcNN+tsfw4X23t+HUcP8AQL9Kyjhle/hcHzHcA47h2/v7dbU6HJE7mJ/Jnbq8euLR+bg81DoLjI9t2C4t0PJYPF8WwbConPmka9wBtGDe536Lv+KegR6ZGIO/B8MGQxuJLmtx/Dbn3+sLCVf6HD6W9Q9zzwlYS5tgTj+Gmx8f7I+112x09/WJck56x4mHmPFM8zzktpIWxxtPMu3tZa7U4rJXVMEUznza3BpIJ28/gvWFR+hqelzMNR4PU9+e2P4YDfx/shUKL9DU9MOkqYxHwfhbCHDUfvhwy9vEf1x4H5lvWk1j7MuLJNrz9uGtZTwSJuX6SNrXaWxNuCbkG325K7qKBlK0aat0Luml1l6Bi9Cf0pKLDI6Si4ZsDwwNJONYft4/8esPUegb6VNRIXv4ctP/AMHKC1/49cE4Mu/sz+T0q5qfvQ4ezGcfo3tdBi8hDXXAdvsslScQMx0jSaoQyBmwsbXXXWegN6UTCHHh00m37d0HO/8Az6nf6BXpR20N4cMc0C3exugN/P8AX1MYs0eKz+UpnJhnzMOUwcYzGbVOGSAXsC3qsvScXsAmIbOJYf8ACYVvB9AT0oSXF3DGNwPQ43h/+vVOT9D+9KHumLhnGCPHG6Dyt/x60iM0f7Z/JnP7PPrH5sLSZ+y3Vi7MRjBIvYm2yyUGP4ZUjVDWROA8HBJP0Pj0pixrW8NItun3bw8W2/59U2fofvpZxsvFw77N9rXGPUH+vWke+9az+Us9Yf3o/NdeuwvPdmjI67qqW08gIu0+JBVJnoJemNBZ0GR38hdpx7D+YPP9fV9B6Gnps07dH6XjJLeOO4dv/wDF01k/dlExj/ehYPw+B+wICtpcIJuWkHwuttpPRL9MthAn4Vs5jcY9hp/+XrO03on+lb/x/DZrfbjOHn6J1S0XnzSfyI1Hi8fm5XJhsjN9N+itn0jwdJYbLtbPRN9J7RZ/D2O/ni9D/rlP/Ul+ko7Z3DiK3+OKH/XLKcU2/wBk/lK8ZO3/AHR+cOFyUt2m7Tbl5qkIZYd4JSwnfYld3d6InpGu/wD4cs/yvQ/65SH0PPSLcD/9zuNpN/8A0vQnf+OWc9Lb0rP5S0jqK+sx+cOLU+MYjS21ESt+dZGnzPA52ioaWHzXVT6G/pFH/wB4BvLpi9F/rlSPoYekSTc8P2XPX7rUW3/xZXrHVY/ETP4Sraenv5mPzaFBiNJUfrczT71cgh24IK3H+ov9I1pvHkFrCORGL0X+uVzT+iN6T9NsMise2/I4vRf65dFM+bxfHP5MLYsf+28fm0WyW35Lp1J6K3pHkAVXDlrfEjF6E/8Ay5XzfRQ4+Eb5FaP/AIKUf+tXXXdo3qfyc9tV9Y/NyPkpS0k8117+pO49/uIZ/lSj/wBag9E7j3zOSGf5Uo/9ardk/JEXiPVyG1xzUklPDKCJI2uv4hdh/qTuPf7h2f5Uo/8AWp/Unce/3EM/ypR/61R2TPod8fNwysy5hlYLPgbvyNlgqvINK12qmu32L0h/Unce/wBw7P8AKlH/AK1Q/qTePZ55IZ/lSj/1qznp4n0a16ia+ry+7AMaw46qSpeBfbwCrU+PZioTpmh7Vo59CvTR9EvjyRY5HYf/AIKUf+tVvN6H3HKYWdkSP/KdH/rVn+y2j7O2n7TW3FtOB0mdYHAetxOiPmOqzFLjmH1bQ6Koab+a6jVehPxyntpyNGNrf76Uf+tWLn9B30gg4ugyMwEctOLUY/8Alqduavps3ht66ae2WN+7Xg28FNfxW3x+ht6UVJb1bJbHjwdi9Ft/8WWQp/RU9KJjrVHDWNw8W4zQ/nmV4tefNZ/JSa09LR+bQb7hRBHRdQg9FX0i3D8Nw6DP/gvQn/5crlvon8fjzyI0e3FKP/WrSIt8p/JnPbHq5Mi65/Unce/3Dt/ypR/61P6k7j3+4hn+VKP/AFqt22+SvdHzcjQG665/Unce/wBxDP8AKlH/AK1RHonce/3Ds/ypR/61O23yO6Pm5GoHzXXP6k7j2eeSGf5Uo/8AWofRO49n/wB4hm3/ANFKP/Wp22+R3R83IS1h5tCldTwv5tsuwf1J3Hu1hkhn+VKP/Wp/Unce+mSGf5Uo/wDWqO23yO+Pm5C2KNnJgFlMuu/1J3Hv9xDf8qUf+tUP6k7j3+4hn+VKP/Wp22+R3R83I77J7F10+ifx76ZIZ/lSj/1qgfRP4+fuGYf/AIKUf+tUTW3yO6Pm5HyUNTQLkhdWk9FD0hCbMyIy3+NaP/Wq2f6IfpES31ZOjaPLFKP/AFqpPfHisrxFZ82hyuavpoN5JWge1Y+fMMI2p43SHkLDmuwM9C/jkXB8+ShI4G++KUnP+NV9F6IXHKFoazIcYt/9E6P/AFqjszW9NLd2Kv1cL9bxmreOygEbD1cdwpo8Fqp96yqkcOoBsF3geibx5HLI7B/8FKP/AFqj/Un8e/3EM/ypR/61P2eZ+1s9/EfZ1DikGD0kNu4HHxIV4yGNgsxgFvJdf/qTuPf7iGf5Uo/9an9Sfx7/AHDs/wAqUf8ArVeuHt8QznJ3eZciAA5IV1p3oocfh8nIjT/8FaP/AFqpO9E/0hXE2yKwA/8A0Vo/9ap1aPSTcT6uVEgcyqTqiNv4266x/Ui+kA/9cyYwDwGKUn+tVRnoi8dmG/3jtJ/xpR/61R25J8QndI9XH/Wnv2jYSodnUSfKIA8l2Q+ifx8YO5kNh9mKUf8ArVisT9Fz0mowW4dwtM56H7tYe0fPOqzS3rEpi0T405iKWJgvK8n3qSauw+jHflY2w6lbPXeiN6ZFe4hnDqmpmE7WxugJH/xZWH9Ql6UlW7XiOTi8ki7RjVEB/wB8s5m8fZpP5NYrSftXj82nV2esIpAf64bt5rATcSaaYFsDZJDv8hpXXqP0COPUTmun4esdbfvYtRHf+OWwUPoQ8bYHBz+H8Qt0+6lH/rVSK57+YmGnd09PXbz7Bm3GK2Qso8FkdtcOebBZKCLOVaLvkhptVjZoJIXoqD0P+ONOLR5CiH/wTo/9aq39Sbx8HycjMt/jSj/1q0jpreu2duop/tiHAYsvVkm9bic7yfA2CyMODUcDbHU8+LnXuu1n0TeP3MZFZ/lSj/1qlPomekAOWRWn/wCCtH/rVpGHXoznNv1cgZDTRNu2NosFrmZs402ExOihIdLbZoC7xW+iX6RRgcKXIDXOI2H3Woh9My5rjnoN+lZWdtPDwybNJIdm/dzDxYHnznS1bxHEJxzSZ3aXl7NGYKnE6iSfEqsl1joZe+m/QD865fj1dCdUVOwPLhtd9t/Ddel8e/Q3PTYrpZJqXhZuTdn/AJRYWOZ351CwVT+hjem5UBluDbWuY75RzLhRJ2G/9k7JTHb5K5r1niHmCmxgUzhJVQggC7WB1zyNvd9az1JjtG5p7WDToeRa9rG/ifo8vJd4m/Qu/TcEpkZwahed+WZMLFzc7m9T7NvNSj9C+9ONrg5nByHu8r5kwo358wanr+dazjmzlpb3c604BNmaiE/4PWHWI1jYbcvJWrszTO0vjnqG9q/S12seY9y9FQ/oYHpwsLO14LwPDNh/5S4V4/8ASeSq/qXfpsuYIjwghLXEF2rMeFgAg7cqnwv8R4J7uY9Dum0PObM5ZijeZKStksTdg56hsBe/nf2LMYXxEziZGAfhg19nc7W6W8QvSWHfoY3piwsjbVcKoDZznG2PYZtd1/7o81s1H+hx+lfRtuOEsTja1hj2G/HedU1b91tWv/nedcM4iZn7rJaAuBJA35+H5/mW0QZyr5YCZad430m/XzXdaX9D39K+Juh/CeBo2FxjuHE+f/HrJD0BPSrc0Mk4Yw2HhjeH+z9nWNq29Ky6cfbHM3j9HBIcy6bu0OAJvcjYq/pszUszb7AAg7/Suy1/oBelaI7U3Ctkzv8AHuHN+mdYlvoAemEW6DwejAuT/bBhn+0KOy8+ktN4/wB6Pzc8ZjFA8WaGm19gdip+1o37sdotc2G9l1Gk9AX0tiLVHChrNW5tj2G2B91QsgfQF9Kmw0cNwLdPu5h+5/j1E1yR/tn8kRbH+9H5uNufFbaXltz+dS+rRvNrRm+4Lgun13oD+mT2odR8MmOa033x7DgT/wDHH2spqb0EvTQa0dpwrjDm2t/5QYb0H/SFeKX86U95TxtyuSiEjRriY6xtsOSoSYTT6SHUwub2Nl2OP0H/AEzmkiThFG++39sGGcv5QjPQn9NQOIdwdZv1++LDLW8P7IU+7v8AJHvax6uJS5ew4SiR8VyetvEqWXJuHVEN2xDbfcXXoCn9CT0vnRj1jhGxr97/AO7+Gn/7IWUovQq9KuP8HUcJ4yw7G2OYdy/j1E0yR4iU92O3mYeWqjImESN70YuL26G6x1Tw6pJCXQfKFt+uy9Z1noMek9I68PDBtvLG8PB/79W39Ql6UoDdPDMC3/0cw/8A16tFcmvEqzGGfk8nOyNU0sTpGTvc4m7W+3wV9hWGYhSsdE97tTbOHlbzXqV/oJelO4Wbw4YP/g1h/wDr1Vj9BP0n22LuGkRt0+7VB/rkmMnyREYq+JebTS1RYGhhc8Dbf4/b2KpBRSSSESMcGnlfp7+i9IM9Bf0oWbnhnC43Nz92qAX/APi6qM9B30ow7/gzjDR0+7WH7/8AxZRNb+lZX7qT6uJYRhss7S8XaG7G45/BZmowt1PdzW9b+Isuy0HoZelLRCw4ZxEeeNUH+u8Vczehx6UczSHcOGG5JI+7NB/rlWcd5/2nvK/NxfBWsdPva42utwo4IzYvItyst0pvQw9J2GcPZw3Yxu1/92aD/XLJH0RPShDtuHrLeWMUP+uXdhrNY5ceWYt4c+rKumogXXAsfHmsBXY48XlBDWg7knkunYt6IHpVOiJo+GAnkPIHG8PH0zrQ8c9Cb02cVL44uFAiiIsGjMGGD5/WFpa0+ita1jmZaJi/EDD6BjnskdM8Gxa03I5rTK3POOYh3WyMpYSb6i7vFvsXSJf0Pb01HkubwnaNZBd/5Q4Zc2//AAhW9R+h4emxMQTwmjIA2AzDhY25W/shZxbtnxLTdZjy44+LAvWO3rKx88zjfW86nX6DyVCszuyhY9mHUcYcDo0gXuet/mXYT+hw+mnIRq4TRi431Ziww/8A2QqL/wBDU9NEhwbwwjA+VYY/hm5vcb+sbJbLktxEaIinmeXCarMNfiMhd6w+Jrtr69iDfp71tmRct0uM3dUu7UtcL7nl7F0KT9DY9NlmkxcJIXabN3zHhmwvz/sjwXTeHfoE+lngFK+PFeGbI3PNz/u5hzj/AO4zlYxW29zDormrNZiOHLK3CoaGnMMEDAHjcBtgft9a4pVZkqsp1lfh9KQ01j3W1b2O4+Ngvctf6E3pR1AsOG7XC3IY1QD/AOXLjWb/ANDV9MfFMV7TDOF0Zp3vu5/3fw0OA99RdZZMPfOpjh1U6mKYp5jf3w80YZgmI4uNFDSSzySW1kM3cPPzXTcpcDqqcsrMYcItWxjYLHTzFz7V604fegPx7yphEUFTw+idVEB0p+61Ee915SrcP6kH0gBZrchMA6kYrRbf/FVeuCfMssvV13qno864HlPBMHJpIW3I3IJJWxsZHEAxjA3wsu0N9D3j20hwyHGCeZ+6lH/rUf6HfHt7+0+8ZocBa/3Vo/8AWrTss5ZyxaeZcZc+21/cpg63PmeS7DN6HfH+VzHDJAGg32xWj3/+KqM/of8ApClh7HI8Yf0JxSjt/wB6nZZHdVx+/UmyajbnsV2CH0QPSFbG0S5Ijc7qfupR2/71T/1IPpA3v94zP8q0f+tTtsjur83HQ4jcEqIeb7bXXYf6kL0gtx94zP8AKtH/AK1D6IfpB22yKy/+NaP/AFqat8jdfm5B2xA5lTiZwuTuus/1IfpDhpH3ix3/AMa0f+tU39SJ6Qtv7RWX88Vo/wDWqY7vkTMfNyft2EbhTNMZNxa66v8A1InpCFtjkWO/+NaP/WqA9EX0hdv/ACDZ5/7rUf8ArVO7fJHw/NypvmbqHeHIi66x/Uj+kMD3ciMt/jaj/wBap2+iV6QoP9ojCP8AGtH/AK1Tz8kaj5uSFzvklpKgA/bvn3hdg/qSvSB/cKz/ACrR/wCtUw9Evj/Yf+QrP8q0f+tT4vkjhx1zJubXNO21wpHduAfwbHexy7L/AFJXH07nIzPZ91aP/WqV/ojcfn8skNaPD7qUf+tTU/JO4+bjIkqRu6k235OCm9Ymad6OQDxG67KPRH4/M2bkpp9uKUf+tQeiX6QfXJMf+VKP/Wpz8jcONtqDa7oZBv1CqNlY69w4e0LsI9E30gd//Idg/wDgpR/61Tj0TePo55GYf/gpR/61OfkcOOtcwnYH4KbTfcArsQ9E/j71yMw//BSj/wBag9E7j3y+8ZgH+NKP/WqdSjhx4NJ28OSiGE7nkuwj0TuPf7hmf5Uo/wDWqP8AUnceiN8kM/ypR/61NSbhx4NA3vtyUQ1p71ufguwf1J3Hr9xDP8qUf+tT+pO49Dlkhn+VKP8A1qak3Hzcg0tuprCxANl13+pO49/uIZ/lSj/1qf1J3Hr9xDP8qUf+tVe2U90ORDruobDlv4rr39Sdx6Iscjs/ypR/61B6JvHrl947P8qUf+tTUm4+bkVr7ouuj0TePQv/AORLN/8A6KUn+tT+pO49fuIZ/lSk/wBanbKe6HI0XXB6J3Hof+8Q3/KlJ/rVH+pO49fuJZ/lSk/1qdso3DkSmBFtyV1seifx6Bv95LP8qUn+tUw9FDjwD/aS0j/GdH/rVPbJuHJAdr2F1EW6rrY9FHjwP/eJZ/lOk/1qifRS48H/AN4hv+U6P/WqdSrMw5JuUJI3PzLrf9Slx4/cSy3X/dOk/wBan9Slx45/eSz/ACnSf61NSbhyRNgdzuutH0UuPR/94hn+VKT/AFqf1KXHr9xDP8qUn+tU6k4clt0uU9puutH0U+PZ5ZIZ/lSj/wBaoD0UuPg/94hh/wDgpR/61RycfNybZQJtuTZdZPop8fLbZHZ/lSj/ANah9FHj27nkdv8AlSj/ANap5OHJTcDmhN11r+pS49/uHZ/lSj/1qgfRR49n/wB4hn+VKP8A1qjn5JjTkhOoLD5omZBgtS952DDy9i7k70UOPnTIzD/8FKP/AFqsMS9EXj7X07qeTh61wPL/AHWov9akb3vSdw+ZeMua7E55I3ENMxve+6o0dWaSqjnDY3MjuSwnZ2wXtTN36Gh6QWKPmr8MyMwTOJLYPuvQtb8e2XPHfoaHpnNe17eFEDtJsLZgwy1r23vUb7LeaxeOXk9ubp8kXp5idx6uCxZ0Y2CV08b9UhvGATYEkOIO9/fz2Cu4800cU1NURBrWvGmUtaQ0EciR15eC7Sf0NT00WHT+k3HMBcajmTCwDz6es891NB+hn+mYIx23CGO45WzFhlx/8crmt0WG0aerT2519Y1Mb/ByGWXAsJFTiLMU7Q1YaT2TtwRewud+YadvBbsc0YZC+iwuaZj4a6HSQHX7x5D8y2tv6Gh6ZrnFz+E0Ys+7bZhwzl1/5T7VXb+hsemaezkdwnjbJGdrZhwyw9n9cLly+yaZdRNvDon25nn4YxREf8efzc9z3U0scsFLGWO/BjSzVffpstFoBVVD53TPfGb95j92GxN7DpsQvQ836HL6aFS6OSo4Wh74xsXZiw3b/wCOFd/qdfpkujIk4VwuJBBH3ewwBwI5H+uF0dN0PuMcU7ol5nWZL9VmnJrW32oREXU1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QQR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FpnGLiTS8IeHGMcRK3C5cRhwhsLnU0UgY6TtJmR7E7Cxff3Lc1zL0lMhZh4n8FMyZGyrFDJimJspm07ZpRGwllTFI67jsO6wqmSbRX4fLTFFZyVi/jfLhtH+iDHEKaOsoOBGaamnlF2SxSB7HDlsQyxXJeM3pN8UM75uyznHh5lHPuWZsDkDqmgkmmfQ1oa8OZrhaA0nd7XXBu0jwXY8J4j8Z/RoyLk/hTS+j1jOc56DCO1q67C6iZ0MUz6ib8FeOnkaSGhrvlfjcljcxenfxQyhh4xbNfoq49g1EZBEKmvr56eLWb2bqfSAXNjt5FaW7a33WfszxP3TplTutTVo8xzH3xtfN9Pmu0jX6P2btVt7E2v/AAFn+GXptUXEPibg3DKp4X4zgdbjDpAyWsnaNAbG9+os0gkHQQtfovTT404lRwYhh/ofZqqaWpjbNBNDU1L45Y3C7XNcKOxBBBBCv8O4bcUOJnpFcO/SNr8oNy/hUGCtjxHD6up/rqjm0VTTGWOa1x/XWb6Rz5K1K/HHdHG9T9OJn+Stp+Ce2edbj6+P6vR2esz1GTMp4jmaly7iePS0EbXtw7DYe1qai7g20bepF7+wFeTuNPF7O3FjAIcLwfhPx8ybWU8mtlVhOGyMbIOrZY2uaXi17WcLHffkvR3GfjTlrghgFFmDM+F4xXU9fV+pRswynbLI15Y593Bzm2FmHe/Oy8OScUeHMkjpP05fSYbqcTpbWtAHkPwywj4rTE+mvzbx8Nd+v8nYcJ9M13CrBMGynnzhrxSq8Rmb2VNV49Qw09VWkECzQNOuxc0X7ztxckm61HPWdeI2eOI9DnSXKfpHYZhdGSfuNh2F+rMtz0ski02aTz1se4jbUNrefeK+YMDzNj2XavLucOK2PQUEjnVU+Zpe1qaQF7CDSkPdpNmkncbtaum/pncOf35/SZ/lzf8AXLWJ7tZJ87n+9MtRXdI8ah7M4Scb8V4jY7Ll2t4N56ypFTUTqhtdj1A6GGQtcxojDzzedV/MNcVeekFxwoOAOSqbOmI4DUYtFU4jHh4ggmbG4F8cj9VyDt+DIt5rjHo4ekhw8o8QouF9DiXFPMddj2Jl0GI5oYyYwl0bRoMnaktjGgmwB3cfFdc9JfgpBx34fQZSqc2R5eiosRjxN9ZJTCdtmRyNLSC9lv1y979EzxMVi1Ppz+Mb/KJWwzWbTW/yn+E6/WHDm/ojuFOaHN4NY+QRcEVTdx/BXHuJPpmZiznxKyrn7I1BmjCKLL0rHYng/wB0nvpKxrZNXejZ3Q4sL2kuB6eC75xa9LnKuR8r0fCrgzXjOmdJKSLCqWbDWdtTwSaBGH6m3EknVrGF2/yiLWO1+jbwJxTg3wNxjD8dYZM0ZkgqK7EmBweY5HRFscGofKLRzNz3nutcbqt7dkWzV5inMT85j0193PyKxNu3Fbib8THyj/nw5rB+iS4JVM7Sm4QY5KwG2plWxwv7mrdeDfptYPxe4k4dw4h4e4nhFTiEc0gnqKljgwRxOk3aGg7htveuT+hT6RnB/hPwpr8qcQc1/cjE/u1PUthfRzyao3RRAOvGxw5tcLHfZdLyFBwl4z+lKONfD3iwzFKvCMK0T4KMHnjtH2Rg7Tt5NI5yA2DSfpW3bEZIr5jX5fDM/pPH6sptM0mfE74/92v1jlsfpucTc88KeEtBmPIGPPwnEZsdgpHztgilJidDO4ttI1w5sab2vsvP9DxQ471lFT1j/Td4b0zp4mSGGYQB8ZcAdLh6psRex8wusfoj/wDwE4X/AO0tL/7r1C5TgWWeK5wLDpYfQhyNWQupITHVSiIOnaWC0hvJzcNz7Vz4ue+Z9Jj+EOjLx7uI9az/APaWc4S+kFxjx3gFxjzXjefvuljGVewbhWIR0lOGx3LgXMDYw1wdYEamlajlLjJx9zPl2ix2r9MfImCS1jC92H4jHTsqYCHEWe0UhAO1+Z2IW0cJuBnFfBeAXGbLGMZHdhuLZpMD8Lw9k8REli4ljCHkANuBuQtdyVw34zZWyxQZdrPQ1yjj1RRRlj8QrnQuqKi7idTyJOe9vYArz/qzv92n56nu+m962zp9iP8A1X/Lca+uteHRvRC4zcV878aM05IzxxMpM34ZhGFvlp6mip4G00sgmiaJY3siY5ws5w3+C9jrwZ6FNPiNL6UPEGnxfKlJlmsjwmUTYRSW7Gid6xB+DZYkWHtXvNaTzix2+df5ypG/eZI+U/ygREWa4iIgIiICIiAiIgIiICIiAiIgIiICIiAiIgIiICIiAiIgIiICIiAiIgIiICIiAiIgIiICIiAiIgIiICIiAiIgIiICIiAiIgIiICIiAiIgIiICIiAiIgxGbM14BkbLmIZtzTiLaHCsLhM9VUOY52hg2+S0FzjcgAAEkkABXGA47hWZ8EoMx4FWNq8OxOmjq6WdoIEkT2hzXWNiLgjYi4XH+Pjoc9Z1yFwOOmSkxivOP4/GSC04ZREPEbx+TLMY2+ekqr6NtQ7LIzdwTqpbvyLi724dc3L8Kqrz0pv106ns/wCoEx/HE7/D7o1E/rOo/wDTYv8ADr9fx3r+H/yq7UileSGuI5gFeV+GFf6TvFLg3R8TcN4yUFHiEQrHUuGnAKd8eIdhPK0NqZdiwuLNIMTW2aAdySRE2iImZ8R5/X+i0UmY3Hz1+PP9Hf8AibxHwXhVlOXOGP0lbU0cVTTUpjo2MdIXzytiabPc0WDngnflfnyW1ry5xm4gjip6H2FZ+NGKSXF63B5J4GkkRzNxCJkjQTvYPa63lZde4zYrnnDsOwyLKuZsEyrh09Q77s5jxN0ThhtOG93sopHBj3vdZoLiQ3e4N9r2rNInu8xaa/lFf5zLOtu+0a8dsT+tv6Rw6Ki4DwT4qYziXFfGuFtXxRwjiNhsOCx43RY7RR08ckTjN2T6aUU57NxF2uBABsd+YtLgWMcZeONdmXMWS+JUGScAwXF6rBcKpo8HhrX176dwbJPUPl3a1z7gNZpNuZuN6z6a9YmfwidT+vH6+OVtxzv0mI/GY3/Dn/i9AIuH574zZ84Z8DaDNOd8CwjCc7YhWxYIyGeqb9z2VckjmNqXva46YdDDMQXXA7pI5rT8E4zYxlDP2UMLqPSFyxxQw7NeItwiuo6GKjjqMNnka4xTRCncSYtYDHdpci43uVNY7rdsfPX4/L9Y+nP3otPbXun5b/CPP8J+/XD1ArDD8ewPFqyvw/C8YoqyqwuUQV0ME7ZH0shbqDJGg3Y4gg2NjZXVTHLNTSxQVBgkexzWShocY3EbOAOxtzsV5p9G7K2csP4x8U58T4l12Jw4djkUFfBJh1NGMSldSN0zPLGgxltwA1lgbbhRX4rzWflM/rEfz/h9dTb4axaPWdfpM/y/j9N9xyZxFwbPGL5owbC6SthmynihwmsdUMYGySiNr9UelxJbZw3IBvfZbUvK/D3LXFPM/EXjLS5G4j02TqKLNz3vqY8Jjrqmec08fdIlOhkYGk7AuJJ3bbfonCXiTxEzrwQr8eNBhuI50wioxDCbF/YUtVV00ro2yO/IabNc4C3W1trUpbeKLz57Yt+cRuY/GfH1hNo1ea+ndNf1nX6R+jsisK7HsDwzEKDCcSxiipa3FXvjoaaadrJapzG6niNpN3kN3IF7DdeYqvi9nDIWYcpVNV6Q+Vs9VOM47R4PjOWKWno2GjFQ7S6SndC4y/gnWH4TVcc7FZD0hMq5zxHj7wpkwriZXYUzEq7EI8PZHh1NKMMeyivJIwvaTIZACCH3AvtZX19n6zr+H9Y8cI/e36Vmf4/0ne+XpxFTp45YqeKKaczSMY1r5C0AvcBu6w2F+ey4tjmZOJXEzizmHhtw/wA5R5OwrJdNSPxPE2YdFWVVXV1LC9kUbZrxsjawXc6xJOwtzSftdsc/35/v5xBH2e6eHbUXJ8MzpxF4ccOc445xipaevkyg2eejxSjDIm41Ssi1skMTXHsZC67HNNhfcbLRqys9JbCeGbuOVRxGwqaogw4Y9UZQODRsoRR9n2j4G1N+3EgjudRJGoWtbdRMxG5meIiJmflvx9fSd8ca5TETbURHMzMRHz1rf09Y9ed8PSKLg3FTinnWuoOEGI8LMapsKGf8ThY811I2oj9XmpHSjW3Z123DrNc25aATYlYLE8Q9InJ3FbBOEx4uYdjkWeKCrqKfF63AIYpsHdTAOlMcUTmslu1wDQ87E73DSHW7bd00mOYmY/GI7p/RXur2xbfGon8JnUfq9LLU8g8SMF4iSZkjwakrYDljHanL9X60xje0qIA0ufHpc67DrFibHnsFz/hjmXiTl7jNjXBriBnGPN0TcChzDh2KnD4qOdjHTmF8EjIu4bEAhwF9t+dhzrhDlTi1mfGOLbcjcU6fJ1DBxDxctMeDRV09RUHs9XaGY6WxhuiwaNRJduLAFXmd+Y7Zn8rVr/WFv9s/OLRH51m39JenM1ZnwbJeXcQzXmGpfT4bhcDqmqlZC+UsjbzOlgLj7gVeYbiFLi2HUuK0L3PpqyFlRC5zCwlj2hzSWuAI2I2IBC4EONWeMT9GTPGcZ5KfDM6ZN+6OE1c9LG18IrqV2ntY2yAjS4FrrEEXJV/xg4hcR8ByTwrrMlYxSwYzmnHcKw+qkq6dr4Z2z073OEgAuG6wHHRpdtYEKI5nUc/Y1/8AnvX58fLX13xWZ1zPH29//hrf8/nv6evd0XBaDHOLXDTjZlDJWduI0WccHz5BiDYg7CIaGTD6mliEp0GInVG4EizySNt+pxGeuNFbj/FXMPD2g425d4X4XlJlPHPXVwpZKzEqyWPWWRsqXBjYowWhxALi7a4vs+WvXf6Tqf1/jC2tb39Px38v1/Kfk9IouGcKeNeZc08Lc7YofudmrMORqiuooqnCd6bGjFD2kEsYYXAGQEAtaT3gbdAtT4Y554sZwgy/mzLPHPLecK6rkgmx7J0lFTUZoIJCO1bE5p7dr4twO0uHWv5GYjut2x8onf8A6vH1+/jj10rM6r3T85j8vP0+75+j0+iLzXnLjTW5l4n5lyPQcc8t8L8Kyi6KldVVraSWsxOsezU8NZUuDWwx3aCQLl19x0rvntjz/T+4W1xuXpRFwrhhn/PPGjhHmmgwTOOHUmb8AxGqwWnzBhkUU1HWSxaXw1LGvD2aJGuaHAXtdxbba2I4fcZOIfGjN+X8rYGypy0cqRum4gvdSscfXWOdE3D4zI1wAe5j5C5u4Zazgbq0Ru3bH0n8Jje/uiPPrzEa3MQrM6r3T9Y/GJ1r8Z8enEzvUbdhoOI2DYhxJxXhfDSVrcTwjDKfFZpnMZ2Dopnua1rTq1FwLTe7QPMranODWlx5AXOy80Yvg+fcd9LLNuGZGzdS5ZMmUcMdWYi6hbVzsYJpNLYY3kR6iebn3AA+SSdt54D5yzxiWJZ64ecQMbgxzFsj4pFSNxeKlbTGtgmhEsbnxN7rXgEg6duXO1zSJ3i7vWItP4Rea/0+SbfDfXpuI/OsW/qz9fxuyRTcJ6/jNh76/EsvYfFLK7sKV0U8gjlMTw2ObQbhwI3sDZbxh9ZFiNBTYhC1zY6qFkzA75Qa5oIBt13XlfEs6Zm4hegNj+bM4YmcQxasoK9s9QYo4tYjr3xs7sbWtFmsaNh08Vl8y4px64QZAwzjFinEfDscwjDoaF+LZXjwaOCCOkk7NjuwqNRmMjNQILzZ25sPkm+tZb459O39e6P5R6ceq16zExEczu8a+fbMePzn7/k73jOd8t4BmTAspYpWSRYnmR07MNibTyPbKYWa5Lva0tZZu/eIv0ur9mP4HJjcmWo8YonYvDTNrJKATtNQyBztIlMd9QYXAgOta+y5pxBz3mPCeNHCLLOC4qYcGzS7GDiVP2MbvWWw0bZIe85pc3S437pF+twuc4HlLO7fTNxkv4pV7xFlmlxCUHDKUdtRGufpoD3NmN/ZB+EPUqa13atZ9e79N/0/L66hTJPbTvj5RP521/f4em9egqbO+XKzOdbkCnrJXY3h9FFiNRAaeQNbBI4tY4SFug3IOwcTsdlnlyvAs6ZmrPSRzTkSpxMvwLDstUFfTUnZRgRzySva9+sN1m4aNiSNtgtRy7i/GfjpNmDNWTOJcGScvYbilVhODU0WDw1slead+h89Q+X5LXPDgGssbczcb0rO4ifpM/hFu3+Oo9fn90zxMxPziPxmvd/Dc+ny+/0Ei8+y8bM54t6M+d86k0+EZ0ygMRwutkpGCSCOvpXaTJE2QEFjgWuAcDa9t7LDZszTx84eZPy5xqx3iXh2I4fU1OGNxTLMOCxx04p6p8cZ7OouZTI3tAbkhpP4oAsbVjuv2x/5efT499v150i1u2vdP/m4/wDT5/J6bRFxri5jmeKTNMdHNxcy/wAMMqR0rXQ4pU+qy1eIVZJ1RNbUnRHG0WN9JcT1AVZnWoWiN7dlRcJ4PcXMy5y4XZ9q8QzDhuMYlk2sxHDaXHcOjYIcRZDAJIakMBcwE6hcC7dttloTc2ekg30fsO9IKXixhokocIhxWXAhgUJgroG219tN8tsj23cezDGg90D8ZJtFZnfiIrO/pbcxPz8RzwREzqI8zMxr6xqJ+nr83rNapj3EbBcvZ8yvw9rKStkxDNcdbJRyxMYYYxTRh7+0JcHC4cLWad+dlo3FnibmwUuQMpcOJ6bDswcSJ9NPXVUPbNw6lZAJp5hGbB72tLbA7EndaFWZe4jZb9JrhHQ56z/Bm6F1Ljr6StdhjKKpY71ZvaMkbEezc35BaQAd3A3sCr1rPvOy3HMx+MVmePx/DzCk2j3ffHrG/wAJnX9XqFFAkAEnovO+UcY46ccsBruJ+S+JVHlPCX1lVDl/Bhg8NUyrip5XRh9XLJ32mRzHAiPTpFjuVTfP3cz/AH/CI58/JfXG/rr8ef6PRKLm+MZg4tv4QUuMUuX8IwTOk8MTa6HEKtjqPDnarTTFzXWe1rQXtbq6gE7FcvynxZx7AeL+UMkt494DxRw3NnrdNVspoKOKowueGEyMkb6s62h5BbpeCRbYlWiN3mn4f3/Xx+qu/g7/AKb/AL/p5+nh1jifxoy/wwrcKwWfAcfzDjmNdq+iwjAqH1qrkijAMkuklrQxtxck+y9jbbMQzHh2D5amzVjZkw+ipaM1tT27LPgYGanBzRfvDlYX32F15zz5lDPOIel5gLMM4q1+GOrMs11VSPjwukkNFTtmjD6Zoew62uPeLnXcOQNlsHF3jJWQ8U4uEeGcU8A4d01FhbMVxXHsT9XdM90j7RU1Oydwj1EAuc4h1gRYeOdbd2Os/wC60zr6a7v5Rzz5idei8xEZJifFdb+u9f1448Tz6ux5JzSc65ZoszjL+K4NHXs7WGlxONkdR2Z+S9zGPdp1CxAJDrHcA7LOrino98V8TzljWbshYznDCM4TZUlpX0uYsKEbYcRpahjnNL2xOLGyscxzXBpA5bc79rWtojzHif7/AOf1ZxM+J8x/f/L6CIiqsIiICIiAiIgIiICIiAiIgIiICIiAiIgIiICIiAiIgIiICIiAiIgIiICIiAiIgIiICIiAiIgIiICIiAiIgIiICIiAiIgIiICIiAiIgIiICIiAiIgIiICIiAiIgIiICIiAiIgIiICIiAiIgIiICIiAiLH5gx/B8rYJW5ix+viosOw6B9RU1ErrNjjaLkn6uqi0xWNz4TETadQ85elLxl4h5V4p8NeF3C7MP3OxDMdWPui0UsM5dBJNHFHcSNdpAtMbi3yVJ+iJf+b/ABf4+pP8yVeeajJvGD0r83Zx9IzIr5sP+9yqhblqB3dlqOwIc2KJ17B7WAPPMF8mnqbVePvpU4dxi4BxZDzVhNXgufMMxamNfSSU7mxTGNsjZJGG3cNyLsfYgmw1Wusr1menitvt90W169szEx+UefzaVmIzTMfZ1Nd+m4id/nM8T9NOlZB9N+ry3kbL2Xm8DM1VowzCqWjFTEe5N2cTW629zkbXHtXZ+BXpL1HGnMtbl2XhjjmWxR0RrPWa89ySz2t0DujfvX9yuOEPHDgzScL8n4XWcWMoU9bTYFQwTU8uNU7JY5GwMDmuaX3BBBBB8FukXGrg9USsgg4qZRkkkcGMY3Gqcuc4mwAGvcrty/61t88z+P1/m5Mf+lXXHEf8mF9IrPWDZD4ZVlVjGN45g/3Ukbh1LiGD0xnqaWoc1z2SBlxcDszfcX5dV4C4ncZsy0WXoX5S9Ivibite+qax8dXRvwuNsOh1yHslcXOuG2G2xK+inFyq4u0eWoZ+C9BgFbjYq2CaHGtfYmnLXai0teyzg7RzNrXXi30zn+knPw1wqfjG/IsWEfdpgggwH1jt/WOxl0ucZCRo06xsb3suK3G5+sR/D+v8nXWN6j6TP8f6fzZvhnxy4F8PIcRxWLOfGLGcXxrC/U6mTFnOqWMeW31RkAFpa4nS65IufFY3gF6WmB0HCHGcg8WszZ7qcanrKhsWK0TpamsggkYwNLZnuLmPa8PsDcBdfypiGcOElZgOZ+PXpW4KMMhw/wBYjy4cPp6d1RE6ItZpLNMr9BIOzHXLbea8t496Qs/DrjNn/NXo94ow4FnZzGGrrqN8cUFTIdbpmNfaxa90xaXi1nm7TZdGT/Vtj87iY+7U7iPpud87YY43jrf5TE/fuNTP11GuNO9eidxzw/B8Y/S4xziTmzN7sbrzHhP3SwWRrqW5cbvqXyOcQ5tiWkENPIm69ScSuHmWeKmS8SyPm6lfNh2IxgOMTg2WJ7TdkkbiCGvaQCCQR0IIJB4jwp4lUHBcZF4P574hYln3MueS+uixCmmFZBSCQt7NoeT2hhd37PN/kuNmt5d5zXnnJmRKWCuzpmrCsCp6mTsoZcQq46dkj7X0tLyATYXsmasWpqfu39Y1GvviTFMxbdfv19++fumPR4M4YekhwS4Jue3JXo4403EG3ikxSqqmz1cltj+EczuA9QwNafBdAm/RJ8Cp3sjn4RY3G+Q2Y11YwF3s7u69Gf1RHAb9+TJn+W6f/TXlT0t+J3DnNPGbgzi+Ws84FilDhGK9rX1FHXxSx0rPWqZ2qRzSQwWa43PRpURM3yUpafM638lrRWtb3rGtRvX8mtY56RXo65jxKbF8Y9Ed0tXUOL5pWFsRkcTcucGNAJJNyeZXpL0SJeE+a8AxTP8Aw84SsyVUCrfhE7HPLpJmNZFLe5203eOnNq37+qI4DfvyZM/y3T/6avcG438HcxYpTYJgPFHK2IYhWP7OnpabFoJJZX/kta1xJPkFNNV3ER9I/v7uPxRf4uZlwr9Ef/4CcL/9paX/AN16hYX03ZpYfRSyS+GV8bvX8KF2uINvUZvBZr9Ef/4CcL/9paX/AN16hWXpjZdx/M3ot5Lw/LmCV2KVTazC5XQ0dO+Z4YKKUFxa0E2uQL+YXP5w5P8A10/hDoj/AFsX/wDjv/GXFcPyL6CMtBTSYhx+zpHVPhY6djWyWbIWjUB/Wh2Bv1Wz+hfBk6g9KrN2GcOsxV+NZXgy7L9z6ysLu0lb2tIXFwLWbh5ePkjYe9X+G8Vcg0mHUtJU+gXVzzQwsjklOXISXuDQC43gvud1ceitT1b/AEoM4cQHcMa7IWWq/AJG01LVUJpKemPaUjdAOlrASWOdYeJXbjn/AD5mPGr/AHeOP+DktE+5iJ87r9/n+9s7wA/8+fjB/wBFn/7+nXsdeNPR3qqat9ODi7VUdRHPDJS1BbJG4Oa78PByI2K9lrDF/wB1wf8Aoj+Mr3/7xm/9X8oERESIiICIiAiIgIiICIiAiIgIiICIiAiIgIiICIiAiIgIiICIiAiIgIiICIiAiIgIiICIiAiIgIiICIiAiIgIiICIiAiIgIiICIiAiIgIiICIiAiIgIiIPPzvR2wrizxPznnnjpkxlZSdvT4ZlilkrnWjoIWEum/ASbdrI9ztLrOFtwLq4wHgFScHuMmXc0cGspto8tYnQ1eF5npmVpIjHdkp6gCaQucQ8FpDbkA8ua7yiU+DXb6frxqd/fud/Xkt8e+71/T5a+7Ua/XfKWT5DvYV4+9HbMHHel9HfDMAyFwyw3F4K92IxYdjLsbjp2Ueurma59RDIA9xY/U4CPVqbYbFewiAQQeRWFyZkvLPD3LtNlPJ+GDD8Jo3SOgpxLJJoMkjpH96RznG7nuO56+CjtiYtFvE6/nv+PovF9ViI87ifyif6uLZ24D5iw30XsI4N5OhbjGKYXPhr5D2rIRM5lYyaokBkcABftCATe1hzWa4/wDD/OeYcy5KzzljKeHZzp8qT1b6nLFfVsp46t00YYydrpAY9cRBI1jqbbrtSK9rTae717pt+MxEfwj+fy1lWsV/Lt/Dcz/P++Xn/hpk/iu/j/PxOzjw6wrLOEV+UvuXHT0GIw1BpZm1QeI5i0N1vcNTtTGlgGkaibqfAsA40cE8RzHgGReHtFnTL2OYvU41hlR92YqGTDpKhwdJDO2UXewPuQ6PUbdLmw76ir8oj0iY/CZ7p/X+C3z36zE/jEdsfo4rnvg9n/iHwYwzL2aczYXiGecKr4Mdgq5KUCgNbFI57YHMDQTDocYrkXI7xHRSZNouI+JZlwluJ+jvk/J1JRy9tiGJSVlLVyP0g6RSNgaHNcXaTrk02AOxNl21FMT22mY+e9fXx/KPy+8nmNT938/u9Z/MXF8i5X4jZG4551mGUIa7KOda2HFRjjMSiY+ikZTBhhdTnvvJe0AFuwBvfmB2hFEcW7vpMfhOp/jET+HyJ5jX13/f4TMfj83LeDmScy5TzbxOxTHsOFNTZjzO7EcNeJo39tTmCNuuzXEt7zSLOsduS0fBOCfEGq9HbPnDKaVmA45mDGMWqaN7qhr2Ogmqe0YHOiLtLZGAtd1AebjovRSKnZHbFf8Ay9v4R2/r8MfTzwtFpi3f693d+PP6cy8nZhyJxuzdgeUcFofR6y3k+iyrmLCsRmjpMapZZaqOCTvmEMDWsaBdx1u1HYAE3K6hx5yln2uzDkHiHw9y1DmOvybidTNLhL6+OjNRDUU5iJbLJ3QWmxsea7Ci0mZn799348f0hSsRXj012/hz/WVChlqZ6KnmraX1aokiY6WDWH9k8gFzdQ2dY3FxzsuNY7lXiZw44r5g4l8OMpU+b8NzlTUkeK4UcRioqmmqqZhZHNG+X8G9jmGzmkg33F+S7Yiiftd0cf34/v6T5THFe2eXLaDJXEDiHw6zbgHGGspKOTN0c8FNhlCWSswamfFoZH2wa3tpA673OO19hstCqsK9JjFuGzuB1ZkLBoXTYf8AcGozh92Y3UrqPR2bp20tu27Ux3GkgDUb3tsvR6KJiJ3ExxMREx89ePr6z6875TEzXUxPMbmJ+W/P09I9ONcOMZ14TYxFVcGMJyhQOq8KyHi0JrJXzRsdFSRUjoWvIcQXG+nZoJ35LKZxyRmbFfSB4eZ5oMOEmC4DhuMU9fU9tG3sZJ44xENBdqdctO7QQLb2XU0V4tPd3z53M/javbP6fqpNI7e301Ef+23dH6/o5ZDknMzPSaqeIjsOAwCTJkeENq+2juaoVhkMejVr+Qb6tNul7rn+TMK9IXhNinEGowThLh+ZqDM+b8RxjD2DH4KSeNkhaGySa7tMb2tbYAh7S1127i3pNFWOIiI+Ux+E27p/VeZ3vfrMT+Ve2P0efG8Ec6YX6M2dckP9WxTOmcRiOKVkdPK2OF1dVO1GNj5CAGtAa27iBsSs3xG4dZwx/AOENDhWFCabK2Y8Ir8Vb6xE31eCCBzZXXc4B9iQLNuT0BXaEUxOrd0fOv8A8Psx93orMbjU/K3/AM/MuVcRsj5nx/jZwnzhhWHCbCcsSYy7FJ+2jb2AnpBHF3XODn3cCO6DbrYLUsy8Ms4ZK4p5jz9lXhhgnELB84+rzVeH1U9NT1eH1cUegyRvqBofG9oF26gb+zf0EijxEa9N/rO5/X+ELTPdxPyj9Jmd/fzP4cObZawHiLPw5xmAYVlzIOZcS7V+GxYTCyojoTpAi7c6QyZ4IOotbpsQByXJcz8OuL/FCuy9SY5wZy9lbMGFYnSVlbnqmxWnfI5sDwXugbE0TntQHWZIA0XsfEeo0UxOrxf5a/Tx9fv559dqzG6zT57/AF8/8Pl6C8947wzzjkTibmbOWV+FeB8Q8EzlLFWT0VTUU1NWYbWMj0Pcx9QND4n2aSA4EG+22/oRFXXPdHnx+H9xH5Lb41LltB+mnl7hTjGI4Vw1y7S5vqXSyYbgWETxRwQl9mxdvM8sZI9g7z3NsCG2atIyPwSz1wWzVlvNeU5qjMcuYGGl4gxy1bGmoqHudIMRj7RzReN73MLW7mMiwJuV6JRWidW7o+n5eNfdPr6+J3uI1WY3Xtn6/n8/vj0/H0mXLcCyTmai9I3NGfqnDgzAsSy1QYfTVXbRkvnjle57NAOsWDhuQAehUvDHI+Z8ucU+LGZMYw4QYdmfEcPqMLm7aN/bsipBG86WuLmWdtZwF+my6oirEar2/SY/Cbd0/r+haO6dz84n8q9v8P1eacG4OcRaT0LcQ4RVGAtZmuelro46H1uEgukrnysHah/Z7scD8ry57Kpm/K/pB8T8n0XBLMWQcIwTCJ/U4MazPT40yeKWlhcxzxBT6RK179FrOFhuLkHUPSSK0zvJOSfXXHpxuY/jP3r2tNufE7tO/wD1a3/Dj5OT8QMhZjxjjNwkzTguGCXBsqOxgYlN20bfV2zUjY4e65wc+7hbug262Cx+YcrcR8vekdScSsrZQhzBgeO4FTZfxN/3SipZMMDKoyOqNL95W6HX0t3JaeW1+0IkWmJrPy3+O973+cq2iLV7fTUR+U7j9XLcCyTmai9I3NGfqnDgzAsSy1QYfTVXbRkvnjle57NAOsWDhuQAehWpZfwLjXwPqcfyvkXh1RZ1y5ieJ1OLYROMZhoZMPdUP1vgnbKLvYHlxDmXNulzt39FWI7YiI9ImPwm3dP6/wACeZmZ9ZifxiO3+H8XAJeCGcMJ9GrO2RmvpsYzlm8YhidaKd7YoJK+qdqMcbpCAGABrQXEXtfa9lluNPDrOGbvR/w7I+X8KFVjUDsFMlMaiJlvV5oXS99zg3uhjjz3ttddpRWie23dHzr/APDeo+7nStq90an17v8A5+ZF57ztkfiXlzjdi3E7L/CzCeI9HjmHUdFSMrMTgo5sDMIcHtZ27SDHIXayWd699vH0Iirr4ot8l98TX5/1if4w4Fwh4bcScvZV4s4dm/LuH0WIZqxSuxDD2YfVMfTTCelawNjuQ5oa4abvDb87AKtJwxzs70OxwpGDj76PvVGG+pesxW9Z020dpq7Pn11W813dFW1IvWaekxWv4ViYj+Ka2mtov6xMz+NpiZ/g4rxD4Z53q8A4c5vyVSUk2b+HYjlZh1VOI462J9MIamm7UXDHOAGlx7txusNTYJxwz1xv4fcQ83cNaHLOCZcgxWCaBuNQ1lTG+eAND3llmlriGtaGaiNLi61wvQaLbvmbzkn5zP3TMan+/nyzisRSKfKIj8IncfqgQCCD1XnrKOX+O3BDB63hnkfh7huasEFZVT4Di78ZipG0UVRK6Ts6qJ41uMbnuN49WoWGxXoZFnrn7+P7/rHP5r7419d/jz/VxPi1wu4k5z4LYLlmoxihzLmTCq6hxTFIKgNpaTHOwfrkpHaWhrI3EgC4t3G6rXJWpxZQ4yZq4ocNM44hwUwTJuC5Vr6ttTR0eL01RUMjlpjGJj2YazswbAMZqdzNgF6YRWidW7vrv8eP5Rr+Gp5VmN17fpMfhO/6/wBeHLcayTmWr9I/Lef6fDg7AsPyxXYdUVXbRgsqJJmOYzQXazcNJuBbxK13iXwxzVhvFf8ATfydkbBs7Q4lhceE4vgVfLDBLeN5dFU08swMYcA4tc1xbcAWO+3dEVIr2xWI9N/rM7/+0x/x5WmdzaZ9dfprX8In/g5RlfEcy5PyhmzPecOHWWMlw0dJJV0mHUMsck4ihie4mqmiAjJc4d0MvpBO5K3PhvmbEs55By/m3GMJ+5dZjGHwVstHqLuwMjQ7TcgHkRzAWdrqChxSjmw7E6KCrpKhhjmgnjEkcjTza5rrgjyKrNa1rQ1oAAFgByAV9+d/TX01vf58fkrrxr67/TX5c/miiIoSIiICIiAiIgIiICIiAiIgIiICIiAiIgIiICIiAiIgIiICIiAiIgIiICIiAiIgIiICIiAiIgIiICIiAiIgIiICIiAiIgIiICIiAiIgIiICIiAiIgIiICIiAiIgIiICIiAiIgIiICIiAiIgIiICIiAtY4kcOcrcV8n12R840kk+G14GrspDHJG9puyRjhyc02IuCNtwRstnRRNYtGpTEzWdwwmSsmZe4fZWw7JuVaFtJheFwiGCMG5I5lzj1c4kuJ6kkrW+IXATg/xUmFVnvIWG4lViw9baHQVBAGwMsRa9wHQEkeS39FNp757rcyivwRqrzzVegZ6NtQx7Ysq4hTF5uHRYpOSzfpqcfnuquWvQa4B5VzDhuZcPwvFparC6qOsgbUV5fH2sbg5pc2wuAQDby3XoFFNZms7jyiYi0alSqaeKrp5aWduqOZjo3jxaRYrzlT+gTwcOI0tbjeZM8Y7BSyiUUWJ4uySnefBwbE11umzgfNekkURxbujymZ3HbPhpGeeCnCziVWYRX54yZRYtLgTXMoO1c9rYmu03aWtcGvb3R3XAgdBuVcY/wk4bZkyVNw7xLJuFty9KNqGmp2wRxO6PjEYGh46ObYrb0UTETE1nxKYnUxMejhnB/wBDrhFwXzY7OmXjjGI4mxj46V+J1EcjaQOBDjGGMZ3i0lt3X2Jta5XQ+JXCLh5xfw6kwniLl1uL0lDOamnjNVNBokLS0uvE9pOxIsTZbgim3xREW9P+aI+GZmPVw3+ok9F/966P/K9f/r0/qJPRf/euj/yvX/69dyRBw3+ok9F/966P/K9f/r1lcq+ib6PuScxUGa8scPWUWK4ZKJ6WoGJVknZvAIvpfKWnmeYK66imJmJ3CJiJjUtA408FsqcdsqQZOzhW4pS0VPXR17X4dLHHKZGMewAl7HjTaR3S/LdbphOGwYNhVFg9K57oaGnjpozIQXFrGhoJIAF7DwV2iiPhiYj15/kmfimJn04j+IsNnHKmD56yriuTswRPkw7GKSSjqAwgODHi12kg2cOYNtiAsyii1YtE1nxKYmazuHKeCfo08M+AkmIVWSocRnrcTaI56zEKhssvZA3EbdLWtDb7/Judrk2C6siK02mfKsREeBERQkREQEREBERAREQEREBERAREQEREBERAREQEREBERAREQEREBERAREQEREBERAREQEREBERAREQEREBERAREQEREBERAREQEREBERAREQEREBERAREQEXmzGcnYlxS9JXOmWa/iZnzAsMwXA8KqaWmwDHpaKPtJQ8PJYLt30jkAsrkz75uFPHvD+EYz9jma8u5gwCoxWNmO1Iqq7DqiGRrSe3sHOjeDYB3IjbreMc98R6b7tf/j3b/8ArJf4N/TW/wAda/8AtDvyLkWB+kpljMueKzIOA5KzlX1uGY7LgOI1NNhQkpKJ7Hae3mma8tZC46rE97ukloFr3ubuP+X8uZmrcn4HlHNeccVwqNkuKQZdw4VIoA9upglc5zWhzhuGNJcfBNxqLek/8/5pmJiZrPmPP56dQRc5n475JdwmrOMmDsxDGMEw9jn1UNHABVQljw2Vr45HM0ujuS4Eg2BIvtfK5z4pZeyZhWX8VngrMSbmjEqTC8MhoWsfJPLUbscNTmjQGguJvsB1VtTvX1iPz8fn6K7jW/vn8vP5ercUXN6DGsAk9IPFMvx4lmc4zDlenq5aSSqBwdtO6oc0PjivcVGoWLrW0235rH496RmV8JzZiOU8HyhnDM78Ee2LGK3AsJNVS4bIbEslcHAlwablrA4gX2uCBXcaifnv9JmE+sxHpr9Yif5urtc1wu1wI8iorgPoi4/g9LwDqc0VdfFT4XHjGNV0lVMdDGQetSPL3XtYad91ncG9J7JmK4lhUdXlbN2EYLj9QylwjMGJYSYMOrpX/rQY8uL29p+KXsaCpru3bHrMVnXy3G9fyj5kzEbn0iZjf3T5/nPydhRFyPH/AEkcuYPm/MOQ8MyPnPMWO5bfB61SYNhYqS6OWISCRrtYaGgEN75aS42aHc1G43pOvV1xFqPDfijlPillh2actVM0cNPNJTVtNWR9jUUNRH+uQzsPyHt69LbgkbrRX+lZkBr/ALpjL2bHZT9a9UObm4UTg4fr0au11ayzX3e0DNF+vVW18Xb6/wBfH5+nzRvjudoRafxF4p5W4Z4XR4hjZrKyoxScUuGYdh1OamrxCci4jhjb8o23uSANrkXCxmQeNuXc85hqsm1WA4/ljMdNTis+5GPUQpqiamvp7aItc5kjNWxLXEg8wFEfFMxH9+v8OfuJ4jc/36fx4+90NQJAFybALkmP+kjlzB835hyHhmR855ix3Lb4PWqTBsLFSXRyxCQSNdrDQ0AhvfLSXGzQ7mq1XxOytxX4FZwzJlaaoEcWEYnSVdLVRGKpoqllO/XDNGd2vbcbbjcEEhUvftx2yRzqN/gvSndkrjnjc6/v+LqoIcAQQQeRCiuQ8I84ZdyF6MOTc25rxOOgwvDss0Mk87wTYdk0ABouXOJIAaASSQArzKXpA5ezJmegyni+UM25TrcZY+TCDj+GerR4joBc5sTg53eDRq0v0usRstr07clscc6nTGlu7HGSeNw6kigTYEgXt0XNIuP+S3cIcT4y1FHidNhWEOqYqujmjjFZHNDMYXQ6Q8s1l4AA127w3Czm0REzPpy0iszMRHrOvxdMRaHivGXKuGZZydmiKnr66nzzW0NDhMVKxjpXPqm62OcC4ANa0EuIJtY81YU2O4AOPuMYJFXZqlxqmyrBWSURqWnCewNQ5rXRQ6ripLhYuIA02F+atMTFu2fSZj8Yjc/orExNe6PpP5zqP1dLUA5pJAcDbY2PJefeCfHLOmeOL2esq49k/NdPhtNWUraBlZQ00TMFZ6rrdHUujfq1SOF27ycxu3kta4e8WKLh/wAROMlBDk7NWZ8Qkzc+qfR5fww1UkMHq8Y7R5JaxoJa4AF2okGwNiq71MRPrXu/+vH/AMufu+XKfMTMelu3+P8AT9fnw9UItb4eZ/y5xPyjQ50yrUSS4fXBwaJWFksT2OLXxvafkua4EEeW1xYqOfs/5b4a5dfmXM9RKynEsdNDFBC6aepqJDaOGKNt3Pe47ADzJsASpt8HFivxeGxoua5L464HmzNjMj4rlLNOUscqaZ9ZRUmYKBtOa2FltboXMe9ri24u0kOHhsbdKU61yjcTwIuP4/6TOVMIrcXbheTs45hwvL876bF8ZwjC+2oaKSP9da55c1z+zG7+za7SOa2XO3GXJ2SOFx4v1D6nE8vGGlqI5KBjXPlinexrHtD3NFvwgJuQQL7X2VYmJr3enH6+Pz9Pmtqe7t9f6efy9fk3tFyaXjpJjGQMxZvy7w2z3pw38FR9thDYJK1r2EtqoGTPbrhbs4l1jb8U8lgeDHFXGeIPo7VGZs+4fmelqKXAppa7FmxQ0sleOzkL5qIxuABAbsSGWdbbqotPbW9p/wBsRM/jv+n986VjutWsf7txH4a/r/fDu6LmWX+JOScmcCcC4g4hi+NvwEYVSSwT4s/1nEqntWtETZNF+0neXAbbEnwUuTuPuAZnzVSZKxnJ+bMoYxicD6jDafMOHCm9fYwan9k5r3NLmjctJDgOi0murzSPMf3/AA5Ui26xf5unovPWE8dc6VfpN4jw/myXm0YAzCYI46R1BSgQTGrdG7EHvD9fq7mgAHUTt8gFb7g+M4BPx8zFgcGJZndjFNl+jnnpJqoHCWQvlcGvhivdsxIs5xFrWt1Va/FFZj/dv9N/0/vwm09s2j5a/XX9f78ukIuQ476S+U8LxTFaPB8o5wzLQYBM6nxjF8Fwr1iioJWfrjHvLgXlg3f2YfpHNdOy/j+D5qwShzHl+vircNxKBlTS1EZ7skbhcEeHsO45FI+KvdHj+vj8/T5+iZ4ntnz/AHv8vX5Mgi0riTxXy/w0GGUtfh+K4vi+NyvhwzB8IpfWKyscxuqQsZcANa03c5xAA6qlw34vZe4k1WKYRTYXjOB45gjmDEMHxmk9Xq4GvuY3loLmuY4A2c1xHxCR8Xgn4fLekXCmel1k+rwqqxzB+Huf8Vw/Daiop8UqqHBRLDh5hkLXulfr0kWGvuFxDSC4A7LpVTxRyJScPP01ZcwwfewaNtc2uaHODonWDbNA1FxJDdFtWra19lETE1748f18fn6fNOp7uz1/p5bWi5Tlv0h8v4zmbCsr45knOOVJ8fLm4RPj2GCngr3hurs2Oa92l5aLhrw0+8gLM8QuMeXuH+LUGWRg+N5izDiUTqinwbA6T1mrNO06XTOBc1scYJtqe4XN7XsbTPGvqiOfDfUWmcOuK2WeJNBiFThkVfhlbg03q+K4ZitOaasoJNOoCWM8gW7hwJaRex2NtKf6VmQGv+6Yy9mx2U/WvVDm5uFE4OH69GrtdWss193tAzRfr1TXPb/fPj8/T5npt2hFKx7XtD2ODmuFwQbghTIeRERAREQEREBERAREQEREBERAREQEREBERAREQEREBERAREQEREBERAREQEREBERAREQEREBERAREQEREBERAREQEREBERAREQEREBERAREQEREBERAREQEREBERAREQEREBERAREQEREBERAREQEREBERAREQEREBERAXJvSf4rZj4L8JK7PmVaTD6jEKarpoGR18b5IS2SQNdcMe03sdt11lec/T8/827Fv8Y0H/fBZZrTWsTHzj+MNMURNtT8p/hLhGWPTT9L/ADtQyYpk7g5hWOUcUpgkqMOy7iFTG2QAEsLmTkB1nNNudiPFZGj9PzjLkXHYcO418HYaKGaxdFDS1OHVLWX3e1lQ54fbw7oJ6hdA/Q2f+BPHf/aef/3Vpl030ush4NnrgJmoYlRxyVWCUMuLUExaNcM0DdZ0npqaHNPiHLfqf+zfFHMRETP4xEyzwx7+e2eNzMfrp0PIGfcscTcp0GdMoYg2swzEGao3Ws5jhs5j2/iuabgjxC2JeEf0M7ONc6ozjkCedz6RscGLU0Z5Rvv2cpH+EOy/grefSq9MPHOHGamcJ+E2GwV2Z3dmyrqpYjMKeSUDs4Yox8uUhzTvcC4FnEnTOaIpasV/3eI/j+U7hXFM3i3d/t8z/f3w9aovn1jnHH06+BcdFm/ivhcVdgdZI2Ps6ylozECd9Dn0lnRPIvbX1HI2IXqvBeKmJcauAFfnvg4HwZhrcNqY6CnkdEX0uJMaQI3GT8GbPsQXd0ggnYqkxqk3jnXmI8/3/fqmJ3aKzxvxPo4t6Rfpv5o4ecSanhZwwydQ4liWHyw089TXNkmE08jWuEUUMTmuJGtovq3Nxp2uerejNxP418SqHHJOMnDg5Umw+SBlGTQVNH61rDy+zJyTZulu4J+UvnPjMXG7+qEbFi778UPuzTgOvSf2f3Oy+T/W/wCR/e+PVfTH0co+OMeQ52+kA/VmT7oymI3pD/Wuhmj+xe58rXz38eitgr/k99p3Mx59PT7P5/lyjNb/ADe2OI/X18/l+fDqi4l6SPpSZV9HqhpKWow5+NZhxJhlpMMjmEQEQNjLK+x0NuCBYEkg2FgSO2r5tfohuXMcwfjhh2ca2idPhOJYbTtpXvBMRfC4iSE+HMOI8H+1Y3n4qV3qJnUz8uJn+TakcWtreo3+sNwg9Mv0u8YoTmbAeBNNPgL2mZlSzAcQnj7Ide2bIGEAdbWXXPRw9NfL/GrHY8jZmwL73syTMcaRrJu1p6wtbdzWkgFj7Bx0m+wNnE7K+4YenHwEzjh1FR4rjQyliJjbG6jxKMxwRkAA6ZwDFo8C4tNugVXDPRO4H5i4kwceMqZnxd9ZLijMbh+5eIUz8PfMHhx0hsRJY5wOoB++p1iF0Vjtvq0fB8/l/VzzPdTcT8XyehkXBvTQ4lZ24VcHo80ZBxs4VibsXpqYzinim/BObIXN0ytc3ctG9r7Lzjw/9JX0weMmV6fKvCrCW4ljOGMfJjGPy01LG5znyuMTG6wynjsywsWlzrE7WJONbd/dFY8Tr9N/zbWr2RWZ9f6zH8n0HReBuHHpmcZuGXEpvDv0laISwOnbBVVMtJHT1NCX20y/ggI5It7mw3B1BxtY+uOOXF/CuCvDWvz9W03rz4tEFDSsfp9aqJPkM1b2GxcTvZrSbHkrXmKY4yb3E/x+StYm1/d65/vl0FF89st8XvT94z4bU554cwRwYIyV8YZR0dBHEXN+U2MVWqSS3Lul2+3PZb56JPphZ64h5+bwn4qUlLNiFTFMaOvig7CXtomlz4pox3fktdYtDbFtiDe4tWs2nt8Trevp5VtaKx3em9bezUXIvSU9IPCPR8yVHjc1E3EcYxOR1PhdAX6BK8C7pHnmGMBF7bklo2vceVcJ4qfog/EXAJOJeUKN0WX3B80cVLh9C1kjG8+yjnDp5G7EAtLr2sDdZxaJ38o8z6Q0msxr5z4j5voOi8s+iL6XeJ8aMRqMg5/w6mpcx08DqmlqqVhZFWxssHtLCTpkbcO2NiNRs3TvP6WvpeVnBnEqfh9w+w+mr81VUTZp5ahpkiomP2YAxpBfI7mBewFiQb2Vsn+XMR53416q0+Pfprz9HqNF8+Ma4y+nzwiwqm4h8QsPbUYBM5mqKtoaMxx6/kiVtNpmhvcAayNyAd9l7B4C8acD478PqbOuD07qOdsjqXEKJz9TqWpaAXM1fjNIc1zXWFw4XANwLRWZiZj08/RWbamN+vj6ujIiKqwiIgIiICIiAiIgIiICIiAiIgIiICIiAiIgIiICIiAiIgIiICIiAiIgIiICIiAiIgIiICIiAiIgIiICIiAiIgIiICIiAiIgIiICIiAiIgIiIPM1Rw8ouIHpWZ/p6zM2Z8HFHl/BntdgeLy0DpNXaC0hjI1gW2B5XK69kDgvkjh1ilbmHCY8SxDHMRibBVYvi9fLXVskTTdsfayEkNG2zbXsL3sFt0OCYNTYrU47T4RRRYlWRshqaxlOxs80bL6GvkA1ODbmwJsLmyvVGOPd0isfX9bTP8J0X+O0zP0/SIj+MbcN9F0D1ri8bb/pmYx/mwrEcFM35V4bZu4q5R4g4/h+BY1Lm2sx5r8SqGwCrw+djDDLG95Ae1rWlpAJ023tdd7wzA8FwU1bsGwiioDX1L6yrNNTsi9YqH21SyaQNbzYXcbk2G6ssxZIyXm90Ds25QwTGzSkmA4jh8VSYieentGnT7lMTMduvSsV/KK8/nVa8xebfW02/wDt/K35uOej1hFDnbBeKuLvo3OypnnNGISYcHs0sq6R8TYZJmtP4r3NfY9bLSeBLcZzlxEy1kDMTJZBwJo66jrJHtIZPXPldTUTxfnakjc8HxcvWMEENNCynpoWRRRNDGRsaGta0CwAA2AHgrWjwXB8Ora3EsPwmjpqvEnskraiGBjJKlzW6WukcBd5DdgXXsNkpqlo14iIj8axqsz90TM/fr5K23esxPmZmfwmd2j8eI+5xzB//PMzD/8AU/ov/d161/gLn3JHDKPiFk/iFmbC8v49Q5wxPEapuI1TIH1UE7myQ1DA4jW1zC0C1+Q8QvQbMEwWPGJMwx4RRNxWWnbSyVwp2CofAHahGZLaiwOJIbe191ZYxknJmYcSpcZx/KOC4nX0VvVqqsoIppoLG40Pe0ubvvsRuld1iIj5Wj87939IRMRM2mfnE/lXt/q8n5XwzF86+grnOlyeyeoqa6vxapgjiYe0mhbiBle0N5kuja4abXN7K6rqTLHEPh9guH5g9L6SvwXFZaCOmwmPCMObU+sCSMxQiOFgma9rw0ECxbY32uvWmF4PhGB0zqPBcKo8Pp3yvndFSwNiYZHuLnvLWgDU5xJJ5kkkrGUeQMh4djj8z4fknAabGZS5z8Rhw2FlS4u5kyhus367pjiMc114iKf/ABjX9/Lz6pvM3ifnu0/+6fz/AKs8BYAXvbqvOfD/AD1kzKnpK8aMPzPmjDMJqKyTBpqdtbUsgErI6LvlpeQDp1C4G4BuvRq5PgnBGjk4j8RMz54wjL+O4Nm6ow2ooaOqphUmI01MYnGRkrNAJJ2LSdvDkldxeZ/8sx+tf6b/AAJ12a+sObcPqLEM/YF6Q2Y8hhzsNzdV1NLgE8XdZVzx0RhkmiPItfKRZ45m/gtFyq3BMd4AUmCZp9K5+C4KzCG4VimXJsHw5tRRuYzRJS9n2frBeC0hpHfdsRcm69p0GH0GFUUOG4XRU9HSUzBHDT08bY442Dk1rWgAAeAWImyBkOpx9ua6jJOAS42xwe3En4bC6qDhyIlLddx7VHbX7Ppqsf8AtjXjxztPdPn13af/AHTvz9NR/fjiXEJuG8NuK/BjNmZ69xythOFVuAnFasaI6Wrkp42wyzE7R9o1jm6jyN7kK6zDj+CcQ/Sf4bjIWKUuLfejQYvV49VUMrZYqeCohbFDE+RpI1OkFwy97b2XecSwzDcZoZsLxfD6auo6huianqYmyxSN8HNcCCPIhWeXsqZXyjSOw/KmW8LwWle/tHQYfRx00bneJbGACfNXi090Wt6Taf8A3b8/jaZ+7UfVSKxWuq+sRH5ajj8I/CeXB+H+esmZU9JXjRh+Z80YZhNRWSYNNTtralkAlZHRd8tLyAdOoXA3AN1isg1EGYcu+kVn3AgHZbx+esGFzsFoqowUDo554+jmuf8AjDnY+C6VgnBGjk4j8RMz54wjL+O4Nm6ow2ooaOqphUmI01MYnGRkrNAJJ2LSdvDkulxYLg8GEjAIMJo48MEBphRNgYIBCRYx9mBp02202tZZXp34u2fM0iv6V/hrX6/RrW0Vyxb0i3d+UTH83k/P+GYvWehjwtxPDqqqpqXA3ZfxTE56anFQ+CjjYNcvZOBEgjc5j9JBHc32us+zCMv5vzfkOTH/AEr/AL8JqfGocVwXDaXDqDXPNExziSaVoexmjWHF1mi9jvZelaHDMNwvD4cIwzD6akoaaIQQ0sETY4o4wLBjWNAAaBtYCyxWBZCyLlatnxLLOS8CwirqQRPUUGHQ08koJudTmNBdvvut5vvLa/zt3fjx+HpHP8eGMV/y4pPpXt/Dn8fWeP4eueXkeqwaoHHzEPR6dROfguN5sg4hygtvE6ibAZJYiOVjWxRi3W5XrhWRwXBzjAzCcJo/uqKf1MV3YM9YEGrV2XaW1aNXe03tfeyziIi8Wn++YmP/AJRX8NwvPNJr/frE/pM/jy8r8JcMrq3jRg3B2tgl9R4MVOM17XPHdfFVOaMN36lsM8tvDQui4P8A+eZmH/6n9F/7uvXZKfBsHpMTq8apcKo4cQr2xsqquOBrZp2xghgkeBqcGgmwJNrmygzBMFjxiTMMeEUTcVlp20slcKdgqHwB2oRmS2osDiSG3tfdTSe3smeZiJ3PzmYmN/fzH5K5K9/drxMxr6RExbX3bidfe4fwixvBsJ9IzjLl3FMWo6TFMVxPC56CjmmayaqjbQXc6JhN3gAEm17W3V96PQH3/canWFznVwv/APg0S61PlPK1Tj8Ga6nLWFS43SxmKDEn0cbqqJhBBa2UjW0Wc4WBtufFXGH4Jg2Ez1lVheEUVHNiM3rNZJT07I3VMtgO0kLQC91gBqNzYBVrxNZn0r2/l26n8q/nK0xvcR627vz7t/rbj6OO+iN/wdY83o3OOOADwHrTlkPSWzxiGR8rYBLQNwukOK5ho8PkxvFKUVFNgjX6v68LSQNTbWaSQAXbmy6lhOCYNgNPJSYHhFFh0Esz6iSKkp2QsfK83e8hoALnHcnmTzVTEsMw3GaGbC8Xw+mrqOpYY5qepibLFK082ua4EOHkQo1qtK/uxWPv7Yjf56THFrT85t+sz/DbyhRY5h9f6UfCukg44jiJNBSYyZXsjohFSOdS7Na6lY0XdpJ0uc4gNHK9z64Wv4bw9yDgxoTg+R8v0JwuSSah9WwyGL1WSQaZHxaWjQ5wADi2xIFitgWkz8MV+W/1mZ/mrr4pt936PHUnFJ2Zsl52xbH+N+F8PnwT4rQx5Lw+goWVILHPY0TCZj5pZZdrmNrflbb8rjNjmSfoe+X9Ja5v3NwRptuLishBHxXqCoyHkaqx05oqsmYFNjJboOIyYdC6qLdOm3aluu2nbny2VQ5Nyg7LzMpOypg5wOLSGYYaGL1Rul2sWh06BZ3eG3PfmqY47IjfndP/AIzP8d/gtae6/dHj4v8A5a/hr8U+Y4ZajKmKU8DC+SXD52MaObnGMgBcC4L5hwHF/QyfheF4zRVdbhOUKyCvp4Z2vlpZOyms2VoN2E2NgQL2XpIAAWA2WGw/JOTMJZiUeFZRwWjZjJJxJtPQRRitJBB7YNaO0uHOvqv8o+Kpkp30yV/eiI/Lf/8AL9E4re7tjt+7P8df0cDc/Iv9R1kOm4j02MfcKpw3BYZq7CyGy4ZIQwxVbnE9xkbw0l1nWuO6VHLWe8awPi9kzJI4oYBxYw3HhVyQ1LaOn+6WCRsh1NmMtOSx0bwNJcWtc7oTYr0TTYPhNFhUeBUeF0kGGxQimjo4oGtgZEBbsxGBpDbbabWssfl3IuScoSTy5SydgeCPqf192HYfDTGX/CMbRq963tfuy2yekzM/n/fnz6Mq11iinrEa/v8Ap4cedjeDZc9Myv8Au/i1Hh33YyPRUuH+tTNi9an9eeOyj1Ea33/FG6vstAn0vc7gc/vNwv8A7+RdaxbKeVser6HFMcy1hWI1uFydrQ1NXRxzS0r7g6onuBLDcA3aQbgK4jwTBocWmx+HCKKPE6mFtPNWtp2CeSJpJax0ltRaCSQCbC6ziOKRP+3u/wDl3f8A8v0WtG+/X+7t/wDj2/8A8f1ed/Rv4hZE4Z8Ia/JvETMuG4Lj2VcSxOPG6SvnbFO9zqmSRsgY4h0rXsezS4A6uQuu38NK/AcUyHguJ5XyzLl7CaumE9HhstKymdBE8lzbxMJay99Vh+V4q6xfIuSMfxSnxzHsnYHiWJUlvV6yrw6GaeGxuNEjmlzbHfYrOK25mPi88fp/X5enhNubzaPWZn853+n6uIcfHZClznkqnzLmjGcl49H65Ll/NNOYWUlPMWASU0zprscZG6bMc3vWsCORt+BmfMdxjiXmvI+MZgwDOv3Dw+klbm7CqJkD5i9zgaWo7Nzmdo2xIDDYAG4B2HacawLA8yYfJhOYsGocUoZbGSmradk8T7crseCD8FTwHLeXcrUAwrLGA4dhFEHF4pqClZTxBx5nQwAX87KKfD5+v6/w19PPr6l/i8fT9P47+vjfDzj6NHFrhjlPhBjtJmjOeD0M+E47jMtZSVNSxkwY6pkc20bjd+oEAWBudhvcLHZRxvMHCn0I6DHX5ZpZp5JXVFPTYnTmanoqaqr3OinljtcsZHI19h5LqXCXgFgmV8nxYLxEy3ljMGJUuLYhX01S+iZVdgyepfKwMdNGHNcA4XsOfInmutz09PU08lLUwRywSsMckb2hzHtIsWkHYgjoqY4muKsT57aR/wC2I3H8t+np5WtO7z8u60/nM6/jv68b8PHOdsxUNbxD4PUbvSKp+IVW7ONJPJSUsNAynpxoe3tQadmply4Na18hvc87XHTJMbwfIHpYY5ieeK+nwukzTleihwSvrZBHA99PK7t6dsjrND7uY/RfcWK6zQ8MuG2FwRU2G8PstUkMFWyvijgwmnjayqZfRO0NYAJG3NnjvC5sVk8ey1lzNVAcKzRgGG4xRFweaavpY6iLUOR0PBFx42Wm9a16TM/nXt/Rn273v1iI/K02crxLMOVOK2WuK1Fwmw1lRi7sKkwqbHqSGMQ4lVGlf2cUdQ03mMQcGknZpeACuFZVbgmO8AKTBM0+lc/BcFZhDcKxTLk2D4c2oo3MZokpez7P1gvBaQ0jvu2IuTde0MLwnCsDoIcKwTDaXD6KnbphpqWFsUUbfBrGgAD2BYubIGQ6nH25rqMk4BLjbHB7cSfhsLqoOHIiUt13HtVe2NzE+JiIn8N+njnc8enz87v3TxPrEz+uvX8I5/TxqhhuLZayZhmV8o4lmWnZVVlNFQYaKuQRz17oom30scbl2kAkdLrZlZVuCYLidZRYjiWEUVXV4a90tFPPTskkpnuFnOjcRdhI2Jba4V6r2tN5m1vMypWsUrFY8RAiIqrCIiAiIgIiICIiAiIgIiICIiAiIgIiICIiAiIgIiICIiAiIgIiICIiAiIgIiICIiAiIgIiICIiAiIgIiICIiAiIgIiICIiAiIgIiICIiAiIgIiICIiAiIgIiICIiAiIgIiICIiAiIgIiICIiAiIgIiICIiAiIgIiIC85+n5/5t2Lf4xoP++C9GLg3ptZZzHm7gFieC5VwHEMYxCSvonspaCmfPM5rZQXEMYCSANzssc8bpGvnX/wC0NcPFp+6f4S0b9DZ/4E8d/wDaef8A91aZdq9I/GabAeA2fcQqpmxNOA1dO0m275YzExu/UueB714b4J509L/gNleqylk7gHitVR1lc/EJH4jlfEJJBI6NjCAWOYNNo27Wve+6zWdIPTf9KSKnyhmHIM2XMFbKySeGSgkwylc4HaSQ1DjJIG89LSeQOkkAro6v/tHw09YiP0iJZdPMYZi1vSZn9dwvv0MzBqyTOOdMwBhFLT4ZT0bnW2MkkusC/siPxC5NWVufz6ZWMV2SMJo8ZzVDm3EH4dSYk5rYZZGSS6Q4uewDS1tx3hu1tvBfRD0e+CGD8BeHtPlCgqBWV00hq8TrdOn1ipcACQOYY0ANaPAX5krzh6VHoq8SXcTW8dOBsb6jEJJoq2ro6eRrKmnq4wLTxB1hIHaQS3d2q+xBNmS0Vz47f7axrcfWYnf57/RXHSbYclfW071P3a1+Wv1TcT6T09eLWR8SyBmngtk5mHYoIxK+lrYGzMLJGva5jnVrgDqaOYPVdE9B3hPxR4P5PzJl3iTgH3LFViUdZRMFbBUB94tMh/BPcG/IZztf3Lh+PcS/T+4p0VJk6l4dYzlyVkrHvr6HCqjDJJi39kqJn6GtJ3IbpB5ctl7K4KZZ4jZVyFR4dxVzm7MmYXuMtRPoYGQAgWhY5rWl4bbdzrkknpZTjjsi8x68ff48fl/fCLz3TWPlz93Guf7/AJvBGcP/AMoRH/7ZYf8A/KV9M189c1cK+JtT6csecKfh5mSXARmyhqTibMLnNL2Ley1SdqG6NIsbm9hYr6FKmDjo8UT55/hVbL/3rJP3fxsLkvEniN6OWYsQZwg4jZgy/itZiVZHQDCZLzyR1TzpYDoBMD7usHEtIvzC60vGHpdeh3m/POcX8WuEZjnxWpETsQw3txBK6aMBrZ4XuIbfS1t2kg3bcXJsKWmItHdG6+rSsTqe2dW9GSz1+hvcM8ZdLVZEzXi+XZnuLmwVDW1tM3wa0EtkA8y9xXmTBqvin6GXHiDLs2MNkY2emdXU9LM51JiVHIRuWuAs6xcASA5rgbbc+wYVx99PrLeHR5dq+Ddbi89M3sfX6rLFZLK+2wJkhe2Nx/vrb8zfmqPCv0U+NvF3itBxZ9IdslDSsqIq2aGqcwVNaY7dnC2Fm0MY0gEODTbYAkkjbBE1zVmJ+GPP3f3/AMmWWYtitEx8Xp97r36IiQ70foXDkcdoz/7hKofodkOGM4BTS0Wj1mTHav1wj5WsMjDQf+pp+Kj+iJf+b/F/j6k/zJV5x9HSH0muGvDY8UeCWHU2ZsFxipmp8RwSSmfUOhnhOlsrYmOa912kC8Zv0c2waVl01orObfrr+FF+orMxh+f/AP1/zZ39EupsOj4k5TqYWsFdNgr21BAFzG2d3Z395kXp7MfGjK/Br0csp5q4g0kuJSVuDYfTRUGhrpKyodTNcWkO2AsCXE8gOpsD5ayz6PfpBek/xXjz5xxwWtwDCGPYKt1ZTOpHCnjNxS00D++AbkaiLC7nFznbH0h6ZfATMPGPhphlDkOKJ2J5bqfWKagL2xtqITHodGwmwDhZpFyBYEc7KJi2HpZr62tv7o3P8rfondcvUxb0iuvvnUfzj9XPshcXvSq4rYBDUcDeDOUcmZSqHSR01XVuGiN2s63xgGMOGsuuWwuGrVzN1599FKLFYPTKwiDHKmOoxKPE8XZWTRCzJJxTVIkc3YbF1yNhz5Bb5wkzH6dWVMpxcGso8MqukpoO0ipcSxXCJIXUTHuLjonlc2EgFziNTXnewvsFiuDfBTi/wZ9KnAa7MOSswYxQ0OIOiq8bosMqZ6OT1mncx0wm0WLWum7zjy0uvay6MXbHUxNfExMRM+eY/T6/8GV5mentFvPyj8f7/wCbL/omM1Y7iFk+ne5/qrMGlfED8ntDOQ8jzs1l/YF7h4SRUEPCvJ0WFtaKNuA0HYBtraPV2W5bLmnpbejk/j/k2k+4dTBTZlwF8k2HPmNo52PA7SB7vxdWlpB6Fu+xJHmXKuevTu4R5UHCnDeFuJ1kFEx1NR1zsEmrZKNh2DYp4nGFzW/i6g8DlyAAww293ivinzvcfXz/AF/T7muavfkrljxrU/Tx/T9fve6soT8NWyVdHkOTLbXxTSMqosJ7AFsocQ8PEXJwde9973uvmrxjqc3S+mris+XMPpsTzBDmim+5dLXkNhmlZ2fYMeXOYNJswfKG3VehfQ39E7OWSM2y8X+LVOKXFwyVuHUEkrZZmySgiSolLSQHFrnANuT3nE2sLzemD6KWd835zg4zcHo+3xpohdX0UUrYp+2ht2dTC5xALg1rQW3Bu1pFyTaZr7nNiyWnxHOvTcx/T8N8+JRE+9x5KR6+N+vn+v4649FLPtR6fvEbJ2L5HzBwUyWMPxmmdSzugrIBIxp5OYXVxAcCAQSDuBstj9Bfgxxc4NRZvw/iTl37l0mJuo5qICvp6gOkYJRJtE91tjHubXt1XJca4p+n9n7BIcgx8OMawed5jZJi9Hg1RQVEpYQbuqXuETASASWBgPLkSF659H7KnFjKmRI6fjJnWTMGP1D+1LCIy2ijsAIhI1oMjuZc4ki5sNhc6Ujt77RrmNffz6M7z3RWs/Pf3f8APw6aiIqLi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86+ndlPNGcuCMeEZRy5ieNVwxqlmNNh9K+ol0Bkl3aWAmwuN/NXfoO5XzLk/gPSYNmzL+I4NiDcTrJHUtfSvp5Q1zhpdoeAbHobLv6Jj/y+/X+7/h/Qyf5nZv8A2/8AH+o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tDfx24P09dX4XX8RMDoKzDKuWhqqetq208kc0Zs4aX2JF+ThsehWyZazflXOdHJiGUsxYdjFNDJ2Mk1FUNmYx9gdJLSQDYg280j4o3HgnidSzCLHVWP4VRY3QZdqKkjEMTinnpoQxztUcOntHEgWaB2jBc23cBzTFsfwrA5cOhxOoMT8VrG0FIAxztc7mPeG7DbuxuNzYbJ8vr/AMv4jIoisMcxzCMtYTVY7jtfDRUFFGZZ55XaWsaPtyUTMRG5TETM6hfotX4f8QcI4iYTNieG0lbQTU1RJT1NBiEXY1dOWnuGSInUzWzRI0OsS17TYXstoVpiY8qxMT4EWgQcbcn1jXy4fhOcK6FkskPb0mVMSmhe6N5Y/TIyAtcA5rhcEjZU8R455OwigqMUxXBs6UdHSROmqKifKGJsjijaLuc5xgsAACSSojnwtrnToaLE5mzRguUMuV2bMeqXwYZh0BqaiVsTpHNjHUMaC4+wAlang3HTIuPY597uH0+ZTXB0TZGS5br4mwiS+h0jnwhsbTpcdTiBYE32T10ruNd3o6Ei5pgPpHcGccoXVruIGCYfaongbFW4hDHI5scrmCTTquGv06m3sS1wNhddJY9kjGyRuDmuALSDsQeqa42meJ1KZFgcfzfQ5bxjBcMxOkqWQY5UOo4a4BvYRVOm8cUhvqaZLODTbSXDTcFzQc8nps8ToRQJABJNgOa0fDeLeA4pQ5YxKnw7EBTZtxWfC8Nkc1lniNk721B73609lO5zCLkh7DYX2RzOj03/AH828oi17OOfcr5Ep6WfMde6OSvmFNRUsEL6ipq5SQNEMMYdJI7cEhoNhudlEzEeRsKLneH8dsgSY3JlrMOKRZaxeKCilNDi9RDBOX1MetsQZrJ1tBaHDoXAAne2awXiTlrHM0TZNp4sXpsVhp5Kvsq/CKqkbJDHI2Nz43yxtbI0Oe0XaTzB5K2udff+nn8kbiI3936+Pz9G1IsJnHOeWsg4BUZnzbikeH4bTFjZJngu3c4NaAACSSSNgFGpzllqmwjD8e+60M9BitRTU1FPTXmbPJUPayLRovcEuBvyAuTYAlRHPj7vxnxH4pnjyzSIpXvZEwySPaxrRcucbABPAmRaJlDjLk7O+Za3LmCSVFoImzUVdNGI6bFWa3MldRuJvO2NzQ1zmjSC9tibre0+pPEzHyEVs7E8OaC410GwvYSAlY7L+cctZnwuLGMGxaCWnlc5nfPZvje1xa9j2Os5j2uBa5rgCCCCLoM0ikinhnaXwTMkaDYljgRf3LS6vi7l2jrKmhfl/OcklLK6KR0OUsSlZdptdr2wFrh1BBIIsRsn0G7oue1fGSg9QmrsHyTm6tbSxOqZzU4TJhUUUDRd0pnr+whIG2weXWJIBAJG8YVXDFMMpMSEDoRVwRziNz2PLNTQbFzC5ptfm0kHoSE0Lp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anjvEnBsv4nLhNXgea6iWENLpKHLVfVwm7QRpliicx3PexNjcHcKw/Tjy7+5nPf/wmYr/qFvaJBLWcucQMJzPXuw6hwbM1LI2Myl+JZeraGKwIFhJPE1pdv8m9zv4FaDnzEM9VvFHEsDwDHM0x0GG5coK9tBgLsNjklnmqqmN73SVzC2wZE3bUORsCuyLzfxPOZcWqOIuYaCA02BVMVLlzEMQfWRwPjwujD5K80wf8qZ5qpomEjSHROJIsA6tp1MT8tz/Ln6RMx/FeviYn11EfnE/nqJ1+Tn+S815kwmmxenPGGDLVY/HsUfX0WPZpwujqu29bkbrMUeHVAF2NZc6wC4OLWhhaT6J4MnMtdT45juKZ3qsx4LW13Z4DLPNRzk0sTdLpu0pY2MPaS67NIu1rW3sSQOZcP6yfiVS01Dhefsw4tkqfEu0pamapZh88FFRwdmYnPpGQPjdLUSsLYz3uyh1G17Lc/Ryx7POI5eZgWbqHEIo8DwugpDPiUMraqorvwvrJMkpvMwAQ2eBYkus53TWOImNeka+7jnXprWtenj5Mpnunu+u5++Znj6/Pf3fVq9Tm7P1LxNxGDHMAiwHEMalFBDi1VidI+HB8FbLohkjYxzy6eeZ3KVrAXvjaNYiKm4g8OsRxbMGHS4Rwpz/VRYdjvrtTUjO2mOpgDJWl0DH4iDES57SO7GQ2425LVsawXKhp8y4/ieEZtzFBjs2YJnulzJUU+tmGzWIZHTsja8ODp+zbIJNIhjaDp+TnMv43wgrMyZ0ZxI4n1dLWU2PGGiiqc41lARR+qU7mERRzxtALnPNw3ckrLH8UVifNYi3611H375nxvlpk+GbT6Wma/pMT+nEedRr8eycPMG+5GBVUlLlnHsFqZ5HH1PHccfiMhLW91wk7eoDGm/Jrr7ElvJajjWWOIdVjmH4/jf3pZhqqQiohw2uxeaiocMnuC0xxtp5TUSN2tPKW2IDmRxkm+V4AYhTYlkOpnw/GZ8UoGY/jENDVTVslYX0rK6ZsNppHOc9oYGgEuOwC0d9TwEh4qcRm8Vm5HOJHFqI0/wB3YqV03YfcyktpMwJ06tXLa91eftx92/4frz+GuERXi1flMx+uvy/uWcxjL3EbMWYKTMLafJuWcXhAgOM4XmKeomMFyezlp30jI6mMEmzHuaRd2h8ZJcupZdGZG4Y2PNX3OdXxucwy0Bf2UzRs2TS8XjLuZZd4be2t3NeeeLFZ6KT+GuZGZVZwx+7Bw6YUPqMFCKjt9Pc7MsGrVe1rb3XoHM+YaTKeVMRzLXE9jhtHJUuAFy8tbcNA6uJsAOpICiZimPf3/wBeP79VYibXiPn/AH/f3PMeDYzxDy3kanxPDGcSfUKjMElDAaCuwCOjPrGKvhHZCaN8470mwkFi7m5re8MxmVnELG8XZw0xzD+LlVSZgweulqKd+KZZa+WBjoY3tGhltJFRYnW1wuNIO5bPWcLcnZTi4c4ZxAxTE6Smno6qux4S5lrqekFZDFHOJA0TtZEGTkuboDbEDwVjiFHk+jq4cQdSVldT4nWy0uA5yizpif3KgoJJBrZPMawubM10Yb2TTaZ7WFpAD+zmkdtuyeZidfpER+vP1jae6Ir7yP6fX+DtnGXLOMZy4PZkytgWHumxHE8LdTwUzpI2uc8gdwucdAPS5OleW8Jw/hngmf6yizVSx4fT4e71aCGbEsrUUtPO6GaKobVuojHUaLSCzY3X53B2XtOgjw/DMLp6WlqSaSmibDHJNUumcWtGkapHuLnnbdziSTzJK8hYnl3PFPxRzHlrC4MVqKzGsXr8ZpKfDMSe4epvfdsz2xYzTCJp5XfE27iBdxKpPOWYj1if0n+kzP4JiIrjj6Tr84/4RH4sTk7HOK2bczwtytHgtdiFNprBQ4ZmM9hEyNsPKnixwxshbI5zLCItDBH3DqLB7GzNlLB83U0NJjL8SbHA/tGeo4pVULr2tu6nkY5w8iSF5q4Rvx/AcwzcYsx02JjLmGZXxVpkra0uldIJoH6GRzYnVuBIp5P2MXAuXXFvT1ZjuF4Xg5xzGqyHDaOOHt5pKuRsbYW6dR1EmwsOe/Ra2ms0j8/u5mP4Rv8AH7lKxMW/T8ojf8XHMlcNMlZxbjmVs70GOvxfLmKmKeB2aMX7KWIP7Wjqo2PqnbOZoINzaSN9jdqr5C4aZYzVi2ZMebieapcBbXNw/B2tzdiuiRtO3TPOD6zc6pzIzckWhBHM3lzlQZl4q4vHj3CP1nBpKajmopsx1L3U1PilK9pc2nhboc6VmpweypDdDNRdGZLvYduyFnfKdBTYbw/qcKdk/FaKmbBBgddZhLGNP9jyXLKlgDbl8bnc+9Z1wq03Hnzr9f3vyj9fl2zM24n6b/L6f38vnMxGC9JnOWO5X4YYvheT45HY5iOGVskUoJApKSCLVU1DndC1paxvUySx+ZFHipG3KjuElNlrLU1bHhuYWQUmGUT4o3GNuF1bWsYZXsYA1v5ThsPFbRx4/wCBPPf/ALO4h/3D1jOKD2R5j4USyODWNzQdTnGwH+5dbzKV419bV/jx+X85Wvrs/wDxyf8A1j+/wZ3DM6ZwrsQp6Ot4P5jw6CaQMkq56/DHxwtPNzhHVOeQP71pPktM46zS0mcOHlUzF8w4az1vEoXzYBh/rtbZ1IXANi7Ga7bs7x0Gw6jmt8znnimyth9DVUkMWIz1+LYfhbIGTWd/XFSyJzxYEnQ17n2tuGHcc1qHGNlRhWNYDnaq4o4BlemwR03qdPiGEOq31NTJDIx7W6amMvJYTpja3Vcczeyrbmu/rr8eJ/nH5o1qfw/r/wAfyaVLDitBVZvznlHO2aqKQZlwLD5vWRSOjxKokZQQSGSJ1IJIiGStjc1rhZ7X7NtZZ/JsrKr0hKmQ4zmzEHQ5brGNGO4Z6m2AGthu2nPq8Pax7DvXfyHe33ssI4bZ2x3CMPzU3HMPpPufVVWJUmHVeVa+nkfUGd8pmkpXYkGvkfJ+EZ2rS5upvySLC84aV2N5o4kw5jzBnykZjdDhElDV5aqcsS4ZWRwPeyQyASVMmpokDB2rA+N1iGnqr04vXfpv/wCmo/X8omPxrk5xzEesx+lon+H5yxnHLGKCj4h4bhOZ8RwQ08lA/EcMOL5nqcBhoXsc2J/ZS0zHSSzPErrkuaAwaQN3l2tUTsGzRw0xLPbcrwUeVcnOxfFpaXBsyVTo8VxSk1wxSRVLSyRrC2N8rn2Be+VrzqdrJ2/jFmDL2XOLOHYjmLibWZMhiynWvZPSPphLVFtTC4xNbNDLrNgSGsbqJG1+SxWWosJzjw4p+EmFNxuTEM1YjUVmaI8VYWVFLSvqBLWvltFCWNnDtEP4NjnCYO0jS7Tnj3anHM/F+ffMRM/SIje/TUS1taIv8XiJj8u2JmI++Z1r13Pq3/hzlF2FZ4xnGMOOYKfBm4ZRUlPDiOL1lZHPUvvNNNH6zK+4a18MYc23ebIOhto/HfEJMLzVguB55x7CMRwbMAr5oaDFcXfgeFQx0/Y6WTuijllqpXds4EOc2JwbvFcXXT+GuKvo6I8PMamk+7eWYmUzu22dWUje7BVtP47XtADiOUjXtO4Wi8cMQwfDeLHDyoxziDLk2m+5uOt+6UU9NE7UTR2j1VEb2b77ab7bHmrX1NqxH2Z3rfy5n+P4x4VxRMbi3n1++I1/fz8uZOl4aGKjikreGMzMNsaFsvFzGJBSOa3S10IdEeyc0bBzLEDYELvnBKsx/GshYLmbFMwzYjR4zhlNWU8NXGySqp3Pbqc19RGGNmbu0NPZMNhuXE3WkYw3PlDhsmZsJzVxWx/A+xc5goIMMZiJe0uDr0k9DG5zHWbodGXl2q9g2zjunAd7jw2wyCnqaR2H0kTKTD6eOoE89LDEwMEVVK2zHVAc13aBjQ1riWjVp1G0TuLb88fz3x+SuojTmeesoYLhme8Rwmg4WZWoMIhpqaWkqIuFE2N+syP19reWmLWs0kM7pF+8sDWZewyKknlpMi5cnnZG50UR4B4g0SPA2bqMm1zYXXQcc4f59xPEanGMRyxgsclTIXvMfE3HqaO58I44GsZ7GgBcxwjhRxcz5mLF62nxZuHYVgGLPoI6LDuImNxGd7GxPcJppY5u1YQ4AFjYXC7r32IyrE2+H11M/d4/rHovaYrPdPPOvv8AM/yl6Q4fYRh2Xsi4fNRZRwzL1RVUUNdX0GH0LKONtW6FpkBjaBYgjTvcgNAPJc2yZXcRMcfHxVwnKeTKFuc8Ho56igqM0TtjlaWaopZIxQH8MGP7MuDiC1rQb6WkdWykzM0eD+q5twvCqKSC0MLKHE5q5roWtABfJNFG8u53uHX5kkkrkHGbL/CCXF8HrMLwjLOJZxwKmEFBgH3KbX+u0JH9jPp4o3vZGA0lkzWWiIvu0ua7XJaJvM/Px9I59PX049NccqY4mMcV9Y/WY16/z/krHI/EKoyLT8Mzg+UJMDiqA71YZwqNUtOJjKKNxGH/ANjgER6BY9m0Nva9+ncNs2V+c8rNxnFMKpsOq4q6vw+enpqh08TX0tVLTkse5jCWkxahdo5rimA4Dw3k4kYfi2fch5Z4buwWqYcCwh+GQUk9dWmwbOaxjRFPo1ANhge9rS9pkOrSxvorDqbDaWnMeE09NDA6SSUtp2NawyPcXvdZu2pznOcTzJJJ3Kn/AG7n15/h/H+nruEeeI9P+O+Pv1z9Plpcuc1jS97g1rRckmwAQODgHNIIIuCOqw+c8BGacn45ll0UEn3Ww6potE5cIyZI3MAcW94DfcjfwVTKmAsytlfB8sx1L6hmE0FPQtmf8qQRRtZqPmdN1SOd7+n4+d/lx+f0WnjWvr/LX57n8mVREQEREBERAREQEREBERAREQEREBERAREQEREBERAREQEREBERAREQEREBERAREQEREBERAREQEREBERAREQEREBERAREQEREBERAREQEREBERAREQEREBERAREQEREBERAREQEREBERAREQEREBERAREQEREBERAREQEREBERAREQEREBERAXMOMXFHMGT8XyrkLI2E0NdmrOlRUQYe7EJXR0lNHBH2ks0paC5waCLMbud7Hx6euV8YMv8M+IOP5d4e5oxqvwnNT+2xTLtbh73wVUDogBK6KbSW8ramHmLbciInmYj6/j851+H6eseYmNREzPy/XxH66YjCeIPGjI+csu5Y4yYVlrEKDNdS+ho8Wy4J2MpKoMLmRzxzXNngEBwNgRuFfzekfkiDje3g/JjGCtj+5hndiBxRgLcRFT2PqBjt+u271tWrpp6rXYcxcW+Cue8pZVz3nOjzxlvOOInCaWuko20mJUVSWF0etrDokjs2xNgbm56AyT5fwF3prwasEoDq4ePrDemZvUfdMfheXy/wC+5+a0x/Feu+Y+L9KzOvvjz9ePPO4mNVv84is/naI3+Pj8J+mu4w5gwKoxuoy1BjFHJi1JAyqnoWzNM8ULyQ2RzL3DSQQCRY2TD8w4FiuIYjhOGYxR1VbhD2RV9PDM18lK97dTGyNBuwlu4B5hcgyyQPS/zqCdzk3CyPP8PIsZw0rKuk4oekTXYW0S1VPWUEkDRvqlbhxLR/CFlj3xGOck+lbW/wDbft/gnUzkiketqx+dO7+Lf+InFnJ+B4NmTBMNz3gtPmqhwirqKeh9ciNUyVkD3sPZEkm1gbELAYFnrOFX6PuSs5nN2XaDHMVo8Kkq8QzB+DppnTaO0aBHpAkfchgFhqIFlzbh3w24bY36HM+YsSy7hWK4pimXq/Fa/FKmnY+qfX6ZXueZiNYcx9wN9reZVtnP/wAy7hl/zuVv++hWsVmmSaW892OPpza0Tr++dQpa0WxxevjWSfrxFZjf98bl6kx3MOBZXw2TGMx4xR4XQw27Spq52xRt9rnEAKjlvNuV840BxTKeYcOxijDiwz0NSyZgcOY1NJF1xrPmG4fnH0q8o5SzlSQ1uA4dlWrxnDqKqaHQT4l6w2Jziw917mRG4BBte6liwbB8k+lthOHZJoKfDafMmVKupx2io2COF74ZmCCd0bbNa+7nN1W3ufNVp8Xbv/d3a/8Ax7vP39s/otk+HevTt3/+Wv4d0fq74TYE+C5z6P3EPHeKPDSlzhmOGjirp66upnNpI3Mj0w1MkTLBznG+lgvvzvyXRnfJPsXEvQ3/AOArD/8AGuLf+70yivNpj6fzhNuKRP8A5o/hb+js2IYhQYVRTYjidZDSUtOwySzTPDGRtHMucdgFiMr5+yPncTnJ2bsIxsUxAm9QrI5+zvy1aSbLQfSQrcpjL2XcEzJl2uzHVYtj9LDhOCU87Yo8QrG6nsZUF3d7AaS52rbYbFc3wulzFhHpU8PpMW4fZdybLieBYvDNDglcJxVxMYxzRMGxRgaHWt8r27BTj+O2vvj8q939x6eforknsrv7v1t2/wBz+DeMucYocH4tcVcJ4h53w/DcAwCqwiHCxXyw08cBmpDJI0PIBcXOF+8TbpZdiwrFcMxzD4MWwbEKeuoqpgkhqKeQSRyNPItcNiF5+4eZKybmf0mONNdmXLmGYtU0j8Gip/Xqdk4iY+i7+lrwQL6QCbXsLLK+jbTU2BZ14vZMy+0R5bwbM0TsNgYbxU0k1O19RFGOTWiT8UbC/mpp8VaxPnsif/rH5zvf97L/AA2nX72v0mf5O7oiKEiIiAiIgIiICIiAiIgIiICIiAiIgIiICIiAiIgIiICIiAiIgIiICIiAiIgIiICIiAiIgIiICIiAiIgIiICIiAiIgIiICIiAiIgIiICIiAiIgIiICIiAiIgIiICIiAiIgKyxDBMGxaajqcVwiirJsPmFTRyVFOyR1PKBYSRlwJY7zFir1EGvY9w74f5qrhieZ8i5exesbGIhUV+GQVEoYCSG6ntJsCTtfqVVy9kbJWUZJpsp5PwTBZKlobM7DsPhpjKBewcY2jUBc2v4rOIkceCefKjSUlJQU7KOhpYqeCIWZFEwMY0eAA2ClpcPoKF9RJRUNPTuq5TUVDoomsM0pABe+w7zrNaLnewHgq5IAuVBr2vaHscHNcLgg3BCClSUNFh8b4qCjgpmSSvne2GMMDpHuLnvIHNznEknmSSSkFDRUs9RU01HBDNWPElRJHGGumeGhgc8jdxDWtbc9Ggcgq6lL2BwYXAOdcgX3NkFKtoaLEqSagxGkgqqWoYY5YJ4w+ORp5tc07EHwKjVUdJWw+rVtLDUQ6mP7OVge3U1wc02O1w4Ag9CAVWRBj8Ty7l/GqmircYwPD6+ow2Xt6KWppWSvppNu/G5wJY7Ybtsdgr57GSMdHIwOa4EOaRcEHoUc9jBqe4NGwuTZTJ6aPqwjsj5Kdl4ZRdlDBDgTTqGGHD4vVAdeu/Y6dHyu9y5781dYFlzL2VqH7mZZwHDsIo9Zk9XoKVlPFrNru0sAFzYb26LIqVz2ttqcBqNhc8z4Jv9TTV5uFPC6oxF+MT8NsrSV8kxqX1T8HpzM6Uu1GQvLNRdffVe991nsQwbCMWkpJsUwqjrJKCcVVI+ogbIaeYAgSRlwOhwBI1Cx3KvESOOIJ58issXwTBswULsMx/CKLEqN7mvdT1lOyaJzmkOaS14IJBAI22IV41zXX0uBsbGx6qKChWUNFiNHNh2IUcFVSVEbopoJow+ORhFi1zTsQRsQdla43l3L+ZsP+5OY8Cw/FaEua/1aupWTxam8joeCLjobLIok8+Tw1jCeF3DPAMQhxfAuHWWMOrqckw1VJhFPDLGSCDpe1gIuCRseRKzcuDYRPikGNz4VRyYjSxvhgq3wNM8Ub7amteRqa02FwDY2V4oam6gzUNRFwL72QRVCWhop6mCtnpIJKil1dhK+MF8WoWdpcd23GxtzVdSl7A4MLhqIJAvuQgtZMHwiXFYsdlwqjfiUELqeKsdA0zxxON3MbJbUGkgEgGxsq0dJSQ1E1XFSwsnqA0TStYA+QNFm6jzNgTa/K6rIgoSUNFLWQ4jLRwPqqdj44Z3RgyRseWl7Wu5gO0NuBz0i/IKSbC8MqMQp8WqMOpZa6jY+OnqXwtdLC19tbWPIu0O0tuAd7C/JXSgXNDgwuGogkC+5QRVvTYfQUc9TU0lDTwTVsglqZI4mtdM8NDQ55Au4hrWtud7NA6K4RBj8cy9gGZ6A4XmXA8PxaiLxIaaupmTxFw5HQ8EXHQ2UcEwDAstYezCcuYLQYVQxuc5lNRUzIImkm5IYwAAk7nZX6JHHg8pJYop4nwzRtkjkaWvY4Xa5p2IIPMKywPL2AZYoBhWW8Dw/CaJri8U1DTMgiDjzOhgAuepssgieBSqaamraaWjrKeKennY6KWKVgcyRjhYtc07EEEggq0wPL2AZYoBhWW8Dw/CaJri8U1DTMgiDjzOhgAuepssgieDyIpQ9ji5rXAluzgDy9qmQEREBERAREQEREBERAREQEREBERAREQEREBERAREQEREBERAREQEREBERAREQEREBERAREQEREBERAREQEREBERAREQEREBERAREQEREBERAREQEREBERAREQEREBERAREQEREBERAREQEREBERAREQEREBERAREQEREBERAREQEREBERAREQFqXEPhdlHidRUtNmWmqWVOHSmfD8Qoqh1PWUUpFi+GVm7SRzG4NhcGwW2oomInymJmPDl+UPR6yflfMlLm/EsfzRmvF8ODhh9RmLFDV+pam6XGFga1jXEbF1ifNZPO/BrLeeM34JnqoxfHcIxnA29jHUYTXermpp+0bIYJu6dcZc25btzO631FbfMT8vCuuJj5uc8QuBmV+IWYqTN8mOZjy9jlLSmhOIYDiHqk09MXauykOlwc0OJI2uD12FrnhjwXyfwlq8frMrTYpI/Mk8NTW+v1ZqCZY2FuoOcNZLiXOcXOdck2sNlvqKK/DExHr/Xf8eU2+KYmfT+mv4cOMV/oo8N62oxOGHGc2UOCYs6WSpy9R4y+LCzJJfW4QgXF3Eu0h2m9u7bZbPiXBLKGK8NME4V1NViYwfAHULqWRkzBO40jmui1u0aTctGqzRfe1l0BEj4YiI+n6ePy9C3xTMz67/Xz+bTeI3CnKvE6Ggdjbq+ixDCZXTYbiuGVJpq2ie4WcY5BewcNiCCCOit+HnB7K3DmuxDG6KsxfGcbxRrY6vF8ZrDVVkkTTdsQdYNawE30taB43sLb0iR8Pgn4vKBFxZcVwb0WsDy3RnDcucWOJGF0JmlnbS0uLQMiY6R5e/SOw2u5xPvXa0Uaje07405/mLgtljN2RsPyPmXFsdrzhMzaqixh9bpxOCoaXFs7Z2NADxqIB02tbZYbK/o2ZLytnHBc/szHm3FcfwRlREytxXFjVPqIpmFhjl1NtpaCS0M0bkk3XWUVomYmbR5n/AJfw4V1uO2fH9/397k2YfRtyXj2bMdzzT5jzZguO5hfCamtwjFTTPayOIRiNoDS0sIaCdQcdQuC1blw74c5Y4X5dblvK1PM2F0z6mpqKmUy1FXUPN3zTSHd73HmfhYLZ0UV+GNQmfinciIiAiIgIiICIiAiIgIiICIiAiIgIiICIiAiIgIiICIiAiIgIiICIiAiIgIiICIiAiIgIiICIiAiIgIiICIiAiIgIiICIiAiIgIiICIiAiIgIiICIiAiIgIiICIiAiIg0bFq6tj415aw1lZO2kmy3jE0lOJCI3yMqaAMe5vIuAe8AncBzvEqGT8czBhea8T4fZxrjW1AEmJ4LiDmNY6toXSWdG4NAb2kDnsY6w3a6N1gXEDFZ0x7Bcs8ZMuY1mDFKXDqCnyrjZlqKmURxsvVYcBcnbnsstLnzBmYHU5/zFlyow2hw4kYVLXU4bW1XaAD8DCfwjDIS1jWO0yOOxaBpJRMRjraflbf/AL7a/H9ZjcR9LWjc6+7+Ef3+Rw8rq7EMzcQpqmrnmp4MxspaRr5C5kTGYfSamsB+SO0MhIG2ok87rhPpB8TPuBXYxl3COKmbW1or6UGKkxvAIYqZrqmIyRtjcGVYDGuI72213u0aiu4cDZIqzh7T40Zg+txmsrMTxFtiHwVc073SU72ndroSRCQRcGPdca46YLxDpM71WM4DmbGYX1pgZSzUNRU1Rp6aKdkskPZ0+FTer6nNII7U6w1heJA3Qq2ia2pWfSIifviI3+v6FZi0Wn03x92+P0/X9IZr4itxvhlSZmwLibxAE+H4pTwlmHOw3EXVRFTE78PLh0MscRc2UMYHEB1gHMfc6u38LJYcSwefHaLPGaMw0tTNJTNbj1HDSy00sEj45WiNlPC9p1tc0h4PyBa29/OGGYZHVZXy1lHGavNuGUuWKuSqo6uny/iVfVxNYITTQNccOp43Q9tH2kjZGSXMUdjch0feOC+D4nSnG8cqMYknw7FKqWegpZIJ6aSISVdTUSSS08zWuikc+oLLb3ZFGbm9htEREW/v5fr9OPHCltaifX+W5/hx9+0cczlxRwrGsPy/WZYyOHY7NPT4eJsfrQKgsYXljiKAsa8xtc7SXbhrrXsVqtJVcZOC+Uaxj8r5MrsJZiTI8Hw+HMFUJKZlTLHHFRxk0dngSyEMvpDWua3k256dxGyfBnPLZo21jaHEMPnjxLCq93/I62E6opD4tvdrh+Mxzm9VznIueRxwzXhbq9tPh9NlKMV1RQCoZKMQxE6o2TwkfrtJHaRzJOTnuabAxkLOnnXr6/d539/E/wBdTKb+N+n8/H5cx+vHEOn5erc7Gnq5864Lg1EYgHQNwivnrTIACXag+CIg8rBode55deQ49hmdsfzDS8S6qnzdQ17oJqLDMLwStwmKXDaFxjcTVNxC47eVzQSI/kNY1h3Bv3uRzmsc5rC8gEhoIu4+G+y8l8WX1WFtzdi2IcBsLFVX07MTpKjEKHAJq+jf20bJnOtM908TtbbOLC5rn2JcCC2PN/w/lz+cb/X5p321mf7/ALidN47biWdhUcXf8q5S+pdlyhSYlR5doosXrcWqatzO0ldirqZ1UxzjfQ80zWwktvpuwW25nmvMGcMr4dieSuIeKTcBMEwOGmpJY6CalpMFc3DDTlxc58lPK6bt3nmA0NZpa0XsXu9YUdVTVMbvV6iOTsXdlJocDoeALtPgdxsr/wC3fz5/D+/5KT9rX97ebMWZnHiFXY9S4xJxCxDD8MzRUikiwnEMApqNvqlTeAaKq0ztBa0kSXaS0HfZXOY8wcT8vUEGKRYjxKg0YhQxPfiVdlqam0SVUUbxIynBlILXkdze5BVlT5JwbG82t+5lNkyuGdcWxuuoarHMhxV0pEEt3l05q2ufGS60btG7QDYAi8YOFlFW5SjzJmuPh3lkYViVO3FDh/D5tPU0U8FVGXBlQ2pOmMkNPbadPZO1mwvbPDvspE+dV39+oif14n8F8vNra+cxH5zqHpDG5MbiwyeTLlHQ1WIgN7GKtqX08Lu8L6pGMkc3a5FmHew25ji2I4hxhz5xBocPgyxkx8GRKpuIVbW49VOp5a6WCRkURk9SuHxMkMhaGn9cjJINl13NtPmfEMAlpMmYlR0GIVJZG2tqWGRtPE5w1ysYNnvDblrSQ0utc2XJuC+Xc6UeTMTwjJ2dKSkFBmzH4J6jGcMfiU9Vprnhr3ObPDZ2xLjY3J6W3mvN5j5Rv8YmI/Te/v8AxTPFN/OdfhMTP66190/c2/D8ycY8WpvXMLy3w+q4O0ki7SHNNW9uuN5Y9txQ82ua5pHQghZjiBmiHLGXYqquzvl/KdVUSsijrMWj7am121OjDTLCXEgOsdQ5Xt0XP+B+EcUDlSGdue8vjD245i3bU5y5KZZAMSqO00y+t2bqIcR3DpuAdVrna+Ouac65K4Z45mvJLcJFThNFPWzSYgJHhjI4y7uRsA1uJAbu5oF9XetpK/EIxxN7acIybxnkwR9Vl+DjPkyefHsz4nGTFQCH1WJ8znOrjM6pexjSN4oyx2tzmtuRqcNrwfLjceo8HrY8ezJ938Xz5icTqgZhrwxlFR4lUveBAJuxDOxp2w20W/CDqrHIWO5qyJjWCUxx/EcbnzTjkFPi9fjOQMSw6pqu0DyCauaXsm6OTI2sDACdLRc3ytEJsu5Ag4p4e6T1zKmbsfE8QcSyow+oxqaOqjLeWoN0SNdzDomi9i4HSkRWtf8AyzEb+6K/p439Jn5RCtrd1bT+9O//AHRf9ePziJ9Zl2TNlfnihNO/KWE5dq4iHesOxbFZqPQdtIZ2dPKHX3vcttYc+nKs2Zo4zYfnvJ1TS0WTKaXEqmpw2WnZmerlpaiIU8k57RppAI3gxDTK0E7lpBDrt3DjZheGY1RZSwrGMOpq+iqc14eyamqYWyxSttJs5jgQ4eRC1vPXCThTS544d01NwyynFDV4xVx1EbMFpmtmYMOqXBrwGWcA5rTY9QD0WeP4t2+U6/SJ/wD20m89vH03+sx/Lbc8JxrixVYjTw4hl7I7KR0jfWH0mY6maZkd+85jDRtDiByBcB5hcn9JevpMOz/gNRU4lhtE8ZYxfsZK3M1Xgt5O2pSBHJTAulf4Ru7p59Fu82R8lZR4zZLlynk/BMFfU4bjLZnYdh8VMZQBTWDjG0arXNr+Kk4l1bcP4jR4m/E8Rw9lDkbGqt9RhwiNSxsVTRPd2Yma6PUQ0jvNI36c1W0xOvT7f6UstXcRPrzX/wC9XNMg49lmq4IwYhjObcCfiThhxqX1PEvFYwZ3QOP4eYd+nlP4YmBgLCW7k6QRiPRsxduMcSMkVM+M0OIYg7JuIOrXx5prMWqRKZKK5niqBppXk37rCQTe/wAkLMGq4qTcR8DFJU8YOzxXL1ZUiB+J5c1yMjmpix7GfrLQO3IcXASHUwA2DgtryDjH3xcROHmPjFser212XsxuDsbFL61EWVdFG6N3qzGxWDo3WtfnzK6In/N75jXd3cfLVbx/L8PHpDKOMcUjnxz+MT/P+bYMdybhOYuN09HidfmAU0uW2VrqelzDX0sXbio7MPDIZmtb3ABYAA8zuSVo+WcuY3m3L9HmbDMt0ENJXxdtDHVcVswMmay5sHtawgHbkCfato4qZkxfKWf6/G8BkpI69mWKOCGSrhMsTDNiscRc5gc0uAEhNtQ5c1oeOYPhmBYhnDBK7JfCnFK7DG5ckpMSjyXDFG12JYhJTSmWMzPMmlrA4We3c7rmxRNsdYr/AOaPx77RH8m1vt23/wCX/wCtf5y7FwYwjAKzKOC5/wAMpcXpKjHsLhqJKarzDXYlHEJA15a31iRzbg/jBoNvC5C17NVbxIZx3yp2GAZZdTNwzGm0r5MYna99MZaHW+RopiGSDuWYC4G5u4WF9h4XYlj9Nj2YciYtXYBVUmXKfDjQPwfCzQQsjmZLePsu2lADezFrECx5LVc2ZQxnM3HTLIzhjDBRfcrHJMKpMNLo/VhHLRBksr3bTvdqa8sezsmlrRpfbUdpmPfRMeOfy1PH9/8AFSnNZ/v+/wC/ucqwDMuHTDF3ZlzXlz15mP4vG4YtxTxfC6lsba+dsbXU0LTHG0MDQ0NNi0NPVdy9HHEKjE+H1TUTYg2tjbjmJR08rMUmxGLsW1DgwR1M34SVgFg1zrbLnVVmfMww7K+YKbivn6TDsYzTieBzx0VJQYhUPgpm1oZJHHDQF2pz6VjiA12lrneGodl4audV4XWVLsx5yxVkk3ZD75cMFBNEQ257NgpoHFp1DvEEXFgdiopGomfpr9az/f3mT7Wp+cz/APaNfn/CGnnP+I5l4sY0zLGG4tjVFkOkipXYfh9RFAK2tq3PEkpM0kccjIWwFgBce+9+12BaNJxK4ifpL47UfeFmwStx7EWtxT7q0N4GjGJGiG/rXadwfge6C3bYltit6wjDsXyxxJzVhHDjAsHk9TwTAYY6bEK6WmiZCHV9z2jIpXOfe3Mb3cS6/PR5W8Qv0pMYwUtyMcJqswVjpcWbjFcYoZZcTdO9ptQ27NkjjEZNQaC0kkWIEa1Xtj5f3+s8edeN8Fp4mfrH5ds/39fOnobL+KYli+HNrMVy3W4HUF7mmkrJoJJABydqgkkZY/4V/EBXtZUxUdJPWTvDI4I3SPcTYBrRcm/sCx2WajNVTQPlzdhuEUVX2h7NmGV0lXE6Kws4vkiiIdfVsGkWAN97DWOKeIS4vSw8L8FkecUzS11PUOiPeocNO1TUuP4vcJYw9ZJGeBtGSJmO2vmfH9/rPyTTW928ev8Af8Pmx/o15prc48Fct43idRUzVzo54al1S9z5RJHPIyzy7cmzRufJdLlligifPNI1kcbS97nGwa0C5JPgua4Q6HhhxFqMuzxx02Xc5SMqMIkGzKfEo4WslpT0b2kcTZWeLhKOdr73mLAaLM+B1mXsSfMKPEIjBUCF+hz4j8pmrmA4Xabb2JsQd1bJMW+Knr+k/L8/zjU+qtdxOr/3H/L9dw8u4fjUmd6rLWdcMocfxilz5mnMFXLQYNixw6aop6WH1WmBlE8ILWspmPsX83GwKlwCpx3GG0NHWYFnnGmUuC4xI2ko81PppqJ8eL1MbHTyGsj7YsY1rL65Pk7XG6zWB5ZwjG8R4d5fq46mChbmrOrWsoayaicxrKmq0ta+B7HtAsBYEC23JdUxjglw5hwMilwzE6V2HUFTDBJTY7XwyFkj3zPEj2TB0t5HOcdZduSsc2qVma+I/hFJrH4xx/WGlIm2Saz57tf/AD3+WuP5M5wkq6qv4V5Orq6plqamowGglmmleXvke6nYXOc47kkkkk81ti03gz/wQ5I/9ncO/wDddi3JdnUxrPeI+c/xc3T84afdH8BERYNhERAREQEREBERAREQEREBERAREQEREBERAREQEREBERAREQEREBERAREQEREBERAREQEREBERAREQEREBERAREQEREBERAREQEREBERAREQEREBERAREQEREBERAREQEREBERAREQEREBERAREQEREBERAREQEREBERAREQEREBERAWDzzmmnyRk7Gs31UJmjwehmrOxDtJlcxpLYwehcbNHmQs4uL+lRNj8uQaXC8GZJHTSYlRVWJVOi7G08VXBaLV0e+R8dh+SyQ9FE86j58fdv1/DymsxE7mN6/X6fj4Zml4y4zV/ddtNwrxyrbl6b1TFKmDEMOjpoqhsMcsoa6eojeWNEg7xaAbK7g4tYmyqwVuL8MMwYbQ49WQ0VNXyVuGzw65QTGSIal7y0gcw0rlOPTMgoOJMH325qw2pxXNmJYZQ4fgVBHVuxGpfhkDxG9hp5n20xv3aWgDVc8iLvLs8dRgGTaf77s2YlVYTmfBcOrsOx7D46N2H1ApzJoYz1aF5BbI2xcXAi1jzKUnvms68+6/8Anru/Lca+W42peJpW0fL3n/x8fnqd/dOno9YOszbh1FnLC8kzRTmtxagq8QhkAHZhlO+Fr2k3vqPbtI2tZrtxtfOLg+dsRni474XxCjqA3BMm+rZaxGT8QSYlq13PTs3/AHOJO1hKbqa83rX5/wBJ1/8ALUfitPFZt8v68/pufwd4WqZzz1LlTEMHwehypimP4hjbpxT09DLTRlohYHvc508sbQLEdSVta41x0wmtxzOeQcOw6mp6ifVikvZz45VYS3QIWAn1ilBkG7htaxuLqt5mI4+n8Uw2r7/88/vGZq/ylhH+2K+yfn6fM+N4tl3EsoYrl/EcHhpaiWGulppNcc5lDHNdTyyN5wvuCQeS4RguAZtxN+a2uwTCT9wMRfRtvxQzCywbTQy7bHtP135Xc8Lbaj0T0dcMrBl2LNmI4NhdJVZjwvD6qSenzHX4pPMOzLgHtqwTCG9qbNa94u4i5tc6VjcTP0if/dzH6QpadTr6zH5Tqf4pOI/pO5S4a5oxLKuJ4FX1VThcNNNM6OtoIdYmF29myeoZJJb8YtaQOqqRekdglSMAmpMs4pUQ4vJUvqTQaMUdSUsQc0Tn1AztIfO3sgLjdshNtNjoXH/KOPYDmbGc5w1rIY82y4bhmGyUmN4xTVUdRDHI5zPVqCF4m1sZJZzvkgHktJzhHW4ngeH4bgGVzg1DDJJU4nRz4BieItqJe3dJ2z6iuwieSR5ZLUAFwGgyE94XCypbjn5/l5/4fP8AXcaWr8v+fp/H++NT6xylnjCM6CpdhNDjUDaUtDziOD1VCHF17aO3jbrtbfTe1xe1wthXHvRmyjmPK+Sn1WLV+CVNBjbKbEqD7lU0UEbmvhGqRzI6Sm0l40EBzHOAFi7oOwra9ey3azpbujuhY1WN4PRYnRYLWYpSw4hiQkdR0skrWy1AjAMhY07u0ggm3K6vlyHIls+8bc38QXjtMOypGMo4O4i7TMCJa6RvnrMUd/8A1ZC68qRzWtvnG/wnx+can8Vp+1MfLj+v5TuPwahDxIocRx7EMAwHAcYxN2DyywYlVMpxBS00rIg8R9rMWNlc67W2jL9JcC7SN1r+WfSGyNm/DqnGMv4fmPEKGknbRyy0WDVFU5tTpLnx9nC1z7NGn8Jp7N2sBrnEG3FcMrqOvzfnLN09Pj9bg2L4rXOosNky7j0lHikLqZsJLpIHmnDC8PaSaaR1m337pFWmp6yejmocTznm/EK2R1OIMROSswQTRU8bZGtogylkhc6NhkLmyPkc5xedYJa1yrWZnHFvWa1n8Z5n/l+u+Jm0atMfKZj8Inj/AJ/p619Q5azFhWbcBocy4HO+agxGFs9O98TonOYeV2PAc0+RAKtsHzbh2OY9j2AUMUxky7LBBVTEDsnTSRCXs2m9y5rHMLrgW1jnutC4FYrXR8B8MpcHwuqqsawCikw2WgrIpKOT16EbxP7bvM3Lbk32PMrVMMw30esvMq6bN/FekGZ6iqlqcekps5VdA2XEHO/DHsIqhjWWI0AabhrGg8lN+JnXjXH8p+7X8YRHMc+f73+v8/k7JkHNLs7ZNwnNb6IUZxOnE5gEmsR3J21WF+XgFsC8ucJaz0cW8N8vtxzih6rXijb28P3+V9Podc7dm2qDW+wAL0hl+jwrD8Bo6fA6mWfDxCH000tZJVOkjd3g7tpHOe+97glx2t0U24rNvkT50ya0o8VcDZRzYpNh2IsoKTGqjA62qEQeyklieWdrKGkubEXW79rNDgXaRuuIZKlw92Qsv5mzfkbiTVwYnJSQTY5FnaUQSvqahsMcoiZiAkDC6RmwjBA/FWQpMp5MyrJm3DmU+ZK7FTnSLCsNohm3FaczuqoKaYFzmTkkMZJLI55BdpiN72SkTa2p+X691I19/wAX679E3jtjj5/pq07+7iP7l6DzFjdNlvAq7HqtodDQQPnc0zRxarD5OuRzWNudrucBvuQtFpeL+M1maKbJY4XY5SYrW0U9bC6orqCSCJjGEsdO6nnldEx79LGuLTcna9ithz9R1sWS6yLDs0sy/SUdJK6srZqL16RlKyJ2otD3W1gAO1PEgNiC03uuL8LMzP4cmaSOldUZTbgMtfU4mck1+Dyy1LHwMpIWy1EjxPrbLI2OJgAaGtawNbZqjcTNo+Ufyn8vHG/Mxo1Oq6jmf6x/X9d/R1DInGbBc5wzPqcIxDA3UEkNBXuxJggjhxR7gx1C0vIdLI1zm95jSw622cSbLoS8z1eBZ6j4hZRzjmetw6LGsTw2SWSpwHKs9XHRYl/W7GRVbWzSh7ezkmZ247F4bFbtAy7D6XF7C5uepV5j4YmfPO/w/wCPj6a8+Zr68cx/f9/fviPESTzw00MlTUSsiiiaXve82a1oFySegAVHC8Uw3G8OpsYwevgraGsibNT1MEgfHLG4Xa5rhsQRyIXNPSJxOumybR8O8EndHi2f8Qiy9A5nyoqeS7quX2Mp2ym/iQul4XhlDguGUmD4ZTtgo6GCOmp4miwZGxoa1o9gACrXmJn66/Tc/wAY1+PyTPExH03/ACj+E/lDEZ5zW7J2D0uKMoRVmoxXDsN0GTRpFVVxU5fex+T2uq3W1ri91pXEP0gMK4bZqZlbHcqV4dUU5qqWskxPDaWnqY2lodoNRUxm4c8DSQDsSARusT6UVPkmHLOD4tmrFqukmbj2EQwxw4vVU3ax+vwul0wwyNEjxGHuDtJe212kEArm+fc00tVxPpKSPCap1LgmH02A0kEuI5loKomrfE6ndUTQUhdqcW6dL5H3NyTqBUU+LX/qmPw7YmP1mPzn5bTfVazP0if15/DW/wAnYeHHHvDuJ2ZanLuAZQxEsoIopq2uZiWG1NNTNl7Xs9ToKl5JcYXCzQSLgkAG6vuKXGzAOFWJ4ThWL4bPUzYxDUzwuFbR0kbWwujDg59VNE0uJlbZoJJAcei4vwRz3V03GaqpKLLUsOH5npafD2z1NdjlaTLRSVhnEctbSg3YXgOa90bG7WLnFwG8cfasxZqwOmmyqzEayooqtmFTUGMY3TV4YDEakaMNppPwYPYG73EEgbbKck67Zr/z4n+/uKx8dqz6f3/VmsjekflbPWcaLJVFhE8NXXwT1EcrMUw6sja2FoLg/wBVqJHNvqFrgA7rdMJzxTZhzVWYDgFI6tocKY5mIYmx47CKru3TTNP/ABjw3UX2+R3Ad3becshNjoK7CsNz/l+SOsp8IqWVuNY1mDM1M91I1jG1s8IrKZkbHlpaSGvadxYhd8yQcYrauCXCMCZljJuH07oMOw11GKeercSLSuhsDTRNAIawgPcXEuDA0a7zEb4+v8/7j5z9IlTc/wB/h/c/KPvhls18QcnZIp2zZlx6mpHyahDT6tdRUOaLlkUTbvkfuO60Em42XKcC9LnI+JY2IMRgipMGr3Rx4TVwV0VZVTPcCT29HCXTU7SNwXDYAiTs3WaafGGDGct52qsQyjVY5lp2KYMJ31+AZZZV/dDEGTbR1crKWZ/61cAn5OrVZ1tJ0upz1nyaTEmUWd+MFM2WLD24a+fKcb+wkk1etumDcP74i7tmttqOwJBuMsc90d0/dr8Zj+W4n0jmY5Xv8M9v6/hE/wA9fWdxD01lzNuV830ZxHK2YcPxalDzGZqOoZMwOFri7SdxcfFZZcq4G01ZiP3xZox6mxGsrTiklDhuMY1g0dFiVRhjYoXMa8iGJxYJTJa7QLjyXVVeY1r6xE/nG/8An8p4UrO9/fMflwsa3G8Hw6uocLr8UpaesxR746KCWVrZKlzGl7hG07uIaCTbkBdXp2F1yHLduIHpAY/mlw7TC+H9GMu4e7m04hUBs1Y9vm1nYR+9wXX1Ec1i3z5/p+can8Vp4tMfL+5/KePvhzvCeMEWIZmrMFnyPm+nomRxvo8QflvEGxzOId2jHh8Dezc0tFjctcHtsb3aNXxb0nMKw6izfVx5IzS92Wp4ooWyYFiEbZw+CGUmZxp7U5vKQA/mA13JwV9heU8zYXmetxqHB8INm1b4S7iBjFRqc5r9IdTPiMTASRfTfRuWgloXmivjrMb+6eGYZlLGZ4s/s+6GHVceL5smjihip6dl9LqS9YHWDg8hwaHAEgBt4rO/Py/Xf9In+9LWjzMPcGXMx0eaKB2I0NDitLG2QxFmJYbPQy3ABuI52NcW7/Ktbn4FYCu41cIcMrqnDMR4mZZpqujmfT1EEuJwtfFK02cxwLrhwIIIPJWnA/FpMbyFT4hHSQ09G+edlKG4pX10hDZHNf2j66KOdrhI17dLgbACx6DmWG50xTKmBVWG4Ea109Tn3G8TxWSgp21EtHg8OKSesSlhvcOIbH3QXWe4tBLdrTxk7fEa/nEflETMz8ohWOcff9dfpafz41HzmW/Zf9JHg1jtDJVT58wXC5YqianfT12IQMfdjy3UCHlr2OADmuaSCCOtwN/wPHsEzNhcON5dxakxLD6jV2VVSytlifpcWus5uxsQR7QVw7E+JmO0D8y0WVarEcWxLEc5RGhiomiqkjwmGjoairfExxto7IvAA5yTsDQXPF+5YJjWF5jwikx3BayOroa6Js9PMw7PYRsf5uiRHwRaflH6xE/z198THojfMx9Z/SZj+X97XyssPxvB8WqK6lwzFKWrmw2f1Wsjhla91PNpDuzeB8l2lzTY72IVjnfNeHZGyhjOccVdalweilrJB1doaSGjzJsB5kLV+AuVMRytw2oJMfZbHseklx7GXEWJrap3avaf8AObGPJgUV5mfpEfnPj9In9PmmeIj6z+kef1mPzdAlmhgbrmlZG29rucAPnWu5tz9gGTKGnxbFpb4e+qjpqmqiewso2vOls0veuI9Ra0uAOnVqNmhzhacXZMAouHOP47mPKmG5jpcEoZ8Ubh+IQskilkhjc4DvtcGnmNWkkXK4jxU4bVtLkWatPAbhDQNNXhw7eimJmGqshAaP8Ac9uzr6Xd75JdseRjc7/JOuI+u/7/AFh6VGJYcRcV9N/Gt+tVpZoYIX1E0rWRRtL3PcbNa0C5JPhZcFxfJtDld+GVeZfR14QjD67FaLDJX0JE00frM7IQ9rH0DGusXgkFw2C3fjzliozBwmx/C6PF58MoafDKqapho2aX1UUdO8tpw4H8GwuDNVgSWgt21XVctuzFbJHpv9Iif4TCcde/JGOfXX6zr+UsO30qODJyrUZqdm2gY2CWRooXVsAq5I2TGPtWxa7kFo7RrflFpHduQFt2E8YeFOPYjT4RgvEXLtdXVb9EFNBiMT5JHeDWg3JXk3OOLZbm4W1dNBmDKElQcOiaIoeK+MVMxdZuwpnM0OP94dh7l1rhnmXJ8OdcOAzTk8yTPdBEyl4oYpi0r5HtLWtbS1DRHISSBubi9xuAtuzV+3yx75mvd4/v+T0QiIqNBERAREQEREBERAREQEREBERAREQEREBERAREQEREBERAREQEREBERAREQatLw2ypWZ1bxAxajkxPGaZnZUD6yTtIsOZZuoU8fyI3OLNRksZCSRq02aKdDkLtMzS5szVjEmN1kM7n4VA+IRUuGRkWHZRXOqXTcOmcS7dwb2bXFp21EjjWvT+/z+vn85J58sDQZSpMJzTW5kwqb1WPFYv90aNkY7OoqW6Qyp/vZAwFjjbvDRf5AvyriX6MlJxBzV93YqnJtBQGX1iahkybFNJVzHS4yVFUyeOZ51gus0sB1EPDxe/c0Ua8T8vH9/w+XGvEJ3xMfP8Av+/+Lg2Jeifl3NNLUUGa6nLlLTTQuhDMr5PocLeQ75RfJMKl97W0mMxkb7na3R+GnDHA+GOH1WHYPBQO7eRtqqLC6akqZYmjutndTsYyUtc6SzgxtmuAsSC525IrRMxGoVmN+WlVXDiTMlRI/iBmKox2jMhdHhMUQpMO0hxLO0iaXPnOk6XNkkdE7n2Y2tlMz5Cy1munpWYhRvp6nDw4UFdRSGnqqIkWPZSMsWjYXZux1gHNcNlsKKNca/v/AJ/VPrtgcu4JmTCqWroMazhJjETu7R1MlHHDVxNsbmV7PwcrrkWLYowAAC081rOMcFcv4hk7GstU1dUjEceZGK7G63+uqycska8aiS0BtwbRs0Rt1HS1t7LoiIjXGmlZy4UZdzg/FKmSesw6pxnC6jCa99HIGsq4pI9DXTMIs98exY/ZzeV9JLTdYHkaTDslVOVMQzBV1FViIqX12J0w9XlfLO5zpHxi7uztqs0XOkBu5tdbWijUamPT+/7n5rTMzr6f8mk5n4d1NbUZaxHJmLUWA1uVmTU9F2+Huq6cU0sQjdH2TZYjsGMsdW1jsb7MJyZnCbHmYvnrOtHjNNDQ1FFHh1DhUlDTSdsWa3zsdUSiUhseltwNIe/nfbdkUzzMzPO9/Xz5R44hj8v4JSZbwWjwGglqJKWhjEMBnkMj2xj5LS47nSLNBO9gLkndc5yvw74tZYONw4Vn7LNHR4lj2JYrBBLl+asexlTUPlaHSetRAus7cBlhyuea6sif7u718fnMT/I/29vpvf5RMfzly7K3DrizlHCfuNhfFDLj4PWqqrvNlOVztc875ni4rhtqkdbblbnzW1Z6ybPnzh1jORa/Fm082NYZJh81bFT7Me9ml0jYi7lckhpd5X6rZ0SeY0V+Ge6HOJ+EOK1NfgdZXcV804lFguJQYiKSvioXQymMOAaexp43g97Y6jbqCrrCODmWaSmgixqWrxR9LitbikLfW6iCn1T1slW1slOyTspdDpAAXtdfSDYchvqKYnXj57/HiN/pCNRrXpx+m/6yscVwTC8b9TOKUgn+59XHXU13OHZzsvpfsRe1zsdt+Sx2P5VbjuPZaxw1xhOXa2asEQj1dv2lNLBpvcabdrqvY/Jt1us+iiOPH9/3pMxvy1nC+HOVMHzI/NtLT4hJij2zMEtXitXVMibK5rpBHHNK5kQJY35DRsLDbZS45kLD8xZnZj2KTdrSnA63AqihLSBNFUyQuedYcC3aHTYD8a9xZbQijUcfTf6xMT+kyb/l+kxMfrENRxbhzhmL5gw3FpauohpMPwWswQUtPLJC90c8lM7U2eN7ZGFopgNjc6r3Ft8bl7hRDlzOOG45Q4jTRYLgOFVOF4RhUVJIJIG1D4ZJXy1D5nmZxdBe5a0983JO66AitudxPy3+u9/xn8zXGv79P6Q0LPvDStzZjMeN4Xi2E075MOfhddSYxgoxOkqqcytlZeLtY7Oa9pNySDq5XAK1yk4J5goMPrcIoavhhTUOJCMVtLFw7DIqkMOpnaMFZZ+km41A2PJdgRViIiNR/fO/48pmZmd/38v5Q0Lh1w7xfIlXUWqcmw4fVMvLTYFlQYU6SUfJe97aiQOAGoWLb78x1Zh4eZkzDmqfMUmdoaOOHCq3C8KZS4YWz0frXYdpK6V0pEjh2ALLMYAXb6rb76imfi8/KY/ONfwRX4fDkVZ6P0OE4hl/EeGebJMtNy/UNqY8OqKIV2Hyyikkpe1MQfHI2UxybubIGuI1FpcS479ljD870Lqg5vzRhOLteG9gKHB30JjIvq1F1RLrvtb5NrHnfbPop7pnya20jGeG9Ri2P43jEGaKvD4swUtBRVkdLEGzer05qC5jJb3YZO3ALg3U0NOkhxDm7VR4LhGH4PFl+iw2miwyCnFLHSNjHZNhDdOjTy022sr1FHpMfP8Av+/x+Z67a/lbK0uUsKqsEoMWkmoxM9+GR1DC80ELmi0F9V5GMfqLb2IYWs/FuaWSskUuUYaqrqK+bFscxRzZcUxaoaBLVPAOloA2jiYCQyNuzQSd3Oc52yom/wCn9/z+fqemmKzPljBM44JU5ezDRNqqKqA1NuWuY4G7XscLOY9rgHNc0gtIBBBClythGKYFgsOE4vmCbG5adz2x1k8LY5nxaj2Yk091zw2wLwGhxF9IvZZdEjjevUnlz7BuEkWEYpl/ExjrpTgOK43iYZ6tp7Y4jJK8svq7vZ9ra++rTyF1sWcMJzXjOHiiytmPDsIdIHsqH1mFvrQ9jm2s0Nmi0nzJPsWfRRasXjVkxaa27o873+LE5Ty/DlPK2D5Wpqh88WD0EFAyV4s57Yo2sDiByJ03WWRFe1pvabW8ypWsUiKx4gREVVhERAREQEREBERAREQEREBERAREQEREBERAREQEREBERAREQEREBERAREQEREBERAREQEREBERAREQEREBERAREQEREBERAREQEREBERAREQEREBERAREQEREBERAREQEREBERAREQEREBERAREQEREBERAREQEREBERAREQEREBERAXOfSEY9/CfFWsaXE1OH7AXP9mwLoyKJHmWSrk++3M3qE2PUOKYDn+oxemqKfJ1fjNLIH4WynLHer6Re0zj8u4IFxYq4hr5BjuFuxKbH6/Fcw55w3Ep6ibJmIYPSRCKlEAYDPqbfTE07vuSTYL0kimvw9n/l7fx7e38t9sFvi7v8Azd3/AMu7+HdLUc65wxDDKqnynlHDxiOZsTjL6eOQO9Wo4b2NVUvHyYwb2b8qRw0t6kT4Tw4wCiyPUZFxVr8XpcSjn+6k1XvJXyzkmaV9uRc5xIA2aNIbYNC2tFGo1MT6/wB6/vzP4RE7mJiY9P4/P+/H5751kjH8dyticHDLPr56iqaHMwTG3MvFi8DWucGPcBZlUxjTrYflhpe241BltjGWMC4k8VKhmZMv0GL4NlDCzSNir6Vk8LsQq3MlfZrwRqjhih3tyqNuq6cim27cz55/WJjf5T+fKOI3EcRx+Hif+H3cPKnDvK/DbNPDzKtBkvIGX6/MNA1s1ZJUZSbNQVxY1xlpJ67sHMikIcCDq1NeGAggkHo3Bv708IxythxTJ2XslZqxOR8NNgtLhMdHIymjALmxziNvrm41vfGXRg6Wi+nU7sqKaz2z/f8Af9+m5LfF/f8Af9/dGuBekpVZTz5h+GZMw7N+XZscwPHI8QnwaaZk1VOG08zOyZTinqS+Q9q1waYH3AO17FccxvhliGA4fgtTm7L+VMtU+YYJzHUYrPhNOyke1oLY5icDGiRzXEtZfV3XA2IK9wIs+yNTHz8/lr+S02mZiflx+sz/ADcy4JZpw+vwajyTgeIYbjNDlXAMLpJsYw6q7anmrND2SQsOm3cbFG+972lbcDrsPFXOf6XvDzHs3shM1RQUjjSQgXM1S7uQxgf30jmD3rbEWmaffTMz6+fx8/8ABTFEYtREcRrj7v75abwfyS/h7w4wTK9VJ2tfDB2+IzHnNWyuMlQ8nreR7/dZbi7VpOkAuttc2F1FEvPfMz4Kx2xEeXDcyZcr8Ey5TyZz4VcHhguChzYJsax2aaOlEslyA+egdp1PI67m3kud8JOF+N5pxxvGek4Z8NKh9LiVbHgEdNXPoKOkiildC2WNkFAe3LuzLmyyPd8oOa2M7D1siinwTuPwTb4o7Z/v6NTyrFVZWwPF8VzfhuBYBrq58TrH0OJy1NPZzQ6SZ8k0URYbg3AbpAAN9yBj3cd+Cxaf/uq5V5ftrD/pLfEUTG416a1/IcQ4McZuEuEcLMtYZivEjLdJV09C1k0E2JRMfG652c0uuCt9zRnmhm4bYjmzJFfT4yainfT4VJRSiWOerkf2MLQ5tx+vOa0nkN78luSJasXrNbeqYtNbRaHFM34HimTco5SyjXfcyPKWAVGDN7eKWoqMVrp6RzJI6eGkjhIe6SWFm4kJ06jp2WFmkxTJPEKv44cSsF+5eH4th8seH0jZDKMKqY42tjNUWEs9YqI29mHNOlpa2IOc6S7vQqKbTNpmZnmZmfzjU/jrx6cRx53EajUfKIj8p3H6+fWfnpp2Jwx5h4SVFNxLqY8HbimAGLHZYpGxNpe1gtUaXP1BobqdYuva291yI4lkfG6vEcqYhxaq87cPTlmoixttQ+jmipp3zwR0ccb6WBjhM4CfSy5cSG2F7L0cim2rWm2uJ3x6eJj9N8fUrM1rEb5j1/Lf56eV8o5B+8rN2B57zTw8oaXJ2CT1BwrEosApqPFoHPYGRVWJxwgERBr5ACGNLSQ+WOPTcepwQRcKKKZtuIj+/wDmrFdTtyLBI3589ITGMxStLsK4eUAwSguO67EqoNlqpGnxZEIY/wDrOXXURVjisV+X9dz+sz93haebTb5/01/CPz5co47T5UhblynqnYYzMldj+CRUAeGeuTU7MVpZJmxn5ZYNIc4DbYE8lyjiFlXEMV41P4j/AHn46KEZmy5Q0lfNRUkEYfDUMZLcVDRV6SXANfDaN3UkBerkU0+Htn923d/Dj9Pznf0lf4q2r841/F5Q4c5GzFkjjJljF8V4d41RV2M4hj8tRK92DGFsU8jpWu7SB3rDtDHt1CR797hgNguu8VcLy/jWYsLrMx0MmH4dlyCWprswzYpVYbFSwT2aYIpYJY9cj3xxl1yWsa3fdzQepIqzG4iPl4/v+/rwRxMz8/7l574TYbh2U8JyzxKzRHilXT1GWnT/AHYrcVr6x9NO97dTDHLK9n4djouz0MBJjLdy5oXTMujNmbcwwZvxeKswLA6OJ7cMwiS8dTVOeLGpq2/id3ZkJ7zblz7Psxm8Irb5/h+O/wDlH5+eTy4d6RlDDX5jyHFU4bTVsQmxEujqcry4/HfsG2JpIiHE/wB9ezVpH3tYJ+43Lv8A9YHEf9YvVCKkV1Mz80zO9OY+jdCKfhFhkIgbCGV2KBsbaJ1G1o+6FRYCB3ehFuUZ3by6LbeIWbqXIWR8czlVxmRmEUMtSI2i5le1vcYPNztLR5lbCitl3k3qdbRj1jmN86aHwPybW5I4a4Vh2MnXjVcH4rjElt5K+pcZZyfGznlo8mhb4iK1p7p3Ea/l9PwVrExGpnc/x+v4vKeSsuYn22VMby1waZS4hSYvmGWfMUsdLFFWhzK9jGzSwl9Qxhe5gvJHa4FrnTfD5V4Z5gochZE4h41FgWGYRhuARCWWu4i41Rh/rEUIY4lsWmmsW27OM6SXAcmhexEVY4jX3fpv+q0ONejTW1uD8EYcRzHFQUWGUk+JVdPURV0tSH0nrU0hle+RjSRzIdd2ptnEgkgatlXNuHZZwaleeL+QsoY1iLJcQxaixnDmz1zJKqpmq2xyOFVC5oa2qsGFpsS4g95eiammpq2mlo6yningnY6OWKVgcyRhFi1zTsQRsQVUAAFgpmdzM/3/AMd8EcV7f7+n5cvKfD7O+H4VjmbquHj1wuw17sZcyCeXA22mhNJSDVBaubohvG1ukFw1RE36D0dkWuwvEcq0NZg+MYRitPKHk1uEwtipJ5dbu1exjXvDbv1XGpxve5JWfRN/DFflER+UaRr4pt85mfznbkXGuN+dM05J4PQtL6XF6/7t42ALt+51C5snZu8pJzCzzAcuu8kRRHFe36zP8v4RH8fVM8zv6a/v8Zn8NR6NT4sYDimaOGGa8t4JTifEMUwarpKWIvawPlfE5rRqcQBckbk2WL40xSfpZzRBhLm12Eggb8q+nuugIk8xpO/H03+uv6OdcSIM15mxDCcsYXkqvfRU2OYXiUuMuqqRtK2KCojmkGgy9uTZhaLR7m3TdZTiViGD0GH0X3W4kV+UDNUFkElE+mE1ZJpNoWtnil1uPRrG6ibc+S3FFHMV7Y+e/wCEfwiEf7u76a/j/V54zNTZsxLB6KuwviPxVo6c5hwakZNidHRULp2y1kbJNMRpGTDSD/xjQx1xs9twthgfiWE42ygzZxH4oYNaqDIJq+lwt9BUs16Yy6pgpHRR9o7utje9kpJA0gubfsyK1Z7Y19d/pEfy/VExud/TX6z/AF/QREUJEREBERAREQEREBERAREQEREBERAREQEREBERAREQEREBERAREQEREBERARanjtbxVhxOWPLOWsqVeHAN7KWuxupp5nd0atUbKSRo3uBZ5uLHbkrD7o8c/wBxuRP/AIZaz/YEjknhva5Zxb4tYvkDE3Q4LhtJiEeF5frcexKGZ7mOLWSRRU8bXgHRre+QklrtoiAOq23LlXxKnr3Mzdl/LNFRdmS2TDcYqKqUyXFgWSU0Q02vvqvy28PPHFzD8bizZxZxfHJHNdiGR2Ckpu0DmwUsVa6OOxHV+l0pHTtLHcFRHOStfn3fpWZ/jG/wT4rNvl2/raI/hP5uw1eceL1DiuGYJVZVyMysxcTGkj++KuOvsmhz9xQWFgRzIv0WayLm7M2O41mHLua8CwzDq7AX0wJw6vkqopWzRawdUkURBFrW0+9cR4g4fgjc61+aaHIefMTwfIj65+YqylzbLENclFFUf1ux9cx7Q1sgJDGtB+SAbWXVOGFLR0Wes7UuH+serRxYMIvWKiSeXT6oSNUkjnPefNzifNI3rf3frG1eeN/3rX9V9HxvyHLjDsFiOOPlbiNRhAmbgVaaZ9ZDr7SFk/Zdm5w7J4ADjctsLqyr+OmFR1uF4TguRs54liGMTvgpaeTBZcOD9MT5XES1whiNmxuNg/UegO655hlZRYfg9BX4lUQ09JTcXMcmqJZnBsccbZK8uc4nYAAEknosbX8Rck5cxzKmGYTxSyZX4fhWO4hNghfizdNHSvwuoEUNS4X0sZM/s2uGr8H2Y+UN4xT307p88frWtv8A9vyjyvlr2Xmtfr5+lrR/+sfjPjT0Xl2vxvEMNdW4/hMGGzukcWU0dUKh8cW2kSuaA0SjcOawvaCNnuG65/lvjfXZxhwb7icO8VoXZno56vA6nFquljpansmBxDzBJLLGCDzMZ9iz3CefJZyh6jkzNeH5hbTyyyYjXUc7JO3rZnGWaR+gkNc973Ot0BA5Bco4W4ph9DlbghWVVXEyKiwHE5qhxePwbG0rS4nwsAVN7RTumfTX673P6f8ABFI7o4+f9w2Z3FzivHknGs9yZFyc2gwSbEIJWffJVGSZ9JPJC4RgUVjrfEQwEgm4vZdgo5qiShgqK+BtNO+Fr5og/UI3kXc3VtcA3F/JeZeGWUMUzXljMNDn/iHmbAaSlrIM2R4bS+pRwwUtVpxBj3GSme92mpE4OpxB7KxFtl0Siqcy13ow4liWbsQrK3E6/LOI1j5KyKOOcRyxSviZI2NrWhzY3MabNG4OyjLb3WO1pjmsROvlxPH37iYn7uPValYy5a1rPEzMR92419+o1+fLd8sZ1hzPjmPUNJFTigwirbQQVQqA51VO1gdOGsts1hcGagTdweNtO7BM7QYxmfMmB9nTw0uX56ej9ZdUDVNUPhbLIzQQLBjZIt7m5cRtZcHlfkGjq+GlVw54Svw7MUeJBzJpMpy4Q2qcMKrPwZqpIGNIc/SbajcDVY2W/wCXsi8Ka6nxjCs0ZHwHE814O11RjNVimDwS1FVJLqf621z2uLoXkP0WJDQ0s2LC0Wy/5UWmee2J/HWuY+nnj045lSvx9uv92p+7czGp+vEc+v0dDznm2jyXlWtzXUUdRXQUbGOEFKWdpKXPaxoaXua3cuG5cB5rnuduLfEjDaalwfL3BvG4MxYxI6LCWV1ZhskEskbDLI2Ts6zUxvZseNfJpc3Zxs05jhhhz3cAMpUMOGYZXytyxQGOmrTopZJBTsc3WQxxa3UAbhhI52WAwHibwogxh+b868aMm1mMNhdT08UGJRMpcNheQ58cWp2p7iWtDpXaS4MbZjBcG16e7y2pM+P5b/j/AH9YrbupFo9f7/v5/wALmD0gK2bKFTns8IM1twSiFQaiqNXhh7MQSOjlOj1rWdLmOGzd7bXXUsRxGHDsOmxCVzAIonSAPeG6iGk2v7lwjKuI5eijGQMqcf8Ah3ieFYhX1LqfCqvCWVtRM2pqHyugc5tY1shvIWg9mL7bLoHG+jwLFMkSYDimDYXiVbijzSYXDXU0c4jqHRv1TsbICNUUQlk8bMI6rLNaa4ZtXz/f4L4qxbLFZ8fy/vyyNJn+ary3ljM8eDiamxyCmmq46eoD5aPt2NLXBtgZGNc6ziLEDvaSNVsblni3T5mkwmipMPhFbiNdiMU8QqbtpqSkqZIDO52ncveyMNZzJebEhjivOuOZMyXlzh9k2vx+LL9NXyYbhsFGx5waGSrwssbPUyxRVzOxbUCWbQ9/4w0u5uIEuRsC4O5tz7hODRVeH0mHzN1h1RUZX9bdiMVTTyUraZ2HM7UE9nM14Oxa63MreaxOWa618Ux+XpHz/jvcfVhW0+6raZ81id/f6/T5/dqfo9noi5rxP4g45lHHcNw/DazDKVs8PbRU9ZTvklxibtWs9TpnNe0Ml0m9yH/Kb3bAkZxzaK/NrPETb5f3/f8AR0pERAREQEREBERAREQEREBERAREQEREBERAREQEREBERAREQEREBERAREQEREBERAREQEREBERAREQEREBERAREQEREBERAREQEREBERAREQEREBERAREQEREBERAREQEREBERAREQEREBERAREQEREBERAREQEREBERAREQEREBERAREQEREBERAREQEREBERAREQEREBERAREQEREBQc5rBqe4NA6k2UVy/j1T5kxbBsGyhg+L0GG0OasQdgmIVVTQOqZKcSQSvhliDZYw14liYATfd7T+LYxM+I+eo/PhMRve/SJn8o3Lp5c0ODS4Au5C+5UA9hcWBwLgASL7gHkvMj+KecqLF8m5tzZgM2P0+HU+ZK713CIIKVstDBI2nbL2U1SXX0BsrrHftmBtyCsnh2I8Rv0yosyOzRgLMYqsfOTq3CocClaJqGJzqyOd8hqj320hc9rtFgZ3NINwRasd1oiPE+v4xH8ZiP19FbbrWbT6f8AGZ/SJn8o9XopU3TwMY6R8zGtYbOcXAAHwK17Pud6LI+C+uvgdW4jVvFLheGxEdtX1br6IWDzO5dya0OcbAErVcrZYyrR4KzhJnuGjxzHcw01TmHG6eSlM0E8skzTLISWlrWtke1kdyDaMafkm1eZ32/3PnX4RuZ+XHzWnUa3/ceN/nqI+fPydOBBAIIIO4IUVz/hXizsKgm4V43Un7s5VY2CEyu79dho2pqpv5V2AMeekjHjwvZcQstYC/M8ub8+ZprKLL0GFw0lPS02O1tC71szvJdop5GCQvD42NHecSLAcrzaYiY14n1/Cf8Alr58Ijep35j+sfp67+XLoLMXwqTFZMCZiNM7EYYG1UlIJB2rYXOLWyFvMNJa4A8rgq8Xl3M3DTDMt4FhPEbMVXmXCpK3NNNHPLU5nxJsmGYDNMG+ryyGe8YcGxvkubte+19hbo/DWDIk+fp8R4bcRYsawyPB3wVmH/fNVYo9s7pmFk2maWQMGlr23BB35FTT4o588xP01Xu/nEf+rfpyree2Z14419dz2/ymfu16uqy1lJC/RNVQxu52c8A/OoOraNrGyOq4Qx99LjILG3OxXmrPmFUGIcaM4vrMDwyvcyHDAHVfDipzKWjsDsJYXAQj+9O55rX4Mk4pDgGQRimTGmio5s2F8dVw8qsSp4BPiUclP/uc0h9NrjBczUe60Eb3uq0nujf1mP4/0advP9/KZeuIainqATBPHIBz0OBt8FUXCvR0o6ahzhn2Clw6komaMJPZUuVpcvsvon39UlJdf+/vZ3uXdVa0alnW3dGxFzdmaswY/wAdn5SwXEHQ4DlTBhU42xsbXCprap39bQlxBLdEcb5DpI+W29wukKI5rFvn/WY/l+S08TMfL+kT/MRaXXcIcm4jWz4hUy5lE1TI6WTss1YpEzU43OljKgNaLnYNAA5ABaPwp4Y5bzFleqxDGcRzXU1EeO4zSNec24q20MGI1EUTbNqQO7Gxrb8zbe53SNzCZjUb+uv4z/J2xS62atGoarXtfe3irDA8Ew7LOFR4Xhz6v1WDU4Oq62aqkFySbyzPc88zzcbDYbLhFHxBjzrjmbs1ZXdN93K+tjyLlUSx91sPYx1E1e0czERN2xdydHBFY3cFE7mZikb43/KPzmYj9fQiONzx/fP5REz+GnodrmvaHscHNIuCDcFRXDeHcHFGhixfIlDxEyhQUeSaqnwKl7TLMrnTRNoqeVrzeuFj+G0nnfTe+9h1WHEMRy7lf7o5prTjNTTtL5psIwma8wLu72dMx00hsCAbF17E7DYWtERzE8cTH3TzH6Ijc8a5ZSgxLD8Uiknw2tgqo4ppaaR0Lw8NljeWSMJHJzXNLSOYIIUmF4xhWN076vB8Rpq2GOaSnfJBIHtbLG4skYSOTmuBBHMEELi3CXMmN5nwbFsIyTXVeBVjczY9Wy1GM5SrZKd8LsQmIjD3Pga2UaxdmouFnAtBBtS4T4XxNxLCKnPVDxPyrQPzfM3EajDzluR8UUwHZdoweugh0jWMLgeovYG94j038on+H6efxhNo1aYj0mY/CJmP6O9IrfD466Khp4sTqoqmrZE1s80MJiZJIB3nNYXOLATchup1uVzzVhm7M2G5Myti2bcYk0UWD0ctbOeumNpcQPM2sPMqL2ikTafEFYm8xEeZZdFp3CCTONVw5wTEs/VjqjHcSg9fqmmNsfq/bOMjIAGgfrbHNZc7nTckrKZsrM2U9JDTZOwemq66rkMRqKucR01E3ST2sgHffysGMBJcQCWC7xa9ZpM1nyrWYtHdHj+/7+bJuxPDm4kzBnV0Ar5IXVLKbtB2romuDXPDeekFzRfxIV0vLebzkHhHm/EcT461uNV1fjrC7DsyYTimIUr6xjN/UZoKaYNp+zMncJtGWOuXa9ZPV+DmRK/AXYjm3E8SxFr8cbEKbCJceqcTgw6BoJDe0mkeHzOJu9zTpFg1twC96sd1d/3v5ff8/wA/WC3wz/D7vn/f3edumqDnNY0ve4Na0XJJsAFrmbMRzxQSU5ynhWW6qFzT2zsWxaajLXdAwR08ocLXvcj3rm3FfE+LeK8Ls4YfV5ayKYJ8Br2S+rZlqZJQzsH3LGmjaHOA3ALgCeZHNUtaK1m0+jSlO+8V+btYe1xIa4EjmAeSjqbq0ahqte197LlmTMH4hz5jwnOFdl7LVBT1OHR01bJh+YKmQ1MOhpje+B9G1j5GWs12tpAc4XIsFlM6HKlRnDC4XY/VYFmymj7XDp2xSAV8I1Olpg02ZVNs0l0bSXs1NcNJIJ0tXtt2z85/T++fx86ZUt317o+W3QFLrYXmPW3WBctvvbxsvNXE3NVVTZXr6vD8/cZ4zUVNPC6GfKz6aEQzVEbJGNlGHsew6HuDSJA7VpsSbX6Pw6k4c4fmCRuWMq50p8TxGLspa/G8KxdxMTLuEZqa1p0MBuQ3UBqOwuVWvxLTw6gpGzwuLw2ZhMfywHDu+3wXkz0mqnOoxjOVRlzE8YYcFw2lqXzUNTPSspGSNOgXGKxNe7uPJc2ldzAIPNZXLU2asv5I4i4NSZWwSmxOjwdtXiJrIhSSzU80VUTPJVQ1Ne+qlBY6wkLSLnvWIVLX7cdsmvETP9/3+i0V7r1pHrL1ACCAQQQdwQormHBrNuaK4NyRmnAMNoJsGy9hFdDLRV8lQJYqhszAHh8MZY8erG4God7nsunrbJT3d5r8mVLd9Ymfp+sb/mIiKi4iIgIiICIiAiIgIiICIiAiIgIiICIiAiIgIiICIiAiIgIiICIiAiIgIiICIiAiIgIiICIiAiIgIiICIiAiIgIiIC4Lx0yxmbF8VzrUYNl7EK9tVkFlFTerwOf21SK17+xYRsX6SDbnY3XekUa+KLfLf6xMfzTvia/PX6TE/wAnnvHso5tx6TMYZkriphdFm25xWgosVy52EpdTMp3WMr3yN1RxtBs/zFlvPCyHHpM3ZzxTGcn4rl+KpOGxUsVe+GR0rYqbQXB8D3xu352dcdQF0tFPpr++PCuvH0/v+jmGA8Asr4Rjf3yVWLYvVYizMdZmOEtr52UzZJ3yuEZpjI6EhomI1hrXEi9xcgz5jxGXMnFHJ2G4XgWOFuXcSrKqvq58KqIaRkZoZomlk72COQl8rAAxzup5ArpiJX4YiseI/pEfwiE3+OZtPmf5zM/xmUCLgg9dlwXGeBeR8uxYNlXLGRjT0OF0EsmNY/BQB1bVUPJ9GDCwOqZp9Olw0uLWarWc9l+9oo8TuP7+X9+vieE741/f9/w8uF55yJnri3X02ZsNweLLtBQRCB+GYpIWy5lo+1jl9WqWx6vVoCWbag6Xvva5jGlwfvGYsRxHOPCfNUMWVsWw3En4VX0X3NqoB23bdg4NbGWFzJQbjS6Nzmm9gbggb4ii9IvjnF6Tv9fP9+N88c7mlppeuT1j+X9/lxO9Rrir6Hi1XYhwyizDlDBafDsLxeKaeXDsSqKqeADDaqMGWN9NG1jbvAJ1mzi0b3Wy8U8Vw6gZWw0WVcdxHM1VglVQYdNQYRUzxfh9hFJOxhhYDJGwntHDSN9gST0VFfLrLuLeszv8Y1KuOfd9sx/tiIj8Jmf5tcinouHmS8NpqikxKqp8KpKahEeH0M1bMQxjWAiOFrnkbbm23Vc64s8RKHNPDnHsv4JlHPU9dXUvZwRnKGJsDnagbanQADl1K7Qim1pvabW8yrWkVpFI8RGmifpx5d/cznv/AOEzFf8AULZsSip8XwR1ayhc+V1JJJTCanLZoy+Ii2lw1McQ6xFgdyCsqizvWL0mk+q9LTS0W+Tzli2Ws/wYzwvqsEwTOUb8OyNPQV0mB+owzU8xND+CldXjsm37N3d+Xdm2wcsNlzI/FnCYcrYXjWDZ/dBT5xjxGoZU1ODT0EcL6983aPFNeoDg14c4g6A4u5NsvUyLackzeL/K3d/8pt/GWUY4jHOP6a/+Pb/AREWbQREQEREBERAREQEREBERAREQEREBERAREQEREBERAREQEREBERAREQEREBERAREQEREBERAREQEREBERAREQEREBERAREQEREBERAREQEREBERAREQEREBERAREQEREBERAREQEREBERAREQEREBERAREQEREBERAREQEREBERAREQEREBERAREQEREBERAREQEREBERAREQEREBERAXH/Sgw2lqOGeIYu/LuOYnV4XS1M9BNhmLmi9Qquz/AANQ5oni7UtkDNIAe4H5LdzfsCxWPZbw7MhoGYqZZKegq460U4cBFNLHcx9oLd4NfpeBcd5jSb2sq2rFuJ/v+/70tS3ZO3nLMGXqPDsn4vhVFlzE8uQ5YyLV0bqGurvXZaeTEJ42sDZBNK0AtoyQwO7rXjZt7K/pspUMvpF1k0nC7OIeKSnrvWRmcNYyV1TJG6tLRXX7J0cbG9kGk6WaezAsD1rEuEuEYrUTyVOYMaFPXYj90sSpWvg7PEHtfG6KOYmIvEcYiYxrWOZ3R3i4kk7HHlrD481z5wa+f16fD4sNc0uHZ9kyR8gIFr6ryO3va1tlfumbUtPpv9Ymf/tPH058xDPt1W1fnrX4TG/ziNz9Z+sqeIYJlekxh2fcUpKdtdh9C+AV07ifVqYEvfpudMd/xnNALg1oJIaANO4ZUOI4/T49xWmY2kxTNwAwr1qEn1TDIg4UbXsuD3tTp3NuDebTcaQtp4gZIw7iNlOuydi2IYhR0eIaBNJQyNZKWte12nvtc0tdp0ua5pDmkgixWE/SdwStiDczZozbjsrW9myWbG5qLTF0j7Oh7CJw57uYXb2JIAArEefyj8eZ/Hf3evna+44/X8PH4f0j5LnK82A8Q4cMzTimERRZgy3Uz0sobIe0oqrTomjDmka4nghwBu17TG+1w0i/zZljEcWqaHGct1GA4djdCXsjxHEcF9fkjheCHxxkSxOj1G1yHWIFiOopZY4c5byVjdZiWUcOo8HosQpooajDaKlZDA6aNzi2cNZYB5a8tcbXcGs37u8cwZMxjG8SdX0fEvNOCxOY1opMPFD2II/GHbU0j7nr3reACm3pr+/n+f8ACefVWPXf9/8AL+MbhpoquNn3/HJP3/5U0jBxivrP3qzXv2xj0afXvfe/uXQcs0WbqKCZmbsw4bi0zngwvocLfRNY224c108uo363HsWofpNV33c++T9OHPX3SNJ6j298Mv2GvXot6nb5W97X81sGXsmYvgmIivreJWaMbjDHN9UxAUPYkn8b8DTRvuOnet4gpXisRPnn+MzH6agt9qZjxxr8o3+u5cy4hVldh9Bx1rcNq5qWrhwijfDNDM6J8bxROsWvb3mnzG4Wp57y1m/K+X6XHYaekw50OLYSx1TRcSMbrpmtkr4GOAgmY2OQOa4tIcbWcTvay9CNyVgDsQx+vrKUVrcyshjxCmqmslgkZHGYw3QRYgtO4N7rHU/B/hLR1EVXR8LsowTwPbJFLFglM18bwbhzSGXBBAIIUU+G0W+sT+U7TPMa+9YZU/4YM/f9CwX/ADKlbjjOL0GAYRXY7ik7YaPDqeSqqJHcmRsaXOPuAKw2UMi02U63FsWfj+LY1iOMvhNTWYk+EyaImlscbRDHGwNbqcfk3Jcbk7Wr58yXhnEPKeIZNxqqrIKDFGNiqTSSNZI+MODnMuWkaXAaXbcieXNLxMxqvlNNRPxeNtM9HfCK4ZJqM+Y7TuixnPtfLmKra8d6KKWwpofYynbELdDddSUkMMVPDHTwRtjiiaGMY0WDWgWAA8LKZwLmkBxbcWuOYVrTHiscRxH3RxEfkrWJ1u3meZ++eZ/VFc/4H/2l1v8A7S5h/wDktVKseG2YiSf0689C/QNwv/Ylj8F4MVuXaN+H4Nxhz1TU8lTUVbmA4Y6808rpZXXdRk96R7nW5C+1hskStP2dfXf6TH83QMUwyhxrDarCMTgE9HWwvp54i4gPjcCHNJBB3BI2WgcMMMw2LOXEWeLD6ZklHmNlPTvbE0OhidhWHao2G3dadDLgbHQ3wC3HLWBV2AUclLXZrxfH3ySdoJ8TFOJGCwGgdhFG3TtfcE3J3UcEyxh2AYhjmJ0Uk7pcfr24jVCRwLWyinigAZYCzdEDNjfcnfoFfhtM/Ouv1rP8pRvca+v9XEoMFwXEuI/EebEeAMWeZG5ggaMQfBhTzE37mUX4G9XKx+1y7Yae/wA73XbMOrcNwTKkFdX4ZDlmgoaMPkpJnQxx4fExvyCYnGJrWgfiuLQBsVHBMsYdgGIY5idFJO6XH69uI1QkcC1sop4oAGWAs3RAzY33J36C/rsPoMUpzR4nQ09XAXskMU8TZGamODmOs4EXa5rXA9CARyUeKVrHyrH4xERKZ1Nu6XDckcRa/LuTs0YnBlmqfhIxbHKzD8TkkayPE6ipr3uooaRvyphKJWWkADNwA5x1BtPNnBfIeTuD2D4e7JeXXZhjmwPDZMUGGwCqkqpKymikl7bTr1EucdV77nmux4nlDCMZzDhuY8UE1TLg7Xmip5H3p4ZnbGcMtvKG3aHEnSC7TYuJOLxHhzDjWY6bHcbzVjlfSUVYzEKXB5nUwooZ2D8G8aIWyu0k6gHSEarEg2FprqNfhv7q/wA5jf08b8bLz3TM/OZnX1nn8o/PmfPDb1yHjmTnHHcm8F4AXx5jxH7p4y0C4GFURbLI13gJJewj8w5y68tdpsjYPT58reIrpaqbFazDYcKaJXtMVPTxvc/TEA0EFz3XcSTfS3lZRH2qzPiJ3+XMfrrf02ifszrzrX58T+m5j66bCAAAAAANgAtX4jUc8uWK3Eo8cxagjwunnrZocPmjiNYxkbiYXyOje5jXWtqjLXi9w4FbSrPGMMp8bwmtwarc9sFfTyUspjIDgx7S02JvY2J6LPLFrUmKedcfevjmtbx3eHIuH2HZ+iy3S47lzhfkSFmYaCCpmmrcz11TWVEUjNbGVE8tE+SXS15aA57g0bDawVll7KeJYPxNwvLb8Dp8kmroKvFovvUzFPNRvZTy07JIH0NRTNp42v8AWGuLomNfdpOoFxJ3LDOA2QMKw2kwunqM1uio4I6dhObcUbdrGho7rKhrRsOTQB4ADZZDAOEmUss5qgzfhU2OGtgoZ8PDa3GqqujMUr4nuNqiSQtdeFnySBubg7W6Jmvve6PHP8J1+umNYt7vVvPH58bZXOeFZExLCTJxBwvAqzDKLVVE4xTwyww6Wm8n4UENIaTv4ErhvBij4M4lkmHCsuZVwmfHsQOLUJxLCsB7Y0glnnawT1UMZEAMTm21ubdhFtl3/Fct5dx2ooqvG8Aw7EJ8NlFRRS1VLHK+mlBB1xlwJY64G7bHYeCySxtSL1ms+J4aRM1mLR5hz/hXm2jdwwyU/GZhBX1dNT4O+HSdXr8MbmTRWA2LXQy3vy0lZbPuLiiZg2EUuE0uJ4liuK00dJT1EYeyIRvEktSdjp7KNjnh35egA3cFSouGGXqHOEmcIaivL3zyVseHvla6jgrJI+zkqo2adTZHMLmmztPfedOpxccyzLWGNzPJm54llxF1G2gjdI+7IIQ8vcI28ml7tJcebtDL7NC1teb377eZnc/x1+frxxPpMKRWKV7K+IjUf392uPnHylyEs4hcYsIzDQ1PEDLWCYdSZlq6CGmOAvmnDKGu/BOdIatgJcYWk9wczbxW45OzBnVvEHEsm5ozFgmNQQYNT4nDUYdhj6Mse+eWNzHB08ocLRgjlzVWg4E8JqSXEaqvyJgeMVWKYjVYnUVWKYZT1MxlnldI5ut0d9ALiGg3sLC5WTy3wvyNk7MVXmTKeXqHBpq2iioZ4MPpYqeB7Y3ve15ZG0Xfd5FyeQAWdI127+XP39uv/tqV8kxPf2/Pj7u7/wDjw8++ldlTDo/vwzLJSR1dRW4NTR3qch1OJCn7IvAMOItcI4CdZ1XBtYX5q+psuUeE5Cz23CKaOlrs60+HZZgpIMk1GW6cSTvlgD2xzF3autUOc9zeTYxddlzZwrbnR9bS47n3M8mC4gQKnBY30jKSSLa8WoU/bhrrbkSh25s4bWQcG8p0eJUGJ0ddmBsmGvlmpmVOM1FcxlQ+J0TZwKp0tnsY+QNtZvfJIdYWV+GsxPifT8dzH5ePr9Cd90TE8x/H0/VbZWpGU/GTNzIo9MVPl7AaWOw2DWyVxA9ve+hdDWuZRyTT5UmxGukxzFMaxHFXxuqq/EnQmZ7Y26Y2WhjjYGtBdazb3cbkrY1e07ncqVjX9/LiP0gREVVh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UCQASTYBBFFSiqaaclsNRFIRzDXg2+CqoCIsFiWesl4Nj1FlbFs1YVR4xiRAo6CerYyoqCTYaIydTt/AJ66PTbOorDHMewTLOFz43mLFqTDMPpgDNVVUzYoowSANTnEAbkD3q7p6iCrgjqqaVksMzBJHIw3a9pFwQeoIQVEREBERAREQEREBERAREQEREBERAREQEREBERAREQEREBERAREQEREBERAREQEREBERAREQEREBERAREQEREBERAREQEREBERAREQEREBERAREQEREBERAREQEREBERAREQEREBERAREQEREBERAREQFAkAEk2AXmf0yPTp4beiVgzKCtaMdzriMBmw7AoJNJDNwJp3b9nHcEDYlxBsLAkfH/jL+iDelLxmxSepr+JWJZdw6QubFhmATPooI43c2FzCHyC35big/QkK6ic/s21kBd+SJBdV1+Xmn4j8QaTEjjFLnnH4a925qo8SmbKfa8Ov869IcB/0TL0nODGJQtxfNtRnjA9QM+HY9M6eRw6llQbyNdblclv8AelB99kXGfRg9Kvhj6VeSTmnINc6KuotEeLYRUECpoJXC4Dh+Mw2Ol42NjyIIHZkBERAREQEREBERAREQEREBERAREQEREBERAREQEREBERAREQEREBERAREQEREBERAREQEREBERAREQEREBERAREQEREBERAREQEREBERAREQEREBERAREQEREBERAREQEREBERAREQEREBERAREQEREBERAREQEREBERAREQEREBERAREQEREBERAREQEREBERAREQEREBERAREQEREBERAREQEREBERAREQFxL0gMQxnMGcOHvBfDMWrMLo851tXPi9VRymKc0NJCJHwseN29oXAEjew8CV21cU4/4Tj+C5syBxowLCKvF4Mk1lXHi1DSR9pOaCriEckzGDdxj0h1hvbyBUfD3V7/ABvn+W/pvW/pvfCY3q3b51Ovy9Pr8vrpaYx6MOB5QmwzM3ACCPKmYsPxCCafXX1JpcRpNVpoKhri/VdpJBtcOsb9RvPEjiNjmVMRwjLGT8kVWZswY32r4IBMKalgijAL5J53Ahg3sAASTyC0TFfSSp8+TYXlj0fo5cdx2ur4G1k9VhdQ2kwyi1Xmmnc4MAIaCA299RG3Q2fpG5srMAzvlijzlmDMWXuG9RR1D8QxHAmyiWTEA5vZQSyxNdJEwtuRptqNxfbZMzqInxMz/CP044+c7iOZ2iNTMzHmIj+M/r/CNTPEN64acWcXzjjWY8k5pya7LubMtMhmqKH1xtTBNDM1xhkimaBqB0kG7QQVxvgNHnDMfH/iHj2buFWAPqo8ap4q3EpcRZUz4MY6MdlFT6orvB7t3NLLautldejdVYBUekDn6pyz98bsJrsv4XPQVGOvqXz1cTXyB0rXVBMhj1Gzb28hZbvwJjkZxV42ufG5ofmalLSRYEeps5K2P7UXmOe236Xiv/H7/lG4VvPE0jx3R+tJn9J8fz8rDPXECu4jY1iOBZK4LjPuGZHxRpraqqxVtFT/AHRhAd2UDDcVD49RuHANDrdbLq3DjP2C8Tsl4bnfAGzMpMRY49lO3TLBIxxZJE8C9nNe1zT7F5OwnL2ReGGZM4Zc4yZu4g5XqqnH63FMLnwrE62GhxOknfra+MQAtMovpcPlXtz3t6Y4F5fy3lzhth9LlPCMcwzDamWesjgxq/rl5JXOL5AdxrPfF97OF91GLnHEz6xE/wD5TEbj+Xzjt1ytk4vr6zH4RM6n+fy5mW/oiICIiAiIgIiICIiAiIgIiICIiAiIgIiICIiAiIgIiICIiAiIgIiICIiAiIgIiICIiAiIgIiICIiAiIgIiICIiAiIgIiICIiAiIgIiICIiAiIgIiICIiAiIgIiICIiAiIgIiICIiAiIgIiICIiAtF45cWMD4GcJM0cWMxDXR5coH1QiuR28xIZDCCAbF8rmMvbbVfot6Xhb9GPx/FMH9Eukw/Dqx8EONZtoKKta3lNAIambQfLtIYne1oQfGrilxMzfxhz7jHEbPOLTYjjGNVLqieWQ8hyaxo5Na1oDWtGwAAHJaqiICIiDrvos+kNmj0Z+MWCcR8Aqqg0cM7IMYoY5NLa+gc4drC7pcgXaSNnBp6L9HeXsewnNWAYZmjAaxlXhmMUcNfR1DPkywSsD43jyLXA+9flnX6Gv0OvMeI5q9C3hdiuKzGWojwyeh1H9jpquenjHuZEwe5B6OREQEREBERAREQEREBERAREQEREBERAREQEREBERAREQEREBERAREQEREBERAREQEREBERAREQEREBERAREQEREBERAREQEREBERAREQEREBERAREQEREBERAREQEREBERAREQEREBERAREQEREBERAREQEREBERAREQEREBERAREQEREBERAREQEREBERAREQEREBERAREQEREBERAREQEREBERAREQEREBERAREQEREBERAREQEUHOawAucACQBc9VFARQa5rr6XA2NjY9VFAREQEREBERARSseyRofG9rmnkWm4UyAiIgIigSGgucQANySgiilMkY0kvaNZs3fn7FMgIiICIiAiIgIiICIiAiIgIiICIiAiIgIiICIiAiIgIiICIiAiIgIiICIiAiIgIiICIiAiIgIiICIiAiIgIiICIiAiIgIiICIiAiIgIiICIiAiIgIiIC8Cfo0f/mtZe/8Abaj/APdOsXvteBP0aP8A81rL3/ttR/8AunWIPikqlNTz1lRFSUsL5pp3tjjjY27nuJsGgDmSTZU1lcs4lNl/GMPzVBTtndg+IU1UIn/IeWP1gOI3AJZb3oKrMuS1OA4RiFA2WorcVxSqw6OmjbqLnRspiwNA3Jcagi3kFhV0XA2YrgFPlzFcv07XYpgOY8XxGPtWg29Sgo57vadiGiNxI62IWgVNJPSsgfNG5nrEXbM1dWlxAPs7qCiv0CfoYv8A5jfDL/msU/8AkpVr8/a/QJ+hi/8AmN8Mv+axT/5KVaD1IiIgIiICIiAiIgIiICIiAiIgIiICIiAiIgIiICIiAiIgIiICIiAiIgIiICIiAiIgIiICIiAiIgIiICIiAiIgIiICIiAiIgIiICIiAiIgIiICIiAiIgIiICIiAiIgIiICIiAiIgIiICIiAiIgIiICIiAiIgIiICIiAiIgIiICIiAiIgIiICIiAiIgIiICIiAiIgIiICIiAiIgIiICIiAiIgIiICIiAiIgIiIC5/xUq8eOJ5JwDBMzV+BtxzHJaSrqaFkDpjEygqpg1vbRyNF3wsudN7AroC5hxmxinwHH+G+K1dNXVEUGZJ9UdDRy1Uzr4XXN7sUTXPdz3sDYXJ2BUW8LR4t90/wlzCk4ncWsOZlXNskWF4xTUuQ8Wxes9cxeWlNX2MlIZJZY4qYxtkFi1ltiHv3ZyO10fFTiNWY7Q4kK3A48DrM4QZbOHHDZDUNifStmMnrHb6S4F1rdlay5/QzNreFmJVIjkDcF4Q1scgcwtcx9a+QtaQbEOtSXIO+4WyRxOhqKCFxBMfFynabeIw9qti3Nqxb6f/7oifzrP68K5/hr8P8A5v0xd0fr/B0TiRmnPdBmuly9k/FsHw6MZfxHG55K/DJKwyOp5IGtjaGzxaQe1NzvyGyw8mbOJWMRcO8XrqDBaTCMZrsNnlqKPE5xUymWjfI5jqcwhgZrJ27V2zWnc8qHF7NWWsqcRqSozNj1BhcVVknG6aB9XO2JskpmpCGNLiLuNjt5LWst0mE4hinCVlBgeaPXgyhlq62esq48Pa2HCnOtHTyyiN4PcHaRROaCSC4OdvGKO6Kz8prM/hkvv9Kx+nHKuWdWtH/lt/8ASmv1mW5cBsY4iYphFQ/FqbDKrBBj2OxMr5sWnkr9LMRqWsYYXQ6A1ukMH4XZjRYfiihx8zrPT0b8iUmacNyo7EIA+XFMTxcYWZotQD4aObRI4SAEF0gjcGBwGznAtwPo8y5Vp6iqLcOzicamzDmCN0/Y4q7CbfdKpOx3o290AXAB1XF9RKy3GGPMUnFvJ7ctNzK6qGAYyXfcCbD46jR29BfUa78Fova4HevpttdLR3TSP74iZ/k0ji9/pM/x1/f96w8ud844zk3CsvYFnvLOY8RqMRZVvxWixZ0UMOH0Rjnq21VRFFYb9nAZGRt1CcExs3C6JlLPGdsVzk3LGYcu5eipX4OMXbXYRjE1Y0NfKGRNcJKeIWeBK4EE7RnxC5lgWHYng3AvP2K4hTyz4pm+vroMJnrKijqKmq9dEdPTiSSkJi3lduGbCxNl1ThDS0Dsp0WKOoIoMb9UgwrGC1znEVFEDA6Pfk1rw8tFhcO1W7xKtX5z8on8ZrzG/wDy/D+Mz82c+NR85j8rRqf/AMo7vwiPk0nifiuO0eYpsCxeqkqcJkzHlfEsMnfG1rKcmvjjnpdYABLTGyUarutMegFs/g1fxQxjKkecsOnvib8Rq61mX66NkPa4cZS2KmLrB0UwjY17XOJAe9zX7EOZzzi1lzKObOIVdM/KmAVFPheMZZw+uqX4TTvlqK6ormGVr5XML3aabsGlpdbTLYg7WzWE0eC5CyxgeK4niuB5GxnLmLz4TNLVRRYbS4xRCoeHao2NYx3axDt2Oa3uyXtYF4MYp/y4mf3p/hT8/wDbz51M/OYWyf6s6+Uf/vx/H6RMeeIlvXBwk4XmUkWvmzGdvD+unrf1yjgHm7BcxUuZ4MGkqaqH75MVqo61lLL6nPG+qcWmKo09lIfENcSOq6jWVdNQUk9dWTNhp6aN0ssjjZrGNFySfAAFUie3FSbcfDX/AOsJn4sl4jn4rf8A2lpE+ecZreM9Nw6wOKkfh2G4M/FcenkY50kb5X6KSFhBAa52mV5uD3Wjle631cm9HilqcYwHGeLGKRPbXcQMTfisQeCHRYcwdlRR79OxaH+2QrrKvqa1itvOufvnnX4b1+Cu92mY8en4cb/Hz+LylmfjLmqg4nUdU3iY77lYXh+ORVlRDkHE30cbqaenZKXMbUaZ+zLXgzNOmPvA/rgW7Yrj2YMWx+CnwTiPmh7sVxBtBRtw9+Hw0snYAfdGpY2WklfHTw8rukeTKezuLtJ4nnPhxj0ubq/K33lY5UYrjlHnGailgzRFFSzCprYn08oZ621rI2tkb2kZa3WXC7H6SR1zNlJiuT8cifhuRcwimqcxU0uBzUjsNdA2ombarha11YxxgqWtcXNe1obIS/c6QIp/pY9+Z/j3ePn84+c+I5Xy6i9teI7vyiOJ+X1+Wtuo8OcYnfkibMVXimN4zRPkqKqiq6tkU9VV0bf1uRkdLEwEPDS5jQ0uLXN6mw5ZxI4v4zmI1mWMOzblXIcEbmx1cOO4+yixioieGOsxsbZTRB8TrhzwZhe3Zxmzx1nhbhdfg2W5MOqsFxDBqWKrl+5+G1z6d8lHSmxbC18EsjHRtcXhm4LW6W27oJ5BDBneXipxMdliPPrqcY5Sh/3v1WCxQa/ubSfLFeO012t8nu2t1uk/FfXprf5dvn09efTe45iUV4rM/Wf5+PX7vXx8ljw14ijhzoy7gOZeHuM4DUVnZ4dlzCs1tqMQp5JnjuU81SyFswdI9x7OVweLm0jyWsHo/BMXhx3DYsTgpK6mZKXDsq2kkppmlri06o5AHDcGxtYixFwQV5sxuuzVjuGYfilRjOd5cGwzHsOrK+pxnGctHD4YqSujfOZTSkS3YIn7NN9TQCDuF6Yw2vgxTD6bE6ZkzYauFk0YmhdFIGuAI1MeA5psdwQCOqv5pufO/wBNRr8+fyV8Tr+/M7/LhcOcGgucQABck9FonB/PGM8RsDxPN1ZDSx4RVYvVQ4CYWOD5aCF/ZNmkJJuXvZI4WAGkt581Y+kFmXEcD4dT4Nl+Usx7NlTDlzCbE6m1FU7QZBb9jj7SS/8AeLdcqZbw3J+WcKyphEfZ0WEUcNFA3+8jYGgnzNrnzVK891vw/HzP5Rr/AN0ptxqv4/h4j853/wC1j+IFTgkOXXwZgo8wVNHUysiczA4a2SpBHeBvRfhmN7u7gQN7HnY+fcoYvSycN80T5dwzOVfj033w0glzDPjjaBlEypqA1pkmZJC2VkMbGgEB2ppa4hxcu8cVsx43lXJkuK5clpIsQfX4dQwyVcDpoo/Wa2GBznMa9hdZspIGobgbrljqfOnDubGOGGMZkwrGsLxjK+Z8x9rBhL6OaKpNSx723M8gcwurJLCwIDW7ndY5o3hyfdb9K90/p/Rvi80n/wA1f46/jMfx9GNx6u4tHBuDgmyxlFrGY1QGhLcdqSZX/c2p0iUGkGgaNRJaX2IAsQbjaPSmxTEMLyhlqWnxf7mmXHmsnd905qGCT+satzIpZ4pI3NjdK2ME6mi9rrBz5UxTB4OCuJVefsxYvDNjlC1tFXCj7CInDKogt7KnY+4tYXedib3O66ZxfxfEcIwSikw+ozBS9rVtjdPg1ZhlPICQQ1jjiB7MhxOwaNV2jpz6c86taZ/8T/8Ah5+9z4J+Gn/+P+Pf+PDhHo85mZi/FDDIsMzbUV9K6LHGSQPzLU4i97Y6s9lJJG+eRjGCMxtjOlrnaXm5BBPWcp4xxQmznnmmwbDsExHCabMohEmJY1UQzQM9SpHOZFE2nkbpGouA1tu5zthzPIMr5tzjkbh5mJsON5nFfHhuP4jRumxXL9TRwvIfWMmEcBM75AyeBzgA5gMwNtBFukYzlPG+F9dgOPYJxLzRWOzPm7Do8Wp65tC+Gq7ZrYnk6KZjmnREwd1w5eN1MRrJG/WIrH32vXX4cKW4x7+UzP4VrO/pvmPydxREWbQREQEREBERAREQEREBERAREQEREBERAREQEREBERAREQEREBERAREQEREBERAREQEREBERAREQEREBERAREQEREBERAREQEREBERAREQEREBeBP0aP/wA1rL3/ALbUf/unWL32vAn6NH/5rWXv/baj/wDdOsQfFUwTiBtSYniFzzGJLd0uABIv42I+K2PD8LdQvrKKoxEQUmK4a4sljiMwk2E8EfdFgXTwsiJv3Har/JIU+UocSLJqSGKmr8Kr3RxV1PLO2KOM6mNZK97v7HLXzBrZyNIJc06mF7T0XA8Iq8HNNU4bLLRT0ZNO2aqlMHq87Hh+uUEO0iGVkNU9hu1ropPxZ4iQ1HGqzH8RdjWZoB6vJUeuYrPp+UxteKRkrRfm1zaoMHWzisXmbD56nF6vEaqeOqoMLhpqRs7HCL1qGDTSx9mSPlPbC5wFidLXOINit6wvG8uHHBRYXmvDaGOscYIqyvj1QR09O6KSk7Vm9tRoKRrxvbW82tspMfyxPX1cdJTse2Igx08DpYnh0bYdOp8zvwemOEMHbmzGMa6bbtYw8OPOilbG2Z0bhG8kNcRs4i17HyuPiv0BfoYv/mN8Mv8AmsU/+SlWvg7mmmxaQwV+Mer0MbqdvqFC27ezgsx7Wsj3c1hEpcHu2kIkdqc65P3i/Qxf/Mb4Zf8ANYp/8lKtB6kREQEREBERAREQEREBERAREQEREBERAREQEREBERAREQEREBERAREQEREBERAREQEREBERAREQEREBERAREQEREBERAREQEREBERAREQEREBERAREQEREBERAREQEREBERAREQEREBERAREQEREBERAREQEREBERAREQEREBERAREQEREBERAREQEREBERAREQEREBERAREQEREBERAREQEREBERAREQEREBUKihoquanqKqjgmlo5DNTvkjDnQvLXMLmE7tOlzm3G9nEciVXRBzfMfCXEcdo8dw+PNkdPDmyuMuOPfh3aTS0YayNlNA7tQIdMTC3WWvuXudpBNlZzcAsHlzWzOIx/EG1zc0NzHo7ec0+lsIj7DsO17G+1+10aui6oiV+GYmPMa/SYn/8AWP7mdrfFExPrv9dx/Of7iNY6py9gtZi8ePVVAyWuio5sPbI8kj1eVzHSRlt9JBMbOYvt5lYjAMjU2D5hrMy1VYKupfEKHDomQiGDDKBttNPDGCQLlrS93Nxa3YNa1o2hEjjx/e/+c/nPzk8/3/fyj8o+UNb4f5NZkTLz8BZiBrQ/EcQxDtTF2djVVctQWWufk9rpvffTewvZYTPvC7Ec65rwbMdDn7Fctsw3D67DqhmGQw9vUxVJiJAmla8RWdCw3DC7wLVv6JPM7n++NfwlO5jc/P8Arv8Ai57lTgvgOUsVpqmkxfFazDsOkkrKHD66qfUNhrpRaeqdI8l0j37uAOzXSTOG7xp2KmykzDc21GZ8Ir30seJM/wB1KHRqiqpmtDY5xuOzkDWhpIuHNABFwCNgRTMzM7/v+/6R8oV1H9/3/fPzlqGc8ix43htNSYDT0FBKMw4djdW7s+zE5gqYpZHO0N70jmx2BPOwuQFn48u5fixuTM0WBYezGJoRTSYg2lYKl8IIIjMttRbcDu3tsFkEURxHbHz3+kR/CITPM7+mv1mf4y1nImWK3K1Hi9PXTwSuxDG6/E4zESQ2OeZz2tNwO8Ad+l+pTiTk+p4gZGxfJdNjj8I+7EHqk1XHD2jmwuI7VoGpu7mam3vtqvvay2ZFGo7Yr6RER+ERpPdMWm0eZmZ/GZ2t8OoKTCsPpsLw+BsNLRwsp4I28mRsaGtaPIAAKu5rXAtcAQRYg9QoorWmbTuVYiKxqHMq30d+FVXnHDMzsyJlaKmoKKrpJcObgVN2VS+Z8Lmyu7ttTOycBdp/XHbjrJmHhnxFxl2G0tFn/LWG4bgmIxV+GUkOVH2gEWoRREisALWtdY6WtvbYDkuoIo+UfLn8d7/imed79f6a/gxGWqPNFFQyRZsx3D8VqzKXMmosNdRMbHYWaWOmlJN7nVqHMC21zp0PBt5zZmbMFZn3Hhh+Za2KsmwiheyjhuymihAdMwesE/gmuvHJH0FiL36Qib57vw/h/SD000fOnBzI+dMQp8wVOFx0OYaCVlRRY1SxsFVDMwaWSHW1zJS0XDe1a/SCdNjutww6KuhoKaHE6uKqrGRMbPPFCYmSyAd5zWFziwE3IbqNuVzzVwiRxGoJ55/v+/79Wo49kBmYuIGWs61+Kk02V4as0uHdj3XVc7Qz1hz9XNsetobp/wCMJv0W3IiRxGjzO2tcRMlU/ELKs2Vauulo4Z6qjqHyxFwfaCpjn0tc1zXNLuz06muBbe43C148C8oU+I1mM4XXY5FXVWB1uBB1Zi9ViEbIqkxlzw2pkeQ4GJttLmg73B2I6MiiaxMTWfXf6xqf04Wi0xrXpz/P+TllJ6PuW8NqMoV2G41jTanKtbDVk1WK1tXFVaKeSEtEM07o4r9pqBa0lttI2JW3Zuyc7Nldgs02KOp6XCJ56p1O2LV28zoHwxku1CwZ2r3WsbnTuLb7Kim/+ZExb1nf48f0hWvwamvpGvw5/rLj9X6NmWqnJr8ttxyuirpMMbh7q5jGhpeMMOHl5i5lro9DizX8qNm+2+Ur+AuVpqvAa/DcVx6nqMDxalxMGqxuvro5exN+z7KeocwX/KsSOi6YitNpm/fPncT+MTuP+XhHbHZ7v01MfhMakREVUiIiAiIgIiICIiAiIgIiICIiAiIgIiICIiAiIgIiICIiAiIgIiICIiAiIgIiICIiAiIgIiICIiAiIgIiICIiAiIgIiICIiAiIgIiICIiAiLTcV4ycKsDz7Q8LcY4g4DR5vxNjH0eCTV0baydr9WksiJ1OB0OtYfinwQbkvDX6L7lPM+c/Rty5guUcvYhjNe7OlE8UtDTPnlLfVKsX0sBNruA94XuVSuYx4s9gcPMXQfnLytwU4nvxttAeCGbqXEWuDtEOFVbuxlaRYtbpY+OxAu4zWF772sLPjXk3O+UvubkmtwSqik7AVdRTRQuL4rOcyOKYxgRl7dL9mts0ucQSXuc79CmReJvC7id90v0vM54BmI4POKbEG4bVxzmklN7MkDSSx3ddsfAqhk3i1wk4h1+MYXkfPWXsbrMvzupsUp6Ksilko5A9zC2VoN2d5rgL87IPzPfezmP9ocQ/kz/AKl2HhRlLiBm7L1fRw5er637iPh0MfFZzWPa/QGh+lrg3S86dQc0uvGWuLnL9GPq8H7DH/BCx+YcZy5lPA6/M2Za+iwzCcLp31VbWVTmxw08LBdz3uOzWgAkkoPzqVXBLiXjwq5sH4QZpxPEX62hhwmuc8MO5n0iL5WogXfK/d24IX2p/Q4MHxbAPQw4dYTjuE1GGV1OzE+2pKiJ0ckROJ1TgC1242IIv0IXdMkZ2yHxKy9Dmzh/mLCMw4NUPfHFX4dOyeB7mO0vAe24JBBB81nZZ6ajppKmaWOGCBjnyPcQ1rGjdxJ5ACxugqosTPm3K1Ll+TNdRmPDY8FipTWyYg6qYKdtOG6jKZL6QzTve9rK8biuGPqPVG4hTGcxNnEYlbqMbi4Nfa/IlrrH+9PggukWKoM1ZaxXGsRy3huP4fVYrhDYnV9FDUMfPSiVpdGZGA3aHAEi43AWV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5S4ZcbOPGaePvEYcVcGbwx4bYD/uRllmNUvZSYxUMqHh1XFJIWiVpjbc6CWtEkXMkkzZg4S+j7mD0lsA9JnEOOtHHnjL9AaCip46+kbSuhMU8ZLojd7jpqJdw8ch4K39Pf0ruIHo4nhnlnhLg2D4tm3P2PPoYKPE4XyRSU7AxhaCx7Cx5lqKcBxJFtWx6cT4qsq6T9GM4RSzQtqar7y5ZHsgAYJZBQYsCG6jYXI2udupQblxJ4u8TeN/pN5N4QejF6QFDQuyZWVOKZtqKqmYKOoa1kQZBEwWdWjQ+pa9jHaWu0kuY5rXD2fmHMGFYS+KnrcyUeH1Dm6xHNUsh1t3GrvNceY+labljMfHes4tYtQZl4b4Vh/Dt9LGMKxBmJxvxGOoa28nbwtJaWPJIboJLdIJvqOjLcSIcfxiOPBMBzVimWnneTEcP9QfKAeVm1RcABufkG6Dwn6dGbovRSwas4x+i9j1Dg+fOJGZKZuaKmgkirvWaeKmqXB5gewxx3kIcXhoLnE3O5vtPpCZT4QcNvR5p8q5FzhkvA8tR4jSYlmHDnYvLFVY1Ay57PXRUz6qWodL2Tg8l1uzudTQQuA+hLjPETjvg3HPFcU4pZ1zDxKxbAcTy7hdL936ZlO+CSkmEUrqd5EjeynlDmPgDdBc4D5TgaPo9ccqqD0eeG2dMwekHmfA84ZWzrimEQUGIY3qoMffohqYqTEDPLqipwHNYZ9Lmsa9zQNRag9h+kvxd4k0/oiYJVeh9g+YOINbm6KPBKPGcOE9dVYdSmJ7Zap7gO07ZpYY9b7Fshu7vN0nj/pN8T+MmZfSL4feg/lbO9ZjNDnLA6Si4jMZS00ssNNUahWljxGOyLaRsklze2thXuHBq/i5mDhPSVlXh2BZez3U0jBMx8hr6CGa9nSM7NzTKwi7mtLmncAkc1y7hxwT4beiZg+eeO+c67Fsw5orqapxnN+csQhZJVSU8YMsrYoYieyhaG3EUYPyWjcNaAHlz0fs3Z94O+lHxU9DPhdj1T95OQMt4ji+VcKnmpIqmpxJ7aSZkUlXNGQGvlqpdyNgQeTV2L0QcA4h5S4N8W8o8SfSBpuJON4RJWRYjTQvfUjBa2SkM00Iq3m8t+1bqaBpY9r2g31Ac74xeiT6Onpx5RzF6V3BOizjjWZsw0k8eGx0VfBhtNiGI07PVozKysYHRtDo26yHNu1hIBJF+yejV6LOR/R04C5pxPCMgYxlTNOZsvyjMFHimMw4lLHLBDMGsbLB+Ccy73ua5oDiHDUARpAeDuClLhFb+hOcWajEYaKevp8dnZSPnmJqIo2yYY4NiYR8i75CbEWLjsblZ7LJwvBvSV9C9+MVjIcMqOEWHisNfVvbC/tGYi4Nke4mzDK9oDeQ7oAsAFrfB/ibmjhL+hbYlmjK8OFVTpuLPqtbRYth0NdR1tK6jgc6GaGVpa5peyM7WILRYhervSzzTxG4Mcb/RpGSMTyjQ1OZMxtyk+WnyhFB2eHumpYhThzpHSdg0VTyI4nxtvv4WDTPRoosHP6LfxeOENhjoYsnirpm0VQ71cl8WE94WsJGkSvI1C1yHWBAI+la+dXAX/wDLFccv/Y//AMODr6K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LUcd4nYHl7FZ8HrMDzbUTU+nVJQ5YxCrgdqaHDTLFC5jtiAbE2NwdwQg4tjHozP43ekpiXGLjZg8U2V8qYXJlvJeBTS6+0MrT63ikgYfwbnF5jiF9QEbZO45rCvL/ABT9EX06Mgek3lr0geFWK4NxXlyjQS4Zgc2O1UNPVRURjqI2w1gc+LtpGtqpbSteS4gOdY7L3z+nRlr9zWe//hLxX/Z0/Toy1+5rPf8A8JeK/wCzoPJmSuL36KrjGdcDwXNnADI2D4JV4lTU+J4iB2gpKR0rRNMAK3vaGFzgBubWHNdd9J/0U+EufazEuP2LcJn58zjlvBHGjwB2JT01Pi5py6VkbmQtcZJiNTGAghxLGOFtx1b9OjLX7ms9/wDwl4r/ALOn6dGWv3NZ7/8AhLxX/Z0HkT9DM4Q8cuAvAvNVVmfhTU0eNZrzIypw7Cq6pjo3wU4hDO2qA/vxRtcD3Qx0lt2scCL8k4j/AKH/AOkBwN4wN9KfhDlnJHEaubiVXjlXlA4e5tPh80xe+1JE947cR6h2ZGl4eGER7bfRb9OjLX7ms9//AAl4r/s6fp0Za/c1nv8A+EvFf9nQar6Lmf8AjRnrgjhea+N3D2twHONXX14qsLdTildFB6zIYD2crg5rRFoaLm5DQ7e91lfSDwDNvEbgRxD4f5aytUyYtmTLGJ4VQtlqadjHTz0z42BzjJZo1OFysr+nRlr9zWe//hLxX/Z0/Toy1+5rPf8A8JeK/wCzoOO+grw14p+jz6NmAcLM/wDD+r+7eGVVfNMKPEKKWItmqZJGWd2wv3XD3rc+H2P+kHnPhznqh438KKLKuLdlWx4NHhuKQ1zK2lljk7JhEb3ObMwaWuvYOJDm2uWt2/8AToy1+5rPf/wl4r/s6fp0Za/c1nv/AOEvFf8AZ0Hg/wBHH0Gc/wDE30AxwK4kx1/D7EsRz27MLxiFATUx0rGxx/rLi0hzgx+nVbkDyIK9Zca/RPo+NWdeE+cMY4h4pC7hXmIZhghkpIZXVr2yU0jYi9nZiNoNMN9LidZ5WW/fp0Za/c1nv/4S8V/2dP06Mtfuaz3/APCXiv8As6DyD6I3BX0gmenlxl9Ifi3lKPCMKraaty3R1bIX08WJOjqaRkM9PFI4vMToKMO1/JJdYHmB78Wg/p0Za/c1nv8A+EvFf9nT9OjLX7ms9/8Awl4r/s6Dfk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FgMRzWaPGarA6PAq/EKmjooK6X1cxACOV8rGga3tJN4Xmw8upss+sHX5VgrMVrcZgxXEKKqrqGHD5XUzoxaON8rmluphs6879/ZtsgtcAz/AINmjFo8OwKKeqglwagx1la3SIXUtYZxARc6iT6s8nu7BzfO1zkvNdNnfLlFmehoKqlpMQibPAKjRrcw8iQ1xt71SwXImBZdxgYtgrZaVrMJocEZSMLewjpaQzmFrQRqBHrLwe9uA3bY3u8pZYw3JmXMPyvhLpnUmGwNp4nTEGRzRyLiAAT7gg17HeLuWsBy1nfNM0NTPSZBpK2qxSKEs7f+taft3sbG5wcC5hBaXWDgWkHS4E5fD85UlfQYzVjDa6KXA6g01RTOY0yPk7COZrY9JLX6mTR2sebtJsQQMZnbhTlvP9JjtHj7pWjHsvYhlmeemayOobQ1jWiVokLTcjSCy4IbvcG5WzVeD4fXUsNDV08ctNFI2QwPja6OQt3bqaQQbOs4f3zWnogw7OIWX6zCst4tgsr8Viza2OTCPVbH1iN0Bn7TUSGtYIml1yR0aLuc0GtNm+KDNOF5Rkwms9exSgqcRB1R6IYoJYI36zr3N6hhAbfYH32VBw1wHCqXDKfDp6uI4LiNXiWGu1ttTGoMpfA1oAHYATOa2P8AFaGAEaWkZCfKNHVZow3N81bVGvwyhqcPYG6BHJFPLBI/UC0m+qnjsQRYF3O9wGd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SveGC5UypTdFW06jcJiNyh2zvJQ7Z3kpBuo2WHdLTUJu2d5J2zvJS2Syd0moTds7yTtneSlslk7pNQm7Z3knbO8lLZLJ3SahN2zvJO2d5KWyWTuk1CbtneSds7yUtksndJqE3bO8k7Z3kpbJZO6TUJu2d5J2zvJS2Syd0moTds7yTtneSlslk7pNQm7Z3knbO8lLZLJ3SahN2zvJO2d5KWyWTuk1CbtneSds7yUtksndJqE3bO8k7Z3kpbJZO6TUJu2d5J2zvJS2Syd0moTds7yTtneSlslk7pNQm7Z3knbO8lLZLJ3SahN2zvJO2d5KWyWTuk1CbtneSds7yUtksndJqE4mPWyqtcHC4VvZVYeRHmr0tMzqVbRGuFRERbKCIiAiIgKV72xsc95s1oJJ8AplYY64twmpINu7b4kKtp7azKaxuYhhK3NVQ6Uto2tawHYkXJVt982Kfsjf4IWp5tq6igy7XVlJIY5o2NLXDmDraPoK5Z9+mZf20lXBjjNnjuizrtOPHOtO//AHzYp+yN/ghPvmxT9kb/AAQuAffpmX9tJU+/TMv7aSq/uM/7ynvcfyd/++bFP2Rv8EJ982Kfsjf4IXAPv0zL+2kqffpmX9tJU9xn/ePe4/k7/wDfNin7I3+CE++bFP2Rv8ELgH36Zl/bSVPv0zL+2kqe4z/vHvcfyd/++bFP2Rv8EJ982Kfsjf4IXAPv0zL+2kqffpmX9tJU9xn/AHj3uP5O/wD3zYp+yN/ghPvmxT9kb/BC4B9+mZf20lT79My/tpKnuM/7x73H8nf/AL5sU/ZG/wAEJ982Kfsjf4IXAPv0zL+2kqffpmX9tJU9xn/ePe4/k7/982Kfsjf4IT75sU/ZG/wQuAffpmX9tJU+/TMv7aSp7jP+8e9x/J3/AO+bFP2Rv8EJ982Kfsjf4IXAPv0zL+2kqffpmX9tJU9xn/ePe4/k7/8AfNin7I3+CE++bFP2Rv8ABC4B9+mZf20lT79My/tpKnuM/wC8e9x/J3/75sU/ZG/wQn3zYp+yN/ghcA+/TMv7aSp9+mZf20lT3Gf9497j+Tv/AN82Kfsjf4IT75sU/ZG/wQuAffpmX9tJU+/TMv7aSp7jP+8e9x/J3/75sU/ZG/wQn3zYp+yN/ghcA+/TMv7aSp9+mZf20lT3Gf8AePe4/k7/APfNin7I3+CE++bFP2Rv8ELgH36Zl/bSVPv0zL+2kqe4z/vHvcfyd/8AvmxT9kb/AAQn3zYp+yN/ghcA+/TMv7aSp9+mZf20lT3Gf9497j+Tv/3zYp+yN/ghPvmxT9kb/BC4B9+mZf20lT79My/tpKnuM/7x73H8nf8A75sU/ZG/wQn3zYp+yN/ghcA+/TMv7aSp9+mZf20lT3Gf9497j+Tv/wB82Kfsjf4IT75sU/ZG/wAELgH36Zl/bSVPv0zL+2kqe4z/ALx73H8nf/vnxQHeRn8FZvBceGIu9XnaGTWuLcnLzRT5xzHJURsdicpDngH4ruOEuLMTpS02/CtHuJsq7y4LR3TuJW1TLWdRpvyIi9ByCIiAiIgIiIJJJAzbqqfbOUsnyypVXa0Qqds5O2cqaKBU7Zyds5U0QVO2cnbOVNENKnbOTtnKmiCp2zk7Zypogqds5O2cqaIKnbOTtnKmiCp2zk7Zyp7dUQVO2cnbOVNEFTtnJ2zlTRBU7Zyds5U0QVO2cnbOVNEFTtnJ2zlTRBU7Zyds5U0QVO2cnbOVNEFTtnJ2zlTRBU7Zyds5U0QVO2cotm33CpIhpdopY92BTK6oiIgIiICIiDGZhx6iy5hcmJ1pOlvdYwc3vPJoXJa7izmeomL6SSGmjvsxsYdt7Stg42SvbT4RAHHQ98zyPEgMA/ziuWKJG1fpo5x/bFn8S36k/TRzj+2LP4lv1LVUUbG1fpo5x/bFn8S36k/TRzj+2LP4lv1LVUTY2r9NHOP7Ys/iW/Un6aOcf2xZ/Et+paqpooZp3OZDE+QtaXkNaTYDmfYmxtH6aOcf2xZ/Et+pP00c4/tiz+Jb9S1QG6mjjklkbFEwve82a0C5J8AE2Np/TRzj+2LP4lv1J+mjnH9sWfxLfqWsxU1TPMaeGnkfKL3Y1pLtueyp8tjsmxtX6aOcf2xZ/Et+pP00c4/tiz+Jb9S1ZjHyPbFG0ue8hrWgXJJ6BJGPildDIwsewlrmuFiCOhQbT+mjnH9sWfxLfqT9NHOP7Ys/iW/Utdo8OxDEHFlDRzTkc9DCbe3wVWswTGMPj7Wtw2eJn5TmG3xTYzv6aOcf2xZ/Et+pP00c4/tiz+Jb9S1QHZVqWkq62TsaOmkmefxWNLj8ybGy/po5x/bFn8S36k/TRzj+2LP4lv1LC1GXcepYjNUYTUsYObuzJA9tlYRsklkbFGxznuIDWgXJPgAmxtP6aOcf2xZ/Et+pP00c4/tiz+Jb9S1Z7HxvdHI0tcwlpBFiCOhUE2Nq/TRzj+2LP4lv1J+mjnH9sWfxLfqWtsoa6R0bI6OZzpW62AMJLm+I8R5qt9xMa/aqr/iXfUgz36aOcf2xZ/Et+pP00c4/tiz+Jb9S1+XCcVgjdLNhtSxjBdznROAA8SbKEOF4nUxNnp6ColjdyeyJxB94TY2H9NHOP7Ys/iW/Un6aOcf2xZ/Et+pYB2DYwxpc/C6oAcyYXfUrM3aS1wsRsQeibG1/po5x/bFn8S36k/TRzj+2LP4lv1LV5YZ4XtZLC9jntDmhzSCQeRHtSeGemlMNRE+ORtrte0tI9xUjaP00c4/tiz+Jb9Sfpo5x/bFn8S36lqhNlPJDNDoMsTmCRoezULamnkR4hRsbR+mjnH9sWfxLfqT9NHOP7Ys/iW/UtYhgnqZBDTQvlkdyaxpJKvpst5ggiM0uEVLWDcnszsE2Mz+mjnH9sWfxLfqT9NHOP7Ys/iW/UtV3BsdiFPDDNUSNhgifI92waxpJPuCbGz/po5x/bFn8S36lPFxUzcx4c+tieBzaYm2Kwj8s5hjjMsmD1QaNyezJ29ixpBBLXAgjYgpsd2yPninzZA+GWMQ1sA1SRjk5v5Q8ltS4VwulkjzrQsY4gSsmY4eI7Nx+kBd1VoBERAREQEREBERAREQEREBERAREQEREBERAREQEREBERAREQEREBERAREQEREBERAREQEREBERAREQEREBERAREQEREBERAREQEREBUp+iqqlP0VL/ZWr5UmqZStUSbLnaSiihdRRAih7kugiiIgIiICIiAiIgIiICIiAiIgIiICIiAiIgIiICIiAiIgIiICIiCHgqsP43tVLwVWH8b2rTH9pFvCoiIt2YiIgIiICx+P/70VP8Agj6Qsgsfj/8AvRU/4I+kKmX7E/ctT7UOVZ4/tTxH/m2/57VxZdpzx/aniP8Azbf89q4subov9Ofv/o26j7UCIi7HOIiICIiAiIgIijzQQRbxlHhdiWcMClxegq2RPjlMTY5mENfYXuHe/wAFqNfh1Xh1dPh1VEWz08jo5GjezgbHkgtUVeShrYYWVEtJMyKT5L3MIB9hVBARTRxvle2ONhc5xsGgXJKqVNHVUb+zq6eSF9r6ZGlpt70FFFdYbhtbi9bFh2HwmWomJEbAQC4gX6+xZ3EOHeZcOwT7vyU7H0zLiYMd34SDYh4PLdBrCKpHTzy6uyie/Q3U7SCbDxUlt7IIIpnRvYbPYQfMKpNSVNOAZ4JI9QuNTSLoKKLYsVyLjuFYPS4+YmVFBVRiQTQHUGX6O8FgGRSSPEcbC5xNgALklBIimcx7CWvaWkGxB5qv9za/1NuIeqSmme8sbKGnSXDmL+O6C2RXFDRyV9bBQxvYx9RK2JrpDZoLjYEnoN1kcdyhmLLel2MYZLAx3yX82n3jZBhkW2y8Nsedl6LM+HOgrqJ8Zkd2LiXRgfKuCOliFqZFkEEV1FhtZPSurIYS+Jji1xabkWAPLnbcbqgI5C3VpNvG328U2JEVT1eUwmcNuwGxI6e1U0Fak/sqH/nG/SvROF/75Uv/ADzP84LztSf2VD/zjfpXonC/98qX/nmf5wXF1f2qunB4lv6Ii7XMIiICIiAiIgtpPln2qVTSfLPtUqotAiIiRERAWqZ4zdWZXmo46WnilFS2Rztd9tJbyt/hLa1zbi//AGThX+BP9LFv09IvkitvCl51C2/TYxf9r6X5/rUf02MX/a+l+f61pbaSqfT+tMge6LUW6gLi6Gkqm0/rTqeQRatOu2116Xuen8cMt2bp+mxi/wC19L8/1qH6bGMdMPpfn+tahhuHyYnVCkieGuc1zrnlsoV9BPhtQaao06rX7rr7KPddP3+71G07trbcP02MY/a+k/8AcvrT9NjGP2vpP/cvrWjItP2XF8le+W8/psYx+19J/wC5fWn6bGMftfSf+5fWtGRP2XF8jul1HKWfcQzBjceGVNJBGx0b36mXuLC/it6XHuGf9tsP/MS/5q7CvM6ulceTVYbUncciJZSSTwxSRxSTMa+UkMaXWLrc7DquZdOiWRAREQEREBEsiAildLGw2dI0HwJUO3h/ZWfFShOilbJG82bI0nyKmUJEREBERAREQXEXyAp1JF8gKdXhSRERAREQEREHL+NvycG9tR/8rXL11Djb8nBvbUf/ACtcvUSCIiqCIiAtkyEAcTxDb/0VVf5oWtrZcg/76YgPHCqr/NCkawz5I9gWXyl/bThH/TIv84LEM5D2BZjKILs1YQB/dkR/9yCDNZRkdDnrEJmfKjbXubt1BcQsdmKlp8QpIc14ZEGQ1btFXC3/AIio6/8AVdzCv8q/27Yn/wA3iH/iWFy1jEOGzyUuIMMuG1zOxq4xz09Hj++adwiYSZa3zJhPh69B/wB4FlKrB347xCr8Ma7QySvqDI/8iNrnFx+A+hUqXCJcEzrhlE94kjNbTyQyt+TLGXjS4LMUOs53zaIv140uIiLx1axy910Qw2MZrnkccPwBzqHDISWxNiOl0g/KeeZJ5q1w3NONYZKHtq3zwk/hIJjqZIOoIKxIt0RBnMbwmkqMepqfAHMfDijYpYYw6/ZOk5sNuVjfbwV9juN/cOR+W8tSGngpHdnPUs2kqJR8ok8wAbi3kpMk0M9Fm/AZq2Axx1TnSQk2740ODT8bLXqvtBWVAmv2gleH3/K1G/zoLukzFjlDMJ6fFKgOBuQ55c13tB2Ky2MdjW4bS51wmFtLURVAhrI2CzWTjvNkaOgP0rWDyWx4OHfeRmMyfrZlogz/AA+0N/mQS53ijlxKDHaVlqfGIG1bfAScpG+0OHzrD4bQTYriNNh0H65UytiB8Lnc+4XPuWapnHGMlVNEQXVGCTCqi337CTZ49zgHH2qGUz9zaXE8zOsHUMHYU1xzqJe60j2DUfeg2DCcQhq+IU4ou7TUNHNSUuk7BkcZAI99z71p7c05k0g/dut5fspWW4b6RmUF4JaKSoJF+Y0FWrK7Jmkf+T1Xy/us/UiVjPmHHaqF9PU4tVSRyDS5jpCQR4ELOV+KYlhmTstfc+ump+0FYX9m8t1Wm2v8SsTiFXlqWldHh2D1EFQSNMj6gvAFxfb2LNVTMEdk3Lf3Ynq4zas7P1drXX/Db3v7kGCbmvMgcCMaqzY9ZCQspml8eJ5ewnMksLI62pfNT1BY0NEug7Pt49CremhyL27O3rcW0XGq8bLWVTOzZ4X0NNEIhhbKcuw/siS10ZPecSfxieaIXGcdsfwbb/0bQ/nWVzrBDmPEcVhp42txTB3mzWjeoprAm3i5pJ9xWKzl/v8AYP8A4tofzqjmrEKrCc/4hiNG/RNBVBzT0PdFwfIjZIS1q91sWb2kw5ea0XJwSlAA6nvKlmXDqZ7Icx4THpoK8nVGP+Tzj5UZ8uo8lksV7P7qZN7a3Z/c/D9V/DWUQlxerdk6JuXsKIjr+za/EKpvy9bgD2bT0ABCwMWO41BN28WKVIeTcntCb+1V839p99WLdrfV65Lz8NW3zWUuF0eBVFO5+KYtLSyh9gxsWsFthve/jdBfY7LRY3gsGYo2xQ4gyb1atibZok2u2UD5j5qvRzyYHkluKYWdFXiFa6nlqGjvRRtbcNB6X53VCpy/hBwSuxbCsYlqfUTEHsdDoB7R+kb39vwVng2O1uCxPp3UsdRQ1R1SU87LseRtqHn5jwQW8WPY3BL28WK1TX89Xanf2rJZjraLGMMw7GR2TMSeXwVrGWGst+TJbpcXUfXMl1gPb4XW0Lz+NBL2g+DlbY3l9uGwQYnQVrK3DqpxZHM1ti143LHDoUGR4Zf28Yb7Jv8AuXrvC4Pwy/t4w32Tf9y9d4UwCIikEREBERAREQEREBERAREQEREBERAREQEREBERAREQEREBERAREQEREBERAREQEREBERAREQEREBERAREQEREBERAREQEREBERAVKfoqqpT9FS/wBlavlSaolQaoSkiJ5DtNmne17bc1g0lrFZn/C6OsqKN9FWyPp5DG4xw6gTsefsIKx1XxRoGSRww4dXMfJcNbJEG6ztsOawWMw4nRV7m0MkgZJibH1DmbnsTBGHO38wSsdjEcj8WwutEtUYaR8r55HNaDG0gbj4fMtopDPulucHEemdohqKURTvHdY9zgXbb2Gn2pLxCk9bgposNuJnaO0/CFrPAnuBabWxzz5iw6up5amanjjeHSljdTQQbW96y2DtxF2aIyZ6n7neqkuMgABkudh7iN1PZWDul06B5khY9xaXFoJLTtfrZVFaUUlI2na2B/dG2/O/VXHax/lhYSunUL2UvbR/lhDLH+UEE6LCPzLG15b6s46SR8pQ++aP+5XfwlbssbhnEWDOZox/yV38JQ++aP8AuV38JOyxuGdRYL75mH/kx/hKDs0ws+VBb2vTssjcM7cBL3WBOZnSSwwU9GHPneWN1SWAsxzr3sejCreHOImifPDSxysiZ2r9EjtWgc3AFouBz2Tssd0NmvZLha+7M7xH23qsTYy9zGl8xuSLX2DT4qRub4mmUzUwDIWCQva8ltjqvzA5ab+8J2WNw2O4UVrrs1tpXRtxGiMPbM1s0SB5BFtTXcrEam/FIc40xDJKqB0Uc2swlrtRcGvLTcdOXmo7ZTvbYbhLha3UZyp421E1PTOlhpGQvlcXWP4R7mtAFt92qpHmgSwS1LGUpZCW9oe3Pd1Gzfxep2SKTJMxDYLotZo86RzvnM1IGQU0jWSSNk1Wa4d14Fhduru+R8lXdm6nNRCGxXpZ3vY2XVvZo7ztNuWru+3yTtmDbYEWMGYcJ/uk/wAEqYY/hXL1ofwSo0lkUVgMbww8qkfwSqjcVoHfJqG/BNIXasanG8Jo6g0lVXwxTBoeWOcAQDyPzKp90qL+6GrRs8YvBRYk9tJGyWsr6aClpjpvpeZJLuPsBBU1rudEzpubMeweUhseIwOcdgA8ElTw4tRTyOijmaSznY3tv1WhYliRwZsMhxCgllebxshpy9587Aqhg9G3BJqnEocfomSYo8zP7djm6d76QCdravnWnu4V7nSnVtO0XD732VVj2vaHNNwVzOvzJi0TWwYPWUWI1j5RG2KFh7vIkuN7abG1/ErdsrV9XiOF+s1lGKV4kfEYtWotcxxa65/wmu9yrauoTE7ZfwVWH8b2ql4KrD+N7Ux/aLeFRERbsxERAREQFj8f/wB6Kn/BH0hZBY/H/wDeip/wR9IVMv2J+5an2ocqzx/aniP/ADbf89q4su054/tTxH/m2/57VxZc3Rf6c/f/AEbdR9qBERdjnEREBERAREQFNGWh4LxdoO48QpVFB6jwmrfTZFw6uyzgjXtdTRSMo+00nS4C41Hrve557rDwYdjroZqxuWMv4XJbU0TnW4u8yNgsnhMTW8McLimhqpAcOpdTKXaU3DPk/H4XWHkwXtpO0gyJVTl349fW7e8XKDa2Mp5csNqcw0NG8Mpe2qWRtDo7Buo6b9F5ZxaeiqsSqajDqb1emklc6KK99DCdgvSWM0OYcYytLgMcdBhjp4xTucyYvDIuRa0WHMbLnbuBkDaKU/fVTGqZ3gLAMAA67/Og5TTzzU08dRTyOjlicHsc02LSNwV23io+kxHhlhGNz0kT6yqFKWzBtnNL4y91reNjstM4b5HwPOU2JYXW1VRFW0o1xviILC29r2t4/MV1CkbG/AciYZLFHURTuZHIyRgIc1tJJvb2gFBq3D/LmBYfllvEXDqSprK+jge31VzgR27di5thfluPatiGPUOP8O5q3OUhwyHEap0EgiYQ4aZPk2sTciMg+9ZrC6aDCcKzLRZVpA2SkqZewh5tM5p43gDwGp1re1Y2hxavdU4FlXOOW6eSpxEzTdqLGMPZGXE6bfK3sfaUFbIcmFVstfQUmANjpKaONkdY+m7M1THA8wRva2/jdcNz/wDchmb8SiwSkNPTwTui0X21tNnEDoLg2C9E5Xp8Xpq7Fqeqa1mGRzNZhzNQJawXDt+dr2sDyGy8zYrVRPzJWVssQnjdWySuYSQHtLybXG+6DqeRMz5VzhhTsAzpTUYrIWaI6iVoYZWf4XRw+dX+FwZezJlHH8tVFfFVfcWWZtHO62tsQbeN1+oB1N8wFi8sM4P5mphRyYe7Dq1406Hyuvfxa7kefVZnIop8NxZuWMUyjDSV8scj6etbGNE7GDmfmOx6oLnMONMyRk/CMtT4TLWNfSxw1paw6I4y2zzq5Bxdeyu58HytkXFcDocNyzDI/FKswipedToiLb3NzyJ+CxWcm5uxvJ+IYicVhpxRyz09bSsYAx7Y5C0lrjvuANut1vGOyZd+6uCw4w8CsdO5+Htud5ABc7bbAjn4oOQceqLCKLHqI0VKIauenMs5aLNe3VZpt47O+ZWXDDiHhmWaWfAsepO2oaiXtmv06tDyADcHpsFdekA8uzdQstsMOZ88sihk3g83MMVHi0uNwuoJ2h7mxfrl/wAZh8CDsgq8QMGwvNlXQVXD/BJ5ZJQ81E0MJZE7cadzYXuDcrqWOYFW4rkA4EyKF1bLQxw/h3bNeGgE38RY+9afiEc2B5qpMocOcSkp5JzqroC3tIqdux197kbHl7FueZaGTGYYqXDK1slZhc0dRNCJdPajS6zH25BxsfYCgscKy9XYNkCmytR1kFLiT6ZwLnm+lz3XkIHW2oj4LQKzhVk3CsHqDiGcIfXo2lzXB7Q0EA7abkndbAysyhnTEIMVr5cSq61720ww9mpopXEgOB02AF7kkne3krPi7BlGGlNDFgrzXMDHSVFNHtTtuANZ5bi+ySOQ4XFUPcJqap0GJ2pzWus4N2u4Dr/Ms5Ca9t7R08NQ5j7vY0PbK27DuBcDlztvurTDqPsY3gdlJG28gma27mbAbjnbceW5VlgjHS1EzNMsgZESAx4aflCxF+vgPFZ2+JeOE9U6jdT1ZZG6lqQ0NkhG7H99u7T08Vh1f1FRMyplqS4PJvCdbQHEabbjxt86sTur1jSsztVpP7Kh/wCcb9K9E4X/AL5Uv/PM/wA4LztSf2VD/wA436V6Jwv/AHypf+eZ/nBcfV/aq6MHiW/oiLtcwiIgIiICIiC2k+WfapVNJ8s+1Sqi0CIiJEREBc24wf2RhX+BP9LF0lc24wf2RhX+BP8ASxdPSf60KX+yweD1EtNlWumhdpfHIS025bMVeKqmq8pyy1NRZz5ezdIRyaXtB+YlWeEVFC3L9TR1UxDqiYtDGbvPybWHuVWploqXLkmFxumbNK+7I5WWee+0nb3FUyV3kmNc98Tv6LRPH4K2V8Ppqaeoro62OdrI+zJaCA3kSd/IKwrcPopMSNViGKsbHUntgGsNzGdxY8uVh7lfy0VZQYC3DKGHtJ5iTUOa4dy9iW+21h7FNDgzqvC4sMxAtjqY2l1O8G/d5lp9l9x4WVYy9uSc038zr66+ZrcRXTWsQhpIKktoant4SLtdYgjyKtlcV2H1eHSmGqiLT0PR3mCrde3imJpGp39XNbyIosY+RwZGxznHkGi5U0sUsLtE0T43c7OBBV+6N6NNn4Z/22w/8xL/AJq6pieKR4WI3SUtTMJCR+Bj12t4rlXDM/8AlbAPGCX/ADV2IuDWl7iA0C5J5BeT1v8Aqtsf2WD++ym/arFP5MVr2P4nNiGYMCxOmwrEexw+R7pr05BsdPL4FVsezhiOKzvwXJsL55b6ZKlo7rfJp5dOfwW14LDXU+FU0OKTiaqZGBK8dT/RZZxEYoi0x5T54Y85spv2qxP+TFXGH4/DiFSKZlBXREgnVLAWtFvNaziWZszZPrOyxeBuIUL3fg6gDS63gbbA+7dbPgGYaDMlGaygLgGO0PY4WLXWv+dVvj7a90RwRO2TREWK4ilbLG5xY2RpcOYB3CmUiIutIxx+aMrYnJiuHOmxDDqmQvlp3XcYieYHUDwst3HmtMdmHNWCYw2gxfDPXaWonLYZ4WbhpdYX6bA8itMO9zrn6K2ZuXAMGxrs8TrsPImnjY5wc4gjujYgdRyXPa3EKLDa6uwiqyw01Ym7OkAe4Agus0nffax253Wz5qxGpGbMLwZ2KvoaKaB8ssjHhhv37bnzaB71r+YsOwqbMGEU7swyVUMxeJp3TNcYQLW3HL3row11Pxeqk/Rn8kZNr8Jqvuzi09p3MLWU7TszVzv9S3MrQK7EH4Pj+BxYXmOavirKnsahj5g8Bpc1o5f4R+C3/wBqwzd0zFreq1Z9BERYriIiAiIguIvkBTqSL5AU6vCkiIiAiIgIiIOX8bfk4N7aj/5WuXrqHG35ODe2o/8Ala5eokERFUEREBZfKeLQ4Nj1PWVW9M4Ogn/5t4LSfde/uWIUFIzeK5RxXDqhwpKZ9ZSON4J4Bra9nQ7cislljC5su1Lc047F6tBRNc+CKTZ88tiGtA58ze61ymxTEqJvZ0mIVELfBkhAVKoq6qsf2lXVSzO8ZHEn50Gw5DldLmOeaU96Siq3OPiSw3Wrt+Tt4Kox74jqjkc02IuDbYqUbBBueS6unxuXD8Gr5GsqsNqY6mhmd1YHhz4T7hcKwrcXkwPiBXYrE3X2WIT62X2ewucHD3grXGvcxwexxa4bgg2IRznPcXvcXOcbkk7konbYsWyo6R7sTyyDXYdKS5jY95Ib/iObz25K3wzKWKVru1ronUFFHvNUVA0BretgdyfBYmnrKqjfrpKmWF3ixxH0KpVYjiFcAKyunnA5CR5KIZPHcwiqxynrsKBip8MbFDRA8wyM7E+03PvV/jGDNzLJJmLLTWyesHtKqjB/CQyc3WHVpO9/Naop4Z5qaQS0874njk5hsUGRo8rZgrpuxjwydlvlOlaWNaOpJKv8fqqHDcJp8qYXUNnEcpqa2dvyZJrWDW+TQsPPjGLVUfZVGJ1UjPyXSEhWlkGZyjXwUOOwsrADSVgdR1IJ2Mcg0m/sNj7lfZrpzl/DKHKYkDpGPfW1RadnPcS1g9zB861g28VNJLJK8ySyOe48y43KDZuHDS7MmkDd1JUADxOgrHtydmfSP9x5+XgFio5pYX64ZHMcOrTYqr90a/8Au6f+GUSvajKuYaWF9TUYXMyOJpe9xAs0DmVe44f/ACOyxY8hW3/jgsI6urZGlj6yZzXCxBebEKkXvc1sbpHFrL6Wk7C/OyISnmFs2PAPyLlqVpBLHVkTj4HtbgfBa0omSQsERkdoB1Bt9r+NkG0ZxIOPYPY/+jaH86ss975vxa2/4f8A8IWEfJJI4OfI5xaAASbkAcke98jjJI8uc7ckm5KDMZaxWnpnzYRipJwzEQI5/GJ34so8wfmWQ4gUjsMqcGoDO176XCoIu0YdiWucNQ+C1UqZ8kkpBlkc8tGkajew8EG14pSHOjG47hRY7EezayupLgOc9ot2jB1BA5LCQ5ax+omEEeE1Wq9u9GWj4nZY+OSSF4khkcx45OabEK7kxnF54zFNilU9h2LXSkhBtbqSiwvIuN4XFUx1FYySllqnxm7GudKA2MHrYA38yrCnpm5oy1RYfQvYMTwkytELnBpnie7Vdt+oO1lrAe9rHRtkcGvtqF9nW5XUGudGQ5ji1w3BGxCJ2yH3uY/23Yfcir1E2/Wjb4rMYuwYFlKDLdVIx1fPW+vSxsId2DQzSGkjqeawgx3GtHZ/der08rdqbKycXPcXOcXFxuSdyUQ2jhl/bxhvsm/7l67wuD8Mv7eMN/7b/uXrvCmAREUgiIgIiICIiAiIgIiICIiAiIgIiICIiAiIgIiICIiAiIgIiICIiAiIgIiICIiAiIgIiICIiAiIgIiICIiAiIgIiICIiAiIgIiICpT9FVVKfoqX+ytXypNUTvt4qDVFxIaSOawaOc5ygrMWxGeCi/rSiMYhqKl23yC4PDfcQCTystexVlM7LbaigkfNh8bB2kl7PkYHgaAehN9yfCyuc+V+KS4JWCIdjBHNKZHE96TVNbSPAb7+PJXVfR0LsEkoZn+r0nYAO07BoFiOnkV0R4hlPlbQ/csQx9k+KJoYNLfui7ui2wUcLdS4pj33Lhje6emgE8Mzatz2AlwBB+ZUMEqK2sikmmheyl3FOGwt1lgJF3fBX2U5cLqMxz4nQzyyTsj9WkDmBsduexG19vpSfBHle1+PY5PLiEGESQ09PhDWtqZtGsvlNrho8lijmnG4IJa+txH8HA0uIjItINNxtzaSdj5q9rYK7BajGiKCafD8Yc2YSRN1GKQW1AjwKxFPhjsQp6qkqYexjqm6ImkDU0Bvyne11jbyVY0syjavN5pjXsxfVUNb2vq2gdmdr9nfn5Xuq4zLXy1OCYoyplbQYqwwPYeUcx3ab+0Ee5W0U2YhRmhjwcmsLOyE4kHZ3tbX4+drK+rctPGUIsCpS41NKxr4ZOX4Vp1X8rm/xTj1PuWU1VV1OIY66Coc2HD6TsmAcjMWueXe0WAWLwuenq6Wjknx7EHVEzIy9jdWkPNrjYcrrYcFwiupcFqocQaDW1z5pZiOWp9wPmsrHD6TNOHYdBQCjoCKeMR6nPcSbbeCnfojTGV1U2XMVRFUVcvYmnikjY2RzW8yDy9ilpaiqNJi3q9XI+jDJBDqcSQewdrFzuAHWss+zBXtxt+Jva3snUjacRgbhwfe/sspDgWmrxGoa+0eIQtj0afkPDXNLvgfmTuNNcwqKlqG0L/VqkPeyIl7g4t1WF3XvyvcqpVwMqsXrZKkCR3YQObq3A+UD9A+CyNPgeN0tJDSR4hBphjEbXer3NgLDqqtZgdTNiBraSqdTh0LYnM7IOBsSb7+1N/VOlPKJMGaGYc17vVxF62xhJIY4xysc0X8efuVTDZu3wueOjEsMjsNe+F0kmsNYGguYBYbloIB6KvR4JFSOdK580k8rg58rjZ2zS0AW5AAnbzVabCo+zbG1haGCzdJtYWtb4GyjvO1Qkqq2LLlHNFQPrZTUztJbru0XH5O+9h8FisMmxKuzC2HEe3o6GNhq6mJwdYQRi5J1bkOIsfaryopaqlGinnnjZe9mPICxdRDUSyukkqJnOfH2Ti55JLL30nyv0Tvg7WQa6DFMNxUfdOOqqGVBxRlmuaWt+TKNxyDS2w/vVc1NNK/CMHdHDM9rI6gExsLrHtj4LHUGH6pNrtu0i4PQixHsWfpsPMcQjjnmjjF7BshAHVJtEp0xtI0DCseY3UHAYcC1wIcD6w/YgqNC0twHG+dy6ht/HuV+/BKRuuXtpS6UtMhLydZabtJ8bHkpGYXSkF3bu71rtvsbG4uOtibqO6DTHYfUSwYlS6ml8U8jKSZp5PjlcGkH4g+0BXQkfV4vKGAsjglkpIWA7MjiLmAD22J9pV47DKaVobrNgQ4EbEEG4PxCq0+Hw0bw9pJsXE9SSbkk+0lR3caTrnadlO8nruqwpnEXAO6mpBFCwsD3EEl13FXjXR/lBVFqKZ43F1VZDJa1yFdNMXLWFXDAeYQWTYJLrFshbNmKYzMLnRU0L2Oc2+k6pRt7j9K2QMHgVg62vpMNxOtqKuXs420MHe/7SfYKa+eCWg5alqXYdMyOupon9tK0GVl3sva1txcb3HndZWsJfHH/XMLntvrI3B2HIX23upYsGrcUxZ2Py0UUEYGilp5BbSzfvOA6m91Xnp5LtL2UzdTg1unbUTyA+C1UhV4dwNbmvFpJw159XhIIbYcgNufh8V0TLLo5cEpqqP5NUHVQ/7Vxk/8S5bLj1flmpopqOKn/rmRzXtI+W1tr3PS2oLqWWWtiwOjoxDJEaOFlM5jxYgsaGn28uazyJqyfgqsP43tVLwVWH8b2qMf2k28KiIi3ZiIiAiIgLH4/wD70VP+CPpCyCx+P/70VP8Agj6QqZfsT9y1PtQ5Vnj+1PEf+bb/AJ7VxZdpzx/aniP/ADbf89q4subov9Ofv/o26j7UCIi7HOIiICIiAiIgLYcIyJmbHMOdiuFUAqIG3vokaXbc9r3WvLeeEGZY8AzdEysqhDR1kboJC91mNNrtJ94Av5oOq5MzSzMmBNyoJZcIxuip2QvjLLOaGBo1tB8R081b1TcCbmeLLOL5sxmqr5nNb2AkLGAubqHyQOiuMfxnIWTc0SZnrp3uxStpw3TF3vwdgL25b6R8FrtNxXyFVZpjxSfAnRSu2NfI0F7LNsNh5be9BNnepybkzEWUVflmuqTM3tI5HVTtLx1tueRVfiTkTATlqXM+HyOwuaGBr+zDiGSXAswj8o8r+KtcWoKvi3mSixLDZ6Z2C4bI2N7XPtIW6gXktttcCw9ir8f8dihwuhy5DJ+Fnl9ZkaOkbQQL+0n/ANxQa3wAe9ub6xoB0nDn3/jI10vAcIxF1Jk6WancwYbDK6drti1xhLG7f9Yrg2S84VuS8X+6tHG2UPjMUsbuT2Gx924BV3U8TM6VeIPrhjM7HODmtjjNmtDugH50Hasv02ONw7OcsVPLDU1WIVklCXCxd+DDY3C/m0KvRYPjM9bk/EcUB7fDKSobWue4EiV8TG++5BWF4fTZ1raR2OZ0xc02HtgLI4pAI3PH7I47EW6LmufsxywZjqIcvZorqmisCCZ3ENd1aDfcDxQdmyfhGOYVPmOTEJQRW18s9E0yXDWuLiPZuQuEZw4f4/k4xS4m2OSGodpZLE64L7Xt7V0fBcBw3iBgrcSy9mOtw7EWsaKin7YuayTqbE3sehuucZlqMxUGMjLua8RqaqPD6hjnxmUuGmwN2k9S0/OgzeQ8ueq5czFnHEWGMUdHNS0moWPbuYWk+0agB5k+C6zlCrwTGsMyzUjEI5q+iodLWsdd1+zYyTUPI2+Za/xNzBgmLcNZpcBrad0VRPDqYwgOJLw4gt53vYla3w3mochZdr86YzJGZ6tnY0FOHjW8A3d7AXab+GlBnc5Z1wSswzEMlYTG5uIVWLGjfHzuTNd8l/M3FvNbdj82VH5wwSHFah33VgDn0MQvbvmxcbf4Ft1xThrSjFc6DMGKztjpsPe7EKqZ5s0OuS3fxLj8xW+Zdr8n5+z8MfbXVsGJUjr01O8t0SRs2BbtffckeZQavx8fqznTD8nDo/8AvJFU4B1EQzXUQTzkH1J/Ysc7Yu1svYeNr+66l4+dkc4UpZIC4YfGHtB+Se0fb5islk/LXDyonocz0eZ30L6YxySU0szWObK21xc8wfzoNnoaOoypWYlHQ0razM2MSSVLZJ+7E5pJOhjuukcxsfcFd4THUcP8n4hmHH5Gz4vWONTUXd8uU7Rxg+A2HvKhmSfB8w4nhlbQZ5oKV2GzCaKPW1wc/kb7g7ja3mrTOOTcdz4yGJ+a6FtLCdbYoYzpLvyj3jcoI5HzHX4jmE0kGRxg9JLG+aeZ0ZBe8ct7AHclYDiPxOxjAcxYrlqGgoZYOzY0PfGS7vxNO+9ja5W78PssZgyrR1NDieMMxCA2dTje8Z3uLnodlo+d+FtdiWJ4hmrGcx0VIyV2s6mmzWgANHnsAEHM8PucPMml8eh72ioa4jSNIs025i/0hS4JLPJJNDF2YvGC4kDdrem/O9/bcBT0TsLhcaZ00kh9YcIpfxC2wAJbz39u1lDCKeenq54m1DWAw6hI1wIIJFtjzHQjmqT4lePRYYoAMQmsSRqvcix5K0V5ipk9fmbMxrZGkNdpvYkAAnfx5qzVo8KSrUn9lQ/8436V6Jwv/fKl/wCeZ/nBedqT+yof+cb9K9E4X/vlS/8APM/zguPq/tVdODxLf0RF2uYREQEREBERBbSfLPtUqmk+WfapVRaBEREiIiAubcX96jCvNk/0sXSVzbi//ZGE/wCBP9LF09J/rQpf7LWqOhonZf8AuhJCe3in0Ne02v322v7LrLY5TyPxIVYqoYxBCNDXuGoEuOpzQeth1Vnh8E8mVXxRxOc91S1waBuRrYbqGbqKaWubVB0bYhCG3c+1zdxsBzKz7pydTqbes/yW8U3r5JKLBaTEoZqmDFZzHG463vba5tcnn4KhSPwOmm7Z+IVbntHcIbbSfHmkOYaeDB24eKBpeTaQE2a5viet+SyGWRRV4qnOw2CJjWtYSLm4N7jf2BaZPe4q2tl3271HhEatMRHlrlbW1NXI4TVckzQ46S7r526K2U8z45JpHwx6Iy4lrb3sOgUi9fHEVrGoc8zO205Jjp3CqeQ0ztLQL8w2x5e/8yu84MpzhgfIB2okb2Z6+Y+F1p9PUT0somp5XRvHVpsVPVVtVWvD6qd8haLC55Lz79Be3VRn7uGsZYinbpsXDT+26D/mJv8ANXXK2jp8QpZKOqaXRSizwHEXF+VwuScM/wC22H/mJf8ANXYVn1v+qnH9lpGf4KzA8GoqjL16OCmm/CiEW520E+IuOvitnwbGqbFcEgxguayN8WuS52YR8oH2EFXNfT0dVRzUteGmnlYWyBxsNJXGarFKrA4MSyxh+Ix1FDUSC0rTtp62PmLA+xVx0/aKdvrBM9stoypWVebs04pV1QdJhj4iwwv3YAXDsxbxsHH4recKwfDsFp3UuG0whjc7W4A3Jd7fcrDJ2G4bheBwwYbUx1AeNcszCD2jzz+qyzlr7LPNfdtV4hasILCZ2rq3Dsr11Vh5cJg1rdTebWueA4/AlZtSyRRzxuhmYHseC1zSLgg9FnWdWiZTPLgFDimJUNZHW0VRL6wxwLbEkvPgfG69AgkgEi23zrB0WSst0FYK6mw5olYdTLuJDT4gHZZxb9TmrmmO2FaVmPItbrc21eG1NJHiuAywRVVQ2BkvatduTa9gtlFuq0PiXilFHLhVO2drpqWsZUSsG5awdT4LPDWL37ZhNuIQza6NnEDB3S0TqtopH3ga0Ev/AF3ofDn7lj8cnpXZmwRzMuTQMa6TVA6JoM3LkL2KzeJNNXxFwKupQZac0cjhK3dttMnX/rD4qrmWnnkzplmRkT3NY6YucBcCwB3K6a2iJrH0lTTA4/LTy5iy32GCSYfatbfXGG9p+Ej8PD866Uea0fGzVZlzFgT6DDqtkWH1PazSTRFjQNTDtfns0reT1K5807rVascygiIsVxERAREQXEXyAp1JF8gKdXhSRERAREQEREHL+NvycG9tR/8AK1y9dQ42/Jwb21H/AMrXL1EgiIqgiIghubgC5WWy5g9Xjk8tJRUscrwy7nyOsIxe1/asWwhrrnwKzuSsQnw/EZZYJms1RhpDhs4X5eStA2XLWT8BkLRiFfBVPfIYBCG6SJG3v5nkd1sEuTMqUFTAZaGK85MbI5HbF3S3msTl7CaSjx+PF56mz3yPIj6BzyQP85Z3OdLR18VLTVE745WPdJGWHvA25qRbOyflyWWSnp6OjM0fymCxLfaL7KwfkameS+Gions6EbfWsZT5arqSU1lJj2lzv119yNTb7gm+6z+acLnqqGkiwCobFFOHSyEOIDx3dPJBrddkqtjHaRYQwgdGm9/irWnw9lBUgV+XtuodEXNP1K5nhzrHTQN9fHY0tgzTKB4WuevTmqTM5ZmGLdrUyAOjGl1M9tmHbw96DYsOiyNU6Y63A6ene4XuW3aff096zbcqZMdYMwukOoXFrbrmeLZqxmplfDUTR2c7UGsjHd8r87LGRVtW2x7Z4ty3OyDsX3n5Q6YPSn3J95WUu07T7kQWta1tvauUR4vXsPdqZR7HHwV9BmfGYnDTWzG3TWfD60HTBkvKR5YLT/BJMk5VLSGYLTA/4K0WlzljbGu11L3H8UEDy/nWRp884wbNMYe42AAZcnn4ez50G0uyRlMiwwWnHnpVKbJuV4GAjL8EludhusS/O+I0jyytog0NF+RF1VOfooQBPSuDjtbwQVoMAye90jJsDp4iw37w6LXq/B8usmqJIqCEMa0va0DkAVnZM0YVXxvdPAQ8MJ2tewC1qNpOFzTOdv6odzzuRf8AMgmp8IwSofTEYbGPWAHtaRa406rH3KByphQBLsDxFhP7G9kgCybYWROgc4saynpn3dJ8gdzSL/FWhbRNYDFT4Zqabnsq5zbhBc4HlXL81Tolw6p5E6KmnDWgf4QWwtyXlc3/ANyKb3BWmWaecTmQ08jGubs5tV2rLbbW8djutpAbawGyDCfeTle1vuLTkj+96J95OVSdQwant/grOWttbcpZ+o3I07WHXzQYX7yMrb/7iwfBSOyXlYbfcWAW8WrOPdbnf3KyrK6GnaXzSWDtmt6uPkgwtblfKNM0vkwymaALk6ea1LFhl6OJxoMGhfMb2Zo2a0dSVksUzG/vyl8YItGG/isv08z4rV6jGsOp2nsHSPlLnEvGwJKBieFUprKFkMEcbZad0snQbC/5wsZJTwH5EY3JI28FNiGOU+KVMIljdCI2aGkOvvtz+ChUSdnC5xuSGOHhbZQNeM8uogOIF1exgmjjkJ7xe7fyFv51jQeSyfyaKAN5lrifeSg6zw1wagiocMxR1Kz1t8stpbd62hwt9K6OtMyW3s8KwRum2rtDb/qvstzUgiIgIiICIiAiIgIiICIiAiIgIiICIiAiIgIiICIiAiIgIiICIiAiIgIiICIiAiIgIiICIiAiIgIiICIiAiIgIiICIiAiIgIiICIiAqU/RVVSn6Kl/srV8qTUe4NaXOOzRco1RIvzXO0cqz3Uw12W8QpaNkkkrqp5DQwkuBnDhbblbdXgZh076KN9LUV8unW2nY3uAje7r7XF+q3fGoG+p9xrWnWNwPasE2MtN2uII6grWL8K9rAV+Ssy4v280dRFhjKgWMETi6/Ldx2F7XGyoYFSZ3y5WUmE/cSkNK6TSZYxty3cfO11tcQmJ7sz/eVmcNa7sCHu1EOO/uTvn1O1TxWMnCZ2kC5ZvbxuFqNJDE2oAIub81ueLEDDag3/ABfzhadSvb6wN+qpCzYKaFoc1zfEK9exvgrWkcNrHqr5yIWxiDgdlSkp2HorzoqbwPBErMwMab2Uha0HZiuXAqk7mgt3NA2DFIR00BXDrFUn25KUKekOkaC0KEsYbfldVB8tpv1VOofuUGGxBvf5rHSwh8gPInmr/EJD2nybqzkk77dkSusPaBKAGi3sWcihaRcDY81gqKT8MNis/TOvyRA6KLcOZeylbBBp+QqtiSfMqYN2QURTwmx0+xVW00ZHdHNTNb5Kq0EHkgpNo2dQCqwpmD8VTtb7lUQUxBH+SFXY3yUukeCqNHJQJ2sBK1/MFLheGPqMxYhTmbTA2NjQwuLXN7Q39+oDystjaN+SPaCx4LQQQdjukToc2ifjLsDwbGBHLLPJVOdPGLnVFK5x+YabeFlGpwKXRieH1Uo9Unk7WltcviJGp1vY/kPb4rO/haGIwwO0R6iWt5hvkPAeSxdbW1AmBMmq3Sy07kaafitVBmDF6HD8LkdPHTQuDpSLEveA36Q33ld8iJczURa+9lpeSMFwpzKiVtDEx7nxyFzW2JLX6hv7WhbtayreYkiNHgqsP43tVLwVWH8b2pj+0W8KiIi3ZiIiAiIgLH4//vRU/wCCPpCyCx+P/wC9FT/gj6QqZfsT9y1PtQ5Vnj+1PEf+bb/ntXFl2nPH9qeI/wDNt/z2riy5ui/05+/+jbqPtQIiLsc4iIgIiICIiAuiZayzkuv4e4jmKvdU+vUGpkga+1nuP4Ow8CS0b+BXO11LIGYMj0+V35YxWKpdV4lUNfUEMBbdrgWWN+QAB95Qa1Lw3zs59O2fDXF9RGXsD5W30tG/M+Y+Kv8AFeHkbcs5fxLBXyz4hicRllgJFg0AEuB6AEgG/iFmsV4r0sMmI4TNlwvDC+GIS1BcIXAFtxtcDlsPBTYhxGyXS1OC1mFYTU1f3MpHUfYTkNaGECzut3XHzlBhsCwjiDkTFKOeipWxPxb+t4tT2ujlJFwCb2v1Cx+O5Tz9iUdXmfG8PqJCwl0z3kamtHXTzDRb2LbJOKGVcUwrCqfFaKtjmw7E2VjGxkFrWte4tF+o0m1lXruLGWKmvx+LsK40mMUTYO0Fg5rwxzbAdAQ4b+N0GCyRworcZqYzmOnqqOlqqd0lO9hbcuFuYO4Fj4LX6vLmK4Bmo0GHCSY09UY4agQktcWmxNt72N7+xbphPGXD3YlhldjODvbNR0z6aSeKS4LSBuGcubR8SsBV8VcfpK+VmBVQZh7J5pKdksLXO0veXd4/9YoNoqsHyzjmD1+I4xn/ABGsZhTmxVDm/rYLjYaW9QT9C1WfhdiNXBU4llmvpsVoYZWRMex2l7i4N5g8rahffoqeBY9lakyLjeC4g2qOI4k4PYWNGi8e8e/+ETfyVxl7NWXsN4eYvl2d9WzEK95ka6Md3U3SWb32F27oKOWspcRMPxB1VgNPJT1EOpptK0aw11jtfvC/uVrLl3O+dK2vxqeifPNFL2NRI7Swdo0BukXsLiwFlsOVOK2GYLBhNHUYK5nqRInqI33dKC0gkj2kHn0UldxQwiWPGME+5E1RhNfWGri/C9lK1znB7rkX/HBPsNkF5geQqrDMqY7HjWXG1Na2Aywls4LogWGx09LEE+drLVY+G2d6lxhjwqR7WRiRhLxpc0i40kmx28FtWCcSMqx0GOsrqKrpZcUhFK1sLtf4NsZa0lxPyrvdc+xXruLGWKKXLjqCmrZI8KhdTyNfYWY6Nrb8+8Rp+lBz3DclZtxGlqJ6LDJ+xik7GW5098G2mx5kFVcawTH+HGOUxkrIo65jBPG+B+rSDcb/ADrouEZwwPEqGWldW0wpBir65nrUzopogZddyB8u93bX8lofFHMeHZozdLiGGFzqaOJkDXkW7TTe7re/5kGepsLy7mfJGI5zxmorqjGY5TDKQ7nM4gRBo/J7zfnWAquGGbqSgfWvomkxxiaWBsgMrGG9iW+4/BZCqzxgOEZdjy9lHD52iSpirJ5qogu7RjmuAAHS7R7r+KycnGdgmqcUpsvtjxSqpWUz5jMSyzb2Oi3iUGDj4UZolmoI4PVX/dGF1RA9s22kBpPv7wU8fDfPDKN1XSvDnMqXUj4o5++x7XEG/QDrz5ELPZc4w4bRxYJTYvgWp2ExGBtTG67msLNN2t8SA2+/iqWNZ7ypW5UxvC6GTEY6rEMQkr2FwHy3PBAJvsNIGyCywfDuLkLoGYZUVvZyxdrGe3BjI8Lk2vfosTiNFxCzRWVMeJMrKh9C/spRI7SyN1+W+19x8Qtqo+J2X8Lyxl3DqeGrkqcKnimnadmuIa8P3vvu8kewKFbxbwx02J0dNSVpoq+obVNmZIGTMfZuodQRdot5INTpuG+aZqTEayalZStwxhfMJ3aXWDS648dhzVx+lhnKGWiFPQsqRXQmaMxyAt0WB3J/wgs/gubI8Wx2tx3GMVEGBmlNFUUlRNrlnZ2ZsABzOo3v0uqFRxbj+6z5YcLk9QpaX1PDomTGN0LdhqJHUho+CDTsaytj2D0wxHFKbRE+c04frDrvaNxsfI/BYVbjnnPVPm+mo44cIbSSQkumkDrmVxAFzYDw+dacgrUn9lQ/8436V6Jwv/fKl/55n+cF52pP7Kh/5xv0r0Thf++VL/zzP84Li6v7VXTg8S39ERdrmEREBERAREQWE8z6Zr5JmmQB5/W27ht9tutvJVOfJTSfKKt3s7GR9WHSEaO9GN725EDx+lU8rQrIpY5WTRtmjcHMe0OaR1B5KZEiIiAubcX/AOyMK/wJ/pYukjmubcX/AOyMK/wJ/pYunpP9aFMnhq0WaK2nw6Ghp2Na+Nugync26WHs2WKnqJqqQy1ErpHnq43VNF6mPBixzM1jmWM2mV3hsVJPVspqzWGzODGvYbaSTsTdbFWVOHYBhctBQTCSeYEc7kEixcbeA5LUk96yz9LGe8WtbiPRat+2NRANtrIiLr4ZiIicDauGf9tsP/MS/wCaupYyMcMLBgXqokLjrM97AW2IsuW8M/7bIP8AmJf81diJXkdbOsu2+Pw02TJWNYxKH5jzHJJEN+xgGlv1fMs3RZUy/QUj6KHDYXRyCz9bdRcPMlZZFzTlvbja3bDVJ8gU0EhqMv4nVYbKejHEs+CyGCUWZ6KoLMWxaCspgwgER6X6uizd7JeymclpjUmtCIizWEREERZa3guR8Owx9ZLWPNfLWamvfMLnsyb2+srY0v1Uxa1dxEomNtWGRn0TnHA8dq6Fjt+zvra3yF1I/KOYHkF2carbkdK225UFf310dsNQdkrHnnfOdbfpz2+dbe0aWNa5xcQACfE+KDZOara9r+UxGhERVSIiICIiC4i+QFOpIvkBTq8KSIiICIiAiIg5fxt+Tg3tqP8A5WuXrqHG35ODe2o/+Vrl6iQRQPJXdHRR1MZe+ZzCHEbNuoFqiy8WBQy09ZM2tdelp3z6TH8rSQLc/NYhQnWkCL7KtTVVRRlxppXMLrXt5KjuXBo67LK5nwCbLOLOwqadsxDGyB7Ra4N+nuKlC2fjOKyTds+tlL9QdfV1HL6FVkzFjk07KmXEp3SxtLGuLtwD0VZmWMSkwenxwOgbTVLnMaXyhp1NJFt/8Eqh9xar+6KX+PZ9anYkfjWKvDg6ulIfs4auarNzLjzI4oW4nOGQt0Rt1bNHh8wVSbK+Kw4PLjp7B9JE8RucyUONyQOnmQsR0UbHQMJmZiWA0r6vEJGzdp2kpLSdYbISB8wWQxf7gYnGHyVMcUw+RJYgtP5x5LRmV+J0uDMFNWSxsDiAGusN3G6u58WqKuGnpYXPiipwHOc513veeZP5lYTYthlPATVwTsl1vLXBrg7YD5XlffbpZYxkkTjpuPJVX1U7m4gIZJHFsTX31ee/t2Kx9PF2YD5A8ucwv+TyHko2MjD2bztZZKnpmkOebWAKwFLFoBe5sjnOiMhNtwFm8BwqSSR7J3TDXGHOB2+Ugy1JTxSR63N7oBOq3zKMmP4XgwB7LtJSLtDdnA/mWPzTUuw6jp6ameY2ajpjvuB4/Fam0unlBdLdzzuXHqpGyV+ba/FAG+rRNaNhzJ+KuKLMLzFpqcPa8C3ebz2HVXmAZXjqKUGdpZJrAOrw8lstPl+jgc10MTdbNnA/jDwKDDUeK4VNh9YKdwZMYXnQ7nyPLxUxa0YdUwDnaOP5w1ZOPK+AyVT2aNL7E6L2IB8FZzUFRhb3Q1Dw+Auje2Ycy0OudQQZJ7XStqIYy67YSbsZqcLuA5Hny5LGkwgCN09E+w1EVGHOYb+4LIDU6KpmijdKH9mG9lN2buZNw74KVgrWta4Mxdlyb3kZJYe9Bf5SDO1qHxtoAwtbc0ocN/MHkFs5LQNTjayxuGSMlpxL6vJG/wCSe0YGudbqQFcmeKJjnyd1rQXOPgAEFzewtqv4XUj5Qy2o8+iomq+SGAkObcO6Ba3jucaKgjkhgqBJOw2Jtf4IMnimM01A38JUsZJ0Djy26rQcbzlM4PipJA95cbyW2A/vfrWBxnHZ8Rm7WZ1gBYAfn8VhJKoOub2UbFWorpXPAc8m53uVYS1IMl2XsFSlmLrlUHOtt4qE6XEBMkneJFzclXM0uIug7V7XOhdduvod7LHtm0N0t95WRirH/cSSmJ+TKLDyO/0goiViCDyFllIQ6RkEbhudLQPK4WKaSb2WyxUzn4nDCwC+trQP8EKw7PgkQp2YJABbRHa3/ZOW0LXogI8UwyLwc9tvZE5bCgIiICIiAiIgIiICIiAiIgIiICIiAiIgIiICIiAiIgIiICIiAiIgIiICIiAiIgIiICIiAiIgIiICIiAiIgIiICIiAiIgIiICIiAiIgKlP0VVUp+ipf7K1fKk1TKVqmXO0ljcffow9zj0c3p5rXmSxBt2Am+2zeqz+YyW4TM8N1EOYbf9YLX4CW0jLRjWJdxztsrQhcs7V4LA1x0nosnRziCiMj3abyW3F/BWNG4NIcB3rWO/NZemLXQ3sN3FSJMV72GTi9+4tLp7ipA87Lc8UP8AubPb8hafCP64B81EDYKPm32rJke1Y+lFgLLJHkkiS3mpHt6qpzVOXUW2aQD4qIFNwVJzFX6bm6kKkWz22VvJtfbkrt/K6tJbhSKRduCOiVI5+apyOABNjssFLmutqmmagy5WyxAnvSEMv7AU1sVa8fhNlavAuL81QOYaCrw12MXdHEwlr2uG7XDa3zhY+TMEkLWVNXhc8NK61pSQbA8iR0U6k2z1GLTj2rP0wsA73rU58WFBLB2NHPVOqASwRNuCBbmfer2hzS8YhBhuKYVNQyVd2wFzg4OI6bcunxTUm2xMffmqjdxsFrc+ZaiOqmoqDBKuqkgOlztmsv5E81f5fzDHjMlTSPppKaqoy0TQvINtQ2sRz5JoZpjFWY3mFicax+lwNkHaxyTz1L+zghiF3SO8vIK1os2u+6EGG4zhM2Gy1Z0wGRwcx58LjkfJRobGG7qayxuL45SYJTdvVuL3yO0Qwxi75HHkAEy5jsOYsO+6MED4miV0Wl/MFvP6U9Bk7dFO0LEY9mGlwJkDJIpJ6mqf2dPTxi75HdfcLj4qzoM3k4lBhWNYVPhs9XfsDI4OZIR0uOvkmhs7ealdIA8w6m6iwkDqtdrM4StxKpwnBsGqMRmo9InLHhjWEi4FzzKucAzNRY7U1NG6lkpa+jAE0Eo7zQeoPUb/ADprQx1S59nOsSPYsFXyjWQSRbzWz4g5jo9NthfZazXi5fdu9xZIG35F3ppX+IH0uW0rVsi70Tza12t+ly2lVkQ8FVh/G9qpeCqw/je1Xx/aRbwqIiLdmIiICIiAsfj/APvRU/4I+kLILH4//vRU/wCCPpCpl+xP3LU+1DlWeP7U8R/5tv8AntXFl2nPH9qeI/8ANt/z2riy5ui/05+/+jbqPtQIiLsc4iIgIiiGk8t0EEUS0tNiLEKCAs7glWypDMEiooo56q8LKlv65qcLAXPQ3sbdCsEtwyhl6Gq9SxhlVNFNT10BIMfdcNTjdp6kaLe0oMXj+IQOklwxlNFK6mkMfrZFpJS02JNud7dVg1tMeWaGfGa+hnxF0TaanZXa3MuXRljZHtt+WGu+IKrP4a4yKz1M1dH2nq5nNpLgEG2gkDn9KDUEWyfeTWOgq5YsQpJHUdKyplja46gHML9I23IaLn2q+ocgtxLBKGupa9raqsa13ZyWDGgySt3PMWETjfry5oNNRbXPkSSngMk2M0bTHJOyY3cWMbGIrG4G9+1G386j+lzi5DbVdIS6F0oaHG5c0MJYBbc2e3ltz8EGpotvj4a4tJLHGK+iAkhdLqc8tDbGPum4/wDWt8uaoUuSZJIXST4jC1/qsFW2NocSWyPiAF7W5Sg7XQaui22n4dYlWTaYa+jbG7W5jnyEAtY4Nd06OcGnzuraiyzTyYBV4vU1D+0pqiSnDIwHAlrQbk+Fyg1xbJk3DcOxHE6WnqqYVTnufqiMpZs1pI6G42VxNkGqpoq5s1fTipo2NlDN7SMMc0hANuemEn3257K6bw+qo5on02ItafWTTvaHEOHf0XDrW6jz3UTymJ0y+I4TQxVGGmlweIOqaqZkjg0Ftg0E6g5g0gam2tzF/BX+PYNgLMHbLS4ZSGR9TELRAEsDpORI6WNvgtTdk6vndDBT4wx7XxNn7RznBrQ6GN52tc/rgGyssQy3jOG4c2qkxGN39cNgdCyQkscXStaT0teF/XwUaNttzDheBUX3X9XwvRJE2mMQbCCLuLgbA79N/Ys/jeVsrxih7LDKYOu0DS0DWe1j1XtzAZrO/mue4vlWrwXDa+qxHGWvlhfDHGxjnESOc+VpvcdDC/6VXrMk1scTjSY22aZj2ta1znN1tdHC67fZ29jfoE0najlnD6SYVd6J1RAyQNjl9VMtzbccxa23xVTCsNwd+d6WmxaGWnZJWUzYIBTWZK0vAOppOwNvPmVJS5Nmo8f+4OIYq1utjXNdTP1XcSRuNrW0m/uVePJZEVLictW5rJ43SxyPm0ui0mMgvFrjaRp2U79EaS4NTZUix2a04libFOD62wMYx9u7YX73UdLEg9Fna3BcEhzQyDDqSkkZFS1LuxDQ8l/qxew6d72IWIi4f18tVBSvp6OOWpDi3tZnGxBaHA25EOe0HzKsanBaigZQ18vqzjWvijdolk1xdowOaHf9Xw8E2abvNgWCST07W0MD4W10Gp76cRjReYuudLbgsY0kdFTzhgWF0OEYvTUeGUfrOtnYvjibq/4gWb7TI6/gQtexbL1LTTz01DiUDxBKIHsllfczF0jWNFiRchhO/K+6PyTVz1IpXTs7R7zaRtQ4N0hj3OJ1C/OIhNmm643l/Krcv4nNSUuHiWOjqHRWgHNrnsuD4gtPvsuGFbu3JE8jxBLjAhkdDUyMbrc9pbGZAbkAABxjctKkZ2b3MLgdJIuORSJ2aT0n9lQ/8436V6Jwv/fKl/55n+cF52pP7Kh/5xv0r0Thf++VL/zzP84Lj6v7VXRg8S39ERdrmEREBERAREQW0nyz7VKppPln2qVUWhTaJhUPa7T2JY3RbmDvcfR86qKlVCMsbNJJ2YhcJNV9rAEG/lYlVUSIiICtq6mw2dolxGCF4j2BkaDa5Hj4myuVi8fY98NMxuwfUxML7/JDngXt47p48ITDDsvOcGNoqIuLzGBoHygLke0Kt9w8H/ayl/igsHh0cdVViSFk12hszXMf8lzpXBzz07wYCRbqtirZm0tO+pfKWtjBNgAbnoB5nknfb5moWsWE4FPGJYcPpHsduHCMWKlZh+XJDaOkoXEi+zWqhg7Hw0sGHzzvZUUrA58ew1BzfnAJI9oWGw6oZTupqgMLBBTCSaS34hjgBO/gL8vDxunfb5mobHHhOBSt1Mw+kcLkXEbeY2UseGYBKA5lDRkOcWi0Y3Ivce3Y/BY2vqKj7h0stRYvnErpNNgQ0xSPABHIizdx4KTDzKMZZGWtIc/ckDciHULAcu9qN/NO+3zNQyv3Ny/d39Y0fccGO/BjZxtYe3cfFPubgGhsvqNHoe4NaRGLEk2AHvWCwt39dMbOw2mlhIa3e51PkG/hdoVacVLsMpKWAk9lWui1btFmvLQCQeeq2/hdO+3zNQzlJR4RDUONDTUzJox3jG0BzQbj8x+CuZZooGGWZ4Y0EAk8rk2Hzlaxhz4ocWlYD2bC6JrJHONpH6pCT/1iX26beaucXbLOKvD43XdDE2cN7QkvN3ENA8bsHxUd0z5GfZJHIwSRvDmnqDdSw1EFQHGCVsga4tJab7jmsTWOp48GkqsPqXNhc9sszg69mFwLz5d252VjR0kxxWlibL2YF3kQuIvGwHY+V3M+JUbS2Xt4bSHtW/gf1zf5O19/coiSMsEmsaXAEG/MFa7MZpKvFiyORjGUrmXLrg9y9yPEgi3gAfFXdU+qgwNul7nF7G2e1o/AjQDy67i3vTYyjauleSGVEZIf2Z7w+V4e3dTSzwwH8NK1g0ufubd0bk+5a1TVImraV1NDZzpnOc1wsHPLd7noQ259yu8ybdoHSg3oK2w227jU2M6C02IOxUrJYpC9rJATG7Q63Q2Bt8CFRiic6LQagOcQ1w1DZotbp7CsNQFtRiUlKwxva+Qz1QcPkODWta0b77svfyTYz8ssUDDJNIGtFgSTsLqbbcX5LXcQeamTF8OjjdLPU6uwA5DTFFfny3eFlcNLHyVcjRu2QROu2x7rQff8pTEi9REUgiIgIiICIiAiIguIvkBTqSL5AU6vCkiIiAiIgIiIOX8bfk4N7aj/AOVrl66hxt+Tg3tqP/la5eokFsuFw01JhnaTaZJ3iOSHRBr0cy4PvYG92+NrLWlkKCkxERQSUzWvZiMklC1rjcF1mc/Cxe0g+IUJbA2lhFPHVMgc6GopXUpZ2YF6gQNJuSeWsg+5acFnfUcXq8KocPhoGMj7btGyCYXkdKNLSbna/ZO+BWCtY2222Qle4fSUdS5pqcRZTHtA2zmE7bb7LfeINHlybMk8mM4rLBM6kjELI4tWk3du7x9i5tHfW3b8YfSt94oYRX1OY34g2ENpWU0YdM9wa293bDxPkE9T0U6qOgfwvwVtdUSxsbXTaDGzUSdU3QkdFq3YZe/u6s/k4/0lt2WpMOzJgODZPdRPqJIJ5KmpeXFrYI9bze45khwAHmtfxR2Bw4lUQ4ZgbpaWN+mN73yAuA5nn43t5KI4JZoMoY+FVeKCeWRhxFmoyM0kOvHtYE7WstG6LaX4zHLlCfLdDgc0UstT6w7QHOboGk33ub92y1UEbBTBLNTxwjLMEzRaRrnAm/Pvn8yqYJRxSYa6uqHXu4gX8ArWqmDcuRR7X1H/ADiqxkdT5RjANu1JHxf/ADKyFzhcTHYhXQd1rJGdhvyuWm3z2Vvl8NmbVvqnF4bFpbq6A3+oK5wLD5a5tQYQXO9YaD5Na0ElW2FAClrZdwLNHxH86aFxloaqPEp5bv0Q6W33sDfYK9wavmosOD5BLNUSPJsTvpAHP57KGUpWQ0dRI9l9bms8Li1vzrOzzRysihpaPRJK1+tpbuxovY38zb3INAzFiTsSr+0LS1sbAxrSeSxsThqBvbzVbEWuZVyMe2zmHS4eY2Vs0XKj1HTsn4hK+jDXxGZgGghjgT7wbLY62WVkBmgJDrfJIsVpmRWuAezv6XDm0m4PTl9S2+aOodG4CvfuLC7Gkt99lI51iOZMWpsSklbK5r2vuA4fJK2XAs14fjVPPR4zMyGRw0xk8u80g/P9KxOZMrspnNdBPNUOmcSS5u5d4crrVoMMq5qp9NYR9i1z5HOOzGjqffYe0hB0nBJsOpqaowZ+I0lQ2KVoYZdw5ugHl5Eke5ZM4fhohjkghoXyaiBGJtDbXO4XH2OmijLmyaDsQL7k+S6pT1lFUQwSur8Pe9kbTeWDcGwPMeZug2DB9bGyE0ghAAIAm1g89h4cvnWPx/OGH0URjp3ConvbQx2w/wAIrTcYxyujdJh2HwRxQvdZz6YFomsL353tzWGuLDtGHWedygz1VnbMFSwxsEETCeTASVrNS+eQve/UHk3J8Sp3PaCRvYdQVC0Tjch3nvsoGIqGygEuafcrGRzr7ghbG6JgIOi45c1I6nbIACxpaRsNN1A1px6KTdyzdRg8LwXsd2ZJ26hWpwScnuzxn4ppbbHXHIcgrmlkis9s52NiB42uqzsFnb/xrCqc+G1NMA+SO7NtwVMQiZVB6sSHx90tN7c7racrtNfj9E5zdPaOJHndw+srUGBoGzSugcP6cSY3Sks/WYm297nFSh0+QgY7hfiZZR/8SefzLYlptTUyjOuA0rTaNzah7h4kROt811uSAiIgIiICIiAiIgIiICIiAiIgIiICIiAiIgIiICIiAiIgIiICIiAiIgIiICIiAiIgIiICIiAiIgIiICIiAiIgIiICIiAiIgIiICIiAqU/RVVSn6Kl/srV8qTVMpWqZc7SWLzKAcFqbmwGk3/6wWnMq7Qka3nv/PZbnmGMS4NVscNiz6CFz4wwNeHCoc3RfU3xPRWhDN0ck7i0tOwJvcrYaFzvV278yfpWp04mabsm+K2Ogke2mjDnXOnf4qRc4o533On3PyFqMTyJx13W01zzJQzNLucZ+hapE28oII5pA2WldsslfyWMpG90XIWTAFr3USAO6kcFPbzUDv1UCmdlTcDdVS3zVNw35qRRkFxueat5Gc1dltxzVJ7QgxtUx7I3viYXua0lrQeZHILQJxmzEJnS41h1c6Mk6YIJRHGB4HqV0tzWkjfe6p1ETSOZVonR5c9rMJdWZeNBS4eaFzJNbIXuvcgjmet1RxKpxXFqI4c3CZIppgGSOeRoZvuQeq22qib2xJJuqJibcbqYk01vE/u7SMpMOwiF7mMhaySZttW21hflyur3L1BMzFKaorMArZJgS31qonD+z252Wbgjb2o36rOwRt0jcqO400PFW5sq8SnhNDWNoY5C2MU0jWOkANrl3mFmstQOwyjr5osuVFNK1rX9+UPfUO721/L862eNrQLXVUN5bpM+hEaatjlDitRU4LmegoDJPRBxlpHOAdpkbY2PK4VKtZi2b8Twtv3JmoaTD6ltXLLNYOc5vJrQtwaDdVWt2+Uo7hplRlnNX3w1GOQVlFKS7TTduCexjvsGjkDbmfao5IosxYBgdccQotYY98sNOz9cc8nfysdrLdQAOqiTcfKCnfBpqWYKTFp6zBc1UGHOkmoWv7akc4B+mRtjY8rjf5lbVgxbNuLYU44TNQ0WHVAqpJJ7B7nN5NAW6kC3NSHYWuFGzTRMw0MjMeqqujw/GIHzaNc9DIA2ezRuR0sbhXOR8v11FjFdjtbC+m7eIQRxSSa5HC4Je8+JIC28vsSARstGy/USniTmZrpSWiOGwJ2GzeSne40MpiD5dyD3RcHda9VTkki5uHWWYrw/W8Om21Hr5rXZxA6dxMpJvYglIHRMjf2E624LGfnW0LWcjs0Yebcuzjt8CtmVJEPBVYfxvaqXgqsP43tV8f2kW8KiIi3ZiIiAiIgLH4//AL0VP+CPpCyCx+P/AO9FT/gj6QqZfsT9y1PtQ5Vnj+1PEf8Am2/57VxZdpzx/aniP/Nt/wA9q4subov9Ofv/AKNuo+1CZjdTtPkT8ynEQOjvfKY53wv9SqQmXX+tD5LvxfIqqwy/g/wQ/Wn/AIv+EuvbDS17MWBvzYXfOfqTsxYm/JocrgGWzfwQ/W3fi+ZVSnp6qpcWRQAnsx+L5hN68mltHAHFxcTZrGu5cybbfOs5icEdHRwtpqcMIY0vItc3aC6/UdPiresiqqF01BNRtjlYxocdN7208j8fmU9PJPU05imYLMFgS3cuLSST8APgs7TvUr1jXCL6KHFYyRNEyoh0NJBs0s029pNx86xE9HNT6+0jcA1+i5GxKybfwMZEkTLbG5ZvffZXNOJHOlirIrUtZIGA2BLHX2d7j8yiLTBrbXiyziPB1lcxVdZFHHBHWSsjbLqa0OIAd+UPNVa6kq6KrkppoAHMk/J2I3VJva6m/gh+ufk+xaRO1NJBPUSSmd1TIZJ3OZI6+7gbXv8AFVo8RxK7HtxCcOLTFfWfkDkPYqcZl/BfgR+uH8X2KMZl/B/ghzd+L7FOwZV1jWva2slAqIyJAHHvBoNgfgkdZWxNjbFWStAjuAHEWDXEgfG596NMto/wQ+Q/8X2qIMvc/BD9ad+L/hJsSvq6yRj2yVcrhIDI8Fx7xJF7/AfBTDEsRaDavnGmERjvn5Bt3fZupT2ukfgh+t/k+aheWz/wQ/Wx+L5hNmleqxvFqmo9Zlr5u0EYYCHWs0gbDy5Kka6uZHpFZLpiAiaNR2aTe3su0fBSOMtz+CHyR+L7FM8y6ZPwQ+WPxfIojSdlZXRSh8dbM10b3MaQ47BxufipaetroIzTQVkscczyHta6wPIXIUxMut34Ifrw/FUrDLqj/Aj9dP4vsTadDsQr5N31sx1agbvPg6/+e7+EVMMSxIhrfuhPYkzW1n5Qvv7VSaZbD8EOZ/F8lM0y3Z+CH6278X/CTZpNHXV8ZY+OumaYmdyzj3RysPcqck9Q6MwuqJHMa1j9Jdtfp/nu+JU4Mun9ZH63+T5o7te/+CH60z8X/BQ0lqayrqNQqKuWUO0E6nE3sDb4XPxKPrKyzmmrlIadHyjysB9DWj3BJDLd34Icm/i+SPMtpPwI+WPxfaiNIvqqySqFU+rldNrDRIXd7bYbqqzEsTELIW4hOI3F0enWbadtvt4KQGXtR+CH67+SjDLoi/BD9cd+L5NUJXMOYcYie2Zte8yd86nbm53PPxICOx7EXNY1z4nAAOF4mmxbcD4AKzaZdLfwQ+S78XyS8tmfgh+tn8XzKag5XLsarpRIXOiu89q4iJu7r8z57n4qtJmPG3xln3RkaWuE+puzi4tDefO1ja3mfFWLTLpd+CH63+T5hRcZbSfgh+ts/F/wU4OU0uJYkTqfXzuLDtd521A3VnINMjm3vYkK5lMvf/BDm38XyVKp19q7UzT3j0t1UwSUn9lQ/wDON+leicL/AN8qX/nmf5wXnak/sqH/AJxv0r0Thf8AvlS/88z/ADguPq/tVdGDxLf0RF2uYREQEREBERBbSfLPtUqmk+WfapVRaFGs7H1Sf1hpdEI3F4HVtt1XN7m/O6pVLpWQnsog9xLW6TysSAb+439yqnmggiIiRUqimhq4xFO0loc14sbbg3HzqqiC0fhGHumZOIdD2BoGhxaCG8gbcwrh8EMr2ySM1FnyQeQPjbxU6JoUZqOmnnjqJIgZIb6HdRcWKpx4XQxBgbCCI2tY0ON9mgWHut8VdImhatwugbHHC2naI4nOe1nS7gQfmcRZU6luF0lVDUzDs5d2RkA7ki3TrYfC6vlg8wdn6zSuY6QztewaG6j3C8ajYdLBRPAqxtweWpp2Mhf2g0NazcBmhji0Ef4Lj8yru+5kTn0BjdaF4qXN3sC5znX+IdssbR0jqPFaSN4aNbiWNvvpbAGk2O9r/mUMVhknxeoawuAEcBdY2NvwmygX8Fbg0sz3sLbmESuc4d0MjNwfK2u/vU8E2GUs7mwwdmXN1ul0bEk8ifFYbBoDFVmmqohrjpJA8OsWuAdEG28rAe+6pt9Ykqqmmkje+ORnbP0tGsMa4A6QeXO/IXtt4oMs/wC4kNPNTaNNPXQyVLwDYFtgHWHMbdB5qrFU4b6y+oiY8vp6dznu6NY6xt79HzLH4q4T1cT4u/HJSgNYIzq0Okjabjny1fAqywrtg5802sGWgc4Xb3X2Y21/K7nKBnDV4S908j2uHaxCaUnk5tg0C3ssLK47GiFNsxzA9ofo1aXGzdh8NvcsBTlj3Sv0OhswtGgFzi/VYho5X5W8LnzWYmaIMLh7SJrKmJjSyMuLzqH4t+Z6i/mpEKSkweYRy0ziHTO7doMhDifGyhSvwioqqilipbul7Zsj3N2eAQH2Phd9vcqODOhmnq3S2gr5nn8EW2MTQLNt47b3G1yrPCvVqZ1F6xUdnG2OtYHufpufWBa58bBBnI6HDqXVCw9mZLEjtDdwHL3bq3ghwfFKelqGQsYXsEkQB0vA522SCmZUVEFZRyskgjhlgBeS651je/8A1SrTB6SY0OE18bWO9XozZgFi8uY2wv7vnUDISMwyGuhMjQJSXxtN9g59nEHzOkWv4KuG0tCXlo7PtpC8+BdYfmAWGw+aKhfVMxeRhnaYJDcX1OETbke+6lrxiDqWndOBI1kznRtHyiLnQ5x/wefmVKGXo8Tp60Rdk14dIwv0uFi0A23SoxOmppuwk1ah2XIfsjyxvzgrDYJMJ8SjqWO7NksJIBG72i/d+e+3gpcRlp5J31MLnOp9dCDJvp7s7i7fyBCblLOYhidNhzY3T6iJCR3RewAuXHyH5woRYrRyTiFriQ7SGPt3Xk32B8RpKweOPp52RNw6ZwaY6pofHd3e7pvt5m6r0Aa2rpTYafXaljAOn65uR5AJsbAeaJud7JY+CsCJY+CWPggIlj4IguIvkBTqSP5AU6vCkiIiAiIgIiIOX8bfk4N7aj/5WuXrqHG35ODe2o/+Vrl6iRA+a2l0tfhuW8LP3R7GR9ZUaWsIfZpZDYnewLRv7SFqxWSfX0BwqhoHRSyGnmnnlBdYOc8RgNBG9rM367qqYbLCw0eG09bWUYNHWyxsgvOGCKOmFo+9vfVrkv5grSAs9NmGQ00NBiFKZBFLO2ogcNDQxwjDWt/JLezNvD3lYHrty6KSWxYBjeA4NSNmkwX1zFO07r5jeJrb7EDxWW4qvq6nNsWHtkc5ogjEcZdZoc4uufAe3yWmUtNU1U7YqaCSVxcO6xpJ5+S2ziyb5uNj/wAli+lyj1PRVxCOfK2UqaXAquNzcRlMdVWxuIc6Rpd+DZ4NGg79ferj7nYocoUjoauokxqse6qZH6wRI2n8m371wAf+sfBI6aGbhvgUk4hdHT4hLI6OSTQH96YBt/aRfyusXEK7EcxQ4viGP0dK9rw4SskuImt5Na0dOlvNEspwxr8Rnx6sgr6maRsdFI5zZSTpcHs6Hkea5+OQPiF02iqH07s2ZtqH05Yab1aCWBpDJXlo3F/PRfzuuZ2s0eSmPKJ4V699sMp2jqXX+JWRlkgdlyhhe/5T+QHhckLF9rHPJTUr4y4RkkgC97+SyowjHqpscVPg0zWXJiLm6QPE78laENmyIwmixKUWaLTua7zsBy9ywsdDLTUctLr700g0OLdOroD7FtGDigy5hr8NxPEoHTVDXAiId5oO5HmbqjjEuVcRip4zPVN9Vb2YMdru3vv5oMDhdKWYdJRSVAjkNQWh4PIgXv8AMtiocQo46WKqmqhJL2Yie8uAPyiCsdTR5bp4XD1OqqGmQ31vI3PXZXUElCyNrIcu07ef64b2+PigwubcFp5GjFMOkY4Ed9jdy4eK1mswnEcPihmq6SSKOoaHxPI2cDysV0g4hUl8cBhp4o3t3DGCwseStKKpjopzlPHw2bDKvvU8rh+suJ5A+AKDUcAx+XBpdbNyeep21ltT8/sewF88UYtyY0udfpz2WvY1g1LDVTUsTOyqKYmORo5OPQj2rAPhkZzabX52UDbJMy1GKVDaWCZzNV9dVMRqa3e+kcmi3vWPq6vABLIxk1QY2uc3tGEmSUanAA32tpAPvWFp4KqqkbTU8bnvebNa0cytqwzJAhoJsXxwFkVKztXRDYuFjYX8zZBhY4qNzpHU8EjGajpEpu/mdvLqqzauOEdmy7j4eatXPuBFFu48/JW1S8QObDGRsO8epQZP7oOYS7VY2IuDuAeitxOXG4673WKdUg7XUwqHcgTsgynaWAub9FD1hlgGsFz1PRY4Tnx381K+qIBAIAUbGRfUxt3c/wBwKnjqwRbTYeJWGdVAWOylfVyvFtVwpGYlq42jSyznX28lavrHXLSRcjoscaksbzN1IyUkgud8UGcpJCQNVisgQyVmm2pp236rX465pJa222yyVDWA8zY9FIt8Rwx9MWviBMbjYAdD4LdMjSPoq6pqi3UWaG29rf51hI5i+7bg35jy8VkKLFYsKdJpgcRM7WTfkbW2Qbdgor8Szph2J1dQzTC2VjY2NsADG/f510hc0yZiFLV4/SCGUau/3Tz/AFty6WgIiICIiAiIgIiICIiAiIgIiICIiAiIgIiICIiAiIgIiICIiAiIgIiICIiAiIgIiICIiAiIgIiICIiAiIgIiICIiAiIgIiICIiAiIgKlP0VVUp+ipf7K1fKk1TKVqmXO0ljcxi+A19ulO8/ALlZifrA7p2B3JXWMab2mFVUV7CSMsJ8jsfmK00ZejNpPw9rC1rK8DH0Uhc/dvLwWywPa2KNp2JaFjocOpqZx1yPb7VeCQGWPRM3QBaxG5RC9nP9aSjxjd9C1mPaUX8Vf5peW4fTkOtepj5e/ZY8EmUHbmkDY6Q9291khy5rFUmzRcLKNc3SLneygTKBQOF+YQuB6oIElSOup7jxClcfMIJDyVJ481VcSqT3OQU7XI2VKpJ0ndVHmQ2DTY6m/C4v8yp1N7G1lIwVUSZipHHduymqe7K4u2A8VJrY9zQ1wJ8AUE0RImCztMSQsNHTzdrcROtfwWbp2SNAu0oKzWmyn0lUoY3xxNjNzoaBfxVXfe6gU6urgw+lmraqQMigYXvcegC10ZyxMUX3YGWak4dp19r2g16PytPO1t1mMewsY3g1XhZk0GojLWu8HAgj5wte9czaME+9373P649W9VFR2rey06dOrx5b2VqxBLOVeYKg0lHX4JhMmJQ1bC/UyQN0ja17+0/BY+lzpWzY7BgNRl2aGeWznfhmu7Nn5RsryjpK3LOU4aDDoPXaumh0sbewL3Ekk36Akq3wPCajAMNqsUnidiGNVQ7WfvAFx6MaTsAPt0Tg5X+PZijwV9NSR00lXV1ri2Cnj5utzJPQBWNNmmduJ0+FY5hMmHzVYPq7i8PY8jpcciqOPUWKzYhhOacOog+ppI3MnpHPFy143APK4uVbTU2OZoxnDKurwx2HUWHS+sHtHhz5Hi1gLchskRGkbZDEcbxaCumoqDL81SItJ7UyBjDcA7X581jcCq6CpxvFJXYS+jxRoY2qBfrDgR3bEbdAoZjOKVVW6nr8tvrKWJ5NO+Co0HcC5I9ysct4ZXYfiNdVS0ktDRzhjo4HSa3ax1J8OfxU64PVe4uXh77N6la3NE50xJNzueS3GoFLUnT2V3HxWKqMMia5z+ybsDffooiVm65Hbpwpl/2KIf8AuK2RaNlqpmjxbD6OOZwhfTuc5l9nWabfCy3gclWYDwVWH8b2ql4KrD+N7VbH9pW3hUREW7MREQEREBY/H/8Aeip/wR9IWQWPx/8A3oqf8EfSFTL9ifuWp9qHKs8f2p4j/wA23/PauLLtOeP7U8R/5tv+e1cjwnDJsVqTBC0kMb2j7c9AIvb4rm6OdY5mfn/Rt1EbvEKMI79+1HyT4+BVRjdo/wAKP1p/j/fLeJ8hYQ6GOqoq+RrSS0k2cDtz6K1jyjh9PUNa6odUsjjAdZ2j5d7dDfmtI6ik+FPdWhq9FQVNdKyGnOp3ZuJJNg0XO5PRbVguXKGpwx0jq6Vs0MgM2k2BaDseV7bfSqkzMOY8RYZMyCONgaWR2vvq3ceZ6exXeW2up6yTVLK9tREdQkNw4ixHT/CCyyZZtHHDSlIieVjmDDB9zjiVRV9pPGA0m1tPK3LzGy1VrnGWR7JCGuAIAPLwv8V0Orw+ljLmmMmKcaHtLvEg33HktNxGmjw+epiiidcgMe0fijmSPc0+4qcOTcaRkrztj6h4J7eMhgebEG5s7TY8/j71Rnle7tNUw2ftufNZytwuKLDhWSOvE6xa4W/GG/LlY3HsWP8AufB2jnOk/Btl0yPJFhYEn+bxW1bRPLOYlfYjI/EcIp6ggPfFdj3X3FjYH2cvisC0bt/Cj9c8/JdKyZh9K+CfVENFxsd7E3uD7iFrmN4RhtVXacMY6GpbIO1p+guRYg9OY29izx5Y7povek67msxjeL8KP1w+PkkY2j/Cjm7x8FfOweopaltJVwPhmYXP0vNrgAfSrMNjY5jHseHNLgQTuCt9xPhlMa8pWjaP8KPkP8fNRaP1v8MP1p3U/wB8oNMFo+6/5D+vtV7LhU8FFT18lPIIpYnEG+9rusSPApvXlGtrG2w/Cj9b8/FNOz/wo+QPHxCjeDTbS/8AW/HzULwWfs/5A6+YUiVzdz+GHyR1PkpnjuyfhR8sePmpX9hc91/yR19ineYNMndf8sdfIqRMR+Ed+FH68PzqVg78f4Yfrh6nyUxMHaO7r/14dfaoMMGuPuv/AF09fYoFNo2H4UdfHwU7G7s/Cj9bd4/3ykaYLDuv5nr5Kdpguzuv/W3df8JBADb9eH634nxUXD5f4UfrbPH+9RvY6fkv/W/HzUXmCz+6/wDWmdf8FBJI3n+GH4vj4I9v65+G/HHj5pJ2Fzdr/wAXr5KLzBaTuv8Aljr7VImA/CD8KP13zRg7sX4YfrjvH+9QGDtRs/8AXfFGGDRF3X/rjuvk1QSkaO638KOTvHwTTsz8KPkHx81Fpg0t7r/ku6+SAwWZdr/kO6+ZQGjuu/DD9b8T4hRLdn/hR+ts8f71QaYNLu6/9b8fMKZxhs/uv/W2df8ABQSyj5f4Uc2+PgpKi4lf3w7vH6VUlMPf7r+bevkqVToMz9APyjz9qmCUaT+yof8AnG/SvROF/wC+VL/zzP8AOC87Un9lQ/8AON+leicL/wB8qX/nmf5wXH1f2qujB4lv6Ii7XMIiICIiAiIgtpPln2qVTSfLKozTGIMDY3PMjg0BvTxJ8AACqLQO7SSeNzJG9nHq1gcy6wsPgSfgqikihZAHNYLanF7j1JPNTokREQEREBERAREQAbJYX1FouiIIaGF4eWjULgG24BUdDA4u0DU7mbboiCGll9WgXta9uigGMDzIGDURa9t7KZEANbr1BoDrWvbogijaAGsA0jSNuQ8ERNCAZG0giNoIJPLqeaiWNvqsL+NkRQMVjGYsDwKeJuJ1AhllaXMOgklt99wFjjn3JxaGGtZYEm3ZO5nn0Vhn/KWL5jrKOfDREWwROY/W625cCFq36WOZ+rab+MP1LsxYsNqRN7allNrRPDem8QcpMGluIgAdBG76kbxCyk1oazEGtaNgBG6w+ZaL+llmb8mm/jD9Sh+ljmfwpv4z+Zae46b947rfJvR4gZRcbnEGk/8ANO+pHZ/yi497EAbeMbvqWi/pY5n8Kb+M/mT9LHM/hTfxn8ye46b947rfJvLc+5OaQRXMBHIiJ31KP6YGUNAj9fbpHTsnW+haL+ljmfwpv4z+ZP0ssz/k038Z/MnuOm/eO63yb03iBlBoAbXtFuX4J31KI4gZQFrV7RYk7RO5nryWi/pZZm/Jpv4w/Un6WWZvyab+MP1J7npv3jut8m9/phZT/bP/AOJu+pQ/TCyp+2X/AMTd9S0X9LLM35NN/GH6k/SyzN+TTfxh+pPc9P8AvHdb5N6/TCyp+2X/AMTd9SfphZU/bL/4m76lov6WWZvyab+MP1J+llmb8mm/jD9Se56f947rfJvX6YWVP2y/+Ju+pR/TCyn+2f8A8Td9S0T9LLM35NN/GH6k/SxzOeTab+MP1J7np/3jut8nXsKxGkxagixChk7SCXVodYi9nEHn5gq7WFybhdVg2W6PDa0NE0PaatJuN5HOHzELNLktERMxHhaPqIiKAREQEREHL+NvycG9tR/8rXL11Djb8nBvbUf/ACtcvUSIFX9N2JoJJzQRSmnc1shc5wNnXs7Y25i3vHirA7BZGgkpqWOqZLUxuFVTGEtNxpdqa4Hl0LQqphdVNZHXQVeO1WHU3a1FSYwLv7z3tc5zhvtp7v8ACCwg5LJSeqTQUlEcRYyGHU57tBPfee863sDB/wBVY21iQDcX+KlC8wnGK7Ba1lbQTOY9jgSL7PAPI+IUMUxStxqulxHEJe0nltc2sABsAPIBWqIbXM2J18+HU+EyTk0lK90kUdtg5xJJ8+Z+Kp0lbU4fIZqWQNeRY3aCLewqkiDN47nDFMepIMPnbFBTQ2PZwt0h7h+MVg+iioFBdYPiOIYVWmooQ0klpIcwEOA6XPJZ2etx7EA6eur5A3c9mw2aAsEyURRxBvyi0kn3n6lsj6Zxp2TNfpY2Ml3mSrDE01G+vldUNDtIBEdzc89ysrTQB1ixt+8Afbe351TpJ/ubg1LM+Jxa+Nti0/jEkhV4vX6ehFVT04nllcZiGgnQw9659mw96DKUlCJQ8cge77/NVaZolbBLuLg32522VpjMlfQ09O2MSRSTktkuLWIG4Hncq5rYo2YlhVHBdjYwSWDlbz94KCaqbC6WnhiIMrpLEN3Ib1J8kxqnwzEsKqI3ud21I5zmSN/FdttbwUKRgOZqmQX7kYB+DfrVKmiqIcKrZKyLsnSyDSDubFw3Qa1X1NXNUNNZAGSiNrXPHOSw2cfdb4K6pcQpS9sNdRtMf4zmjc7Wv8wWW9TirsYiop2ktEEbfCxsSbfMqDcu1FXK5mHMEoZI6OxIB2UaGwZTwzL8RirKbQ6Ui+53BVTiVViDKsscRA7aaOM28Nz9ICsabJFXEPwlaYZyNTdG7QfA+K1TNuJ4lC2TL9fUiUwPY+/O+22/sKka9HM2EF5O5cdXuWPqJXSyOk3Fz0UHyO3F73N1Qc4ja6rtaIC4qHbOHIqm4m6lJ8FCdKplceZUO0PQqnqKhcqUaVQ67b3Ue0AVEEhCbolNqL3WSRwFgPBS3sLqS90FRri03BV/TzFobd1isaDZVY37qYVltFLUteA64DrWKrvmDy5jnfzFa/RVDmHdZeN8ZAcL6jsVKG0cN3/+WlAy5v8AhgR/2T129cQ4bgHOmHu6gSj/AOJPXb0BERAREQEREBERAREQEREBERAREQEREBERAREQEREBERAREQEREBERAREQEREBERAREQEREBERAREQEREBERAREQEREBERAREQEREBUp+iqq0rZXR20gbjr7VnltFa7lakbtpFqmVmKuQfit+Cp1GJPp4JKhzGlsTS8gA3IAuuT31W/u5TY3thVSb2tGSrKNpFNGOnZt+hc2rPSGyZilC6OkroWxzMLXdq4MduBcAE7EXIIPULSOJHpRNyZl2tx7CKTDsUioIBK6Jkl3uHaMbsA/oHOcfJq1jc8aU1HzdnxKxk81axgmRoC4lh/pF1eMUFJidTDhMAq6WGo7PUdTS9gcWn8J0vb3LP5H414bm3Gq3AKWrw+TEMPYySaKIk6WuALT8rfZwuRtfZJnXMwmI36up5gjbJQU4e0kCdp26bOWPY3vixWPxbNmItpotEFLr13s5jiORH5XmsKc04m3U4Q0xLTz0ut/nKsZa6W93Z0imBDBYXKyAvoG/RcedxSzHTSdkKLDtm37zH3/z1E8ZcwMZ3qLDRYbns5Lf56j3tT3dnYLbqNlzqHiLjUsTJHU1CNQB+Q/w/wlXZn7GnkA09D4/If/pJ72p7uzfbHxUSLW6rR2Z5xYmzqekHsa7/AElM7O+KBpd2NHt/eO/0k99U93ZupAKgR49Vor8/4ox1jTUhFrmzHf6Sou4jYhpcWwUhLRe2h3+knvanu7OgaRcbckLGkXsudy8S8SjDnCnozpHLs3/6SwtfxmxymLWw0GHu1A21Rv2tbb5fmnvanu7OkYsxvq01mi+3TzWqyOLZwWkj2LmuYOPuZqaGVrcNwnUdiHQy/wCsWiVHpEZvbPc4Zgthv+sy7bf84rRkrJ7uXqLBppXz6HPcWhl7E+YWfe9kUbpZHBrGDU5xNgAOpXm7LHHjMVRF6w+iwvUe7ZsUgAH8YVvdDxTxXGqSekqqShayWMsd2bX3s4EHm4qPeVg93Z1GGvoakPNPWQyaBd2l4OkeJUZ62jgDXz1cTA/5Jc8C/s+IXK6XHoaNs8DYIiKkN1XG4tax/pvzVeqxhlZTspjHHGyOV8gEYtu43tv0GwHkE95Q93Z0z16iAaTWQ2c3UDrG48QqhngbKITMwPJsG6he9r8vYFyiqxg1EUED3DTTx9i23Vt+vTw+Ci/MszcRbioMZmYQQDfT02536W5p7yh7uzqYraNxc1lVESwXcA8bC1zf3KMc0M5IhmZJpIvpN7G1/oIXJKfMlRTNnDBG4VLNEmq+9wBfY8wAmHZ1rMGEwpoqeTtmhrjIHO2F/Bw/K+hPeVPd2dcEkTrBsrO9exBG6kmr6GnDTUVkMesEt1PA1W8PFcfdxAxJuoer0RuQTdjuYJP5XW9jbpZYuvz1iOKODamOjHq75NJY1wLtZ3Ju49fC3JPeVPd2dsdiFAZQ312DU4AtGsXIIuPiFY4i+J8mhkrS4C9gbnr9R+C4/UZ8nZJ90Z4aZraYMuGtIaGxtAF9+VgLrE4hxuwvC6ymqaqvw+KfEZJPVGOJMb7Rl7rEHZoA5k8yOp3tW8W8Ims18u0xfr2yhUtJEnXun6F59xL0lMWw2mr8SYMAmjoqSWpZFHrdJO9rSWxtAk5kgD3qrlr0larMGC0eLVjMHoZKuLXJTzBzXxkkjSR2l77K2p1vSvG3ovLcN8YwuoLwCKdzdP8A1CfzrehyXnrhvx3ytXYzS4NjON4RFiPq8ktPFE8hz42N72xcbmxHLnv4LutLiZqqaGqiaOznjbIy7SDZwuLg8uazvkivlaKTMcMh4KrD+N7Vj/XJfyW/BXdFK6Vri4DY9FOHJW1tQrekxG5XKIi62IiIgIiICx+P/wC9FT/gj6Qsgtfz9iE2FZQxLEKdrHSQxtLQ8EtPfaN7EeKyz2imK1p8RE/wXxRNrxEfNzrPH9qeI/8ANt/z2rn/AA7aXY5LYXtTuuPEamg/StU458a81ZY4TZjx+gw/CpKijp4nxtmikLCTNG3cCQHk49V44wb09OL+BVMlVR5cye58kRiPaUdUQASDtaoG+y8/oMteq6e04/n/ACh19VjnBljvfSnCMMlpcOdRyjXGHOdpOxaC3Vb4krDRwuxGF1OapwFG4ySFo3c21gB4Hd/vXgiL9Ed44RPkecr5HkMji4l9DVm1+g/rnkrZv6IdxpjeZIcsZJie47uZQ1XgRb+yfM/FbxgyRMzLKclHunDLzYgIqak7ORji89oLDZ5LRb2c/JbrhrIJakzskbYE6Rptya22/hZx+K+bTf0QLjMGFn3tZMJJLi80VVqJIcCSfWOfePzK7h/RFONcERhiytkdrSQRaiq7i3K39cq2TDe/hFMlavonUzsdVmJ8okDm7Bo+SBa9/iPiFjp47Rj1qO/ZREykMu2SNztnN67bg+1fPgfohnGi8j/vWyTqkIL3eo1dza3/AL89bC6nP6IlxsMHYfezkqwFg71Kr1W/lKrGC8JnLWXu+YyTYPSx01J2k7QdURb3ZGtJG48bFpCsaH8MWNlp3sc5/wCHJbqDmbhtvACxaV4PPp88ZDUmqjy9lCNxJJDaWrtYgC29RysFCD09+MNNXOr4su5PDn31MNHVFhvz2NR47+1bRimI0pN4mX0tqaePC8BxCOiZ2doZHNIO99PdPut8y02F1bXVcE+HUxjq3vbFM8tudfNxIPgWErw7L+iQccJoDTyZVyKWnYn1GsuR/KlZzfohnGuVrmw5byZTuc8yF8NFVB1ySTuak+J+Kyx4b13uF7ZKz4e4ccxx1dWFjbzxsk0RyPG9wALg+B52VCSU4n2b5KYGo1OMkreTrNP5h714Ok9ObizK5jjlzKA0AAAUlSB/7sKEXpy8W4dOjAMp906h/WlTz/j10Rj1HDGbbnl7zw7BjW1VOyF7ZIw0um2ALWb3Ph1st1dJSmuihkaH0scDo3dzu6bWIPlcBfOKh9Pbi/h87qiDLWTbuv3XUdVaxvt/ZHLf6FeD9EK4yi1sqZIFm6P7Cq9xb/pKyyY73lel61h7mzVlv7l2xDDtMtBK2zXDfQfD2eC1y77P7g+QOnmF43g/RAeMkELqVuWMlvp331wPo6tzHHbf+yb9OhWMl9OLitI97m5byjGH7aW0tVYDyvUHwWuOLRGrKWmszw9zCga5jXPr6WMuja7S4OuLgc7BRrMOrKeGSfQyWLW38JGQ4C4Nr+HvXhU+m9xYPPAMqbgD+xKn/Xq+pPTe40UrX1sOW8r9kDd5NDVFhG4sfw9rG9vetNK7e1CX9o7uD9eHT2qVhfrj7g/XD+L7F4jk9OPiw+V8gy5lFmp+vS2lqrDyF6i9lIPTg4sAtP3Ayn3Xah/WlT/r1Gjb240vs3uDr08lMxz7s7g/W3dP8JeIP6t7iuBb7gZU6/8AJan/AF6iPTf4sC3+4GU9gW/2JU9b/wDr/NTo29vgv0/IH63+T5o4v7/cH62z8X/BXiD+rg4sWt9wMp/J0/2JU/69D6cHFg3/ANwMp7tDf7Eqelv/AF/kmjb27I593dwfi/i+SPL/AMINA+WPxfavEJ9N7iw6/wDuBlTp/wAkqen/AG6H03uLBv8A7gZU7xv/AGLU/wCvTRt7hBf2o7g/XfyUY5+iLuD9cd08mrw+PTg4s6g4YBlO+rV/YlTz/j1Wf6avGKGnjnkyzldsZedL3UVUASQNr9v5Jo29rtLiG3YPku6eSXfZncHyD08yvEI9N7iwAB9wMp7Aj+xKnr/26iPTe4sbWwDKmwI/sSp/1/mmjb281z9Lu4P1vw8wokvtJ3B+ts/F/wAFeHx6b/FgAj7gZU3Gn+xan/XqP9XBxYN/9wMp7tDf7Eqelv8A1/kmjb29KX9/uDm38XyVOoJMr9Tbd49PNeK3emnxhNO6qdlnLAiuAX+pVWm/Tft1bv8ATd4ryOLnYBlS5JP9iVP+vSIJl7dpP7Kh/wCcb9K9E4X/AL5Uv/PM/wA4L5R4T6anFOfFKOB+AZVDZJ42m1LU3sXD/wBevo1lfiHjVbmbCaGWlohHUVsMTi1j7gF4Bt3ue68z2h1FMF8db+v/AAdvSYbZK2mvo9AoiL1HCIiICIiAiIgspJXGqdCIXWAuX8hfoPNQgiMMel0rpHElxc7mSfzLz9nv0psbwPMuJ5Yy1wyrq2ow6tmohVVkghp5HRvLS5pBJINr8uS1zDvSG9IHG3ySUmUMqUrIrFzBS1laQLEkl0UjQBYdQsbZK18yvETPiHqdFxbCM98d6qrdTYhl/LkIEetsr6eSJpJOwI9Yc8cvyeiu8Q4kcQsKwSPF8SkyzG+oZqhhgpZ5bks1NBLpWW52OyznqcUeq8Y7T6OvIuU4DxnlqppqTHIaWnfHqcyZkb2skYHkX0lxLTbTsT+VbltUpuLGM1EDntoaJzg7SHdm9rfkjcDWSd787LO/XYaRu0rRgvPh1JFyRnFDOvrxY+hwb1QN2eI5NZdfw1+HwtzN7C4PE3M5+TDhY9tPIf8A5YsZ9qdNHr+i/wCy5Pk6mi5Q7iXm4gBjsHB63oZT/wDL1A8Ss5X2dgtvD1GXf/4sn+K9N8/0R+zZPk6wpZJYYW6ppGsBNgXGy5EOLGdPWxSDDMKOin1vlMMzWPk1WAB1mwtv1N9rdVY45xSzJW07oXUmH00zA+SGJ8Ly57gCAAe0Af4mxuBtuTtr+24bcUnlWcN68zDtUU8ExIilY+250uup155xvifxMynW1NDh2DYV2j7GKodRzVkXZblr5GRStkjNgSQA72myx2EelTm/C5ntzvkmirqRhANdl+Rzw0dS+GRxewDz3W2PPW8c+WdqzV6XRaDk7jZw/wA8sDcBzFSPqDsaaY9lM0+BY6xC3QVbyAQGm6074RHK6RWvrUng34J61J4N+Cd8J0ukVr61J+S1PWpDtpanfBpdItI4gZ8xDKdJ2lHQMLW0s9VPWTwvdTUrGCzS/QbuJe5g0g3I1HosTifETOGE1EEdTQYbIa+rNNQwMp6gSTSdiXNiLidLXFzJDq5BukWvcqvva70dsumosbhtdiU2HUsuJ0sVPWvhYaiJjtTWSW7zWnqAeqwebc14tgQL6OGlLI4jM4ywyya2gHujR8k3tvvsDtuFPfEHbLbkufFctdxPzLQ0VPjWL0WHx4dNj5w9zoIJXuFGITeUd69zO1zWnTYtLe7c3XRqev8AWYI6mNtmSsa9uppBsRcXB5HfkkZIkmswvLnxS58VzvOXEvEMqZpjwx1JTSYc3A6rFp3aT2oMUrG2aS8C2knaxJNrKy/TaxSvxfDMIwihpGSVM9DJUuqbWbSVGvdmmT9ctGbDfzCe9qdsuo3PiitRVSEC7GrSMe4j1+EYnmugEdEBgeAsxKk7Rrry1DmznS7vC7fwTNhY97nySckQdsy6Ci0HCeIldiePZYwpkdE6PGMFmxGrcxrtUcrBBZre9YC8r+dz3Rut09ak8Gp3xJ2yukVr61J+S1PWpPBvwU98Gl0itfWpPyWp61J4N+Cd8Gl0itfWpPBvwT1qTwb8E74NMlF8gKdUqdxdC1x6qqtIncbZyIiKQREQEXE/Ss425q4GZLwrMeUsPwmrqa7EhRyMxGKSRgYY3uuBHIw3u0dT7F5c/VD+NX7mMk/yKr/2lRsev+NvycG9tR/8rXL15zzT6bvFbNwphiWX8px+qayzsKSpF9Vr3vOfyQqeVvSH4j5krfVY8GwY2exrhBQVEjrONv2aw96iZTEbejytolpqd9LTUwgiHrNJRte9rBrjBZqc4H8pxAA9huvNGB8ecdhx3FIM4YdRR4dRzOpIG0lNI2rln1ADuOlcNLQdTvIbHcK84heknnzIEWA00FDlOvrq2mL6hzYp3MFNDK0UxAbMC0va1xcCSfDSq7hOtPR9RhNHX4/AyQN7CrmhZF2UnOEvEYLRbkLW38FqhADiB0JC82wemvxYhkppfuPll5pWxtYH09TYhkhkF7T73JsfIDrusfh3pQ5+q6tkM2F5djYbue71ee4aBc/8arIl6iReZoPSU4i1VR2cGC4Bpe6zL0817dL/AIVXH9UbxAkqJGQ4VgDomO0tPYTXcRzI/C8rqDT0ii85H0ic/du2AYTgVwLv/ATbf/FV6d4OZcxfOmUYcyZyDKSWtOumiomlgEXQu1l25VojaGPUCulScNsBZf8Aruv/AIbP9BWkuQcGaO7U1t/AvZ/op2yOf6369IANhYLan0ddPgrqiqqBHEIbiNnM2G1yrs5NwmJ5eyaqJ8HOb/oq6qo2fcw4YS7syzRq/GI+tTqUbYnGYhBhFDAG2vpO58GK+xOWWip6CNs742vc1jzHsS0M5ee9lb4qIqxsUcvd7EFw0bfTdRqql+KSQ9toApzraG7XJ8fgp0lkszPdLiNBCXu0l7jZxvze2596ryBr8yUsYd8mG5t7HfWrRpkxKtgq6hjWyQcmtFmne+91sFLTwOqfug+FpmLQ0O8Amhh4nSeuY3Ux3aYo3aDbkRe3+aFSwiLEMbwafVPrlfUBup52DBYrZahjJoZYXMAbK0tdpFjuuCx8ceIWC5mlwDLmSKCpw8Yh6tAyemmbVTEk3OrtNPTnp5Wumh3ekwQtro61pe57I9GkDb2n3LJUVDBhQNQ5rYoi4uOp25c7qtIm414Zg+Nsy/i9BNBXmkkrqkbGKBrWFxbqvYnbYA9VgqDiq7iBlSGpoMPnjpZq5tPIZ4yyQHWCDe5Btfw+CaHYKmaGnhdVSvDI2ML3OPQBcFzHiH3UxerrxfTNIS3/AAeQ+YJ6RPGLHsl5Og+5UNC+WsqGwv7aN5DmjcjuuHguacGuIdbxHqMSosdgpYJ6WNk0PqjXNDmk2dfUXb8lA3J/NUXc1udFlXCauIPkkq2uJ3Ae0D/NXFvSRzti/B/EcEpct01JUx4pBPLIa5jnkaCwDTocy3yje91WY0tEtyKlXmk+kxnz9qcB/k83+tUP6pfPfI4TgP8AETf61Qnb0uoEgLzT/VLZ8B0nCMCB86eb/WqMvpJZ/hf2c2DYGx1g6zqeYGxFwf13zVtj0mTdLkLzV/VK56/arAf4ib/Wp/VK56/arAf4ib/WqqNvSjnFQuV5uPpL5z7LT9xcE7bVcv0S6S3w067387+5Sn0k89i18JwIX5f1vNv/APFVMSS9KA9FM02K80/1SmeQb/crAf4ib/WqP9Utnof+isB/iJv9am1Xp6JxWRpql2zRz815Tb6TefG8sIwD+Tzf61VG+lFn9nLB8v8A8nn/ANap2PbvDPUc54eS48pvZ+tPXc18x8B9Mnidl7EYcTosBys+WHVpEtLUFpu0tN7TjoVtX6ofxq/cxkn+RVf+0psfQ5F549Ez0h868eBmE5vwvBKP7kmDsPubBLHq16r6u0kffkOVl6HUgiIgIiICIiAiIgIiICIiAiIgIiICIiAiIgIiICIiAiIgIiICIiAiIgIiICIiAiIgIiICIiAiIgIiICIiAiIgIiICIiAiIgIiICscR/F9n5wr5WOI/i+z84WHU/6ctMX24WSsccfPHg9Y+lqOwmELuzk06tLuhsr5UquR0VLNK2AzOZG5wjH45Avb38l5scS7Hz64rV+EcOssUeYZcoYdWVlFmXE45456ZgfLG+pro2anuYdW2+9/ktVDN+Xfv7yBUYdQ5XwDB5a2ippW1UcUeqK745b3ZGDu0ObsetllfSvw/FK3AuIcGJ05p4sJxqirafuWMjJYqdxFvyddXN7S08t1iKXCqdmXsNkocqzsiFFTkyvxRoLrxtIJaagWuN7W2uvVrO67ccxqU+Ya4YBlOtxagyjlmaTCKEPbH6sx2vTZpcbw97nc79F1fg5WYLW4TQ5riy9h2F1mLYdT1DYqWCNvYxyRMfp1NaCQdQNzztyBC8/52hmiyVjz24VIHNoJHa2YhGTHYi7rCdxO19rFdY4WYoIMi5bjJN2YHhrWnwvSREhZZ/sL4o+J2fGMYBYz8IBdxJv7Fgn401sxY6UDV8keK1rFsRkrIYo4nX3uTq5DdYdseI+tRTvmDRGSSA8b7WsR71xw6l1W4zIK6X+uXEEWAv5rF1eLWik11habA2urJ2HVtVVSO7KN2/7KOVyoHLdVU9008di6x/ChXjQ65HmXDIWRNlq476QLE+Sr1uaKBmHVDocQjY/sXhrg4bHSbFcYqspZnqZ+3iETgeV5m7fOq0WTc2PgkglbBoe3T+vt2v71XtgbTDmyogJbLmpzr3IBc0+zoqv35EW/8qXC5HNzefwWifpXZodIJIuwcRtvM3kjuEecpiXXpLE7fhW3Vu2qNN+hzzUNLv8Ad6N5I/HLRbdUnZwrog8DE47nmNLbrRmcFc6vv2bqckG/6+361sUHCbOIfreKbSWj/j23v8U7ammUfnGscND8RsHbagAFicXxuWcNIxY3FzuGi/zLKR8HM2SOLCaawtv2zdvnWDzPwrzbh0kTZH04Loy6wladrkBI7TTWsfxmpZA58mItkLjzAaLrneL46Y5ywy32ButizFlXHqCmcZpYnDe/4QfMue1+X8erqn+s2RPAaNzKB435laViNKz5dEyjmB7GfKcRfp12XWsp5glJlOrYs68/tuuIYBkXN1CRHUdizVa2mpYb/Ot8wbBMWoXPFTVhoe3SA2oB3+KresSmHVIcde52qQEu0i5vyV593zbu6m35rmr4atrS2PESCLEEzHop44cUewO+6rRYbDtCs9Jh0J2YIdZ0kg7m11K7G9TNOqwK0EYZX1JAdj8Icemt23LwSXDWyFrJM6UTdNztK4b+aaNt8bjQBLS8beatp8ZYNThKOW261aPJD52sldmYd9ocC1z7EHzUsvD1ulzpM1aGNFyS5/LqeantlHdDNyY0HP8A1wWNxseVlj24sztpA52+q4uVHK3DrA6jEi05+YC6Nx37/UdC5bQzhLlqlkfNUcQGP12s0RN/0lWY0tE7aniGKt9SmExGhwDXC+xaTYj4FcipJMOwbBK7OtNiGKTYlhuVHYXRMlpHugoJooiJHseBbvSsFyfF45WXoLMXDHLLcs1dZT5ydM+NgOlrGnfUPBy4lxMxLAeGuB0+E6KqswbGYKmLEYqZ7BLKx7XMcQSbN787He4+xdPTzDDNzESsI884iOHxx91ZUvrTgnrLnOoZeyM3Y6w2+v5Oq3eHTdV255nqOHM2Y2VcsOItwA1zQaGR0frPq+uwcX/J18iRa3itlZw+ndgMmWjQZgGHeq/c90Yr6M/gdHZ6L2v8nbxsryiyE+DAn5T+5+Yzh0+GPw3sfWqV34Axdla4F9mm1/YupztYyli2Tq/CDxJzLQV2IZtrcszwYZJFSPFLh1SaaTQ/ru6R9w4nYu25BfRdrWsaGMbZrRYDwC8d+j7ieUM28G6aXL1JiVPTDEcJy3JBWuDu46spY3AECzrskuSL9eXJexVwdTbc6dOKNciv8O+Q/wBqsFf4d8h/tVem/wBSE5fsSvERF6bjEREBERAWq8Uf7QsX/wCaZ/3jVtS1Xij/AGhYv/zTP+8aubrf+7ZP/TP8G3T/AOtT74/i8M+kt/wFZu/6LB/7sQr5zr6Mekt/wFZu/wCiwf8AuxCvnSyN8r2xxsLnOOloAuSfBeT/ANHf+62/9X8od/tb/Vj7v5y79ws4kcIMPz1gOTzwTw7MGB19ZT4dU1eIzS+vz9q9rHytDHBjDdxLWAHYAauqr+m/whyNwe47TZS4eTA0FXh9PXOoWv1mhnkfI0wX5nZjXgHe0gHmtm4R+jrxS4ZYRhHG2p4V4rmHHZJXTZbwZlM57YJWWLK2rA3axpLXMj2LyAfkglcr4vZO4vZTxzD+JXGCCogzBmfEKisENebVT+xdHeV7ObYyXhreQswgbBe9t5TsvpAZN4e+iYzh/wAPjkDCszZhrsMZjWaKvEzIe2Y95Z6vDocOzAMco1WJ+SfJab6bXo/4LwP4h4VX5NjlblTOGHjE8Na92rsHgjtYQeobqjcD4SAb2uumfogNBW8Zc4cMuKvD+lfjGFZuy7Dh1J6oO0c2qbUPeYXAfJd/XDRY9Q7wVD9ElzxhOMZpyBwowOeOtqMk4OY6ySFwfpqJxE0Qm34wbTtNv/WBNjl/C7iPwfw/PWCZQPBSgzBl+tq6fDamrxCWU4jP2j2sdK0McGMN3EhgB2sNSh6bfCjI/BvjxXZTyA7RhctDTVrqXXrNFJJq1RX52s1rhfezwtv4SejrxU4XYThXGufhhi2PY+97pstYNHSukbBK0DTWVYHyWtJDmR83mx+SCVyDjVkLjBguJUecuMFNWRY/nKpqp+yrdqt4jMY7R0fNrXF+lgsBZhA2Ckblwo4kcIKTP2Xslu4I4djuBYhW0uG1FXiM0vr8/avax0o0ODGm7iQwA7ADV1UvpxcJsjcG+O9XlXh9Ut+5s+H09e+jD9ZoJpC8OgJ58mteL72kHtW3cIvR24qcLsHwnjbU8LMVzBmCR7pst4O2lc9lNKyxZW1YG7WtJDo2c3kA7NBK5BxsyFxYy/X02duMUVTBj2b6mqqXQ1xtVubGWAyvYd2sJfpZyHcIGwQcwXrTijwyyp6MnAbhnjVdkzDcezpxAD8Uq58UEj4qOnZHC/1dkbHN3InjBcT0dbouD8S+CPEbhJQZexPPOBOoKfM1IazD3l7Xa2ANJBse64B7CWncagvUvpmY2/jd6PnA3iJlGndXQ0FLU4ZijKcazSVj4qZvZOA3Hep5bX8Ag5p6WvBTKeT8ucOuM3DvDH4bl3iPg8Va/DS4yNw+q7KOQxtcdy1wkNr73Y5YrgGzDMfzXlbKGVeCNNmx9VUQsxmrxMSuJDngTGPs3BsUbG37ztRNiTbkuo+mxmKDLfAngjwHnkhdj2B4NT1+M07XAvo5RSsiZG7wJc6bb+8C854HxB40ZFfgeC5exbGcDfRuE+HwUsXYOl7R5eC7SAZgS4216hbYbKJG0emJgXCrLvG7EsK4O0klNgcFNC2WKzuybVDUJOyLtyy2je/yi5cRXs79ETzRl7G4OF1HX09I3iFBgDajNboGtD45pIoCIpbfjB4mIB3APmF5tzbwR4i5IyDlziVmPAnUuA5qBOG1Be0mQadTbtBu3U27hfmNwkDKZO4j8PsjYfhjIuFuH5nxAt7TE58ZlkDS/U78HC2Nw0tDNPedck32AAv2L04OFXCvKGXuGHEXhpgRy+M+YQcQqcHMhcIAYoJGkBxLgfwxabm127dVqXA30Xs5ZqwJ3FjH8kYxieWsOe11Ph1HETU4xLfuxRjm2P8ALk5AA2ubBUPSFyv6QOaW13GHjHluoy/RU89PhGG0dTGYGRxuDzHT00Z3LWNY4k+YvzCbGzcGvR/yplvgnU+krxjwypxSgnqRQ5Wy3CXMdi9UdQBe4biO7H7N3IY89BflHFfPHEjGpWYbmjAYsuYaQHU2FUmHNpIGMsNI2AdJaw3e52+69UcZsWr87egZwhx/hbilQZMl1FLTYtDh8jm1FJUMppIXSu0d5tn338JgeqxXGfN/32+gHkuu4rPE+enY0YMIqKloFbNSxySgvdfvFnZ90nkXBh3O6keHzzPtRR21HUuuUeKei22jgbX5d4gOqRG0TOilpdBfbvabuva97IORIux/dX0UP3N8RP46k/0k+6voofub4ifx1J/pIOOKLAXPDWi5J2C33P1bwSqcHhZw3wjNVLiQqWmV+KyQOiMGl2oDsyTq1aPKwK0SnldBPHMz5Ubg8e7dB64478Psl+iblbhvlibIuF5izVj1E7F8yVGKdo4Nbdg9Viax4DG6tbde57lxzsNT9NLgRlnhNmTK+b8gRTQ5Uz/hIxagp5TqNLJZjpIgerQJYiL7jVbe1z1H9EAmm43M4TcXMhUsmKYdmHBnUGmkHamCr7Rr+wfp5PvK5tvFjvBY39EPzdhEFLwm4N01XBV1+RcvMbipieHiKaSKnjERI5ECnLreD2oMZhXAzAOAfB/L3EzPeUHZtz/ncGXLWWpGPMFJThrXGpqGt7zyA6M6OXfaDzNvPHE7Nuf8y4sYs8wmikpzeOgjomUcMIN7aYmNaPK5ufNexvT3zDmfG5+FnGzg9jdcMCqMFdRU1RhMzgaabW2Xs36OWppaNJ2JiIPJat6emYsOzRwx4K4tmOGkj4i1mCGpx5sbWtnEboYdJmA3F3h5aDy74CiIHi9vMLq+T+KHDXI0OFU0XCTDszvbHHJidRjEsgfLKflxwtjcAxgGwJuSd7DksDn/AILcQeGOA5ZzJnHBfUqLN1Ia3C39o1xkjAY43AN2m0jDY9HBdV4J+i/nety/HxlzHw/xbGcGo6hhwzBqWFzpsYmHeaCBuynFu+88x3W3JUjL+nhwj4YcNsayNj/DLDXYPT5wwU4lUYQ55caTaMsNnEubqD3Agk7sKq8MOA+UuH/BCD0heL2AVGPVOPTep5PyvGXN+6Ermu0zTFveEdmufYWNm36gHRfSFyrx7xqSp4zcb8Jq8MlxLEmYZSQVjOxIb2ckgZBEdxFG1lturhckkleh/ShxrE85+ipwNz7wmxKsNNlejZh9e7DZHMmoqj1SKHvaO83S6GVl/wC+Hig8mcWc78SMw1gw7OWFx4HTRu1wYXS4c2igjHSzWtBfYci4uPnuudL2/wClBmymzb6E3CXGOI7o5OJNVWPDJJWBtW6ijfUMLpBz0uYKd2/MuBHMrxAkC/wP/frD/wDpMX+cF9cMl/254H/jKn/7xq+R+B/79Yf/ANJi/wA4L64ZL/tzwP8AxlT/APeNXznt3/Ww/wB+sPZ9mf6eT+/R6pREX0bxhERAREQEREHmPGsOrIM7Y7iNNhcLpBidUB6xA0ukaZnG7XuB08zYgi23hZZmtzBmCvNTOyGmpvWoWwPZI4vcxgL+Vtr98q5zfL2OM4zMXWEdRUPJ8AHHf5l5Gk4nZ5xOXB+2zJiGmujc6aOINax34K4toaXCx3P5l8vFsvU5LRXUal6mq46xt6mrcQxGZz567MRiDm6SGaY7C52vfz+dW78JpJRG2p7acw20dpK7ukbC1rAW5LyfT4hV1WN4kK2sfOWSQhoqKh0gZdu4DXvHXnZvNev5bdq8D8orn6rHkwRG7eV8Vq2mdQoNp6eEh0UEbXAaQ4MAIHtSnJc15JJ/CyWJ/wAJVDuqFHbTNpde077+W644mZrLdUka9zHMilET3ANa8t1BvS9ri9vC659U8W8uUtTNTT5klY6B0rDqweUC8btLjcOIIBsuhu5XtexC8l5tqHw4xi8ETYvwUmNxi+i5AqG9dQJ5eHuK9H2dgplrPfG3Pnvasxp6dxaqxLAsG+72JYrhcVE1sbnSyNlAAeQG7NaTzcPisXgudaTHsQiwrCsey/VVc7nNihFRK1ztLdRFjH4AlS8XvwvBeRzN9UOGubZ1v+Oh3vcfG65JwleRxUy+HEWfidQ094nf1J/i4rt/YcMxPDH3t/m9AYZWfdLC6HEnMDDWUsNQWg3062B1r++yp4nSw1L6N00YcYalskZvYteAbOHmFRyqCMqYEHcxhdHf29ixXVfq1UgaNjUtv7NLj+ZeFHw5OHZ5jlJFSVdLjsGYIK50lRFLG5wmGzmtGm128u7tex5lXWMRZVxyJ7sey8G1G4bUsBbI20IaCJYzqbdzWnc9VMdgT8VomQ82Y7iea8by/i1RDPHR9rNSvZEWuaG1csRYTfewDLHZdGHPmmJtHOtM7UpOo+ayznw0y1NVwMwmqgqXOkcIpagESQMY4xtIqIhrJIAI1NdsCq+HV3Hfhc8U9PilVW0dNrBpsUtVROIcW2bUR3IJLHfLtayyeTs14LxBoJ637ly0c1GIXzskIa5utpewh7DuLAnn0W0UGOTVcLavDsZiropC57HuIOs2kBs5vnM88j0XfTr7Y57b8aYW6aLcwZc9KTCowyk4jZarcvTAb1TB6xSOde20jL+PVdfwDNWXM0Uja7L+NUlfC4XDoJQ/6FwTGcJgxPF4amtwplLSuZJHKaZoAkc4SEF4aLGxcwXeDs0+JWCqOEGGwSTY1kbMMuH1MEksj5aSf1aV+jfcN/BvFiTYho5rvx9ZjyeZYWw2pxD1dpKhyXmfBuLHGXJdLA7GaWHNNASbvkj9WqSBcWDheOQ3BsGnwXRMs+knw2xvTS41Wy5crtOp1PirOxt7HHuu9xXVExb7M7ZTOvtNm4mUNfi2EYXgdLA+alxPGKalxFjWFw9Uc15kLrcgLNN/ILn2K4Bj9M3Mdbg7a+qxKizNTMwtwh1iMmCna6QAmwaGySi42BueZW/5hznVx02DVeU2Q4nFjVLPUUpZdwmtEHxaSOjrjfoN1E8RKeRzWUmD1k5qKw0UGktDZZLztIuSAN4HXv0c08jdUmI3yvHhuIAb3ByGy5bxUdmCbE8XpMNgqZYY8rSVEDY6VsrTViV4AdqaRbT05LNRcUqCWqFOcKq2N9cdRmQlpsW1/qTja97dqW+51+ihUcVsMipp5GYdUzdjJJGQwtIcG0RrLg3tYxgj2iyncTGjbUczR1pxahq6jA8RlyhSV0VbPPTwO7YzRi4YI294wdoGvLgOZsNguyRy9tEyYNc0SNDgHAggEX3B5Hdaj+mVhxkeaXDquaIVMVL2oAA7V8sEQBubt71Q21+Ya63JVcsZ3++fGqjDKfD3U8cGHQ1Ze9wJEj6iohcwgc7Opnbg2t7krr0NtO4q4VieIDNOYqaGpIpMHgwSlbFHqM7pZw+oFrEkaHxi46h2+ytcRw6swLMtBUzU+L0eD4h6vD61FCZJnRROJp6aRrG3iLXuLtR5ggEHcDY8u8Ta2pyzhWYsXw20eKMpWWi7vYzTRuc3VqPyC7SwP5aue26lfxOqqc4nRVlKY6imqqwU8rGBzHQQV0NOQRqvqHbM8L7kcrKOCJmXRT5fBc4rqLF6uTiVSy4XWzvxOIU2FuMJc1zDh7WhrXWsB2zn+8kpQcTah0LqXEKYsqzi0tLHJHGHMfAzGPUeWq4NnMuT4lwBsQrzC+IzqqWkNTQvY+vhYYIG6T+EfUSRDv3sNmXIIG/VTMxKPC0hirabFeG9D9zaunkpY5oK9xgLRZtC7ul9t29o1ptexIC6KVqmEcRMPxisoqSmoKhrK7sgyR9gGukhllaCL35QPHtA8VtZ2NvBKmxERWVEREBERBlaX+x2ez86rKjS/wBjs9n51WXTX7MM58iIisgREQeUv0RP/gsy9/j1v/cSL59jkvoJ+iJ/8FmXv8et/wC4kXz7HJVlPoiugZKGXBkfE31k+EQ4qMXomwmucdTqfTJ2oaARt8m65+t4yHg+DVmT8643iOGQVdRhVLRvpTMXBrHSVLGOJDSCe64qskOn0tVwwo8Vzph2V8ewejrMUhqpMJqXTaIYHRmnMMYkd8kuc2U3vyC55xNhynHh5dBV4dJj89YKyVuGSCWmbFKH9pGHjbuuZGQP/WOCsaekwp8sUM8eXoWOIDnGOpOkeNgbpxCwnBqHLmTsTwqipoJcTgrnVL6cv0TGOcMY4BxJHd+lRHlZpAuRurihbqqmNPI3+hW42WWytRHEcepaIEDtXEEnkBY7qyseWw0lJJQUL64i0k57Kn/8TvcD8Srqgp4oonzuHdhGom3IrNV9DHPVMZTt/renaGQgeA6+87rF1rTGfUWjSflyW8PBSbZ3hVkqqzznWgwZjXE1k4fKbXDIxuSfcvo7heH02E4dT4dSRiOGmjbExo5AAWC88eiBkH1PCqrPVZCBJVn1el1DcMHyj8V6TfYdFeELOqcWjY81jZJCXHUbWV7WOB2F7krGVT7G17HxspFvKG21X687rHVWlzuQ9l1d1TmtIPO3h0WNml0B0ocXW2sQpVlazNDy4jcctlJEwtuWg97b2IZXmIyADccuRWTwXC6nFXtZCNLG7uc7YBQmFbDW3kDGvBcDvvuFsEDHBoJHPktbw3h03KeYcSzMMYnqG4m1jXRSO7kLgR8kE9Vs8J5NveyJTWs12rqCqDMNpHzRVrqdjp4m2ZJp3bfmruVgfTuANjYqaNoY0AO6IMRieX8HxgNbimGU9QGuDvwkYJuOW6sMfoKSlpGilpoo44++GsaGi4t0C2V177lYLNQDKIuB2DHX+ZB5i9LPERNl3AYGggSP7Y2G3K3x3XO/RvdVtz+40we9raKUyRtFy8Buw+NlvXpQUsVNlzDYYSXNY8EXNzZzi786wPop0Yfm/Eq9zdqehIv4Xc0Ks+R2em408PcJrp8KxnGX008DjHIx0Trsd1B2XA/S8zll3OsuUsQy3W+swwU9XDI/QW2dqjNt/JaPxPxU1/EDHMQbJqbLWSBpHLS06R8wVDidh8tFkfI8ssWg1sdfUg9XAyRgH/3FRMphzb8ZvhdbhxQpIafOraelhjhYcPws6WNAF3UkJJt4k7laediD4LaM0ZrwXMtU3F34LVQYi2mpqfUKoGK8MTIw7TpvuGXtfqqymPDaczZewDDo8+HGX1VZieGvw9tNUxxsjb+EEfNoIA+VY2HJXucsvZczJmJ+HxTVsOK0+VKWu1lrewLoaFshZzvu1p38TyWoYxn9uOVWZZ67DC2PMDac6Y5e9A+EM0G9u8Do3Hmou4hyPzHLmA4a3VLgpwfs+02A9U9X13/9ysqpKLI1LVZkwnAzXSNZiODNxR0gYLscWyHSB1H4MfFXuUuH+H5py5NWUv3RNXFhdViEtT2QFLE+JrniK53cSGncbC457q2w3P8AQUb8PxOowSWXFsNw12FRSNnDYXx2eGvcLX1DtDtyNhyUaHiLDQUdM5mEyevUmDS4JFpntT9nI17DKWW2faQ38bBTsZKi4dZfq8RwvLPrtaMUxbBvupHPpb2LJC15bGRe9rM3PieSxzsBpKoZTbi9ZVSwV2DS1McVNTtMxcJpQ2Jtrai4tHedyv5KSm4jz0uZsHzKzDGufhWGNw0RmTZ4a1413tt8vl5Kjh+fPVqehoanDdUVJg0uDOkim0S6HyPeZGOt3XDXa3UX8U2M7iPC/DsGrKifE5K6Okiy6Md9WLGicEymLsib2Hebe/geS1XNuAYdhMGC4phE876TGqJ1Uxk4HaRObIWPaSNju24PgVlMR4jCopqigpcJdHTOwEYFDrl1PDO2dKZHG25LnHYdFgMZx92MYXgmGOpxH9xqaSmDg6/aa5S+/lzspgYtERFBERB7Y/Q4fk519tJ/417YXif9Dh+TnX20n/jXthWgERFIIiICIiAiIgIiICIiAiIgIiICIiAiIgIiICIiAiIgIiICIiAiIgIiICIiAiIgIiICIiAiIgIiICIiAiIgIiICIiAiIgIiICscR/F9n5wr5WOI/i+z84WHU/6ctMX24WSo1s0tPRz1EEBnkjjc5kTeb3AbNHtOyrILX3XmOx4146YjRZ3qsSwbO+BZyp6OeSCkqRRYZJplDJQ5mh5aRu6wFtj7yuZQy5ClEVDh2JcSJKOhDaaaE0jXOjLWd1v6wdwGjnvZek+MVJxYzJmWXBeHGXpI6qs7F33ZrCG01C1pc0WG5e8EOcAPEE9L4/g36Ms+RKLEW4vVVuIYpi0zZq2tmlIc+QF9yL90X1cxc7edh6UZK1rEy5ZrO3nCqwjJuJU8+C4jTcSJRWxEiNtKG64iOtoAbbg+9bbwvy/Sy5yw3B/vX4k/evFRx0sVbJC3soZGMLGse0RhxaGBlnXvcbrtnFD0eq3HoYX4dV10VfBEfU67DZXRzUpH4rm7NkYdV9J8PjlfRoy3x0y3HiuFcV8YhqqCkkDcNe2INlqQRu95Fv70WsPklRfJWce01raLNF44ZH+8TBMIxjKE9bU+vOcZIp4e92ei4tbfXcgabctXgtY4L4Hj2f8AGKzD8dq/V46ak7aKWKHuyvLC64LnfIFgNQvYkBenuKueIMj4ZR1zctTY7UVEzx2EEOt8dPHG6WeU7HYMZYDq9zB1Wr1HG7L9F+FgybNGyaauhop39jG2pbTzmnLmb3Ic8GzQNWmxtZwvzVndfDWZ1Pl5jxujz3hsz8RoMJqJaWspqfEKcinO8UkDXgGx7p1G457W6rcszZVzFlbBMp4o+uhmqMwwGoMDI3ODWMa4vdqbcWs+AjfV3ztsV3NvHCibRg49k6vo6Slh14k0xtlbTM00Dw8htw6PRiDCbbt7N+3dNrFnHzCa7OFPkx2RsRhxBtTS05NTCzs4my1FPDKGuF7FhnbccjoPQKdzP+1EW+rk3CPL+Y+IZxNz6tjPufh9NXNjbC9j6hszD2egO2BLopQQSNPd9qhHl3iM3BMtY/PDTU9FjYngnneW9nS1JeDA1x1XDNLJYy8ixe6O3MX69DxrEGaq7A6fJ3bPiqZKNrKORvbtczEIaOPtw6wYJDUCRhJI0NcTZST8f8Epat+XJckYo97IY3dnFTtEL+0cAGC9hbvbki1wRe6c/JPd9XJeI/3zZMiw+qweppMSpcQwOXEYpIGOeHTGeliiA/KaTUb230gu/FscbkfHs3ZnbmYSMZA/B8Cdi1NricO1cHOa5oB3cRZuw53tz2XXsX9JHBcvQ1VZW8PsWY2glFAIoYo3S3ZJWxygAH5DXUEgBGztYI2Kr0vpCYTTx1VVUZOnhhgllponN0MGhlTiEbbudZrQWUAe0X/45tuhMa412o7vq5HhePcRpBWx1eH00LomRCJzontaXmWZjhqPduTCW2JFjYGxIB2bihV8RslYbj9bhWXXzUuFZejxiCudBM+MzHt9UBDW2DmCJhOoj9cC6xT8UcJGG4ljM2Ta+lp8JoMTxSmc6KPXMKSYxTtY0G7HOfYgOsXar77rBYN6R2CZnp5NGSMbfSxsp2Vokp2O7J9RUTwRxll7yEugudIIDZGk801zvtTFvq1rEsXz9gmB5kxqvyq6BmCxUJppJGyxsq3Ty9m4APaD+D7pO3JwWhZoxvijiGGz5jfgVLLQYRFV0E80Uh01VXA5oBZz0h2s6Qed7A7FduZx1p6jK02afvXqJ6GHF5cOMcL2zvdHHhRrzINN2k6m9mBfn8FjY/SKwGpqqejrslV8nrFRUGCSFjJ4x2e2vUDYuuD8m9gRci6iI/8AKd0fN5y4pZE4r0WM4rgzsvtEGHRUZ7QyC0jp5RG3Qfxhqc1txsDe52NtJy5wu4pV+GYjjFPhUb48NhpKh/4UB/ZzOeGuDb3NzFJsNxbfmvZmKcbzDW1VDLw/q3VNNSdu5k3Zuc53aUBZG0tuD3MQY+97AtINiDbKYTxYwjHsGxqupcpyifBMKhxKsa6JpjLnxCaGMOF9ZLXOItfSQb2OyvEzEeEd258vJ+AYDxBxaoEc8NJEDWspH3Okxl0cMgHMk9yVri61he3RX2aMicT8AzBX4VR4U6sfSSOLIImFz5oWU3avkbbprvGDy1WHVenK3i16zlHNOO4bkeU1WCYSzHnUtXpArae9Qy7S3V+EtRygNO/yOQIVtHx0paHObsjV+UamHGnSUjKipgaHU0kkhgu0SWudMc+q5A+Q5O6d70b+rzacvZ3gyq/MFRSwuY7GPubA7f8ADNEJlLmgcwRHIL8ha6hg+EZvxbEqeGmFL6nI6ncH2OgRvlDHEv6H5RA5kNceTSV6LqvSDy9BR1laeH+OF1LGyslY6ia273SMpyLnYvErpYjvf8BIeW5rQ8dsCZgYzczImLtoooWRRyNgj7UTGljqTBpB1N0skcC62kFjhdRufkRb6uB4tw14pxY1jdPhtDFNFhMtRH3GF+oxQU0pY0g2c93rNmtG5LHWvYqvlX0euI+Z6Gpr9dERDX1dGXCdoa4wzOjJF+hLTuu0t9J3Lcc0cbMnY80z4fLiW1MLksMoLOe7rQON+WmxvZdL4e5pw/OeUKHMmF4VNh1NWGYNppohG9hZK9jrtG27mkg9QQVW15rHhavM+XAoMNqcFgjwSrIM+HtFLIWm41MGk2PtBUz6GbFWOwunI7WsBp2XO2p/dHzlZPMp/wDKPFf+mz/945S5f/3+w3/pkH/eNXox9lx/7ljhno956wqTtooqVzwCB/XLetvPyU8vAzidM8ukbSG//v03b516WPNF5XvJd/o84x8Gc+YZhdY+ro4qloic7sYqhpc/bkBfn4Lyf6SuQcVy7h08eI4ji5NC7D4msqZ4nWNSahzh3WCxtTxm3mCvpzUVMNK0PneGtcbC/UrzBn/I2ds5ZpzV2/C92ZqLE8XgrKAVs4p6aNkdDDCwl9w46ZBMRpv8o+K6OnvqeWOWJ1w5B+lTiEbnzeqZnkgi1MeDmOInUACf+MHK4KuafhhjDJDD9y8yNczVzx2LuAEXue18wurcMfRwzd61WV/EcUkkVVYxUVJVVcYpyNj+EdJ3thvYc7+xXvEL0c8eiqBVcOXU4Bha59JUzVjmvfd1x2rZbja3NpXR72u9bZRS0xvTl/odYbUwcOcv4W1zaqOs4gdmZmPDmf1tEKrYjYg+rXBXudeX+AWXM6ZZx/BcmY/w3p8q0GGYtU4vCKaoM0NTIaCaBz2E7gWnbz6m3ReoFx9Trv4b4vsiv8O+Q/2qwV/h3yH+1Om/1IMv2JXiIi9NxiIiAiIgLVeKP9oWL/8ANM/7xq2parxR/tCxf/mmf941c3W/92yf+mf4Nun/ANan3x/F4Z9Jb/gKzd/0WD/3YhXzqgnmpZmVFPK6OWJwex7TYtcDcEHoQV9FfSW/4Cs3f9Fg/wDdiFfOdeT/ANHf+62/9X8od/tb/Vj7v5y3F3GTi246jxNzTf8AxvUf6aweYM2ZnzXUxVuZ8wYhi1RDH2MctbUvmexlydILiSBck281ikXvvKbLl3iZxAylSOoMtZwxXDqZztYhgqXNY135TW3s1398LFYSTFcSlxA4rLXTvrTL25qHSEyGS99Zcdyb73VqiDcDxk4tkk/pm5puf/ovUf6axOMZ0zbmKvp8Vx/MmJYlW0jWsp6irqnyyRBrtQDXOJIsd9uqwqINxPGXi44lx4nZqJP/ANF6j/TWDzBmzM+bKqKuzRmDEMXqIIxDHLXVL5nsZcnSC4kgXJNvNYpEGazDnbNubIKCmzNmPEMTiwqD1aiZVVDpBBH+S0E7ch8B4KvlviFnfJ8csOWM0YjhsUx1SRU87mxucLWcWfJLhYWNrha8iC8xLGMVxmulxPGMRqa6rndqlqKmV0sjz4uc4kn3rpOJ+k7xjxiDChiGYaaWrwWD1aixB2HwOqoogLBokLCRawsRYjoea5UiC4xDEa/FqyXEcUrZ6uqndrlnnkL5JHeLnHcnzKyWJZ1zZjGCYflvFsxV9ZheE6vUaOadz4qe/PQ0mw228hyWFRBtdLxa4o0NLDRUXETMlPT07GxxRRYpOxkbALBrWh1gAOissfz9nfNdLFRZnzdjGLU8DzJFFW1sk7WPItqAeTY22usCiDPZaz7nPJzpTlbM2I4W2cETR007mslBFu+2+l3vBVtj2bMy5pqm1uZMcrcTnY3Qx9VM6Qsb+S257o8hYLFIgIiICIiAgNjcIiDZctcSs+5OpX0OWM24nh1M92swwVDgwP8Ayw3kHf3wsfNYGurq3E6uWvxGrmqqmdxfLNNIXve48y5x3J8yqCINly9xLz/lShfhmXc3YpQUUhu6miqHdjfxDDdoPmBdYfFcbxfHa2TE8bxOqxCrmN5KiqmdLI72ucSSrJEGaxvOmbMy0OG4Zj+Ya/EKTB4jBQQ1E7nspozbusBOw2A9gHgFk4eL3FWnhZT0/EjM0UUTQxjGYrO1rGgWAADrAAbWWpIgzeYc8ZyzbHBDmnNOLYvHSlzoG11ZJOIy619IeTa9h8FVy1xBztk9ksOWM0YjhsM/69DBO5sUn+Ez5LjsOY6LX0QZLHcyY/mitOJZjxmsxKqLQ3tqqZ0rg0cmguOwHQDYLGoiQL/A/wDfrD/+kxf5wX1wyX/bngf+Mqf/ALxq+R+B/wC/WH/9Ji/zgvrhkv8AtzwP/GVP/wB41fOe3f8AWw/36w9n2Z/p5P79HqlERfRvGEREBERAREQefs+uaK3MOo2Gqr6/4S8W0NDVzSZZj9WaXNpjqD+8BenA3Bcbb32sN17PzRg9JJmjF5Z3TTCStnJZI/ui7jsLW28lj4cHwmmJNPQRMBN7bkDnyBv4lfI06qvTXvEc7n+b1pxzkrG3l7Ass5ngx3E3vwmujinnhdE8U7+yka0EEgta0WHnb3r1FU4tTuc6anjlna5xI7Jhd18vb9KqAUkJsBDGf70Bv0KsQb8z71l1HV+/13R42vTH2eJWbKurnBMWHyNt0kOg9PHn1UcNdK5k5miEb+3ddode2w6+yx96vFb0ZJdU3FrTf+Fq55tE1nUNNc7T1Tmx0s0jiQGMc4232AXDMc4Z4hjNVjOJ0UtTLBHWYkx0jYXljO1f2pBsDs1rm+2/RdwryG0VSTsBA8k/9UrUMMzvlnCMJx/A67FqKOqqsRxABrqmNpbqa2EXBNxYxk+yy9T2ZMxW0w5eo8wvc+UbMR4M01JFPZklFhpbJ2biS0GIghoBO9uVtlznIWSMTwXiZl7EK6GsgYMRkkYJ6R8YJNI9mkExt3vvzsupYm5n6VWEOc9kbXUWFDU5wDW37EC5PIXPNSS5sw3MmN5W9R7UGDFAH6xbvGJwsPH8b4L0otqNOde5Xdqy1hPlRQt+DAPzK4xKcU7KeQsc69QxtmjcXDh+dW+WtLcDpGN5Rh0Y/wCq9zfzKpjDnNjpC1pP9ewXsOmq35/hdfNTGss/e9GPEK4r6R4N5Q23MO2PzrmfD5kdLxjx2Bj3u9Yir5bE3aLYgL28Plrqbo43s0SRtdfqRurIYJhjKxmIQ0rIaljS3tYwA8gkEgnmQSASPIK+LJWlZr80TWZmJct9HyOpGFY9SVTo3SilwsNLCbEeryN6/P7Fc0GWsfwOtyrHPQyxCmxeYSmB/wCDbDI6O2rTtYm538Fu2A5Kw/KctXLl93ZNrGQRvjkJc1rYQ8MA68nnr4LLmeui0mSkJB2/BOufgtp6j45tTmJUrTURtpOT8zYrDkPGMbr5Z66pw2edzBIBqc1sbCG7AeJVHJ/F3KWdsQgwcUctPiNW17Qwg3O7wQXCxt3HbHwWx5rkpKrLGN0UEAZNLRTAsEVi5+g+W5NrdfBecOFsU9DxJy+7RJFqqaqJrZAQT/XMjC0A2PJxOw6LbDirmx3ya1Pore1qzFdvU9F/ufO2hpKyORrHMndSzb9zU6wNuTSXO6FY6PJ2BZjzJQYfmLLsTqGrkjieIQCxz+01bttZjXC42DTvz5FWEJJ4wsh7MDtsAN3kje1Qzbx2ufj7VdcEMQq8UwLLlbXTy1FR90nMc+X5ZtWOY2/sbZVwZcuO1eeOP1MlK2ieHoDD8BwbCaTDqDD8OhigwiFtNQt3PYRBoaGtJN7aQBz6Ko3CMKbL2zcPpw/t/WrhgH4Xfv8Ake87fzPirvoi+iecsBgOCBxeMJpQ4vMl+yHyjJ2hPt7QB/8AhC/NSty7gLGGNuDUYYbjT2QtYsMZH8AlvsNuSyKJoWP3DwYBwGGUw1mNzrRjdzLaD7RpbY8+63wCmpsHwuik7WkoIYX9mYtTGAHQXFxG3TU5x9pPiVeIiWNblvAGQGlbhFKIDEIezEY06BybblYXNh0uVPJgGCSyPlkwmlc55e5xMY3Lnte74ua1x82gq/RELBuAYIwvc3CaUGSQSuPZDd4kMgd7dZLv8LfmhwDBCNIwqmA5bRgfj6/dZ51C3I7q/RBZx4NhMU0dRFhtOySIsLHNjA06GlrbW5Wa5wHkT4q8REBERAREROhEREMrS/2Oz2fnVZUaX+x2ez86rLpr9mGc+RERWQIiIPKX6In/AMFmXv8AHrf+4kXz7HJfQT9ET/4LMvf49b/3Ei+fY5Ksp9EV0bhwWt4e8Q3PPdFLhxPs9eiXOVfUOO4ph2GYjg9HPopcWZHHVstftGseHtF+neAKhMOyxZiwOk9IR+IVWbaBuCMqo3Fjmkw6BTMBbfTp+VfrzWj8QG2yFw5d1dR4k7/45atCAsQQORuNlmsxZvx7NceGxY3PFIzCad1NSNjhZEGRl2o7NAFyeZ8lERpO2GWZykC7HqdrSQTqF/8AqlYdZnJtvvjpAWkjUdvcVKsOpjsKVgkqHcgCeXuVvlXL1ZnDNFNhlNHeXEKhrG2HJpPP3BWuNOk9abSkWDx3r+AXfvRNyG/EMxT5wniIpsPYYoSeTpHD8w+lWiEPUOVMvUWVcv0OAYfGGwUULYx5kDc+8rIzOHyh0VU7DzsrKrkMTCXDbyVoFrUSje39CxVQ4X1OcCbqvJWQyuEUctneBCsZpml5aN7KUSt5izUGkG5N7+KxtWXDYCwJsq9RKblzb36XWPfM4v7xuGk3ClEKcrHF1mvtciyuZs3xZPpYcQxJzzRwyhpjZsSXdfNUGPkc9oIGwK1jixhk+K5HrIomPe+nfHNZgOogG5t7lCzL4xxEp+J2PUGT8sx1Bwx49bxGp1GOSIMILNJ9vPxXUaUBrGtvew5+K88+itS0jcGxbF3PvU1FUKdhe65MTRewHvXoeG+nlbzUbF0+2jbqRfZQcW33PzIG3DQSe8VPpBdfmFItyBqNtwVisepxURRxagBc7EX1bclmnt0HVtZYfGjZ0LW31bkIPIXpPVD5aiKiHaBsLYe7fu/jD47La+EOQJuH3DquztWVbXSYxhskzYdJBia25Fz52C1njVilJinEimyx6qS6StpA5+xaRrO3zrrnpGYoMvcMZ4aNrYxMwUkbWiwDXvANh7FUeYMo8Gcx8QqNmYKevo4qV05inMkn4Rpvdxt71k/Swweky/T5GwGgkMkGH4fUQMcRYuAdHufMrYvRoxud9fj2XXOvH2bKtjT4g6T9I+CwXpeydpWZVu2xEFXcf9aNRPgeeBubLbqrhtXQ1MuFwY1Q1GKw4e3EXULA8PMboRNZri0Nc4MN7A3WofjBdX4jZvosDzE44HgbIsYdgtDTvxJ9QX6WyUMbXFkdgGu0ki5Jt4KkrQ0HH8tVOBvptGueGehp6x0oYQ1vatvpv5LFx0tXLE+eOmkdFH8p4aS0e9dXixSsnzdhuBS18jsNflFjH0rn3hcfVJDu3kSDbc73AUuWxjEeIZA+5Xauy3PRQ+vtb+sPcZZBU9uORIGn5XIWQ05pNgmKU+DU2YJqR7aCrmkghmts57A0uH/uQ+KtZqWqp42ST08kbJBdjnNIDvYV1QVFFU5bynROq5n5ZgzbXtnaZD2TaYvhMWscvk3I87qTF2Y92Ge480xukoo6hhw0Tm0bJ/W2iNsHQNMWrZu2ncpHBpy+SjrI4GVD6SURPF2v0GxHtR9HVxtje+llDZdozoNnezxXYs9zV2EUWZqWNuJS02LMpI4qXsHinw1jTG92l5GnTZpYCzZwdcrGVtVjdfxXqsKosYkjpsPhFTTR6e2bDooWE9jGTbWRq0gW7xSDTmBo6xs4pXU0jZjyjLSHH3LL5UypPmPM9Pl2d76N8zZHEvYbjQwu5eeldJqRUTuwOqoI8Q+6QyfjD2yVB1VZe0Sdm8nnqG9jckdCpsjVVbFiOTp8wvmGOiXE3RyT7zGk7AaC8nc9/Vpv/fJ55HHH0tXEWMmpZY3vbrDXMIJFuaphry0vDDoGxNtgfBdJwTM09Dk3Lma8Ue7EqmhzG+J5qXa3Pp3QAvjJdvpPhyVnxGwiDJNBTZMpJo5PXKp+Mvc2xPqzwW0Yv/zbnuI8wkcGmhIoeKipVe2P0OH5OdfbSf8AjXtheJ/0OH5OdfbSf+Ne2FaAREUgiIgIiICIiAiIgIiICIiAiIgIiICIiAiIgIiICIiAiIgIiICIiAiIgIiICIiAiIgIiICIiAiIgIiICIiAiIgIiICIiAiIgKxxH8X2fnCvlY4j+L7PzhYdT/py0xfbhZIiLzHYIiIF0RETtp/ETM2YMsx4c/A8KFS2qkmZPO+OR7YLROcxpEbXO77wGjbr42BwEfEDP1ZiMmFUfDl7JO3dDA+ZzmsiAm7MPlu3utey8jbXJYDex2XT7+aX3urxaIjUwpMTPO3I8I4p8Qq7EMPpqnhfVQQYhXwwPke4tMFPJT0Uhc64sXh1VMCOVqZ+99lTk4rcQaPBBmDFuF7oY5YI5GtZKXSNlkphMxrxpuACeyceYfYC67ByQgEWIU99fkds/NyOXitnyJpkbwtrJCKeaRxjDr1D2OqA0w93dloYnXdYgVEdgbqs/iRxEbjlXgw4Yuk7FlNHDUsmPZumkmpmPDiW91gE8rw7e4geurc+ab+J+Kd9fkjtn5uX0PEnNGZMrYnjOXMjmeqocWiwmCKWQNbVSCp7OeaNxFuya1wcHnn3uVisfScROLlFNiEOZOFjLQ1TqaEUU/bbikbO2RxAsY76mFzb2f3RddfADQA0AAcrdFG58VHfEeh2z83JZeKPECN7r8Oj2LoIiyW8nZ6zLWteb6L6XCmpy3a5NTHcC91Ywcas1V2aZMr4Rw6ldUtfocJS5hpw2ogi1THSWgWme8aSdozyXaLnxKgGMaS4MaC7mbc1PfX5HbPzcMh46577lFJwmq4ax7JamGElx7ZjWXEbQG3ExddhaQLOLQTusziXFPNuX6g02J5CdJ6xiktBhfq77unDp6qKAkEDTcwQF1rgMnDuTSut2BOojcdUIBIJFyOSd9fknU/NSqpoKOnlq6iwZBGZHuA5Boufo+YLlFPxTmo3Tuo8sUcIqJDLJ2fcMjjtqdYbmwG532XWpIopmOimja9jhYtcLgq1+4uC/tRR/wAS36lbHeld90bRaLT4lzUcYMRAIGAQ7ix/CHl4ck/TfxDVr+9+DV49ob/QulfcXBf2oo/4lv1J9xcF/aij/iW/UtPe4v3VOy/7zmruMGIOuHZfgIPMF53+ZP04MRsR9wYbH/1h+pdK+4uC/tRR/wAS36k+4uC/tRR/xLfqUe8xfunu7/NzT9N/ENrZfg2bpHfPLw5clFvGHE2tDW4FALbACQ7fMulfcTBf2oo/4lv1KX7h4L+1FH/EN+pT7zF+6dl/m8+YjUy4hX1OIPhLXVMz5S0bgFzibfOq+X2v+72G9w/2ZB0/9Y1d++4mC8vuRR/xLfqUWYPhEb2yMwqka5pBBELQQR15LSeqjWtKxgne9rs8yiexFwugRETYIiKDZtzI3HIoiKdgr/DvkP8AarBX+HfIf7Vv03+pDPL9iV4iIvTcYiIgIiIC1Xij/aFi/wDzTP8AvGralqvFH+0LF/8Ammf941c3W/8Adsn/AKZ/g26f/Wp98fxeGfSW/wCArN3/AEWD/wB2IV87KaITStjJsHOA+JX0T9Jb/gKzd/0WD/3YhXzuoap1DVw1bAC+GRsjb+LSCPoXk/8AR3/utv8A1fyh3+1v9WPu/nL1I30YeEVdlbHcfwLilJXuocPmkp2RwtIbVQ0lNM+N7g6x1SPnjFv2PrY2ymIeiJwumw2hrMA4iT1TzQv9fY3si6nrCWdk22qwZZlTqcSALM33stvzJwMyJxMZi+ZcckxHD6PL2I4rGX0UTAw05xmrqCD4vfBX0z2f3tO8crEa3hfoiZDxvM1PQYbWYxLRVXrJGhzTJHG7E8ToYJXbW0x+r0sr/wC9bLbmF77ynjprGy1LY27B7g34r1Fn30M8PyVw9xLPb8/tcKGRzWQS0v64xssUbpCWk2H4UGx325Ly8WuZVhjGkua8AAcyQV3nN2cvSmpDJlTMWNV1U7Fpndth3q8Et5oZY5HMfGGGzmvLCWnxsQgtZPRthZj2W8AizjBUTYziTcIm7OmkHZ1OkSOLC4APjbDLTyF1+Unx27PHoaQ5HxjAKGszjJ6tjcrqc1MlMGCCVsbHOaWl13E6nkBoJIjcei07FcT9JBuDYJjGISunpe1pqzCzHQUrnRSPp2TRPaGx3b+Cjj9zGg8gFi8y8SvSHzUaSuzHiuN1UtMJIKaZ1IxkkfaFsD2tc1gI1HTGfE7IOj0noSYjW5wwjKlPnGm1Yphs1aZDTu/BPbHA1rT4tM05bf8AJYTz2Vcegrj5z1WZObmmB0dFTYfO+qERaz8NM5k+7rDuCGZzRe7hp2G9uf4Rm30ksdpMIx7CcaxWftK52WaGrsx0oqJrSmIPI1AkRB173Gi4I3U+JYt6R2B0+J5qrcwVxdgsGHtrKoSxvk9WdLBPSvJG743PqIHBxuHawCSNkG24V6Gc2JnFYI8+4eKjD5qSFrRE57XOneWgOI5E9yw6au9YbrnWO8B6vDM554ybTZloppsl4XJiz3dlIBUxsYxzmNs2wcBI0b7Eg2JWYwPGvSQrqDD8fwzGK71THjPURVbmw6X/AHOiYZZHOLdhEwRuJPtNybnH5lZx2y27MWd8erJqeoqJWYJjUzhF2jnMa6FsMjbbd2E7WFw25QZqH0U8afmjDcpPzXh7auvqK7D3OEMrmQ1tI2ndNG4hu7QKlhDx3TY2JWj5a4M5izHhOMYh28VFU4VBh9UykqGPDqmCrq4qZkjHW0gB8zCbkbXKzFLiXHUZew/PbMXrRSQwEYfPJ2ZlLGzMiM0QcNRcJWxtMo712gatlb5cyjxpocr47NglPWUmGBjmYkxwa17mxw+sAd4arBgDxbqARuAgy+Peji/AIcVq6rPGHer4VhdXij5BTT2e2nrpKBzfkd0uqY2xtva/aNPjbeM2eiBg+VMonNVZxAa2OKWijn101mx9rVNglJN7gR2mcSQP1ojmQuSYrV8acZrK2HFRjdTPVwQ01XG6DaSL1gzsY5oFt52OeernhxNzdbJgubPSI4i01fl+mxqurKSOj9droaiOJsToJa3tg592i4dUTXF+ryBsbIN8z96GmGZFw9lZV8Q2ET47R4JCHUh/CvqNFi0AkuI/DbC+0Z8DbAcYfROq+GBwaiw7NVPjGK43VtoqWijjLXOk7IvJ1fJse6GXILr7citfxvOnpISyR0GO1+M1JdNRY3E2alZJpkmja6mlbdhsS0Att4ut8p17LMOM+kDxQdSZczIcYxksraempopKVoLah2lkTWlrQQSJGDn+M3yQdCyP6FeO5w4Tw8TWZnhp+0pJKg0Tqd5k1EOMQFhuCGOuf75lr3VtU+h3i1NlShzNUZopYH1tFFWdhKA1wDsPFY4c791pd7mErSco5s9IKtxAcP8AKeM4sZsDpKhpwuBrbNhhZqlDo7WeQGfjAnbZRfi3pASxxZWZPjEsUuFUOGx0zIw5go6ukgjp4wLWaHwSwgHnaTndxuG1cQ/RRmyLlCvzQ3NlNXDDqetmniYGtMfq9XFTEG56yTNbtuHECy88u5ne665mLEuPZwmvy1jNRW1FLXwTR11JHBGXRsZWnWx+luphNRTarXBOgHdaA3IucJZKdkeXa9zqwEwDsXXksGnu7b7OafePFBgUW64dwez5imLUWB0mFNNbiGFjGKeJ0rWl9KQ86tz0EbyRzAaVZR8NM4ySyxNwl/cjlkjdfu1Aje1jhEeTzd7dhzuEGrosxTZOzTVviZT4DWvM4YY7Qu74eHFlvaGPI/wT4KWoynmWkovujVYJWQ0olEBlkiLWiQuc0NueuqN49rT4IMSi3bMnBfiZlJuJOx/KVdSDCMRGFVeuM/g6k07qjR/Esc+/5IusI3JGbnCIjL1d+Hk7KP8AAu7z9Oqw/wCrv7N0GERZj7z809sKf7g13ak2DOxdcntRFyt+yEN9uyjX5MzVhkcU1fgNbAyaRkUZfCRqe8XY0eJIvbxsUGGRbYOFudW5fxfM9VhDqSgwWSliqX1LhGTJUF4iawHdxd2chsOjD4K9zLwW4g5Tnq6PGcFMdZRVTaOelZI18zJSJTbQN9hBJfwsg0ZVqSiq6+YU9FTyTykXDI2lx+AWTrcm5pw6Cpqa/AqyCKjeI53yRECNxAIBP/Wb/CHithhyVxWyHWYZi9FhuK4bU4jhjMWo5qfU1xpHkaZLjk03ad/ym+IQQztwhzlkbCcuYri2DVbIsw4OMXjJgcBEwzyxhrttjaIO9j2+K0Yiy73xy4sce8dwTAsuZ2qseoYst4YzBMRErixlTUdo+UOfbm7sZYGm/wCSD1XBOaQL/A/9+sP/AOkxf5wX1wyX/bngf+Mqf/vGr5H4H/v1h/8A0mL/ADgvrhkv+3PA/wDGVP8A941fOe3f9bD/AH6w9n2Z/p5P79HqlERfRvGEREBERAREQeb+LtdPhmHZzxGmmdDNS0+ITRyNtdj2seWkX6ggLzJWZqzfVYxBRzZkxQsmpnyua2UgEh7b2sxu1iF6J40yVb8v59jqYWCQtr44GRu1GSMghpt0cSTt5ea8yw4HiU+YoGxYeZmMon3c2G7S5z2W3AfvYH51810mOkzebR6vUyTMRGvkvMCqMQqsXj9dxCoqHHFGxhs07iR32DYGTl5WK9Uu3cQF5syhlXMcGLxV9Xg9fFEzFhNqMD7OibIwl3yQLWaT+YL0M0CorY6mnq5HtjjfC6Fgu15JBDvG40n4lY+0Kd01ikLYba3uV5sNybAdVQpWkCUnrKTz6WCnrsKlxGkko5KasEc1mkxBzX8wdiORU1LT1RiLmUdQ4Oe520ZNt1w1w314lr3xvyp1oLqKdgbqJjeLePdXl7OdKRmTHmGN921uKjUQ4tH4U8u6R4/zL1N6tV1QmgjoKo6WWd+CJ5g/mXHs0cCs6Ypj+KYrAyEQVVTWVLC+M7CV5LWnvAkgc/C69b2bjtiie+NObPaJ1ptuc3MqfR7ZLps1+B4e4X6d2Hdch4Vw0beLWAzU8bGH7rOYC17TdvqbjawaDa/VdsrsCxPEuETckMpXRYjBhdLQu7RwawyRMiLiHHm3umx8lzjLOSMxZezlhGZa6JnqdJiYq5QKkue2L1UsPcJ53da3PkvQr6sJ4dayyNODMaek9SP/AI4kV3XRiSOIHpUQu5+EjVj8tvlZg7pJGN3nq6kBsguI3zySMuL89Lht43CrYhiEDqaF1POwl9TT262Bkbv8F85kxXrlmZj1d9bRNYZI8lzjLmYsdm4rYpgVVib5aAmvdHA5rbRmKWJrNJAvbS47G/Nb/D63FQh0kjJqhrHb3s1797Df3BcmyvC9nG2rq5nOEkj8SZKxrtUbXFkDyB7/AIqcFPhvuPT+iL2mO3TcOH+csTzTimN4XiVNTxfc50ToXQuJLmvlnZZwI2I7Ecr8yp6XiblyagOI1XrFLE2rFETJHfvlmoHa+1rbrW+Gzjhme85PqqkmMule4EW7MRV1UCBbp3ir+t4ZuqcuyUOFYlDJ6zWR18TpWFg0dmAG7X8lpkx4a3mLceCLXmu4+rd6PFcLxR9VT0dbBUuoZXQ1DWODuyeC5pDvA3a4e4qlPgWC1ksdTJRwmWJwfHK1oD2nyPMdPgtfy9l/E8Ar84YjW9n2OKVDqilc1wJc38KbG3I98fOuCZaz/myjzHh9B92KvsajEmQSRPt+tnsXWBPeNw53O3PmrYum7+73VvCtskV1FoelTl6OPH25kp6uQVcdKaRof3m9mXh5v1J1NFvf7VDh3glbk8YRgjSKtkWKRymVvdcRJVB57vkHELH4hjuIUmf8DwNsrfUsTo6lz2FvedLGxzwQemwPzK/yVmSbHIJq6opxTPoMWfSENdf9akaQ73ghZ0nJE13zHH8V57ZiYh6IPh4KCb8j0RfUvKERFAIiICIiAiIgIiW2uiRRIsrDGcU+5FK2oFFUVT5JBFHFAzU5zjy9g2O6pYHLmCpZLNjlLBS69PZQxv1OYLG+o8r8vnVPeV7uz1T28bZB80MYvJMxg/vnAKMckc0Ylika9h5Oabg72WLxLK2B4vWevYjSOqJNDWWdI7QAL/ig26rIUVFS4dSsoqKnZDBGCGRt5C5JPzkpWbzbmOE8aRFXSue6NtRGXNJa5uoXBBsQqqwlZkrLNfLLPNhjGzTOLnyxvcx5ceZuDzWWqGzikkjoi1s4jIiL92h1u7fyvZRWbxvuhE69GapP7HZ7PzqssfgDsRdhFOcWjiZVgOEgiddmziAR7RY+9ZBdmOd1iWM+RERXQIiIPKX6In/wWZe/x63/ALiRfPscl9BP0RP/AILMvf49b/3Ei+fY5Ksp9EURFCBERAWbyW7Tmajd4Fx/9xKwiy2VHPZj1O6P5VnW/glEw6S3tcRxH8GztHyERtFtyT0Xvrg1kwZJyFh2FSMtUPYJ6jbftHbn4Lyv6NfD5+b86RV1awPpMKtUSgjZzvxR8V7gaAGgDlZaQhJLYdVjK6RxOlvJZCoOm5WEq5SX6iCB081MCwlnLS67LW5FWL9Ya55Iud/aq9VKCHNJ3PL2qylnY2MMc4OUqreY7B17+OysmDWXHaxI5q9me1rQwDn4c1bxBly5zt9zc7qEwlNjI5zCLbABRrXwQwy1dZWerRR08pdISA1t2EXd7FN2bXx6mNOoHmDuoYlgdJmHCqrBsQc8Q1kZieWc7HwRLjPBrhJxCw2upMy0uK0tDSvDnR9qDIXRk2uGdCQL3816hpGysgjbM/U+w1PtYE+xY/BqBlFRwUrH3bBG2JtxuQ0WCyzI7gNHuTQrW0viO5uefhsqjG2uRyUCDrb5AlTBpBtfY7oJJLlpJGyw2NgF0Dgwkklmpo+Tcdfgs1MO6QeRWDx+c0uGyTMGzO84gdEHAck4JlXGuK2Zxi9BDWVdJLDUUb5NzGRzI36EhYv0tKyukyzh0bzojFZYtabg90lt/nWs8Nc1U9Px2xGerqNEVUayMk8u7vv/AAVD0gscwfNeU6jHcAxVtfE7GYKePs5Lta1kDiTb2v8AmUbhMQ5jwIxCvp+KuHRUL3f1x2kUzb/KZpJN/hf3LYPTADm4vltp3Hq9TY/9aNYf0b6GSq4qU9SbEU1NUSnfxYQPnKy/pfyB+K5aFxqbBUg+3VGq+g89qaWSWZ5kmlfI4gDU83NgLAXPgNlJqCah4qNHKqJ6gSCUVEoeG6A7WbhtrWv4W2sq8GLYrS0M2GUuJ1UNHUG8tPHM5scn+E0Gx96s9Q5qIcD1UaOVZlZWR0cmHx1czaWZwfJCHkMe4ciW8iQrp+OYtUepx19fU1kFC4OggqJXPjYB0DSbAdNljw64uE1DxQ23rFOItBPU41imEUOJU9ZjUMsD4pqnVSwMkbpe2Ng5gAkNBtp252WlxVtZFVCuhq5mVLHBzZmvIeCORDudxYKj0vZQ1bgEWTRtn8JznjOG4lWYxPXVlTWVOH1FCyd1Q4yRdpGWhwcTfu3vZYqfE8Tqq04lV4jUzVbtjPJM50h6fKJura+9kOyJ5X+EVWHQVMTcap6qqw9hLnU0Eugl1rAi9wPPbkp8x45PmPGZ8VnY2PWGRxRt5RxMaGRsHjZrQL9Tc9VjdW9kBuU0coooA3UUVe2P0OH5OdfbSf8AjXtheJ/0OH5OdfbSf+Ne2FaCRERSCIiAiIgIiICIiAiIgIiICIiAiIgIiICIiAiIgIiICIiAiIgIiICIiAiIgIiICIiAiIgIiICIiAiIgIiICIiAiIgIiICIiArHEfxfZ+cK+VjiP4vs/OFh1P8Apy0xfbhZIiLzHYIiKAREQEREBERAREQEREBERAREQEREBERAREQEREBERAREQEREBERAREQFf4d8h/tVgr/DvkP9q6Om/wBSGeX7ErxERem4xERAREQFqvFH+0LF/wDmmf8AeNW1LVeKP9oWL/8ANM/7xq5ut/7tk/8ATP8ABt0/+tT74/i8M+kt/wABWbv+iwf+7EK+c6+jHpLf8Bebv+iwf+7ES+c68n/o7/3W3/q/lDv9rf6sfd/OXoQ+lRDU0VXDX5N7WodBRxUcrK5zGwPZhkNFUvewC0hk9XjeL/JJceayTvS6w2swahwPFcgGWniFfHWyQYi+GWqilqaqqgjDmi7BHNUtNxuQHDqF5pRe+8pUjmkhqG1ELy17HB7XDmCDcFdtpPSwzlQ45BmOny1lwYhBVVWIumNISZKyonp55Jt3XF5KVhDRsNclratuHIg7bhXpWZ7wvDqfDGYZhEkMVJDQvDoSS+GOF0OnckAlmje3Ng6EhSYF6TWa6TMs+bcdlfWVkGC1GG0UDB+BfM+rdVxzTanHeOoeJgW7l0TAdrlcVRB0TJ3GjH8kYHFgeE4bhsghxiHGhUzse6Z08bXsAcdVi0xySMItezzvfdXtfx8zHVYVjGF02FYZStxeHDqNxaxzxFTUIpxTRhjyWuLRSxjUQbhz9u9ty5EHUME49ZiwXL9LlxmDYRNSxTYnLUF0TmuqRiEDYKprtJDWhzI47aQLFgt4KnWcaq7MmLQ1WdsDoMVovu7XZgq6RgdEKqeohjj0OcDcMYIW6OZbd3O9jzNEHVMrekDmLK+A0GBswPBa/wC5sUdJTz1kBkcKVlZ64ISNQBHbF9nbHTI8X3Fs1P6WGfahs8Zw3CGRzRMgYxsBAjjZSOpmAWNtmOYeVrsG1tlxFEHY8Y9JbOuZ8XjqMUrDhtNLjOH4xUuwxumVktLLVSgxguDd5K2aTS78bSSdiTSl9InHaTipjXEvBcFoIfuiyOlpsPfrFPT0cWhsNOWNcGvYGRRtc1wIdYmwO65CiDrzfSa4gw1WFV1K2ggnwyswWuuxjtM0mFwyQ0wc3VbTolsWjmWgixV5H6VfEWnp2U1E2gpxS4nDidG5sQvC5nqv4La14z6lB3drafZbiqIOkO4xVuG5i++zKOFwYPi09FW0tXUxySOfI+pkkcZWkuu1zGva1pv+IDa62h/pZ8Q5DidRFheX6WqxR1J2s1PR9mWMp2UbYmMAd3Wj7n05AG3yttxbh6IO1s9KvPkc4miw7C2siqfXqaPTIexqRVVdQ2QnV3wH11R3XXaQW3Bsp8K9K/iFhlbFXOosGqpKd8M1P21O5wgkigooWOaC7azcPhvbnqfYi9xxFEHRq/jfmfEM3YVnOSmoWV+FYVUYRGAw9m+GZs7XEi/MNqXgf4LVm4/Scz/R5ewzLmEQYVh8GFUTqOCWngLJAXR0rDLqB+XaigN/EOPUAceRB2ub0q8/VFZT1M2F4EYqRk0cNOKUiJjXC0QDS4/rIMgj6gSyC+9xhc7+kLnzP1LiVDjjqEU+KTNnljijc1rXiuq60Fo1ED8LWyj/AAdI6G/LkQdsrvS04oYtX1VTjJw6vhrK6orZoJYnBrjPBXU72kh17djiEkYN7hsUI5M3qM9LLP7akVcmFYJJL2r3Evpy4NifSPpXxsDidDXRPcDvYmxtcG/D0QdtofSu4g0ElLVx0eFS1lHVR1EVRNE5zwyPEY69kRs4AtE8QN7XINul1gH+kJxBfFhcRqaVxweqwWspXyMLy2XCxUerEhxIN/WpC7x7vK2/MUQdMzfx4zZm/L02U54KOlwqV9FIIYtbi000lZK3vOcSbyV85N+mgfirJzek/wAS6jHMw4/PPRvqcx4i7Eqi8ZAheaetg0xWN2tDMQntzN9JvtvyBEHWM0+khnzOOUZMn4y2hNLJTUtGZIotEhhgipYw1zrku1epQON/xgT4WqZi9JjiJmXAMYy7iL8PbT4tE+la+np+xkpaV0tJIKeNzSD2bfUYGgO1ENBFzdcjRB1LPPH/ADPnzL+K4DjGG4eRi9VDWzzBrnPZMxkTHPj1E6C8Qs1W2NhtsCOWoiQL/A/9+sP/AOkxf5wX1wyX/bngf+Mqf/vGr5H4H/v1h/8A0mL/ADgvrhkv+3PA/wDGVP8A941fOe3f9bD/AH6w9n2Z/p5P79HqlERfRvGEREBERAREQcpx+DKcmMVktWIXzNqZC8loLg7Ubjl0Kt4J8pU8hjp4bS3JIjD7jfwCyWbaqrwzEZaqFgljDp5ZNEDXOY1hBvu4XvqO/ktDk41YD2f9nVLfEdgB/wCJeTanM6dsTxy3P7oYGBIwUtQ9rAbk073Dw5nmoCtw4iOSPA5pCb6SKS5aL78xstVoeJrcac+TDaGvkZE1jybRD5ZdYAl+/wAkrPxYhX1+XqjF4p5Ypi6YQxu02Ba4taCRfmQFlFqzbt3yt6b9F+zEDA4Mhy7WBvQtgDA0387KajrqiKlZHNg1YHtFnANba9/asDS5sqKnNFJgDqerhM0s0b3mWNzQY45SRsL/ACmc1stHE6WN0jq6o3nmZuW7BsrmgcvJTW0W5iU6UKOaQ11VWTUVTFG9jA0PjvbSDc7fbZMPzFheLsdLhrp6iNhDXOjheQ0kXte3hZazQ51mrBL2rKsOheIn6ZGWcdIJIu3zVePMUEEYgpcOqIWbbRuiAFhbl7AFl+1YYnmU+7v5iGxTY3Q0dSyknMjJnNa5jOzddwLtII9rtlUqcbp6GCWpq3VEUMLHSSPdG4BrQLknyAWsOzFG6RkslBVTPiILHOdHcWN/H+hYrFeI1HSSy4ZW0tXLG9hZJG5kZa9jm7g3dvsd/arY8uPLPbSdyWrasbs3aqxanrsNqX0krp29nJGLAnvWIt7bqybX4V6ke1wt7SyLcGn8G79Fq2F8ScNc+lwvDYZ6T1mqZCxromFodLILuNn9S4+8rdad+IVWHOfLWMD/AMK3aHwc5o/G8lrNfmz2sg/LFZTwmppQXdk03fG7u7eeysnZayDJW+tx01LFV9o6z2EMdrIF+Vrkgb3V3gWLVFZRYdR0jZZo3RMhkfLC6NgLY9vEE3b86sqbNGFT08c9R9yGPcwPdr1Cx6jdnjZRqE7la0PDDKOHYpVYxh074KitDu1c1+rtLvMhvc7Xe5zrjxV2/JtWZSabE4uz6Bzbk/Dkrsz4FWyw00eGwVD5CQzspBtsT4j7EKSmfhR0tjiqIGdndro6triOtrAk3Wd8OO/NoTFrR4YjFMjYlUxsa6OGoEUglYRKWWcLgGw52vyK4NJ6MvEHDsXpq6mlpZoYa4TllPdpEYhYw3uWgkuY7a3Ij2L0k6WhicI48WxGN0rC5rSwyGzeZG23S6rOnqGuAbjffPMTQaLAc7W5q2HFTDExWOJLWm+tuTYrlrMDs+Zbx6TD5pYKU1MT/wAB/YrH0zm/KF9Wp9h0VhlGOuy/g2Y+2w98czsaq6yGKVxYZI3dm4uBPTn8Nl2mnxPENQ04thktgXWaXB2m9vrCklrK92tsuD0E7LE/rzLk25WPW30LH9lrOoheMkuhXDgHNNwdwR1RW2FknC6MuO5p4yf4IVyvWcYiIhECKIF1BCYEREQIiiBdEwALXa7G8TrsaGB5ehb/AFq9prqqUHRGL37MeLiPgspLi9FFjFPgbnOdU1ET5g1ouGsb1d4X3A9ivQ1oLiGgFxuSBzPmsrf5nFJ9eVo+FNfnuoXKEWNkAvuFqrE6QRERAiIgytJ/Y7Pf9KrKjS/2Oz2fnVZdNfswznyIiKyBERB5S/RE/wDgsy9/j1v/AHEi+fY5L6Cfoif/AAWZe/x63/uJF8+xyVZT6IoiKECIiAsxlAXzHSDTq3O3jssOuj+jrgFLmbjNlnBq0XgnqSZB4hrSbfMkedJh729HPIn3oZFgq6mDRW4raoluNw0/JHwXVT3b36JTxR08bYoWBrGNDWgcgByUJTcE3tda6Qx9dPpY4gk+awtVUam2a6wO+yyNc4A6dNxyWGqyGdzSDcXaRugsZHa3kAWB281bvjZfuN3d8re9lWn1N3a03P0KmWMsHN7p8CealRY1gLXDS4lzARsrcjvOu4hws21rKvOWyS6eVnchyPtVOBrAQJCRcnzHvUJhXha5jm/jEDwWYpA0kdy1z1WOpGNElz3m9FmKZty13K/4pHNFmYo27AC4sFftbu08t1bUbNgdt+avGC7rEdUEzxZw2B22UWGwIPNTOF3D2KRzB+Tt5IJJe9fksRiMYkw2qjvuYXjf2FZSYb6RchYPNFYcPy1i2IRs1ugpJZA3xIadkHzyGN1mA52qMxU0TXyUc80wY/5LtTyLH3FafCZZDVzOaWNkkc8RtJ0gknYD32XUMQytHNkHFs0upHRzsr4Kckvvs9pcdvbZaJSYbNiFqOkic6WZ2hrWC5LibAWWadumeiJhjZc44tib23FNQED2uePzXVr6RWby/PrsNpIqaWLDoGMc2WBkhEjt3WJG3Nq9F5J4WZa4T5fjrcNjlbWVdE31+SR9w5zW6jbwF7rxPn/HTmDM+L44OVXVOew9bX7vzAK08Qje5bVl+mzbjUcbqDJME7XkNDxhTHN9pOlet8E4TcP48JoIcQyXgs9S2GPt5PU2DW+3ePxuvJXAzM+ca7PuC4DFmfE2UM04M0IqHFjmNFyCD0sLL3W1jhC1zfxW8rKY5LOecQsr8KMj5VrsyTcPcDnNLH3IfVWDtHGwA5eK8u5px2jzxiGHYdg3D/CcGe5zodNPAAJC7kSSOm69Bek/NWtyfh7ImuERrWulI5bNJaD71sGX6HBOIPC+DFqTDKKLEXUv6+ynaHx1DBYm4HiPnU6hXbXcwcN8iYflvI2Gx5SwptZVx076mT1ZuuXutLrnrzWqZ6yVk6jxakZS5Ww2JhlJOiBoBAG4K6Tn5zGZyyhheu3qFA3W3zDAPzLVc8RCeKCQkXDiefO52+hQs4TnfKdE6GpqKLDqenb2rY2dmwC48l1bjzkbJmTfR8w+opst4fT4o+jpGOqmQNEpeQ0uOrnc7rW4qKOvZBhM1+1kr+zG/g4BbT6dWINoMl4HgbHaRJUNFr9GMP1KB4ZrausjeCJ5Ghw235q+wJ09Vg2YKyolkcaWkZ2J1fIe6VoB+chZLOWCmlwjLVVHGQKnD3Pkdbr2zgPmcFjsIp5DlLEGxHvV2I0lKBbnYl5H/uKznyvXwv66KYCohjnPamqw+jbbxMYc/wB+262HL7qSsxPO9fPC19PQxVYgG2mMsa5rSB43AWt0dc2fG6Jkrbsnx2WdzvFkQ0j5nK4wSpEHD7NOMsN5a13ZHwtJMz57XV6qynqhLT8NcvvaWurMUxOd3aD5ZY0NaBfwuVlalsb+KTcObAxlNQRxiaG3dcY4QXkjxJBVpX0oLuHmXtHe7Bs7wf8A1s5I+ZqtqWtc/NubMbBuIoK2x6d4mNv0hJhEPY/6GXUzVUeepZXXLn0jrfk37TZe6F4a/QxaV7MKzrVlpDZJaVgPQ2D7/SvcqQmRERSgREQEREBERAREQEREBERAREQEREBERAREQEREBERAREQEREBERAREQEREBERAREQEREBERAREQEREBERAREQEREBERAREQFisYrqemljhlfZzwAB13O30LKrCY5QMqqqKQwOLmR7SNJBFnA2281h1Ebxy0xfaWdZilLRUktbLrLIW3cGsJcfIDmTurOozAaeKlf6hKX1Dow5gc28TXEAudvazb7+xVa2Crjigo44ZZWgBj/yiLWJJ8hclI8OJeWvgfITfvWsADsbfAe5edqXZuEseOSP+VRPF9xpN9rAn5zZV24m7to4ZqWRhkBIIs4XBGxty5/MjIJY5I6d0OjvnSALgtA3/ADKlW0szp4qmCjLpoC6MucD3WEXOkcju1qak3C1zTmY5cw77oup2PjbIGvL5AwNaTbUp6XNFJPhtJiMxETaoNDWuP4xv3fmKhJRVlbK9tdQRuY11o3yNvseVgRccx8D5LVs75GqM30MOF1FLW08TJHGlfRydk6nPZ21897lzhbwIUxXfk3DbqvMdHTxMmYRJ2oIjF7an/itueVztc9Vb0mZp55o4Z8MkiMjNbXFwLQdrtJ5Xvce5YLCcmYhQ5f8AvbxuSWqo6ZzGwTumcJpGCQPDXuFiCCBvfeyq1dPLgcDQ31qWOLTDI8G5Bs0B13bWA0+93ip7Pkbhtsde14vLGYz4Eg/bZWsWY8JmBdHUam3tqDTY95zTv5FrvgsHhtPVVETK9kLpHOaY9OouJ2JBIBsQRY+PJW2KZTxLFqpjWvjhoBFJHVQCI2edQkG7SCLlwufN3PdR2G4bFHmnA5KOOubXM7GRuprvLb61j48/YLUCmNPMxwqXiNnfFyd9h57HbnssXi2DPFNWR4bTRvqwzti50RkEsjW2aNJ256dh4ed1puQMHzTBQyYXnvLsMT4an1mnqII2hsmtwDLMbu2wHUDn4qYpGto3y6ZLm6DXUx08BmNNr7TS8dwAXbf/AAuixGL8T6HCaumpn0ZcyWcxySGVrWxsts7fnc2FhvusRPQV+EYxMKCCeOmpvkRhrOymdoB/CAjV3Bdwsbe4WWtYrkKLHiKbE8FZW1rS6ON5ikMQ7R4dYWsLhzy4nwabAgbXrTfkmzeqbiLW1crWx4EGx6Wuc99SwaQRfcX8CD7x4qwx7jVgOX5GQ1+iCR7A8CRx74Lg0abA3sb38ALnmFoWO5X+9mlgbQ0lZUisMRlme0ujh0aWCINF7NDLW6ki9zYLWeJWRcWzPl6OuwjC65jMI1Np6OOBz3z9rI0PcDzFiDe5O1rdVf3Ua3pXu9HZ8r8acCzdX1VFg0Uk8NG57JakbRlwANmX3dvfcDwWVoeJuBVOLnAqhs0dYGGSzW626b2vduw5jmuIcPuHGIcNsPnxqopqipxGopo3GjjYT2Mbj+MeRIu02HXa/NdMwnAp49WOUtB2bKgNk0iE3AFgxr3HmbG97bbb2CpbHETuI4W7nQqXHsKq7iKrYHBuosds4C5G4PmCqkuMYZCwySVsTWtLWkl3Iu5D3rWaRtXS1MU9RRzNjqIi+4B7v430An32VhXxQVXaUc9BWv7V7ntqGwu0tLLm97WBa0EX5XACp2cp22p+bMvxQmpmxOGOFrQ8yOdZukkAG/mSPiubYv6UfDaja6HB3V2L1QcWiCngcCbczd1geRWw0eRMLkwqHD4cObJTU1m07TdzCwBtib8yLDY7bLU8G9H/AA7Bc7SZsw1jo2tLTFBo7rH6XtlNze4N2ke9WrWnqiZ2q4d6RcchpKzGcm4nh+G1cjmNqXNL+TdY7rd/k2PsW4ZV4tZYziJvuFO6d0Du+0Czmstu4jnzuLczZJcq07jHHHTzE3c+NjGANj1MawkENu0WDrb+XIC1lg+T4cAqBX4ZhJiJu6cRtsH92xedu8bvefafYpmKz4g3DdXYjI+mjnp2NLnEXa86SL/nVSLEaeWeenDjrpmNe/a4sQSN/Hbl7PFazieKjDKykoo8NrqiOaTvuijLtI56iOfPp5+SkGYcK9YqmPnxJrA49oGQuAYQ3SQO75X5/Uqxjn0g7obVJVSh1oIO0BaSDqA338VLSVU8lvWI426vkFj9V1haPG3TujZhmGYjPLNsw1FM6OIC3U6dg63xKnqsQxSioW1NPgNW2Z0miaMRl+mwdy0327rdxtuPNR2WnjR3Q2K453UjXSmVzTGOzABa6/M73Fvh8VhcOzRhmJTCjEVTFI/vAPjc3aw69PZ4rITzVzmRy0dDI+7xrBbY6OtvPko7ZjzCYtC6L3hwBYLHqCrSHEZXyNilpdBcXf8AGNNgD3eR6i5VzK2q0gx0b3nU3bYab2ud/BW8UdZM/wDDUphe9wDQWh12tPO/Tn7rp279DcD8VpoWOkqpY4WtO+p42Hifm+KjNXvY9ohh7SN2iztYF7k3AHWwCsq3CaaeoJq8EbJG5pEj+waQ61uYtf3+SryscXyCalt6u6MwktuCHCwI2JFjq+Cdu/REWheCrgD2ROkAkkF2s6na52U/bRXsXgb2vfre35li8Sq/VnQ3onOqT8gBnePK5B69ArCnoMwYnUwT4vh2ina4StZA+xa8SXaXg8+7Y28zfeymKbO6GYhxM1E7Y6andLEQ4mYEaAQ6wbfx5/BZvCn9pC51rXsfmWNip3QuEcdJoa4XuB+N7lk8MZIxsheCLuFgegsteniYyQzyzE0XqIi9FyCIiAiIgLVeKP8AaFi//NM/7xq2pavxNjkmyLi0UTHPe6NgDWi5P4Rq5us/7tk/9M/wbdP/AK1Pvj+Lwv6SoJ4F5tABN6WD/wB2Il86ezk/Y3fBfWisy3UYjSyUWIYG+pp5gGyRTU+tjwN9wRY7gLC/pUZZ/e6wz/Jkf+ivlfZntOOgxTjtSZ3O/wBIj+T3Os6KeqvFotEcPlj2cn7G74J2cn7G74L6nfpUZZ/e6wz/ACZH/op+lRln97rDP8mR/wCivR/6wU/8OXJ/hNv34fLHs5P2N3wTs5P2N3wX1O/Soyz+91hn+TI/9FP0qMs/vdYZ/kyP/RT/AKwU/wDDk/wm378Plj2cn7G74J2cn7G74L6nfpUZZ/e6wz/Jkf8Aop+lRln97rDP8mR/6Kf9YKf+HJ/hNv34fLHs5P2N3wTs5P2N3wX1O/Soyz+91hn+TI/9FP0qMs/vdYZ/kyP/AEU/6wU/8OT/AAm378Plj2cn7G74J2cn7G74L6nfpUZZ/e6wz/Jkf+in6VGWf3usM/yZH/op/wBYKf8Ahyf4Tb9+Hyx7OT9jd8E7OT9jd8F9Tv0qMs/vdYZ/kyP/AEU/Soyz+91hn+TI/wDRT/rBT/w5P8Jt+/D5Y9nJ+xu+CdnJ+xu+C+p36VGWf3usM/yZH/op+lRln97rDP8AJkf+in/WCn/hyf4Tb9+Hyx7OT9jd8E7OT9jd8F9Tv0qMs/vdYZ/kyP8A0U/Soyz+91hn+TI/9FP+sFP/AA5P8Jt+/D5Y9nJ+xu+CdnJ+xu+C+p36VGWf3usM/wAmR/6KfpUZZ/e6wz/Jkf8Aop/1gp/4cn+E2/fh8sezk/Y3fBOzk/Y3fBfU79KjLP73WGf5Mj/0U/Soyz+91hn+TI/9FP8ArBT/AMOT/Cbfvw+WPZyfsbvgnZyfsbvgvqd+lRln97rDP8mR/wCin6VGWf3usM/yZH/op/1gp/4cn+E2/fh8sezk/Y3fBOzk/Y3fBfU79KjLP73WGf5Mj/0U/Soyz+91hn+TI/8ART/rBT/w5P8ACbfvw+WPZyfsbvgnZyfsbvgvqd+lRln97rDP8mR/6KfpUZZ/e6wz/Jkf+in/AFgp/wCHJ/hNv34fLHs5P2N3wTs5P2N3wX1O/Soyz+91hn+TI/8ART9KjLP73WGf5Mj/ANFP+sFP/Dk/wm378Plj2cn7G74J2cn7G74L6nfpUZZ/e6wz/Jkf+in6VGWf3usM/wAmR/6Kf9YKf+HJ/hNv34fLHs5P2N3wTs5P2N3wX1O/Soyz+91hn+TI/wDRT9KjLP73WGf5Mj/0U/6wU/8ADk/wm378Plj2cn7G74J2cn7G74L6nfpUZZ/e6wz/ACZH/op+lRln97rDP8mR/wCin/WGn/hyf4Tb9+Hy/wAEY8Yzh50O/smLp/fBfW/Jf9ueB/4yp/8AvGrU4+FeW2OD28PMNa5puCMMZcH+Ct1ybheJR5uwSSSgna1uIU5c4xmwHaDded1vXx1+bHNazGp/nDt6bpf2Wl4m29/0eoERF9m+bEREBERAREQc1zzLHBQ4/USmzYqGskcSLgNDDfkvJc2DYbQSNZPV0wc6NsrRHSSEgOFxc6LA8tvNdL4qekVDBiubcljh5mOVzTX4R61FA0xuJL4+0b3t2nn42XCcSz1idXUuqIsmY9pcG900g6NA56vEfOr4fZPWc27OJ+7+q981J1G3ceGwjjw6fS/ukRWcQRcapTyO/VdQwo9lkp5IvaeU29tQV4/dnrFzDQQx5RzC31SMteWxuYHu7hvYH+9P8IrqsHpOxw4IcLdwwzO6TtXvB7BumxlLxfvc7H4rhj/o/wBfGeckU8/d/Vv+1YppFd+HSsEP/wB0Omub3qq8/H1pdEwwB0JF9vWqk39s715cw/0gvU8y0+NnhxmZ0UL5nlggbqPadvy3/wDXD4LZ6X0sKenZp/SszVftHyX7Flu88u/K80wewvaFazvHP6f1Wt1WKZ3tsuCXtWXNx6zt7NDFlFxWg47GiFQTw7zI7t5e02p27d1rfH+9V3/VC/8A9t8y/wAQPrXl3/6Ne1LTuMU/nH9W8dbg19p19cq4osikxjRLUNja57AdUnZg/gWm17j2q1/qhL8uG+Zf4gfWtQzbxRxDMFaKyiyDjsRD2m0kNjYR6Ol+q6/Z/wD0e9pYc0WvinX3x/Vln6vDamqztsWS8KZFmvA6ylkjkghxeg7QtrA4NL6hjWixd1PK3NepMPdbBZnB2nSarveFnybrxfgHEfFMLrIquoyNjpdFXYbVgMhvdtNU9q8b9SNh866zD6U9PHhs1CeF+aNUgnaD2DLd8uI/G/vl6ub2N1tp3GP+H9XNjz448y7PlABtBAywaI69zW2/5o2/OvMuJ5nzFh+e884dT4rVRxUGCmenYHNLYpA+MEtueduW1tytowP0nI8JpxBLwyzPIfW3VBtA3kY9NufO65VXZzqK3MmYseGUMxxDHaMUrIhSM/AnUDq8+Xn79rcv+A9dNYi2Lf5f1aR1NI5iXpL0esfxHMfDHDsZxapdU1kuMVMcsrg0E6X6RfTts0ALiWC8Qcz1fFFmXaqWidROzFV4e9joWl5hbWGINBtzDQr/AIW8cv0vMoU+WKjIGZq58GIyVolFMxoLXkEi1xyN/iFzfCsZnw7PDc5HK+ZZLYzUYr2BpjsJaozdn8qxsDb27q9vYXWTSd4/u8f1R+003GrPV3Duc4pwyocarGQGrlOKMdNCwC7GvqWgeNrNG3iFxbK3EbNWJ5vwjCq2seaauxekpZm9tKNTHTMabFsmxIPgrvKHHqHKuSabKI4dZondT+unthCLH1h0zhzdfumb5lzPBcx1mE5mw3Hn5LxpwocRpq1zGwOu4RzNeRztezVrj9hdX/ux+n0/qpbqKekvb2EZaocXqKmimnqooaenMTBDLbu+tVIF9QNyLc1b43l2ioKep7SaSdsEzY2CRkdrGJoudLQSR2j+vguQYR6WdPhlTPUO4WZpcJgQAIWdZpZPyvCUD3KTE/Stp8QbO08L81NEs7JgDAw2AbGCPleLD8VaPYvW9sf5f6x/VHv6d0zt6os1oAYAGgCwAsAEWp8Ks+fpm5PhzXFgVdhQknlpzTVjQ2UGM6dRANrHotv7OT8grmvS2K00tHMJrO+YctjzzmGTGzhLi5rDjRp2zhm3q4q5m6Q3rdkTRf8Av79FPh2bM1OzRTYbWV9J2RrpaWRmnTZsVy836bROseuoDqLdFkwegld2kmF07n6muDjE29230m9uYube0qQ4FhpmFS7Cqcyh5f2hiBdq23vzJ7refgPBZ9vK+3OMDznnHFW1MLpKSF0VLI1sr9hrNIyVkhB663gW5Wv4LI5FzhjeMT0EGLzsf6z2sMzWssGyljpWNHsjY6/1lbxPguH1Erpp8KppJHCznuhaXEW087eG3s2UYMGw6meJKbCqWFzTqDo4WtIOktvsOdiR7CmphG2PzZiFRhGX6jEaRwbLFJTgXF9nTMa4fwXFaJhWfc0TYxXQ1EkQhpKaoqOxczvOa2WDRbzLJC3238F1OWlbUMMVRC2RhIJa9twSDcG3kQD7lRdhVE6Ttjh0BkLdGoxNvpuDa9uVwDbyCTWUufUOeMaqcuyYqyZr2wy0jdmXfoIL5S7w5FguBfTcXvZYT9MTMrsAfX+vsZIKhkIcI9jelfcAEXF5Wlwvz2b1XW2YPQRMbHHhtO1jQAAIhsBcjp/fO/hHxWDzXSR4dhcLMMwekdUVNZS08QdTBzWnWO8R/etB9ipaeyJtPgjnhruGVVXRUOZM0V1e2OplqvVX1GjUaaFsbA3S0XuGucXEdfLpUrM3ZjFLl+oIghGIl1RN2ZDg1muJjYTfraYknoWgdVv33Op2tjjZRxBkJ1RtDBZhve4HQ33uqAwLCxAKcYRSCJocBGIGho1EF1hawuQCfYprjisaqiZmfLXsczBjEE8TaGBrYDU4eztmDtA4yVnZyR3G3yA3z73kraPNmKzYnQ4XUxR4bK2jfW1TpQQxxZJDeIXt/wAXK436Et81t0WF0kMLaeLD4WRMeJGsbGA0PDtQdbx1b38d1Gswyjrw0V2HU9SGA6RNC1+m/O1xtewVzbUM35qr6PCMLqqIPoPujcTPmjF6cGMkA3NtQdYWvyDj0WPxDOGNwZQo8UZPGyrn+6DnEtsbR01U9lm9AHxxjf8AJt1XQKnD6esj7Kro452bjS9gI+CpnBcO/aymJLHR3dC09119TdxyNzcdblRrk9NNAzVm3GqLMkGGUVbG2CeGmjcYgJA101TJDra4/jNs025d0+O27Zcr5cSwKgxCoLTLU08cr9AsA5zQSB7L29yrtwLC2aNODUY7MtLLQNGmzi4W22s4k+0k9Vcx0whjbFDAI2NFmta2wA8ABySI5GVpf7HZ7PzqsqVKCIGA+f0qquqv2YYz5ERFZAiIg8sfohNFWV3C/L8dHSyzvbjjXFsbC4gdhJvsvAn3Ax39pq3+Id9S+zs9NTVTQypgjlaDcB7Q4A+9UPuPhP7WUv8AEt+pRpL40/cDHf2mrf4h31J9wMd/aat/iHfUvst9x8J/ayl/iW/Un3Hwn9rKX+Jb9SaQ+NP3Ax39pq3+Id9SfcDHf2mrf4h31L7LfcfCf2spf4lv1J9x8J/ayl/iW/Umh8afuBjv7TVv8Q76l1n0VcGxeDj1lWaowuqijbPJqc+JwA/Bu62X09+4+E/tZS/xLfqU8WGYdA8Sw0FOx7eTmxAEJpO1h2bw22kq1n1BttDvgthsPAJpb4BW2hodSJxqJY435d3ksK+GudISInuB8QuqmOM82D4KHZRfsbfgm0ackdS1MjnNkbK0W37qoSUs0THaYHyNGwOkrsXYxfsbfgnYxfsTfgmzTiBoqmSHuU7w4bXcDdTR0dR2wjdA4WG9wbFdt7GH9ib8FDsIefZM+CbNOO0lLU6yDA63LkVnqGlmc5rTE4BovuF0XsYv2NvwURHGOTG/BNpapDTPYwWY74K5ihfe7mn4LY9LfyR8EsPAJsYMRuNyGHw5KJikvYxn4LN2HgEsPAJsa7PTvJJ7Ny1/MuGV9dgtdh9HCXSVML4gD5iy6FpHgE0t/JHwTY8rZk4P18vDyqypDSBlZVYhFUSva02cwEAfBoK55wx4KZtwjOtDmKbCHvwiCqnDZedgy4BI6XI2XusxxnmxvwUGwQtbpbEwDwATY888b6urwvh7iU9NBK+VtE6JgY0k6njSLfFfP/E8Cx3YHCKzaw/WHfUvsJJS00rdEtPG9p6OaCFR+5OFnnh1N/FN+pVmNpiXg70SspyRYNjOL12CuFUyrhjhlkgOtrdLi7SSLgHZeoqeKb1V7nQvGw6eS6nFRUcDS2GlhjB3IawC6qdjF+xt+CtHCs8vLnHPLeMZoy0zCcMp5HMgElbL3TuGN2A8zdaJwGzRiGWax+UcWw6u9XxOeNtN+BcWteTY38ARY38l7dMEB5xMN9vkqm2goWuD20cIcOREYuE2l5SzhSYnV8YXMkpZezioDocGEgAN23961/P2EYg7D4pGU0+ppitZp2F917QNLTF2s08ZdyuWi6g6jpHCzqWIjzYFA+d/Dyhr8bz5hFJNR1THxYix7iYnAObqufoVT056fHsczTl7AcKwqqqnNhklDYonO7xsLbe9fQlmHYfG8SR0UDXDkRGAVGSgoZn9pLRwvda13MBNkHyA4h5NzZWNwLCabA62SPCKSKGpc2Fw7N77bHbbcELE4NlnGKGjwmGTBa4NOLVVW/VA7ZkLLC+3mV9k3YXhrzd2H0xJ23ib9Sh9yMKPPDaXr/xTevPoo0mJ0+I9FgeYWvgnODVwMFBU1N+wcO+4OHh4gLKDLuPwcL6eijwat7SuxKNpb2DvksDj4eJC+0X3Gwj9q6Tlb9Zby+Cj9x8J0hv3MpbA3A7FtgfgpjgmdvkTiGWMW/TYpYPubVup8EwqAB4hdYGKn1WG35RWn4RgWYRlTMNa/B6wSVT6eCxp3XOqTWbbf3q+0/3JwvWZPudTajsT2Tbn5lAYNhAaWjC6Sx3I7FtvoUTG0PH36HBQV2GZZzDS11HNTukfFOBIwtuCXNHP/BK9mqjT0dJS39VpYobix0MDb/BVlI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Kj65SEzAVMV6feUax+D2v3vBYvOuIYphOT8bxPBIhJiFJh881KwsLtUrWEsFhz3A2XlOXGs9S4pjVPLiMLcax/CKU43FR4LUP0Mnhu0EB+kPDXEXtfZB7AFZSEQkVMX9cfrXfH4Ta/d8dlWXjqgrs8R4jl/DocTjGLZewqp+4cdZg1QwPbTwXIA1hpfpFr2/GXpBmK5vxDhZQYtBQUsmPVmG08lRDUzGmjD3sb2t3bllrut5hBuRljHORo96ofdPDe3ZS+v0/bSGzY+0Gp3sC8L8R8RzFg9HX4ZhVNWVNVRsD6qpw/M9TVNohraO/tpBNwLXv3lueQscqjmOmMfDPAMKzPRu/BMxjGqllSHW5t7UWO3h4oPXc9RBSxOnqZmRRt+U97gAPeVZ/fDgX7c0X8e361zP0m3zu4CY6+pDI5nMozIGu7rXGoiuL+HPdcTfgXDuDFaLBJMO4cmorIHzMeMSrjGAy19Ths094WB57oPXcONYPUStgp8UpZJHmzWtlaST5C6rVVbR0TGvrKqKBrjpBkeGgnw3Xk7IOXcoYhxSwabAq7J+Fz5axVhqGUFVVPfWF8R0sj7UaXjvDcddl0H0ro5nYZk2VjAYose1TOc3UxrPV5d332te3NB2kY5gzo5JW4rSlkLDJIRK0hrRzJ32CrxV1FMGmGrheH2LdLwb38F4bytJhseXMzipbKMPkLWupIQxtVNqrGCS79rQODgbXHdC2zg3j2E1PEPAMO+9+o0STdnFofKGwOEcjmuI9YcNI7O1i23eb4oPX6IiAiIgIiICIiAiIgIiICIiAiIgIiICIiAiIgIiICIiAiIgIiICIiAiIgKlNU09MGmonZHrcGN1uAu48gPNVV5s4+49mybMOMYdiUtLSZYwZ+FzUUslBLLLLWSuIAjdG4G4cBy8UHo4VVMZXwCePtImh72ahdrTyJHQbKaGeGoibNTyskjeLtcw3B9hXj+txjiFHieO5nrcRqmyYxh0VFXu+4FQxop4Q8ixa4FpAe65uus+j1iWa2mTLtc+kny5T4Lh9bg89PSPhBbNrLmkvcSSAG39qDtJc0bFwHtKozV1FTt1z1cMbR1c8ALzjx0q8w0eNVONY1BRw08N6eijp8yzU8tQwElv4CMbvNzy3XGst4/jcVbjEeb+HVVV0Pr4hc/F8XqzDQOMbHCB7m7cjqu63NB72gqIKqFtRTTMlieLtexwIPsIVrNjeD08roZ8UpI5GGzmumaCD5i60zgvWYjUZZED8JwOgwuAMGHMwmuNTGWG5dckbb2+K86Yxh2WZs9cTMXzFT5Wn9Rx2dwGLVdRHP2bYmuIjZF8oc/O90Hrz74cC/bmi/j2/WryGogqIRUQTMkicLh7XAtI9q8aV2G8N6fD8Oq3Ydw9DcXkigg0V9e58bpRdpeLdwDqTsOq9F8H8DZlzg9huBRYxSYr6nSzx+tUjy+KQ63nuk7m17e5Bun3fwP9t6P+Ob9arNxTDXTSU7a+Ayw27RnaC7bi4uOlwvn9gjewhy5FKyCGviimD5KmJpiibrGoTAi5cW/JutszFjGDUWbsZ7DDq6eomxCWOaqne4PmtNoYe5PGAwNLdI07NaSg9useyRofG8OaeRBuFMtR4TVFJWcOcBraLD5qGKopGy9hM5xexziS6+pzjubm1za625AREQEREBERAREQEREBERAREQEREBERAREQEREBERAREQEREBERAREQFAkAXJsAorQuNWaMz5TyYzEMowQS4jUYjSUTRPE6RjWSyBjnFrd7AG6DdHYnhzKdtW6ugED3BjZO0GkuJsBfxvsqhqacTilM7BM5uoR6hqI8beC8XV9Rjk+F4hkeizJRuosPzAauVlJgldLHFWQzanMYdJAZrHIeKzEGfM8NzPiefcPxHC8Sxug+59DW078MrIpIqaomDAY2SWaL7kkfkoPXU9RBSwvqKmZkUTBdz3us1o8yj6iCOH1iSZjYrA6y4Btjy3XIPSVw/FsTy3R4dR1GYHUVcZqWtpcIpIpzMxzQR2msiwFjYg3uVzmSXMtZwl+8Soqs0VmI5hxejwvDYMUpmQywQQujfI/VGT3AwG5Jvsg9RQV1FVOLKarhlcBchjwSB7kqq6ioWtfW1cUDXGzTI8NBPvXBqChwDg/wAe4qaiwvEafBcdwOGjpjCJqiI1hqN9RJdp203JsAFU9Kqnpayfh/R13qJppsckbK2vlfHTkdg79cczvAexB2z74cC/bmi/j2/Wq1LimG10hio6+nneBqLY5A4geOy8h0uBcOqvFK/CY8O4cCbDxG6Vz8SrmsdrBI0uOzuW9uS3H0csGy3UZ7mzllzEcvU9NUYTLQjDMOmndIXtnBdK5swuB3bey3ig9F1WJ4dRPEdZXQQOcNQbJIGkjx3VP7t4P2Qm+6lL2Ze2MO7VttZ5C9+ZXmX0noy3iZTT1MJdSHLEsZJaDqeZj3WEiweRe3Vc+iqcMpuHuGuxKCStjZXySwUdO0NEYZTsdEamzmF0rbSAWcO85B7kjqaeV2mKeN7udmuBKqrzh6NeL4fiebsRhbg9RHPFRPfHUmSQsDRLoc2xmkBLtnDYbbjmvR6AiIgIiICIiAiIgIiICIiAiIgIiICIiAiIgIiICIiAiIgIiICIiAiIgLDZnzPQZZw+WqqJYTUdm58ED5WsdMQOQLiAsyuacWeHzMz4lheZp5KWSLBIKk+qTt1Cd72d0W5cwEFlW8esMp8My3WiijimxmuZSVVPPMGvpGm93m17jb51nsK4r4Pieaa7AixkFHStYIq6SdgZO8/isF7lefsHwyWow2CbGcFNLWubeWGPLmtrDfo7Vvss7lLh7LnabFMLnoKTDhSVNJPh9ZJh/q0kga7VI3TcnpZB6TxSvbhmHz15ifN2LC8Rs+U+w5DzK5jinpA0mEUE2I1uRcxRwQN1Pc6mDQB5klbJxVlwGnyu0ZgoMTrITMxscOHh/avk/FF2cgfPZeUM9Rw4p91KY0mM5dbRMIhw+U1E8tS8i41n5DRvyQelMM4t5mx99M7COG2JRU8zmOdNWzRwjszvqHe32XS3ztZTPqW2c1rC/Y3vYLxtkSCmqZfVMH9fzjT0tO2aqihnqKaqpxtqABOl9jsAF6qys6gfkamdhlJV0tMaR5ZFV6u1ZzuHat73ug5xhnpB4vjUD6zCuH1bPTiV8QkE8YuWmx5lXMnHDM0UbpH8Nq4NaCSfWYuXxXAabDqWj4b1mYDkfD6qVlZKBXzYjZ1jLa3Yh4Pks3mXCKHDYsuuj4ZYTB90quGF/wDux2nbBzb22f3L+J5IPT3DzO0Wf8o02aoaJ9K2oMg7J5BLS1xHT2LlFb6TVfBVVEdPlOCSKGvkodTq5rSCxxGtwPyW7czsuo8M6Gmw/J8GG0mDU+Eshc9opIKoVDY7m/ywTe915qzjkytyrmSsy3PmwRzVNVJikkFO6qLX08rz3HBjC0eZQdXn9It1LVUELssGqjlpzNVyUtS17IiSdDWP+S+4Fzvst7yBxEZn0VElPgNbRQ09h2s5YWvd+SNJO680Yyw1EFJDTY2aWhoqWOFtP6tU6GFjnEkfgt7g2uu1+jzlzFMLwGbHJschxDDsXjikpBHrGktuHuIc1trlB1xERAREQEREBERAREQEREBERAREQEREBERAREQEREBERAREQEREBERAREQEREBERAREQEREBERAREQEREBERAREQEREBERAREQEREBERAREQEREBERAREQEREBERAREQEREBERAREQEREBERAREQSvJaxzhzAJXi2vxnMWcsMxLiJimFUEta5lQXyMwOsLXtgc9rAZWSBhFmc+m69puAc0tPIiy5vh/o9cL6DDzhv3JrKiJzpHP7XEJu/rcXOBa1wbbvHog84YfjuZMo5fouJeE4VQQ10VNFLG92B1mhjZtLXASvkLLEO59dl6q4kx0tZkapbX5cxPHon9iX0GGuc2ebvN2Gkg28RfldYPEfR44W4hhbsI+5FZTwENa3scQm7gaQQAHOLbbDay6QxgjY1jeTQAEHjriJS5awjKuMYhQ8Dc74NG+OMmKaV8FAHAtY10jWuN+nO5JsshkbA6jCsv1NBnnhDxCzXU4gGPfJWQF7KYi5Apy55czc8wQTYX5Lv8An3hDlriNXU9XmDEMZZHAxrHUlLWmOnmDX6h2jLEO3W7taGNDWiwAsEHIfSRaJuDTsAp4zHNjFZhuG00Um7g988dgfEgNN/YVy/7xMYqc+5knqavKjKjItKynghjwGJsdd6zCJCDGXAF4LQ1pJ6nxXpXMWUcEzTPhVRjMDpXYNXMxGlAdZomaCGlw6gar+1avX8CuH2LZvrs6YvRVdbW18sU8sMtU71cSRNDWODG23AaOd0HCOFpw6o4gUv3sYxhNTjGPzNr8RpRltodhHYtDS0978Bci23Mm69B8bJK6HhHm6TDZJ46tuEVBhdA4iQP0G2kje/sTHeEOTcbzHBm6OCqwzF4pWSSVWHTmB1SGm+mUDZ7T1uL+ayecclQZzgp6efHsYwxsDnEnDqkQukBts4kHw6IPI1DjkfqIdPjg100LDUl+I7xnTc671wt7wF0n0a8Wqxn7NjcQxSZ1BNSYeyiEtSXxOkPaFwjvLILm29nfBdfw/hFkvDcqYvlCGlqZKbHYnxYjUTTmSpqdTdN3yO3JA5dB4LHYbwOyzQ4hg9dVY5mHE24DK2ahp66tbJDG9rbNdpDBctB2uUHRUREBERAREQEREBERAREQEREBERAREQEREBERAREQEREBERAREQEREBERAXBfSHx7GqrNOCcO4KSkqcMxGgmxGeOXDpqt/awysDCGxODgBq5rvS1DNnCvKGdsfocx5hp6qapw+lkpIWx1L4maHuDiToIcTdo628kHlGlpMSrc04nll+CUZZRUsE5P3DxBz3CQuBDo+1uB3eZ2O69A+jrmnG8dwXHcExiKmijy1iLcLo2Q0j6bTA2CNwBY8lwI1Hn0WbbwG4XMqH1bMvzNnkaGvlGIVAe5o5AnXcgXKzWSOHeWuHrcTjy3FURx4tV+uztmnMtpNDWd0u3tZo5koON54wfLNRmXFHz8C88V1YK4zDF6Iu1PLSbGKQvu1m5sBZcpwDDMRxXiBitdh+ReIUWDYVXNbVYfRzSSzVNQGtcRVlzrX06drOuNl7RzBgtPmLBqvBKqpqqeKsjMbpaWYxTM82PHIrDZA4c4Bw4oa2iwOevqDiFUaypnrqjtppZS0NuXWF9mgIMLwiZhTmYzW4bw1xTJxqahkk0FZF2TZ36T32MBLQOhsB0XnzHMGxPFoM45loZMEOH5qz3JgAdV4Y2eZjZCIXSxyk3baxIA6i69iuaHNLTyIsVoOJ8Ecj4nk2jyI6Oup8Loq/7pR+r1JZKZ9bn3L7XO7z58t0HnjO+AYFlesosr5qzLl+hpsvRwYhQ18eXoyyvkhBBgc9riZHctTDbVcFek+ELcSORMPqsTip4HVbTURwQ0AoxCx24aYgSAeZv1uoR8HOHEeV5cnuyzBJhk0xqXslc57zMQAZdZOoP2G4KyWV8kUGU8uS5ZoMUxSenkMhbNVVRlnjDxazXkch08EHmPiRi1ZScX84RYji00FO6qpWUTJqwxsN6dlxGDUxDn4A7rXMSxbEX1eGRYNi9S6pixihbM2mrnOe1hmbqDg2rkNi3ndvLwXqHB+CuVsNxqnx/EsSxrHayjf2tN91K0zRwyb2e2MANDhc2NjZTYtwawDE8wYrmSnx/MGF1WNdn662grWxxyljAxpsWGx0jmCg3mlq6atgbU0k8c0T/kvY4OB94VVYfKOVMHyTl6jyxgMT46KhYWx9o7U9xJJc5x6kkkk+azCAiIgIiICIiAiIgIiICIiAiIgIiICIiAiIgIiICIiAiIgIiICIiAiIgLC51zEMo5RxjNBpzUfcqimrOyBtr0NLrX87LNKyxrB6DMGE1mB4rD21HXwvp54721McLEX9hQeQc4YNn3A8uPzngeAY/gUGYMUpq1zosfhdE59XMy4EYbcF2sAHpcX5LfOH1RivDfidQUGOZVxGOuztIKCSrrMairHtFPG+RuzACNjbfxXbMxZDwLMuWqTKla2aOgopaSWFsT7Oaad7Xxi5B2uwXVFvDPJYzkc/OwcPxu921D5XkMJZoJa2+kEt2vZBpXpD1EHq2VMJkwPDsRlxbGDRxGuq5aeKEmF7tZdGQfxLb+K5hHlqpztwpzTDgAGXcVyfjkwibhWLTCGscyOPtAZHOv3m3A6A+1eg8+cNcq8SYsMps2Ub6umwur9cjg16WSP0OZZ9tyLOPIha6PR34ZR0jcKpsPrKfC/XJK2XD4ax7Ked72taWyNG7mgNFhdByz0eo8NzjxDObcp47mOPAcGoBDNTYrikkzqmtlaNQDHH5EYNr23PJbnx7wqozXnrhvlHDpKNtXJXVteTVU4qImxxQWJfGdnAlwG/VbnVcGMgS47h+ZMOwp+EV+HvjLX4bKaZszGfJjla3Z7fK1z4rPz5RwSpzbTZ1mge7FKSikoIXl/dbE9wc6zehuOfgUHlbBcHxGky3jXFSoOW5ZqvEJKCow+LL0U3ZxUsz4TNFGXCw0gvda5NvJbl6ONHh1LmObBsnY7hmMYVhMTpKnEYcFbG6R8xLuxFRqvdpIOm1rC3RdOyjwI4eZNxQY3QUNVVVzJpp4paypdL2LpdXaaG7NAOo326q+wjhHk/L2a/vty9FV4ZM/WZqOlnLKSZ7hYvdFy1eyyDUfSiqMSp8jYU/DKiphJx6kEzoJHMPZd/UHEOb3fG7gPMLhjcdpnxMnZjsbo5H9kx4xIWc/lpB9f5+S9SZw4Y4fnTEBW1+Zcw0cYjEbqagruwidY8zZt7nrupMW4Q5LxPKNDkqGmqMOw/DamOspTRTdnLHOwkh+sg3dckkm97oNJ9FnEayXJmJUuMV80lU7G610DKmYveYBoALdTnEsF9rEjzK7WtLy1wpwHLeZHZt+6mMYpinqpo45sRqhL2URILgwBrQLkC/sW6ICIiAiIgIiICIiAiIgIiICIiAiIgIiICIiAiIgIiICIiAiIgIiICIiAuO+lBNJDkShLJNAOK04fcuDS2+4One3sXYlbV2G4ficbIsRooalkbxIxsrA4NcORF+qDxTmj1Yz4V9zfuXpFYzt/VRW27Pe/aavxfZutlytNSx8T8nMw6XD2h+IgSCiNUNQsfldtsR7F619Vpv7nj/ghUJsIwuongqZ8Op3y0ztcL3Rgujd4tPQoLLNVJmasw0RZUxCjo6zWD2lVEZGaeosDzXCuMeN8Q8v5ar8LxjiJgDKyaFpbS00L4qmRpNu4dV16OWMxHLOXcYqY63FcDoayeIWZJPA17mjyJCDkuQuHHEzLWA0rsvY1lujFXBHNI51C8yvLmg99xdcnddDxrEcRyzw9r8RzHVQ1FZSUUr5pIGFrHusbaRz8FtIAaA1oAAFgB0Uk8EFVC+nqYWSxSDS9j2gtcPAgoPIVZkXImWMA4b4tmzCo2OxepfPiznOfeWJwc4AgHzbyVTMeDZTw2nrs35f4Vw4xlqpHY0UhE8T6WZtrukBdcsN+dl6urMAwPEBTiuwijqBSfrAlga4RdO7cbe5XZghMXYGFhjI06NI028LIOfcDKPLeH5DgdgU+GvMh7WtdQucYmykbjvEkECwK43xnxDDaniU/MmH1VHidO+gjomw08kMsxlDzcCNxv15henMOwbCcIgkpsLw2mpIZXl744YwxrnHmSArKgyZlLC6j1vD8t4bBOHF4lZTMDwSbk6rXQeWsx4NiGCVNJgmM4IygqcWpny05nFKxtgN9TtXdO425rtfATMWHfezSZCjmbNiGB0bXVT4XCSEFz3WAe3YncbLoeK5dwDHdH3awairjFfQaiBshbfna42U2FYDgmBMfHg2E0lC2Q3eKeFseo+dhugv0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ELgcylx4hc54zVTcLocKxEVmLMkqK1tBHHRVsdMwl7XO1Pc8EWGjxHNceqMfzFFnmlwr7s4w2hfhc1Q+M5hpN5BKxod2ltI2JGnmb36IPU9x4hLg8l5Zy/mDMNbiuYaaqxbGnx0FayKAffDSM0MMEbraiLP3c43G29ui7lwgqocVyNQ4/BU4nK3FNU+nEJ2yyR2cWaQ5oAt3b+9BuqhcXtfdcO/TJ4hmkqMWxDMWU8Fp3V9ZT0tPXNmE7o4Z3xB1gN76AdvFY2hzBxFp6yfiDV52y/h9HirGUDIa+CqiikdFdwlja5u1w4i42Nh4IPQiLh9FxOztLXUYpc0ZSxqIV9FT1lNh4lM8cM87Y+0sRsBc7nwXV8z0WYK2jYMvY9DhUsby+SWWk9YDmWPd06m23sb+SDMqAIIuDcLzfjHFHPWIZYqa7KWZ8TxSaohIpNGUp2MkudNxJrIAG5vvyVzhOcszZcwGlw4Zyx50GH0zWGWoyhUyPLWN3c55fcna5JQeiEWqcP349X4VDj+JZqhxiixSmhqaPRh5pS1jhqBIL3E3BG21rLRM/ZqzhgOK4vX/fZDT0TsQpKDCaGmhhmmlMjWteXF0jdNpNXPoEHZbi9r7qK8yYvm3PEOZMDmq8exiOtlNRT0jI4qXspLx6niRontsGXBPI8uayUmeOI89VVYHTZmkpcXOF1FfQsqqWm7KZ8Za0RlzZjpJc8fOg9EorbDZn1GHU08kjHvkhY5zmG7S6wva3mrlAREQFC4HMrlPEepzvgmNGpw7E8T9QqtPZdm+kjjY+xvGO1e1xNm35dVz3HMS4m4lX4NU0uM4qxmH1pqJwa6hYXM7J7bANls7dw2dt15gIPTKhy3K4HS4/xHraqKjpsQxiSaY6WMbUYcS42ubDtd9gSuy1GGNkyu/CMaxacCWl9XnrA8Qy3cLFwcNmuuenVBlyQNyUuL2vuuEcQsY4h5LosAy/iFRHjNN6657auGqbT1FU2Mh0DJQSCGixdK5txpZ5m1WrxvOc/FDD3QZqYWOhjhEcDYHQPjlDJCNLpw9xuLNfoBs47EIO5XF7X3UVxfhRnPNGPcQsbpccpGU8j3y9vqrGSRtbHYRwU7WOIJYHkyONjdwHgtsz5nCrp8YZkLDct1+J1OKYXPVvfS1UdOYYWubG4hz3CzrvFrIN7JA3JUVwrFcU4nVmSqHLUWB1ctdSVlJM7EJMUpInyxQ1DZHNdol5uY3SehvvzWVxDHeIWN5mw/FGZZxSKiw8GQYbTYjRgTyi/ekd2hLmgfigD2oOwIsFkfNUOdsqYfmmCjlpGV7HPEMpBcwh5aQSLjm0rOoCIiAiIgIiICIiAiIgIiICIiAiIgIi84R8Vscx+kxikxPiMMIf69X0AipsCfK6GNk0kbS2QPsXaWg3tzQejgQRcG4KivPOFcQJ8Hwylwqk4rvdDSQshjdLluZ7y1osC5xkuT4ldE4LZyxXOmBYtWYpiEdcaHGKiigqGUxg7SJjWFpLCSQe8eqDoSLlfGXOtbh2H4zl7DjJTVFNQ0OINqo32daStbEW/AH4qXMfEDE8Ur8OwSgxJmBQ1GZ6zA6qrLWvf2cFO+W7NWzS4tA3vbwQdVuDyUVxfJGO5mxTDMyQHN2F4bB918SfTVcspnqotFY5oa6J1mhmkWFnbXGy33hZjuIZk4d4Hj+L1LJqqspRLLK1ulrzc94DoLAINq1NtfULeN0uBzPNcZz3SuybhOK4ec6VjMMxthqsHJ7WWairWPEgAkbfVCTp2dva43ChR8VcAzdnjL01Nj0/qlDDLC6GGGUCfEZLR2dtbQwa+fU+SDs9x4hLgcyvO+AvxEZIypnZ2fsbnxWvxyigqKV9XGYXRyV3ZuboDL20ea6VxfxXC8Pwan7XNjcBxWCQ1uGzPeRG+WMbskA2dGQ6xB8bjcIN+uBzPNCQOZXD8/Z6zvipyNNk/B6arbi1ZTVNFWwYk1sM8jYnvnicL7sMbZACdr2Kuc0Zq4kZmnocq4bl6ChxPD6uLEsVYcRDYhTscHRRCZv4z3C5A/Fab80HaEWt5OxPOWJNqnZswbD6EMLRAaSs7cP56r7C1tvitkQEREBERBLrYNi8fFRBBFwbrzDR4ZiOZM2VGDUTairxDE8Xx+Uy1WOVdPFFFS1LGNY1sdxyl8ByXe+HOXsWyrknCsvY7iHr1dRRFk1R2jpNZL3Ed53eOxAufBBsihcHYHksBnPOWG5Mwo1tU189VM4Q0VHELzVUx+TGxvUk/DmrPh5gWPYTh1Viuba502M41P65VRCUuhpdrMgjHKzWgAkczcoNsRaBBxCq8Azq7KGeG0tNHiczjgdfE/8FO3n2D7/JlA9zhyW6YrDS1OGVVNW1DoIJoXRyStk0OY1wsSHdDvzQXRIAuTslxe191wviFX5/yRgWFZfqas47h82IhsdTDVMgraiBul0UL7kXJdfW9v4jSdrqTE8eznV5+wGeDNcLBLTwta2lbA+nLahsZfs6drpACLtdoB32ug7vcXtfdRXFeHedM1Y1xUxegxqjZTuL3xPDq1j4Y4YwTHDC1jiHS97XITawIHgu1ICIiAiIgIiICIiAiIgIiICIiAiIgIiICLiGZpc2YpivEyvpM/YthceWI43UNLTCHswfUmym+phJu6/VXmaeIPEPLuTsHxLDoMFrpsWoaOKjimqJG1dVVSxNvZjWFvyiXc7WG9kHYgQdwVFcRy7j3FrJ1bgvDPE4MvzVLsNEtPiNXXzEVkjXfhGX7M98XDreB2vZdopDVGlhNc2MVHZt7URklgfbfSTYkXQVkWLzLUZhpsHmmyth9NW4k0t7KGpm7KNw1DVd1jba/Rc8rc58acPqKSjrsn5Whmr5TDTRvxoh0r9JdZo0bmwJ9yDqwIIuDdRXDcFxTjXw9wxmGYvhGXZYazEZRRPrcbdqb2rnPbAHFpLtPeAJ3sFv8AlTFOKlXioizdlbBqDDzG4malxAzP1/ijTpGx8boNzUPJRXLOKeb8Ly5jdLilBnqjw7GMKYO3wusnDIKumeQXB1/kPtu1/uOxQdSuBzKXHiFyHiZU4VX0dNmXAs91kdVW00VTTUUGLR00NRT9Xxl0bu8QdiSAfELmdDmSDPE78NytxEzLgPqkjY8QrMXxGG8D9i5kcQjvIbdbhvmg9VosXlh9G/L2H/c/FnYpTtgaxlY54cZ9IsXkjYkkG6yMr+zifJa+lpNvYgnRaZwhz7UcS8iUWb6rD46KSqlnjMLJC8N7OVzAbkDnpvyW5oCgXBvMge1RXM+LGHMxvNuQcAqqutio67EaxtQylqpIDIG0kjmglhBsHAFB0sOa7k4H2FRWuZYyFgOUamarwiTEXPnYI3+tV807bXvsHuIB8wsziWKYdhFN65ilbDSw6g3tJXhrbnkLlBdKAIcLggjyWAfn/JbGOeczYd3QT/ZDfrWj8FM9ZcZw1wl+K5qpnVMzqiZ/rFUHSAPnkc0HUb7NIt5WQdYULgcysbhmZsv4zO6mwrGKSrla3WWRShxDeV7D2hc3zNTnFc/ZqkxfN+N4VheX8EoawR0FQyJo1GoMjjqY65tG1B1q48UuPELhkUGPNy7w3wfM2cMWoHYxNWVFbUNqGRz6DC+WKNzy212gtB26LZfvHyz++3mP/K8H+rQdPRWOCYYzB8Lp8Ojr6qtbC0gT1UgfK+5Ju5wAB5+CvkBERAREQEREBERAREQEREBERAREQEUkksUQBlkazUQ0aja58FMSBzICCKKXWz8ofFRBB3BQRRQ5blQY9kjQ+N4c08iDcIJkUokY55jD2lzeYB3CmQEREBERARSmSNps57QfAlQ7aL9lZ/CCCdFK17HGzXtPsKmQEUjZonvfGyRrnx21NB3bfxUdbPyh8UEyKXW38ofFTICIpY5I5W643tc3lcG4QTIigSBuSgiigHNOwcD71Bskb3OYx7XOYbOAO4PmgmREQETkpWSMlaHxvDmnqDcIJkREBERAREQEREBERAREQEREBERAREQEREBERAREQEREBERAREQEREBERAREQEREBERAREQEREBERAREQEREBERAREQEREBERAREQEREBERAREQEREBERAREQabxEZmDEIIcGwjAcLqIJmulqMQxTQ+mog38bszcvdvsALeJC4VxMw7CvuFl6hfR4dLlWuqm0v3XpoaWOrxGoDHyX1EBsUQdGRvudhuNz1b0gcBxDFcjYjXNzDVUlDRUxfJRU7Q31l5e0DW/nosTdoG/j0Wr8aoMy17G4TguEYPFheC07X0zqitbTyRT6bCSARyNddsbnt0u0g9CeSDR/W8sNH9lDb/1mE/6K7xwXqIMQ4fYbjFHWVctLiDXTQR1LImmBocW6AIgG2u0nbxXmrCsSjjwvDcIwjG6jGMUqbx6q+qxCnsQe86V7pGsaB0HUcrr1VkHDqPCMm4dguHS0P8AWVOIn+pyGSFkh3dpLjci5J3N0HKOOtVNljiBhud61mMwYZBgxovXMOgjkc2d1QC1h1g2uPDdTuz3i0uBMwk0WezMJ+39dNJD2xba2jlp09eV1dvybFm3Prsv5umfm6TD6d1TiEspdT0eHyOH4CKGNh3kO7iXOJDR0usfgOUMn4ph+ScWmyNA2nx509FiLWT1BNPUtY8tcO/8jVE9u/5TUF9wjOJzcS8XxzE/uy2mnwamo4ZcXZHHI+Rs8jixoYACLOB967VU/wBjS/4DvoXns5Ny9hpyjQw4dRQ5kOa4Ye2oqx7+2pYXvkMujW7SHRsFweRK7Bnw47HQxTYPmvDMCibrFRLXU/ateCNgO+21t/FBwLhpFWHIuDllLXuaafYszJDA0948oy67fYVmMdhrfuJiF6TEQPVZeeaoHD5B6at/YsfkXKNNXVFPk/KmJ5axqGjiIfib8qdtEOZGufVZzjur7PGUa3KpFDjkGXW0NXAWyYhS5N1xQFx02c9rjpPW/RB2PhJ/wW5R/wASUX/ctWhce8EyfSswAjL1FHidbixqY6iGgp3OkfHG9zhKZC0OBvc3JuQFsfBllbBgdNQw57wnMOEUFHFSUgpKbs5I+zAaC86zfYW5DdYXjwzB66bL1TVYtQsZhFXPJUQvnhEh1wlgAbIHAm5G1kHKqrC4qvE6LFZMNo2y0AlEbGYThzY3awAdbe171rbX5LY+HlLlOfiVQ02Yss0VXU4tRTUdKx2G0bYIxH+Fc4tje7vEC17K6wDJ9XmHB5Mdpsp4jBStLyw1EVDG6RjRfW1roblp6HqrTJYy+3iPl3GhiFNh7cN9aE8VVJTRyHtItLQGxsYefig9H0tLS0NPHR0VNFTwQtDI4omBjGNHIADYDyUtXW0dBF29bVRQR3065Hhov4XKqseyRjZI3BzXAFrgbgjxWGzbkvK+e8LGC5tweLEqIStmEMjnAaxex7pB6lBkKPFsLxB7o6HEaaoe0ai2KVriB47K7Wo5O4TcOuH9dNiWTsrU2GVNRF2MskT3kuZcG3eceoC25BxTi7jEeY8VkwSXAa5seVa6nqG4g2qpYmGaWB+loE5s7uud05haPHX9qC6KpqXgGxIrsIO66dxjrJsRjbl7DW1LQ8a6mejdSl1+QYRM4WIHW3VciqqjEcpnLeWcCwY0tJWVskMmqnopJXgQyPJ1mR13FzQSXH8wQZnCK4UePUePNw6txSpwETYhHTMxDDQbCF4cbRkOPdLtl32FmFZ9yfTvxPDi+hxqijmfTy8w17Q4A25EXG45ELhWC4e/C87UmcYMOxP1osbSVbJpKDsJaY3u3Q1wtu699zzG67tmPMmGZWynW5kdodR0NKZY2w2IfYWYxlvE2At4hBxvOGWMJwXFqCDHcUw+vhoIBRUNXilU7tjG6SXtmENeA7swYQdQu6y1d1dT02YqWspcXw5sNNLh/ZGDEYGwRwRQRNmiDXDtDdzZADq5ELfKzJnESkytlmgwmhnmqKmoqcUzDLTT07J+2mBf2bDPtbW/w5RgKwqsv5xoS0VlHmaAv+T2mLYS2/su1BHhDgOFjMGH1uXqDA5vubHGa2Sjq3ukp3T0xMpAdI7YzscLW3Dr/i3XRM//AHn4M92ZMexanw2vqsOqMGpJ6ibQ0iQay0eJuwH2BapwmmZh+esVwqow7FPujX4ZDVTVVVW0tQ0RRSOZGz+t7BpJkedxvZS+kLUNpazIc78SoqBrMclvUVtP28LP6zn+Uy4v4c+ZQc2wbEsCwXBaHDayn4fVklJBHA+qmx2drpnNAbrI08yd/es1lfHcr0GesJzNX4rk/BKHDYKtk7aHFZJjP2jA1uoPAADbX96wXEbFWV2XooKfPWUq54xKgeYqTAuzeA2pjJeSHHutALnDqAQrzPeO082SseibxDybUl+HVDRDBgPZySXjd3Wu190nkD0Qejcr4PhGAYBRYVgI/wBz4Y9VP3tV2vJfe/W+q6yqxWVP7V8H/wCgU/8A3bVlUBERAREQEREBERAREQEREBERAREQF5syDU4hHheJMgxXPMLBjmK2ZhmF9tTj+vJfkv7M389+d133NuL1WAZXxfHKKk9aqMPopqmKC5/CvYwuDdvEiy895vq+HYyvBWZVrsYosUrMRo6qqp6WrqGtYJalj6qzQbDuukvsg2313Fv284m/5E//AJS2LhpWUOBST4LTYTm2abF6+WuqK3EsMkjb2r2jUXO0hrR3R7ytSkfw6rcw4DguXanGq1mI1UkdbK7FapopoWwvf2hJNvlNa3e3NbFknDsNoeL2J0eXMVrarDKLAIDM2SvkqI/WJZ32tqcQCGR/Og1zjh/v5mL/ANnsL/8Akosfimg5gwxsmAsxlruI2LD1R+izv6zf3u/3e78rfw8VsnGLJ2dMbxqvmy3l12Iw4jhNHR9oKmKPspIaztjcPcCQW7C3Va7WYdE2KXF80VGN4Hjrcy4hX4ThFGI5aid8rAwOaLODhpLhqB02JPRBb4S3DMYzC3G6fKGHYpLPheOV0lLHTwxmSB9dE2n7Qus09xheNW53PNdW4M00cnB3KdNM0FkuC04c1psNLoxcbeRWm4zkWvylg8ePRV2Y7VkTI8UbQU1IZqeEM/GDGXka3lZt7ALfeGdJgOCZDoIMCzBJimEU0P8AW1TM5pLIWtADLtA2aB138UGlZlw+r4a0VJhuB5snOHS5jwhsVHK/VJRwSz6ZI9ZNzG4DYHcWIurHJuOywYrg1BRYiBDWZqzL6zExwIkY107m38rgFTsOVMWynmHiXnzCzXU2Za6N2F0TtQklgguyjZGGkO1PdqkAH7IqFJw+y/wt4d0+LNwGIZzxBslNSaZXvcK2sLgI2guIs3XYm3yWEoNGy1Dwq+8nJU+Gz0bs1SY9hskgFQ8y3dXAuuwut8k+C7NxvxvEaLAqPAaDD8RfFjc5pq6soqZ8z6OkAvK4BoJ1OHdb4E36LF51y5lrLGV8pZbw+moG19FjOCQM0RsE7wyoj1O2724a4k+1bXxTzXUZayxLT4RCanHcWvQYTStPelqXiwPk1vyiegCDRsSpsocQpuGOCZfbUw4EY62vgZC6SmlZBBAYW7izm96QDzWr1GM5UwnhSypzHgON43V4fHilRQSh1W6MMFVMI2yzRnoGNF3E2AV1lfFxlOQSCSio8dwrCqPAaDC8XldTGCNveqJS8ghxfJpN23BDRusljMlRScL6Hhnl/H8tVXreHy0WJ1s+IdmIXybuextiXC7nm23IINr4DxYVh+U3YTh7cZdMx4qquXEaeaIPll3Ii7XfQLWAudgL810tYfL+YcAxZhoMHxilrpKKONswhkDtNxYE25XsVmEHP5+O/C+nmkp5syxNkicWOGh2xBsRyW+xSMmiZNGbskaHNPiDyVE4ZhpNzh9MSf8A1TfqVwAALAWAQRREQcdyPw4zngvE2THsVpqNmEU82My08sc+qST12eORoLbbWEfzrsSIg4ZxVwPLeX8+Uuc8w8TMbwusr2Ojw+np6ZkwgjY1okEd2u03JBLrX3teyw8uaOF1awNxbilnirA5gEwg/wACIH51uHFXNuE5K4oZIxzGhUerNosViPYQOldqcILd1oJ6K5/qjeHfhjP+Sp/9FBpLZfRrxp0GETjEKisrnspKeqq5Kp8rJZCGscx7zZrtRFiBzXbaHLTDlOLKuY6s40z1X1WpmnZpNS21ruAPO3Udd1x7iLxkydnLD8GwHBxiXrU2YsIe3tqCWJlm1kZN3OaANgu2Zgxuiy3gdfj+Iv002H076iQ9bNF7DzPJBxXOOVcHwDEcLpcYxOir6HDPwNDPilW7tmNfUNM0Q0vGrs4TzcLu1NG9lqElVT02M4dNR4xhjI6MYWI3UtfAynhbFo9YboeDIQbP02O1xZb7LlXiIcmYHJhOHTPxDGsTmxrH3QzQMqImytc5sLDN3drxNPlGrGqy9nKhDTWUWZoNd9PaYthLb+y7UFPhbgmF1GZMNrcAw/Ap5qAw1leaase+WB88dQ2Zw1SG/f7PpZ13c7Lvy4zwvlbhnEWow+sw7FnYjimE9o6pqa6kqGMggl7rbU9tJLpjzG9j4LsyAiIgIiICIiAiIgIiICIiAiIgIiICIiDzxxZosmVWNYnitVRYrA+HM2G4XjBpKqYCtgkpWuI7KM97uOa3lfZXGcJsmYRLT43PlnOdVFiFNRUWF1sDS31Jr9LWQwAjuPcQA64Lje11Y5jzZhtPn3G6KijqcSroc64ZXeqUULpZXRQ0UbXkAeDgR7QusY7l2n4kZcwqvzB91cuvoaluJMjbJGyWCRgcGl9w5uwN7dDbwQcuODYfPFJHiOQuJmIam/gXVTi51NJcESxEAFjxbn4Eg3uuqZmzg3hxw9hzFWYbi+LGlip43QtjD6p5fpbd4FhcX35LTsXpqrBszZQpMu8SsaxWbEcZZHU08tRBKw0rInySlwZGCB3Wi9+q7Ggw+N45V4blyTG8PwSsxGo7Jj4qKFv4V7nWs2x5WvvflYrm0QxTKeasFztxOibU1mMyvw9kkT70uBawOyib4l5u10njYciutV1dR4bTPrMQqoqeCMXdJI4NaPeVzPNXEPL2ecOrMnZSwCXOElbGYpRCNNJFe9nPnPdZYi+xuDayDN8T8UwGWjoMnYjgzcbq8wVLKeCgBAcGA3knv+II23dq23t4qTItNnHK2Lz5Lxw1GK4RFCZ8Lxh+7xGCB6vOfyxfZ34wHiCtCypg+cOD+JzZh4g0FVmoT00dOMao7zyYfAxu8JisHabi5e0HUbXsus5Zz3lPODC7LuOUtY5ou6NjxrZ4gt5ghBaxZ8gl4iz8Oxg2ICWDDm4ga4xf1sQXAaA78rdaJxzzHQtxCgyZiOH1kWFV0RqsZxGno3SuFM0/rDXNBIc+xBPRoPiF2Rcw415kxGbCX8O8pUk1fj2OQOEsNOQHwUI/XpCTsCW3a2/Nzgg1HHMQwvEeI2XMQy1VYHR4ZU5OElH906f8F2JqGlga0/JNre5YXJD6gY5ne2OZJYfu0LmalBa7+tYd4/Bv5wVsNHjvDLEM/YfiOKPwulw3C8ufcoUOLRNZNTzNmBDezkFxZoteyp4fBk3DG5vxTL9FkvGKjE8XZU0FPO+FjGQdhExwvpOmzmuNvPzQbx6P/wDwPZauWH8BLuz5J/DP5eS32p/saX/Ad9C1LhBhceBcO8HwNtdSVclBE6OZ9K/VEHlxeWg+Wqy22p/saX/Ad9CDk/oqf8CmEf8ASq7/AN2ZF11ci9FT/gUwj/pVd/7syLrqAtZzLlWqxvNGVcegqYo4sAqqiomY++qQSU74gG26guB36LZkQFa4lhWF4xTep4vhtLXU+oO7KphbKzUOR0uBF1dLFZmzPgmUMHmxzH65lLSQ7FzubnHk1o5lx6AINF4sYFkfLWRMTnoclYCcSrY/UMNjbhsOqSrm7kYb3ed3X9gK1zhPw3yjkfMGLcMsay5hNY4U9Pi2HT1VHHI+WN0bY52hzgSdMrCbdBIFseU8Jx/iBman4jZvoJMPw2gDvvfwmb5bC4WNVMOjyDZrfxQb8ytg4g5Rr8diosfy3NHT5jwN7p8PlfsyUEWkgk/vHgAeRAPRBnMMyvlnBJ3VODZdwygme3Q6SlpI4nFvOxLQDbYbLQq7LlHm7P2f8tYhJJHT4jgOFQvfGbObd1VYj2G23IrZMj8QsOzg2aglp5MNxug7tfhlQNMsDupt+M09HDYrXZMAZmPihm/DpMSr6AHC8Hf21FKI5Nn1W1yCLHrsg0bG6V3F/CcnZWzBDBPWf7v0NS/T3e3pon04maOl3lrh4XUmOZbyBi/A2Cqpcm4TTY9iogwKzKVokixB0oglA6gtcHn2C62TL1VlDLeZ6/GzUsoct5OpZMDo555LmorZZBLVOBO73XbG0nq4uWtRxV9DnqPiti2XsRpciSVr62Gle3v09Y+MR+vyRfKbG4X25gnUQLoPQ1NA2mpoqZnyYmNYPYBZVVbYfiNDi1FDiOG1UdTS1DQ+KWNwc17T1BCuUBERAREQEREBERAREQEREBERAREQcf4xZzlgkwvDm5dxl3quN0b+2ZSu7OWzwbNdyJPKyx3EbE63M+ZcrRswnMscFRBWOkoKac0c7i0Ns4gkbBXfGjP2FyyYVl7L98SximxqkeYI76GvbICGvfyaTtzWG4gvx/PYocCw7DH1ObsPLnVk2GVboo6CFzgXR9pcAvIAFkEZMqyCNxGUs/ggE3+7jf8AWLoPBCoqqnhzQSVk1RJKJqlhNRIZJAGzOADnEm5AFlzulwavqqyowiDJ2PTVVE1nrEYzNdzNQ21DtNr2K6TwirqKfLM+G0WCy4W3Cq2ajfTyzCVweLOcdVze5cg1rP78wZexCKCbiNibHYxJK2jpKbCRMQACS3Y32HVa/kutzJlvAxhdbmLMszhBJHGG4FIWxPc4kPBIu61+RV9xhxTLmO45gs9Jj+EySYHNN6zTT176Y3c3TbWzcWK0ejzfhFbitRh0VBhXZU7Gu9aOZqoRSOP4rT1I6oMtHXZhwXHK/HcRz5j9JBX+rwCeTAnjvAkAOB7rd3DkV3nLGF4vhOHmnxnH5MXmc8vE74RGQ2w7tgV5xxaTBschZh8eJZfpHR1EUr5PvhnnLA1wd8h2xvbqvSuBY/g2YaP1zBMRhrIGO7MyROuA4dEGRRFYvxzBo3mOTFaRrmmxaZmgg/FBfKnUGdsEjqZjXyhpLGuNgXdASpmPZIwSRuDmuFwQbghSVM0VPTyTzSiOONpc555NAHNBwTN2OPZjs7czwYBS4iA3tYvvjqIrbbd1oAG3ksN93sC/Zcv/APw01SkzpWRDG6KqouKJxKHEKxzKl0eEQzOpobEg3sS6xsFfYm6hOH5doosxzU9NNXTsrcVmwWOFxaIy5o0uZa1wNx4oI5GxzMcnEQR5Np8MrGfc15mhbjU08I77e8S4GzvAW8V3+sxB+G4U7EKyllkfFEHyRUzDI4utuGgC53XAaiamy7LR1eUeKMmIVj62nhfSxUMDDJG6QBwJa29rbr0HiWI0OE0M2I4lUsgpoGl8kjzYNHiUHH8mZvbW8Qs7wwYVi7H1/qzYtdJI3siInDv7dy/S6xGH5MgpKHKNHj1dmV2MY/O+OqiOLSxmFo1Oc/T4AAfFXWTc91NdxHzniWWsJfVYXLJSvqa6TuNgjZG4Fwad3nwA5rDYlxQyvlmmxHOlRmiTGM0OjdFQGoo3xQQNJ3ZG08rjmb3QZCHKZrsDdj2WazMZrsPx8UXZHE5ZmuijmaHuLT00k3XdMVxOlwbDqjFK5zm09LGZJC1pJDRz2HNcFocb4Q1dV916DOWZaQ1swqpIKN72wGZ1tVhoOxPmvQMEkc9PHLGdTJGBzSRzBGyDno498NpXPhbik7nM2e0U0lxfx22Wo5E4u5Vy1iOO4NVVta/CjVet4dM6mkJDZN3x8ujtx7VuL6dmXOMMcwaBS5ooHRuHT1iDvD3lhd8F0BzYmNLnMaABc7INIwjjTkLHMUiwfDsRmkqppGxNYad4s48gdtveq3GF87OH+I+r1U1O95iZ2kMhY9oLwDZw3Cx/CNpxJ+Zs2PFxiuLyNhPTsoR2bSPeHK/4xf2g13/OQ/8AeNQaDA2k4f55xGrwmvxzEabC8OZC6mmq5Kjtqyd34NgBNhYAn3q+4dS8Q448YqqZ+A1lXVYg99a+WrkHZyaRaIWYR3RYbHmquYZqvKWaMewmiq5YWZmofuhFMyAzSxSx6WSBrRue6QR4ELSIvvBwnOOD4XSUWaRhz6Kokq2aKtj557ttJpFrnncgW3QdYObs8YTmXAsHzDheEer4zO+ASUlQ97mFrC69i0eCyPFDH8dy7lf13LjoG10tXT00bp4y9jRJIGkkAjoVqVTiGF4jmDh/FglNXQ00GIVLWtrGSNks2B5P653jz5rfM7ZjwfK2AzYtjEQmYwgQw6NbpZfxGtHUk2sg0iKfi1WYvV5djzpll1ZSQslnjFBL3WvuBvq8ipcu5L4x5Yw37lUOc8BkhEskre3pJHubrcXEA6uVybLR6LAcHzBlXMnETFcy41RZj/Cy1tHT1bqc07m3EUTmWubC2/W6zOVsk1Gbcw1WG5hzPj8DsMwfDe7TV7o7yPY4vLvE3CDaKHGuJuC59wLL+Z8UwiuosWZUFxpKV7HMMbLjcuPVdPXNOEuEtw3Fc04ZJWVeIR4XiTYqSatlM0rGmJpcA48tz0XS0BERAREQEREBERAREQEREBERAREQEREBERAREQEREBERAREQEREBERAREQEREBERAREQEREBERAREQEREBERAREQEREBERAREQEREBERAREQEREBERAREQUK2ipMRpZKKvpo56eYaZI5G3a4eBCxtVkzKNdiD8Wrss4XU1kmnVPNSskebCw3cD0AVtxBzjQ5Cydimaq8jTQwF0bCd5JTsxg8y4gLFgZpwXhDUzYpizp8fp8FnqJaqzRao7Jz9ha1mnYbcgEG11eE4VX0ooa7DKSopgLCGWFr2D/qkWUmE4FguAwyU+CYTR4fFK/tHx00LYmuda1yGgC9gFo9bmPOlNkTLWdMCZHijI6CnqcVoiz8PVRviaXPiI21tN3abd7lst9OIUrMPOJzSdlAyLtpC/bQ3Tc6vCwQVIaWlp3yyU9NFE+d/aSuYwNMjrAanEczYAXPgoxQQwRiGCFkcYvZjGgDc3OwXMsq8UMFzJnvNGXqLN0EjZW0keEMbZ2lxgcZC0bXs4XIJ6LSn5w4oQZizDgf3wzVbMHxD1SOaKkp2B7exjkuQ+YG95D5IO1YTkfJ2BVzsTwfLGGUdW+954aZjZN+feAuLq5xzLWAZmhgp8wYRS4hFTzCeKOojD2tkAIBsdjsTzXJ+HGYOIWZM+VuD4pmR8NHhlHS1zon0kJdP2kkjS3VHI4NFoxvz3Oy2vjdmnHMo5Op8Sy/K+OqnxWjoyWQiV+iWQNcGtJF3WO26De6WlpaKBlLRU0VPDGLMjiYGNaPAAbBVCARYrz07PfEQAn1rMuw/aGP/WrbcocYWt4c5cxHHGT4nmTGad74cPo4bzTuEj230j5I7ouSbDxQdFw3K+XcGxCrxXCcFpKOrrg1tTLBEGGXSSRe23U7qWPKWV4sUlxtmXcOGITP1vqvVmGUuta+q11ZZKpc2spKnEc41cZrcQmEzaKGxjoY9IAiDvxjtdx5XJtsqGMcUeH+AYnPg2MZroKWuptPbQSSgPZqaHC46XBBQbUrTEsIwrGac0uL4ZS1sJ5x1ELZG/BwK5TinHDKDeJeAU1LniiGCyYZXurGh40GcPg7K5tcGxkt71t9Pxh4Z1dVBR0+c8NfNUysgiYJhd8jiA1o8ySAg26nggpYI6amiZFFE0MjYwWa1oFgAOgsqixWZsz4JlDCX43mGuZSUcb2RmR/LU9wa0e0kgLnPDvjJl/HMVrm4rmBzKjGsXfBhNBLGWGOFoDIwNub9Ln7/lBB1tFyzNnFXDMC4qUWX67HDR4dhuGyVNe0M1CaeUtEMZIBtpa17/e1bZlbiRk/OVfPheXsXZVVVNCJ5Yg0hzYybB2/S6C6rsi5KxOrlr8Rylg9VUzHVJNNRRve8+JJFyqH6W3D39w+Bf5Pi/0Vq3FrilguVGUWGQ5jiosRbi+HNqI9tXqz52doDccjGXX8kzbxawjC8Xwh+EZowqSC8b8QopnaZHU0wBZMx3IFo72kjvC/VBtP6W3D39w+Bf5Pi/0VmRhGFNoI8KbhtMKKEMEdP2TezYGkFtm2sLEAjwsuIUnGyR2DYxTUuZKM4hUZjqIaSorCGspcP1DTKG7F4DQdIG5JG67JBmCjxHLBzJgU8eIQPpH1FM+N3dns0kWPmRZBllisbyrlzMhidj2CUdeYLiIzxB+i9r2v7Auav4lcTaTLIzRi+CZTw+nZSCrnjnxaQSQjTctcOz+UOVvFWWCZy4s0OGV+aMTnyrJhtdbEYWVmJPidQwmMExn8HewsTuARe26Dq+CZVy3lsyuwHA6KgdPYSughDC8DkCRubXKvKrDqCumpp6ykimkpHmWBz2gmN5aWlzfA2JHvWiZazpnuuzPh2FY3geCnDsQpppxW4dXOnEbmBpYHAsHytRt7Cr7ibmzHMtswLDcvChZWY/iX3PZUVrnCKn/AySayALu/W7W2580G59jD+xM/ghUqrD6GuppaOro4ZoJ2GOSN7AWvaRYgjwIXJ8x4rnjLtblHBqDOdBieI4liFZWVU1UBT0z4I4DeLuhxDQ97COtws9ilfxGqcCgrqLMOVsOqozMZrF9RFK0AaQx3dII719uoQb/FFHBEyCFgZHG0MY0CwaALABTrWOGWYa/NvD7L+ZsUEQrMTw+Gpn7IWZrc25sPBbOgIiICIiAiIgIiICIiAiIgIiICIiAixeZsYqsBwWoxWiwWsxaaAN00lI0Olku4Dug+F7+wLkmGcUuJNHmjFquq4V5vqsGrY4ZKWB9OwSUszQWvaLHdhAa4XN73QdqqaaCsp5aSqhZLDMwxyRvF2uaRYgjwIVjgeWcvZZgfTZewWiw6OV2p7aaFses+JsN1hsezBiUnDHFMyxUVVhFc3CKiqZDO0CankbG4jUNxcEAq/wAiV1XimScAxKvmM1TVYZTTTSEC73uiaXE28SUGdVqcLw04iMXNBTmuEXYipMY7UR3vp1c7XPJajnzOOJYLWQUGC1uGwzBpdOK1ktrG2nSWNPnf3LlGF8YeIEFXnSpqMYwSpjwupDoYXtmDQ1tKx+mMiO9ib/K3uT0Qej1a02F4bRU0lHR4fTwQTOe+SKOJrWPc83cSALEm+/itJypxPOZqvKdLDSM04/hNRXVD7kdlLE2AljQRuPwx38lkuGGL4jjWXaqrxSqdUTMxjE6dr3AAiOOrlYxu3g1oHuQbG/CcLkbSNfh1M5tA4OpQYm2gIbpBZt3bAkbdFUqKKjqpIJqmlilkpn9rC57ATG+xGppPI2JFx4lV0QYubK+XKjGo8x1GB0UmKRNDI6x8LTK0DlZx3HMq8lw+gnq4MQno4ZKmmDmwzOYC+MOtqDTzF7C9lcLE5kw3GsVw8U2BY99yKkSBxqPVhPdovdukubz23v0QXlfhWF4rEIcUw2lrIwbhlRC2Ro9zgViv0v8AIZ3OScA/ybD/AKKwH3lcSv32G/5FZ/rU+8riV++w3/IrP9ag27Csv4DgXafcTBKDD+2t2nqtMyLXblfSBe1ysgsXlzDsYwvDfVccx37rVPaOd6x6sIO6eTdIceXjdZRARaTieM4nDxhwLAY6x7aCpwHEKmWAAaXysmpw1x63Ae4e9bsgIqc88NLC+oqJWxxRNL3vcbBoHMkrkeA564g5hzRiWbMDyrXYnlSSIUeEsjqIIWzFjz2lSRI4OOo2DbbaRfqg7Ai5pgvFLNuPuxBmG8L8QecMrZKCovXUw0zMALhvJv8AKG62/LWMZgxYVBx3Ks+Ddnp7MS1EUva3ve3ZuNrbc/FBlJcPopqyDEZaWN9TTNeyGUtu6Nr7agD0vYX9iuFzLFKjO+YuJ+M5XwTN8eDUOFYXQ1bR6gJ3SPmfMHXJe21uzHxQ4Rm8Eg8b6IEbH/cuL/WoOi1uH0OJRNgr6WOojZIyZrZG3Aexwc13tBAI9imqqSlrqd9LW00U8Mlg+ORgc1299wdua5Tmmi4iYJk7Gs04dxYp637lUM9U1jcJZpe6NhdpJEptyXRaLE6l+UqfGJNLqh2HMqXbbF/ZBx+dBl1jMbyxl7MjYmY9g9JXiAkxieMP0E87X9gXEsA4l5rzPgVFieJ54bhnr9NHOYqLAJZXR6mg6Q9zrG17XsVt78yNdlXD8Xwvim2ipInT0slRiWHtklqZ43O1C2pliNLhYDog3rBcpZYy5JLNgOA0NBJM0NkfBC1rnAcgSN7eSy65LwnzPmXN9LhGI4nxFwyepqYPW6jCYcODZBHfYF3aktIBbfu7E2XWkBERAREQEREBERAREQEREBERAREQERaTjOJcWaevqvuPl7L89CxzjA+avkbK9g5XaIzY+QJQbbS4dh9C+aSioKenfUPMkzoomsMjzzc4gbnzKnrKOkxGkmoK6njnp6hhjlikbdr2kWII6ghccwTMfGrPUGA50wKiwCloWCbt6J1fJackFhZJeK7HMe0+8ELJ5dzzxbzO3EJMMyzlp0eHV0uHve7EZQ18kdg7Sey3AJtcdQUG6Zd4eZHynUurMt5Ww7D6h4LTLDCA+x5jVzAWxKwoKnEmYNHV45TwRVrIS+ojp3l7GuAuQ1xAJHuC4vScdcwdrXZ/qclY6cqPwyllpWN7KzAXPL53d69nAsA8mlB2vFsHwrHaJ2HY1h1PW0r3Ne6GeMPYS03BIO2xCq0dFRYdTso8PpIaaCMWZFDGGMaPIDYLWMz4/iFJm7JeEYfLpixapqnVbLAl0MdM93us8xqThjj2J5gw3GqjFJxK+kzBiNFEbWtFFMWsHuAQbisbFlrL0GLHHoMEoYsRLXMNUyBrZS11rguAub2HNavxfzpS5WyJmKSlx2ChxiHCp56MF7RIJAx2hzWnnuPBWOduKdJlzhc/NGD4hT12IyxxUlIG/hA+re0WBa3c2uXEDoCg6QraPDcPir5sUiooWVlQxscs4YBI9jb6Wl3MgXK45gnHvL/364zBiWL1ctBHh2HmBjaJ4AnJm7ZwGm4vZnPw9q6ph+a8GxLLZzXTzvGHCKSYyPjLSGMvqOk7/ilBcYnl/AcaIOMYJh9fp2HrNMyW38IFWTMhZGjN48mYE0nq3DoR/wCFa5+ntwy/dEz+Lf8AUtV4h8espRYfhLsu5nMcpxugFSWRnemMwEoNxyLfeg7DQYbh2FQeq4Xh9NRw6i7s6eJsbbnmbNAF1WmaXwyMbzc0gfBcmwzjHhs/EJlFTZkpcQwPFmNjhj7J0c1HUizWt3+W19+fMHyW/ZpzxlfJsTJMw4tFSumBMUZN3y25hrRuT7EGucB8nY5kLhph+WcxwRw11PPVPkYyQPAD5nvbuNuTgugrh2cOK2acaq2YNhGC4/l3Cp4+1OLDCpJ6iRhJAEUQB0nbm+23IFXWT+MeYqSOagzVlXG62jw9jQcahw6VnaN3s6SFwDmu230gt80HZ0WFyznHLecKeSpy7ikVY2EtEoYd4yRcBw6Fc4xrjFgdJnSgxOkzDVNwuCKelxOilo5NII3ZKwhvyg4EG5tY+SDsKtq3DcPxIRDEKGCpEEomiE0YfokHJwvyIud1ZYBmnA8y4NR4/hVcySjroxLA93dLmXIBsd+i1vhLmWqxzKk1bjWKNqKhuL4nA17y0Hs46uVkbdrbBrWj3IN6RYHOlXjtBgMtdl9zPWIHB7mmnfOXs5ENYzvE7jl5rlv6Z3EEbdnL/wDC9Wf6KDspwrDDiQxk4fT+viIwCp7Mdr2ZIOnVztcDZVI6GjirJsQjpo21M7GRyyhvee1t9IJ6ganW9pXn7KfEjixT4FTxY8Kt1aHSdoZcBqXusZHFtyxun5Nl0/hxj2bcwvqqrHC1tLE0MY1+HTUr3PPUdoBqFgeXVBtD8uZflEDZMEoXNpp3VUINO0iOZxJdI0W2cSSb891fvYyRhje0Oa4WLSLgjwUy0DIWP4ximV80VtfXPmnosaxenp3uAvHHFK4RtFh0ACDdsPw3D8JpGUGF0UFJTR30QwsDGNuSTYDYbklXK1XhViuIY5w1yxjOLVLqmtrcKpp55nAAySOjBc4223K2pAREQEREBERAREQEREBERAREQEREHO+K1JR0tJgbqamhifNmGhfIWMDS93aDc25lYjPmLSZHz2zE6ERUcVdhNQxjnMcIH1ethDn6R8qwO5W8VuQcu4jj8WY66OpnqYZGyxsfUvMLXt+S4R303HsWxFrXfKaD7Qg4fkqCGnxkYlkzO/3RxmtcJ8Zhq2FsNUBzLDa7NINhz2W4cGXdvg+OYhzFXj9a9p8QHBv/AIVsmaMnYZmymipq+orqdsL9YNHUuhcdrWJbzG6vcCwLDMt4XDg+D0wgpYAdLbkm5NySTuSSSboOO8X6TiLVUkkVNFg+DUFXiENDHLGztKiZsrw3WTbuDffqsVmXJ+fMlUWV8Hoq/L0MEmLQU0Yho3Auc6+8hJu4HqvQFVRUlcxsdZTRzNY9sjRI0OAcDcEX6gqyxzLmGZgfQPxFj3HDqplZBpda0jeRPiEHA8ey/m3DuIuDz0GYctjFsRnNHUU9NSnQ8BhcDKwk+Frix3XdMojHG4WWZgwijw+rZIWllI/VG8Dk8bC1/Aq7Zl3AY8TdjTMGo217udSIG9qdrfKtfksiggRcWXHcV9FfhpjGKVWL1c2L9vWTvqJNNUA3U4kmw08rldjRBaYVhtPg+GUmE0heYaOFkEes3dpaABc+NgmK0lTXYdUUdJWGkmmjLGTBgf2ZPWx2Ku0QcjzJljP+VsK+6NJnaurYonDtY6XC4dbI+rg3VvbwG6usGy3mjMuFQYvhnFqWopJxdjjhsfPqCCdiORC6iQCLEXBWCzBkvCMw4azC5X1VDDHKZh6hO6nOo3vctte9yg5PkfKedMQzTm+lj4jTxnD66GMvNEx4feIG4BNm+wLtkNHfD46LEXtrCI2slfIwWlIG5I5b+CxuVMm4Jk2kmpcHjmvUydrPNPK6SWV9rXc47nZZSvo48QopqGZ8jWTsMbnRvLXAHwI3BQcxwDG8HyznriJiuK1MdNRwPobu6frRsAPE8rLUuJuG4nn3KGLZ4x+gfRYVQ05GD0Mos95cQDPIOht8ked117LvD3LGW6WopqajdVGrlbNPLWvM75Ht+SSXX5dFk8wYBh2ZsHqMDxSNzqWqboka02Nvag5vgs7+EdRT0ldE5+U8UDJIJw24w+Z4F2O8I3E3B6FdUfVU0UAqZZ42QkAh7nANseW6lfQ0ktGKCenjlgDBH2cjQ5paBaxB5q1x3LmC5lwt+C41QsqaJ+m8JJaO6bjkR4INI4r4vhdNBgGYafEad0mFYxTSHTKCeze7Q/3WcVl+IudcMwDJmKYhTYjTvqOxMUDWyAl0j+60fEqzdwI4UOFnZQpyPAyyf6SO4EcKHCzsoU5HgZZP9JBk8hxYPlnKOE4EMTpO0pqZjZLStu6Q7vPP8olWnGMX4f14Btd8O4/5xqpw8D+F0ErJ4spwNfG4Oae1k2I/6y2vGMFw/HcOfhWJQ9pTPLS5t7cjcfQg0bE+HWIU1JjGYhj+JYvjTsPqIMP16Werh4vpYGgb7AXWpxYvnZuP5fxqo4d4684VhEtBO4hhc+V7WjUDq5XaV3MAAWHRWmLYZTYzh82G1bpmxTt0uMUro3j2OaQQg5BliPF5cyZAw7HBMMRpI8SramOZ+qSNpLgzV7nABdhr4sOfE2fEo6d0dO4StdMAQxw5OBPIjxWIy5kTLmVqiWuwylldVztDJKmomfNKWjk3U4kgeQVzmbKmD5uo48PxuKWWmZIJDGyVzGvt0dY7jyQctxfAsJ4r8QKaqy5FJHheHuDcYr4iWxV2kgtgHR9iNz0WZpsNo8W4h52wipxCeiZPR0AElPKI5Ggdpu09F0mgw+hwukjoMOpIqanhGlkUTQ1rR5ALAY9w3yfmTEji+KYW51Y5gjdNFPJE5zRyB0OF+aDCYe7B+HOIYNlLARLiEuYK6R9TPPUdpNtGS6Rxtvs0DouhLWsB4c5Qy3XjFcKwstrGsLGzSzSSua08wNZNvctlQEREBERAREQEREBERAREQEREBERAREQEREBERAREQEREBERAREQEREBERAREQEREBERAREQEREBERAREQEREBERAREQEREBERAREQEREBERAREQEREBERBxH0kcr4zmPLuK1+IzNjy/gOG+uU8LH96pry/SHPHRsbdx4l/ktlzPw6zTmCHEZxxLxSloaqme2PD6eliDWtMZGgucCSD7leceP+CDNP/QD/nNW8U29NF/gN+hBxPhZwqwzM/DbLOLYpm/NUjpsNg1wx4l2UbHBuksAY0EAG459F1jLuWsIyfhklBhz6n1fW6aR9VVPmdewuS55JtYexafw4rI8n41i/C/FJBAaermxDBS82FRRTPL9LfExvc5pHQafFZ7JWYTnzA8VnxGii9UGJ12Gxt5tngikdHqPts4INBwzPOE/pk5+ocBfU1VTNBRviqKGidVMgMdM+5dp2vqsA24JJstHwaLBMfxt1b90ZK+szVPLWxz12SDJ2pjhaHBjnP2aGxja/M+a6llh+XMn5w4gOa2jwrDKVuFizGtjiZencOQ23JXHODlfh1DnLJ1VPJSRMp6LFJp5GVdRI5jRGSe0Y8dnGbb2YgymRsWZhWeKTG8CxSelo8xNpsNibT5Qkp2VL4pZXObYO0ts0uu+52BuNt+rccXVMGV46yebBGYVBMw1QxOKV4Mhe1sJYIxe+o/OFwrIGKYLhWYsiV9bX4ZCBjNWX2xCofM0PjqQ3XC8dmwEubu3xHiV33jXNg02UW4JiMla6sxCqgOG09CAamaqikbIwMuCNnNBJOwHNB58hFLBjdVjH3Qy86OqgjhNK6irjExzC7vt2uCQ6x9gXX8qZ3o8qZXwxvqeGYtiWKU7X4FQ4FTP1yUru8L6wC1mvUSSbBYbEMLz7TZqxjAoM/5nrfUMtQ4s2kjdTdrJO6WRrow7s7cmbea3jAMz5ByLw3wDEYqxzqVuHRQUHaRg1k7bbRhoGouvfYdUGcyLhWbKWGsxjOeJCTEcUe2U0UJBp6FgFmxMNruP5Tup5LXslMw5/EjiOa2Onc77o0OntWtJt6lHyus3kSLN9dLXZozY59GcS0Cjwm4IooG30l5HOV2q7t7DYdFNi/CnIWO4tU45iWBF9dWFpnmjq54jIWtDWkhjwNgAOSDXMdiwb9O3KYbFR9mcDxbUA1tr9pS2v86m4zx4S3LWFGkjpBJ98mDWMbWh39mxeC13GuFGQ4eMWV8KjwaYU1Rg2JyyM9fqSS5klMGnV2lxbUdgbG+63uHg1w3gqaerZl5zpaWZlREZK6okDZGODmu0ukIJBAO4QYvj9Vx4fkiirpY5Hsp8wYRK5sTC97g2siNmtG5PkFrefeIdDmfEsmYbhOE4vT1QzNSSRur8Omp4iQySwL3NtzI81snH6rjw/JFFXSxyPZT5gwiVzYmF73BtZEbNaNyfILX87cQ8KzRjWSMNo8JxqmkGaaOTXWYbLBHYNk21PaBffkg2PIkkWTsekybmHW/H8cY7GJsRItDXzk2kjiPO0TQxoabHTY+KrYaO147Y7IAbQZZw+MnoS6oqD/4Vseacq0GZhhstTO+mqcJroq6lqI7a2OYe832PaXNI8CteyhoreKue8TjcHsgiwzDg4b95kT5HD3dsEGk+kTV4rjeJZcyllyvbRz0eK4fX1lTo19k59S2KnaR1u5z328I1Lj9Pm5tNh+aIYMZw7EcXxOGDMNNh8LHSsipoJotUWprrsdIGOBtyIW18T8AwzDKKDFqSAiqxbNOCS1UjnElxZUwsaB4AAcvEnxWs8Q6aTEOL1TSvpMOq4osApHtjr8UlpGMcZ5wS3R8omwvfwCCiyqzA7FsHbg1bnh+rE6cVYxKmibT+q6/wuoiIEd3zXVMLwDA8pZGbgFVU9phNDRyRzSynSDCblxJHIWJ5LzZg9BPLlfONS/DcEe+kr8SZFJJmGpEkLWN7ojF+81v4pPNehcrUTcc4UYJR1uI1VMKrBaTtamGQNlb+CaS4OcCL+ZB6oOF5/wAs8JMVxPDMQyTimFVMNJq7TCD61O2seeWosc523QAc1aUuTpcyV9BiGP8ABiposBw+Z/rtNh1XLPUVElu42SFzhI2PSQ62m5uOS32PBsDqcwQZYybm3OeLyNlDa6akroRT0TL7l7+yDdXg0blWWEZAr6auz7Pg+O5txCqoMaijbT0+IwxyVDTSU7nOc57LFwDjblsAEG48OaPg3U4z2+TcNFJjFGxxdBM6dk8TT3TeOR23O3JUOP1PQ1EGTmYjgVTjEH3xN1UVMHGWYeq1GzdJB8Dz6K14e0mU8Xx6KoizfmyHHKAgz4Xi08bJgBvpc3sw5zL+BsbLP8ScoYhjeIYbjx4gx4BS4LKKyGN9G2RomDJGF5cXt20yEWsg1Okw3JePZgy9lObIUdBQUlFXYjW02KMf2tKHSMZFu5129o4OO/MMWHw/B8sR5Fm7bh9iOO0RxrG3UIw9shZSxCocxpOlw2IYCL+BWRwnJuI8S48Zngz8aqkquypp61+AdmytbGSW6HiUFzWkncHqpcToccyE2LJ9fxEmwjBvVxDBVjLoFGNQN2dp2lmu9vO6DoPBWNkXCTKDI26WjBqWw8PwYW6rU+GOWZsoZRosB++ZuN0tLEyKjnEAi0wtaGtbs5wdy5+a2xAREQEREBERAREQEREBERAREQEREFnjMfa4RWxaah2unkbpp3WlN2nZh6O8PNcTblpwcD9zOJ3PrXt+pdY4g1NRRZEzFWUkzopoMLqpI5Gmxa4ROII8wVwLH5cnUXCiozFhvFjGn4+zBm1UcRxcOBqeyB06dN/lX2QdL4pZJxaqypmXGIs+49TQfcuok9QZ2PYgNgN2bs1WNt9+pU3CfJWLUeWsr4zLn3HKmAYbTS+oS9j2BBhFmbMDrC+2/QLZM9Oc/hZjz3klzsCqSSep7ByuOGv/AAd5Y/xPR/8ActQajxdxaiZiNDh8mYaOgkiidK5kuJSUryHGwNmMdqHdPNcWy6KKTGM3xV+ZaJlNW1zADLjU7GVMZpo2kg9l3xzbc25EdF1zjvWZrpsTyy3L9RXx0bnVfr3qpePxG9nqLI5HDe9u6uS02K8Te0xzt8QzBpEn+5131O7eyby/rXfv6vlafhug7BgNRQ1Gc+Hgw2Wmkp4Mv4pTsNNIZIwI3UrLNcQCbW5kBZ/g5/apW/4+xf8A93plJlzAMXxGoyRm7E6pomw3AZaatZLtK+edlOSfDYxOv7VPwbIOU60g3Bx7F/8A3emQbZjmMUWXsGrsexJzm0mHU8lVOWtLiGMaXOsBz2CxGSc/4Jn2CtnwaOsiOHzMgnjqqd0L2udG2RuzgDYte0381pPHDijlbCMCzHw/qH1kuM1uCTdlDBSySD8Mx7I7uaLC5B5qrwNa5mIZzY4EObX0AIPQjDaVB1ZWGO4jVYThFTiNDhVRic8DNTKSnt2kpuBZtyBfrueiv1b1eI0FBp9drYINd9PaPDb+y6Dnn6aedP3lcz/woP8ATT9NPOn7yuZ/4UH+mt7++HAv25ov49v1p98OBftzRfx7frQTYJX1OKYTS4hWYZPh088Ye+lnt2kJ/JdYkX9i02eh44GaQ0+MZUERcdAdHPcNvtfbnZbxSYjQV+r1Ktgn0W1dm8Ot7bK4QcFxOj4xDjFgLJcVyycQOA4gYXiObshF21PrB2vqvpt71u3qHHb9uspfxc/1KbF/+HfLf/s1if8A39KuhIMDmTKlLnHAo8Dx+onEDnRvqmUspjbUaflRuPPQ48xsSFzfBKvjLmKpxpmUMXythmEYPi1ThNJTz0kpe2OEgD5JtyIXT8zUeZa2gZFlfGKXDqsSBzpaimM7Syxu3SHN3vbe/RaFl/h1xSy0yvjw3iBhFsRr5sRm7TCXO/CykF1vwmw22CDT+HGFcc5J82DCczZWic3MdW2q7almOufSzU5tuTeVgd12HJVJnykpKlufMUwqtqHSAwOw+J8bWstuHauZuuXcNME4py1Gbxh+dsIgLMy1bZy/CnP7SUNj1OH4QWB2239q6ZlnCuIFFXulzRmnDcRpDGWtip8PdA4PuLHUXu2tfa3VBgsF/wCG7OP+IMJ/7yqWr8IOHPDTGeHOD4pjWXcOqa6obM6aWUnW53bPFzv4AK8rM75aydxvzOcxV4phV4FhYiu0nVpkqb8h5hYVv9TTGC2J8sTSS7THV1bWgk3NgHWG5QVcMoaDDOEvF7DsKhZDR01djMcEbD3WMFO2wHkuqUH/AAeU3+JWf9wFyXMmd+D2XuFea8uZQrRAK/D614j/AArzJO+Ii5c+5ubDqujYxikeC8GqrFZXaW0uXDJfzFNt89kHCKbN1blbKWGYfheZM3Vr8MyfS4tVMo3RuipXuY3s4nWhdoaWtebuO1h43Wx5lfhmG4NkaWKsqsLifmGtqJqrM1HcmWWkme5zmENDgXPsCNr+xaLxCyhh+X24lBFQBlVJkOglqT90n05dO1ssZOgG0mzGjTy2810DMEVRRcP8n4pg8WGT1uFYs/1bDausfW+uyTRPjEbXWcS78LqsdmgdLIL7ImI0dfxkws0mZMBxbRgWIajhVGIBHeWn+XYm9+nsK7suQZTw3GYuLkJzH97tDV4fg0zY6bDopGGobNJGS8FzGh4b2VjYm2pdfQEREBERAREQEREBERAREQEREBERAXHs9VNPNxMxGnzBnTFsDwXDMvUtYfUqhsTe1fUysu7U11yQGgLsK5pNA2p4147C6FspOUaUta5od3hVTkbHreyDSMkcM8UqcrZlxzCcy5toKarnqarAaR1SxkkgMd+1kaY+ckupwG2xHitfgoIstcLpKnBMfzzh2MYbRw1c8NU0x03rD5WdsLuiGq7pHH5VysnlXDB97mHffZ+moMZ9XZ68IIpuzE1u9ptGdr+aqVEON03BziJHiv3bFI7FYzhf3YDhUGmvT22cAbatfRB2/NuO0mXcsVeLYgyofCyHS4QQulfdwsO60E8yvLtViYbwTpcTw7AMxGR2T48JrXDDntppA17HxymQ2Fm/hACL31r03n3G48uZBxvHJTtR4bNI0eL9BDQPMuIHvXJc8ZQxnK/CaucK3/c5uS6XD6qmfITpqoXM0vY3kLhzw72NQbRh2I4ZQ5ybnHiDmCiw2rGHMgwnCZpQ19FBJYyPfvYve5lrjYBoHiq3DWJ9Pj2LU+W854NiuDVGI1GKTU8TSaiI1Di6xINra72PgFi8TxXIGGcXcWOen4S0SZewz1b1+Nj9xLU6tOoHyvbyV5w/xHJuJcXMwTZJdhrqNuX8PbJ6ixjWdp6xU3uGgC9rIMB6VT8NqcnVuBYdg2H1OP1tBPUPqpKZj5aSggaXyP1kam3NmN35vTK+Vs50NBgVRR5IwyrxDLT5oopnStoqaobJFGWVbWNbZ0hYSwnoQ7xW38Y8u4RS8P8APuZYaQfdGuy/PTzTucSezZG7S0X+SLkkgcyqWZ8ex3EaTCuG+T45o8TxPD4ZKzEA38Hh1IQGukvyMhsQ1vjvyCDleUOMefMX40Y/huHZPw11bXUsNG1z68tgeaV019EmmziS6T+LK9E5ZqMx1eF9pmvC6WhrTI4GGnn7Zmjax1WG/PZcjl4b07s05gy9lItoq7L2E4JU4NM78SojdV21nqHgua7xDyupZIzS7NeXY8Wq8Omw+rie+nraWZtnQTxmz2+YvyPUWQaPm7PPFLKhgnmyFgstNWYlDh1O4Yj3nOmk0RkjRtzF/BWfEOqzpLkSrxDOOXMNw1uG4nhVXCaWp7fWGVsRffYWsB86ocSOIeHZxo8Nw7JWEYvjtThuO0FfKKOhkczs4Zg5/ftpvYeK2LHY86cSMo5hy/iOTpMDpq/C5WUklTUxvmNRzZdjCdIBANyeiDo4ih2IjZ5HSFzb0gKamGQziLo5I5YcQw9j6mC7Z4qd1XF2wa9veaCy97Hkq1HxRbPlDKeJ4fStqMRx2vpcLlpXO0uhm39ZDuoMYZISPLzWw8TK6rwvh1mbEsPndBU0uE1c0MrebHticQ4eYIQeds01eQoMGzcMJzNis0vqLpcBfBidZ2onMZHZuaXG5DgCD11W6LJMq+Fz6yG+ZMUioIsM1SOOK1hmmq3DkBq7oba5vzLh4K8wr7t1WF0dTNX5rfJNTxyOcM0Yc0EloJNjuPYVZZurMw4PlnEsUocTzRDPS07pY5JMx0EzWuHUsZ3nDyG6Ds3BWOb9KzLFVWNea2owundUyygmWR+gbvcd3HzO60fjVxXZJWU/DPK0FbXz4lMYcWnoG6301M1hfNGw9ZTG12w3A352Xa6cl0EbnG5LAT8FzTNOB4RgWf8Ah3TYPh0FJHNjGJVEjYm21yPo5S5x8SSUGRw/InCzO2FYfjWH4cKmjFLHT0zoKyeJrYmCzWaWPABHI7X8Vp3BrhVkTEspTVlbg8z5mY1ikbXCvqG91lbK1osJANgB7eq6zTS5Yy/2tDSzUFDrmfPJE17WfhHnU5xHiSbrRuCGN4PBkuoZNilKx33cxd1nTNBsa6Yg8/BBumbc14XkrBhjGKsqHwdvDSsZTxOlkfJK8MY0NbcklzgF56o6OuwyJ1GHYtPaWV+uqwCsdL3nl1nESDle3LovRmYHYWcGlrcSpBWU9MG1bWCIykuYdTHNaNyQQCLLzZJg8NXmeXM+L0UlWe+YqVmE1sUIc43c54AJe73gDwQX2uv/AGCs/wDhdrf9aup8HMwYe3CYshB+KPxHBaNlRM+vo5IHSRyySaHjXuRdrhzPJcLoo6bP2TRJJQfcZ+IMdaWgwermfEA8juvvpv3Rvv1XfuEbaWoy/DWT4e2LFKWFuGzz+rSQGaKIkxnTIAbWdfqASRcoLvGsq56r8UqKvCuIow+lkcDFTfcpsvZiwFtZkF97nl1Ws8IoKql4fZqpq6s9bqIscxtss/Z6O1cJX3dpubX8LrouLZjwHAYX1GMYvSUbIxqcZZQ2w965BwrzpS12GZnwPDsKxKpjqsXxmr9eZTOFK2J73vjd2hFjqFrW8UE/CfKPEeq4ZZWqaDiXFSU0uE0zooDhLXmNhjFm6u0F7DrZdkwynq6XD6amr6wVdTFE1ks4Zo7V4G7tNza/hdaLwmxigw/gnlismrIWClwCne8l47umEE3+Cz3DTGMWzDw/y/j2OaPXsQoIqmbS3SLvbq5dNiEGzIiICIiAiIgIiICIiAiIgIiICIiAiIgIig4amltyLi1wg1+ozS6DPFHlEUrS2qoZawzat2ljmjTbz1LWMa4wT4JmN2W6jJWJGcxvmieZoWtkja4DUCX+YWv4jkVjOL+HQOzXj1pMLqagvNSzU20jO4Dp+Tvy9isM9RVeY+IFJiUeXcS9SosPlpHS1OBPqmuk7RtrNNuYBOoINjreOT6A07Zsj4kXVU7KeJrKiBxc95s0WD/FdJwqsqK/D4ayrw+Willbd1PKQXxm/I2JC855ho/uXU4JiDcGqPwGL0r3CLK7qV5AkGwfc/C269EYdi8WI4YMU9VqqZlnOMdRC6OQAeLTug0mr4v9ljWJ4PQZTrqw4XUeryytnhY0u0h2wc8HkUo+L/a41hmD1+VK6jOKVIpYpXTwva15BO4a4m2y47mmswgYxj+YMIkwfEH18xqY4a/CZnyagwN0B1gByTLNXgsuL4Bj2Iz4VhzqKdlU+KiwiaOUOtbQXG42J+ZB6IzdnPCcoUPrFa8y1Mp0U1LF3pZ5Dya1vNZXC6irq8OpqquozS1EsTXyQFwJjcRu248Fz+bDsncO4pM7Y9iFTi+LVIvTy1R1zOLt2xwsHyeg2C3vA66sxLB6XEK/D30NRPEHvp3kF0ZPQ26oL648QtbrM3Opc+Ydk4UjXMrqKarM+vdpYQLW87rQ8kZcxTO7MbxTEc647TuhxmqpY46edjWNjY4aQAWnxWMxLh4+Pi7guGffjj7jNhVVJ25nZ2jbFvdB02sfYg7nceIUVxviRlTE8mZUnzDhmeswyVFPNCGtmqGFhDpGg3AaOhXUMdlkjy1XTRvc2RtG9wcDYg6DugsarNgZnSiyjSUzZnS0slXVS67dgwbN9pcTZXObsyU+U8uVuP1DO0bSx6mxg2MjuQaPMlcbwXhPhFVw8jzy/M+Y24tVYSKiWVuJOGpwaXAcr2B6XVTDhLxUwLK2S63EKqPDqSgp6zF6sSFr5Zi28UTXnm4nvH2IO4UFU+qoaepnjEMk0THvjJuWEgEj3JiOJUGE0j6/EqqOmp47a5JHWa32lcY4kcMaTKGT63H8LzZmh1VTGPsxJij3NuXgbi2/NdYxamdU5ZkgMFHPJ6sLNrheEuA213B2ug1vLnF/K2NYjieF1OJ0VPNRVQhgtOCKiNwBa5p+IsqWIcTsfoJqlv6V+YZYqdzh2zRFpc1t+8O9yNrrD4Ng+LDFaU1ODcP2xdq3WaYAy2v+L3OateJmI45BmNuEZGx/13EMeYaSqw151sp4yCO3BHyNO9780GQw7jk+ugwyvlyBjlNh+K1EdPDVyCPRd7tIOzr810PH8Yhy/gldjlRE+SOhgfO9jLanBovYX6rmON1GXGxZL4dYFiUFZU4dilKyaKJ2pzGw7vc4DluPnW88Sv8Ag/zD/i6f/MKDWqLi5juI0cFfR8K8xyQVMbZYngRWc1wuD8rwVb9NDM3702ZPhF/pLET0OIDJWV8TbxNflekGF00RZ2MbmyP7MG93dbLE65f/AJpEfyeD60G3UvFiu+7WGYRjGQcbwsYrUilinqBHoDyL72cT0XQ1yfH8Pr8NdkGHEcxSY3K/H45W1j42sL2OjcRs3ay6wgIiICIiAiIgIiICIiAiIgIiICIiAiIgIiICIiAiIgIiICIiAiIgIiICIiAiIgIiICIiAiIgIiICIiAiIgIiICIiAiIgIiICIiAiIgIiICIiAiIgIiICIiAiIgIiILDHcEw3MmEVWBYxT9vR1jOzmjuRqbe9rj2K+a0MaGNGzRYKKIMHmrJeXc50sVNjtEZHU7u0p54nmOaB1ramSNs5p+lXGCZbwjL2Aw5awqndDQwRGJrNZLrG5cS7mXEkknncrKIg13AMgZVy5S1VJQYaZWVz2SVJq5X1LpXM+QXGQm9ungslUYDhVViGH4nLSt7fCxKKUjYMEjdL9htuAsgiDHV+AYTidVQVtZSNfLhk5qaZ3LRIWOYT5917h71ePpqeWaOokgjfLDfs3uaC5l9jY8xfrZVUQYDL+R8u5ZxCuxbC6Wb13EbConnqJJnlocXBgLydLQXOIA23Vb7z8tHHYsyuwiB2IwQiCGZwv2LLk2Y091hN9yACVmUQERczxDijjVJnGCngyfmKfA/V54ql7MIm1x1DXjQ5pt3mOGobDoD1Qb5PgOGVOOUmYpqfVX0MEtNBLc92OQtLxbzLG/BZBaNiuJcRavEYTlubLtPTVkDZ6enxN80VVbSNWpgYbWJWkwcSeLJypVZzlostuoaPE34cY2SzdpNoqhTl7LstYuuRcjZB1/G8BwzMNLFRYtT9tFDUw1bG3ItLE8PY73OaCqmI4RhuLOpXYjSMnNDUMq6cuv8Ag5m30vFuoufisJxLzPW5NyNiuZcOgimqaKNjoo5SQxznSNbuRvbvLX31vGGF2ibEckRvsCWuqZwRf/s0G35myrhWbaKOgxZ1W2KKTtWmmqpIHarEbuYQSN+SjlrKuB5RoHYdgVIYYpJDNK58jpJJZDa73vcS5x2G5PRab90eLn7bZG/lU/8Aq1kckZjzdWZoxzK2bosL7bDKWjqopaB73Me2cyix1tBuOy+dBtWL4Lh2OwQ02JwdrHBUw1cYva0sTw9jvc4ArHYpkPJ+N4w7Hcay9Q4hWOp2UuuqhbKGxtc5wADgQN3Hks+iDV6nhfw6qqeWllyRggZMx0bi2hiabEWNiBcHzWYiwLC4sDZlttKDhzKUUYhJNuxDdOm/PlssgiCywjBsJwCgjwzBcOp6GkhFmQwRhjR7h181DD8Fw7C6rEK2ig7ObFJxU1Trk65AxrAfLusaPcr5EFjU4Hg9ZiVLjNVhlPLXUOoU9S6MGSIOBBAdzsQTsrHH8lZZzRV0lZmDC2VzqK5hjme4xAkg3dHfS47fjArOIgkiijhjbDDG2ONgDWtaLBoHIADkFCop6ergfTVUEc0MrS18cjQ5rgeYIOxCqIgx+B4BhGWqAYXgdEykpA98jYWElrS43OkE7C/QbDosgiICIiAiIgIiICIiAiIgIiICIiAiIgtsSw+kxbDqrCq+PtKashfBMy9tTHAhw+BWAm4Y8Pp8IOBzZPwl1IYBTkClYHlgFvlgar263utoRBaV2F0WJYXPg1XDrpKmB1NJHe143N0kX9hU2G4fSYTh1LhVBH2dNRwsghZe+ljQA0fAK5RBr2N5BytmKuOJYtRVMtQWBmqOvqIRYcu7G8D5lj/0pMh/tbW/5WrP9atxRBq9bw3yvW4NBgJZiENHTTOnjEOI1DX6iN7v16iN+RNllsv5ewjK2Ew4JgdL6vSQFzms1ucS5zi5zi5xJJLiSSTzKySINNzJwpyxmfHZMyVlRitNXSwR00j6OufAHxsLi0EN52L3fFZDJuRMCyNDWw4Kat5xGcVNRJVTumkfIGBgJcd/ktA9y2JEBa7mzh7k3PLqZ2a8BgxE0gcIDI540arXtpI52HwWxIg57/U/8Hf3C0X8ZL/pJ/U/8Hf3C0X8ZL/pLoS0PiRnDMOX8Xy3geXfuWybHJaljpsRkcyKMRRB/NoJueSDNZT4e5NyM6pdlTAYMONWGicxuedem9r6ieVz8VsS5l92uKn7eZD/AJZP/oLE5rz3xOynl6uzHUV+SquOgj7V0FPVzGSQXAs0Flr7oOpzYDhk+O02ZJae+IUlNLSRS3Pdikc1z228yxvwWQUkTzJEyQ83NB+ZToCIiDH4TgWGYI6ufhtP2RxGrfW1G5OuZ4Ac75gsgiIMfBgOGU2OVeYoafTX10EVNPLc96OMuLBbyL3fFZBEQWmLYXRY3hdXg2JQ9rSV0L6edl7ao3ghwv7CVSq8BwiuwU5draJk+HOhbTugfctdG0AAH4BZBEGErMlZVxLF3Y5iWA0VZWOpmUmuohbKGxMc5zQA4EDd7uSQZKyrS4pS4zS4FSQVVFG+OnMUYYyIP+UWsHdDjaxda9trrNogx+IYDhOKV1BidbSNkqsMkdLSyglro3OaWu3HMEHcHY2HgsgiICIiAiIgIiICIiAiIgIiICIiAiIgLHswLDI8elzKyntiE1KyifLc7wtc5zW29rifesgiAtbzJw/yzm2vp6/HqaoqDTBobCKqRkLtLtQ1xtcGu38QtkRBZYvguF49QOwzF6NlTSueyR0TidJcxwc29vBzQbeSxGaOH+Wc5VFPUZhpqiobTt0iFtVIyF41arPY1wa7fxCyuOY7hWW8Ofi2NVjKWkjLWulfyBJsPnK1n9Obhp+6yj+JQZ6XKWXKjGJsdqsIpp6yenjpnvmjD/wcZcWgA8t3u+KmoMr4DheLVGN4bhkFLV1VPHTSuhYGB0bHOc0WG2xe7fzXPMlceMpYlFjLsfzLQxupsYqqak0gt1UzSOzJ8SRfdbfg/E7I2P4jDhOEZhpqmrnJEcTDu6wJPzAoM5jWD0GYMJrMDxWHtqOvhfTzx3tqY4WIv7CrmCCKmijghaGsjYI2+TQLALBZ0znQZJoKStrqOsq3V1ZHQ08FJCZZJJXgloDRufklaXm3itmhuXa2TKvD7M7MVjYH0/rOES9k4gglrjta4BF+l7oOjwYLh1NjFXjsMGmtroYoJ5L/ACmRFxYLeWt3xV7YDkFz6n4s1UsEcj+HGb2uewOIGFSEAkeNt1tmW8dfmHDzXvwfEcNIkMfY11O6GQ2t3tJ3tvz8kGVAAFgLBRREGr0fDbKNBmyXOdLhzmYjMXvP4V3ZNkeLPlbH8kPcBYuAuQs7i2F0WN4XV4NiUPa0ldC+nnZe2qN4IcL+wlXa1Pidm45OybimL0dXSx19NAJKdk5HeOoD5NwTzKCrDwx4dwQxwMyRgZbG0MGqgiJsBbc6d1TruFXDjEKOainyVgzY5mljjFRxseB5OAuD5hYXijnjMmV8vU+acrHCq2hE8FNO17nueXyzNjBYGA3tq3HPZaTi3GfiBheF1mJHDaR4pIJJtJw+taDpaTa5isOXMoO9NaGNDGjZosFZV2CYXiNfh+J1tI2WpwuR8tJISbxOewscR7WkjfxWPyVV5ixDAKfEMy+oioq2MnjFGXFrY3MaQDqAN9yuW5k43Y5hmdsw5ahkwqlhwepigjNRHO98gdCyQu/BsIG7yOfRBv2O8HeGmZsVnxvHcp0tZXVJBlme+QF1gAOTgOQCx49H7g40WbkSiA57SS/6S1TK3GzGsWzzgWWamXCqmDFnzslfBHOx0QjhdID+EY0Hdtua2/GeINTjOLfelw5ZFiGItkaK2tILqWgjv3i9w+U+17MBvfwCDZsVypgmMYTT4JWQTNo6XQImQVMsJaGt0tGpjg4gDoSsJ+lFkk/8nxT/ACxV/wCsWdzXi02AZWxbHIY2yS4dQz1TWu2DnMYXAH4LnuE5q4pYthVFirMWyNE2sp46gRvrJtTA9odY9zmLoNgpeDHD+hgZS0WH19PDHfRHFitUxrd77ASWG6zWX8kZfyxUyVeER1jZJWdm7tq6ecWvfYSPIHLmFqH3a4qft5kP+WT/AOgs1wvzbjObMOxc46yhFVhWLT4aX0T3PhkEYadTS4A76vBBdycMsiVGNzZjrsuU1biE7i90tXqnAJ/Ja8lrR7AFsrYYmxCBsTBGG6QwNAbbwt4KdEGinghwuLXR/es0RPJJhbVziI3NyNAfpt5Wst2gghpYI6amibFFE0MjYwWa1oFgAOgAVREBERAREQEREBERAREQEREBERAREQEREBQdq0nTa9tr+KioHYcroOKVmVMfxvjDhkOcsdLh9zamaKLDS6FrWNkZZjnc3XuL8uS59n99VhGYc0YdR4nVtZBXQCF78blZLEHhpcGR37wuSu0Q0macb4j/AHwDAJcMp8Pw2ooopqp7HCWRz2lrgGknT3brTc4cGM211BieOVGLUddiddUQ1ElPTYe27i0tFmyOJcBYdEGtcR4jhObsaoIauaSGHDaaaEVGOSwGJ+lw1MbfvHuj3+1dy4WQGHh7gJdUTzvmoYppJJ5XSPc5zQSSXb8ytOzVwlx3FKrGsfZjGHVM9fSiGOCfC2yOY1gdpa1xdse9zW5cNsKxvBch4TheNTNdWwUjGEdno7OzQAwi5uR4oOaZrxrMuHZxx8YnHm4YfC5klGcLgjMTYQwayS5pPNUsr49mTGczZefgf33uoKmXtaqTEoI+wdTlhs4FrQedt1tOJZWzHg9DiuL1VNU5jx7G45KO9O5scVJCb6Wta4jblc8yVfYVkLE8MpcqYvT1JgxPA6BtJWQtN21MegXj52vqAsUFWnyXgmVqiqzxnLGpMVracPkbU1dmx0rOemNnJpttfmVtOW8dizNglPjcFJPTxVTS6NkzdL9NyAbdLjf3rTKXKGZ88YhHi3EXRS4dTydpS4JC/U0kHZ07hs4/3o2XRmtaxoYxoa1osABYAIOS5ew7izkx+LUOE5WwqvpazE6itjllr+zdpkdcAjSfBa/iWM8VTxbwaeXJ+FtxBuF1QigGIXY5l26iXadiNtl3taTiWCYnNxawbHo6VxoafC6qGSbo17i2w99ig1bONFxhztgcmXazKOEUcM8sTnzMxHWWhrw7YaRfkuk5iaWZYxBp5ijkH/uBWWVhj9PLVYJX00DC+SWmkYxo6ktNgg4jgvCTCqnhNTY47MuZGyPwjtzCzEXCIHRewbb5Pktvy5lKmzXwXwLD2uNPVfc6nmpqiPZ8czG3Y6/kVisH4T5r/S9p8OkzrjVPVHDuzND+CDGv027O5be3Tmug5GwvEMuZFwfCa+n/AK8oKCOKSJjge+1u4B5INDztieMYzwggjx+hfTYlLXU1FUMc0jW9s7WlzfJ1rj2ro+apaOjyviU9dRsq6eCke+SB/KRob8k+1aNi0ua+IdfhOFzZLrsIoKHEoqyrqKySOzmxHUGtDSSbkBbxnChqcTyti2H0ceueppJYo2+Li0gBByLLNXhseJ5Zr67hLhmGU2Oyt9Tq45mOcwlheDYbjYLI0OIYDiZZg2VcIdg1RmOtroWYlE4GUvgu7tNRuS0uFrXVth3C7iI+hyfDiGY2SQ4YG9rCKdrHUn4EtuDq75BNlnsVyNjWV/vQqMn4c3FBlzto5oXytifKJGEOfd219RvbzQXVPiAyXR4RiOYst4bFitbWNosRrKVjAWl7i1kriBezjbn4rYOJX/B/mH/F0/8AmFaxQZJxzN8mY63O1G7DGYu2nhpqaOdsjoWxXIfcbA6j8y23O2HVVfkjGMKoY3z1E1BLDE38Z7i2w95Qcuzg7DYsj8Mp8ajifh8VVQuqe1ZqjDOx31A7WVxnPHOCVRlPFoMIhy+a2SkkbTiGkjD9ZbtpsL3uulZTwnsMn4LhuK0bDLTUMEckcjQdL2sAI381e1OF4bDTyTQ4LTSvY0ubG2JoLiOgug5zjLXNw7hY1wIIrqMEHp+AK6uuYYg7NWc8wZaByVWYTS4PiLa2aapli06GtI0tDXEk7hdPQEREBERAREQEREBERAREQEREBERAREQEREBERAREQEREBERAREQEREBERAREQEREBERAREQEREBERAREQEREBERAREQEREBERAREQEREBERAREQEREBERAREQEREBERAREQEREBERAREQFx7Hp9ON1w+6vExlqh/do8P1QDc7RnsTdvgbnZdhXnnNOPZhNNxHx1nE3EcOqsvYlPDh2HxugDCxkMT2izmFxu5zuqDZOKL5c0Np8vZawjEYsdwxkcwzDKwwMwphaHOkfIRZ5Lb3jAN+oHMQqcPqqzAcD4XZSy7X1GEQVGH1EmNu0+qywRzRzySa795zy07DqSoYtnDMdbU4viNJiL2YXFmXBcCgZoaWyDtYxV8xuHGUsP+AVeZldT8N8ExHAMlVtYyqoWOzPFRW1xtpI5WdtTM27rXAvsOYJ22CDNcd/8AgmzB/wA3D/38awPEmnyBBmmgpMV4f4lmHGcVo31I9RMrnCKHQwkhrwBbW0clmONdVFXcG8ZrYDeOopqaVhPVrpoyPmKlzngeeG54wLOeT8Loa8UWFVVBNFU1PY27V8Lg4Gxv+tn4oNIhoeGLMVwvDMW4N49hbcWrI6GGer7dkYlfewJ7TyK6DlyNkPF7NkUbbMZg2DtaPAB1VZYXE8M4sZuxjLYx3LWEYfQ4TjMGJTSw4h2ry2MOFg3SPyvmWcwD/hizf/ijCP8AOqkG9IiICIiAiIgIiICIiAiIgIiICIiAiIgIiICIiAiIgIiICIiAiIgIiICIiAiIgIiICIiAuPccsP8Aupm3INGMsxY/qqMQPqMkzYmvtTjfU4gC3PmuwrluccAw7iBxawvAK6Sp9Vy9g89dUerVD4XNmqJGMiGphBHdjlNroOdMwCR3ESTL/wCkThZjbgzaz1T1+DUHGYt7TX2lrdNPPqoYdgMlRn/GcCPAnC5I6LD6KobS+vwAxGR0o1l5ks7VoGw5afNZvJHCzLeLUWbMUnqcSfidDjOIYbRzzYxUN0wxkGONzg++gOKwdDQ5NxCvpMvYVlzG256qCyDE6WbGKmNtLHG7vSSS6u9HZxLLXvq2HNB6WgJMMZcwMOkXaDfSbcrqdWeEYZTYNhtPhdG6Uw0zBGwyyukfYeLnEk+0q8QEREBERAREQEREBERAREQEREBERAREQEREBERAREQEREBERAREQEREEHNa4Wc0EeBC5bBxdxeszFimV6PhTi8ldhRYZozNTNLo3glkjbv3abc/cuprnfFTCaKl9Xz5huO0WDY/grHdjPUyBsVVBzdTzeLT0P4p3Qa1k3F88ZPpcdfiPCnE3sr8Yq8VD21NMBHFKQQHXfzFt+i6Hw8zbBnzK1JmuHBajDY6t0nZw1Abr0teWhwLSQQ61wQeRXJqTiWeNtVT5RxPXlTCHxMmxGOplDJ8SF94oD+xG3ef1BsOa7xRQUdJSQ0lBHHHTwRtjiZHYNawCwAt0sg0bi1/ZOR//a2i/wA2RZziRIWcPszPZJpc3CKsgg2IPZOWC4huGKZ2yFlqHvSDFJMYmA/EhpoXjUfbJJGFo+U8pYDnrC8cq8255xqOSbGsVo5KZmJiOMQMqZGNZoINhoACDL5SpePUmVcGkpMZyf2DsPpjF2oqC/R2bbau7ztzXVMEbjDMJpWY/LTSYiIx6y6mv2Rf106t7e1clx7h3lDA8qYjPhPETMDH4fh0z6Vgxhpa0xxksFtPLYbLpHD6pqK3ImXayrmdLNPhdLJJI43LnGJpJPmSg2BW9LiFFXPqI6SqjmdSymCYMdcxyAAlp8DYj4q4XPuFX+/HEH/2qm/91oEHQVzXj9hOW6nhvjeK4xhuHy1NNSWhqKiJjnxjW0kNcRcdeS6UuYcfcp4Hi+RMXxzEqaSeooaMNga6Z/ZNPaNOoxg6XHc7kFBp/EjHcp4rl2gynlbHcpYXgtXLDWsa+WWndK+CoD39mImWsTHbUDfmVqmYxg1XlefsMcyyRilNUwUjm5lxF3ava0hwaHDS4gnkdvFb9xsljo8eyNT4XJNBJTevdygqYKeSNnYN5GXuAeXwWjU880mR+GDaGes9bdiGLSf1vV08VQWnt9+0k/B+08j0Qdp4PZnmzJlhrJsRwasOHNipL4bO+VrC1gBa8ua2zgRyFwuQ59lxiHGswtjoosDxjEu/I+LM0UVpOzDI5XR/4LWbeS6X6PMofkarikle6ojxzE+2EsrJJQTVSfLczuk+Y2PRanm3CHVWec641lfFMErJ6fDo66ujrsGFYyB8MJDYhKXANc4AnTztugwWTZ8TxDG8HdNhNNi+J0Ubz38zxytGqIsme1nO2lzl0WTMUBeOHXBXDaSN8DgysxCKL+s8Ob1LiP1yUgGzb3J3JWrcPsHfX5zyvXZkqsEhqKnApMSp6ahwUUjKhlREGyM7QOOssBBI/vrrd8dzBQ5Xig4c8L8LpDjc7dMNPAwCCgjOxnntyA577uOyDP8AEcObw3zKJHhzhg1Xqda1z2Lt156xnA5cE4Z4Zi0XBPDYXmLDWeuSV0L+07R8TSSwPuC/Vby1b8l27jDU1NHwsxLC31AlxDFoI8Ghc1untZ6giG4HT5RNugC0TH+EWU4OIGT8oyzYvJhlbQV8tTTyYpO5j3wCAxOsXWGkkkWQa/nnAJMEosMni4E4XRGpxeipC51fBJ2gklDTHYSbF17auQ6rtnDfDDhGCzUf3mQZZb6w54pIahkwfcC77sJFza3uXJc4YFw6ybjdXT57o8Ydgto6jCayPFqqYPqG2vC4au7KHWLfEHbkuk8JMt/cvBn41UYdWYfU4kdQpqjEpasxwAkx6tZIa+x7wHsug31ERAREQEREBERAREQEREBERAREQEREBERAREQEREBERAREQEREBERAREQEREBERAREQEREBERAREQEREBERAREQEREBERAREQEREBERAREQEREBERAREQEREBERAREQEREBERAREQEREBERAREQEREBERAREQEREBERAREQEREBERAREQEREBERAREQEREBERAREQEREBERAREQEREBERAREQEREBaPUcG8hV7sdlxXBKetmx+qfVTzyxMMsZcxrbRvtdoGgEeZK3hEGBzDkrAsyYC/LtTC+lpnTsqWvoyIpGTMeJGyNIFtWoA3INzzVnlnh3g+Wa6rxT7oYlitZWwNpZJ8SnbM4Qgk9mLNADSSSdt1tSIMPmvLNBm7LtXlqvc+OlrGsa8xWDgGuDhb3tCy7QGtDR0FlFEGMzFg9TjmGPoKTG63CpHOa4VNJo7Rtjy7wIsfYsZlLI1Plasr8VkxrEcWxHEmQx1FVWvYXFkWrQ0BjWgAa3fFbMiAiIgIiICIiAiIgIiICIiAiIgIiICIiAiIgIiICIiAiIgIiICIiAiIgIiICIiAiIgIiICw+D5Xw3BcWxjGqZ0slXjc7J6mSV1yAxgYxjfBoANh4krMIg59TcEcoRYlX4hWVeMVjMRrJq6Wkkr3spxLI67iGR6b+8nks7mfh5lTNoikxXDiyrp26IK2mkdDUwjwbI2xt5G48lsiIMVlrAnZcwtuFuxivxIMe5zZq17Xyhp5Nu0C4HsusqiICIiAiIgIiICIiAiIgIiICIiAiIgIiICIiAiIgIiICIiAiIgIiICIiDG5hwiXHcKlw2HF6zDXSlv9cUhaJWgG5A1AjflyWsYRwayRhtSyvxCmq8drI3F7J8XqHVRaT+Sw9we5q3lEGKx7KmW80UYoMwYJR18DRZjZogSz/BPNp8wQsFgfC/Cct4zHiuCY5jtPCwkuoH1xmpnCxFrSAuAF77O6LckQYiLLGFx5onzeWyvxGejZQhz33bHC1xdZg6XJufGw8FrFDwO4bU5q5a3LlPX1FbWVFbLPUAl5fLIXkbHkC6w8lvyINEruB3C2toqij+8+hi7eJ8XaMadTNQIuN+YuttwTCafAcGocEpHOdBh9NHTRl3yi1jQ0X87BXyINVzVlDHsfr46vC894lgsTIhGYKaGN7XOuTqJcCb729ymyHkgZIpMRifjVTilRilc6vqKmoY1r3SOYxp2btyYFtCIC1jOmRoc7xRUVdjuJUlAAW1NJSuY1lS24IDy5pOxHQjmtnRBgKvIWTMQxSTGcRyzh9ZWyBodLUwiU7AAWDrgbAcgrLC+F2SMPwqmwmoy9QYhHSGXsX1dLHI5jXyOkLQSNgC82AW2Ig17J2RsvZFpauky/QQ07a2rmq5SyJrCS97nadgO63UQ0dArTGuHOEYjgU2XcJq6nAqWsnlmrPufoa+p7QO7QPLmuvq1HfnyW2Igwj8oYMcKosLghdCcLpTS0NQy3bUzTH2epjiDY6fJS5TyVl/JdE+kwSkcHzu11NTM8yT1D/ypJDu4/MOgCzqIMPjeV8Ox/EcHxHEDK44LVGsp4g78G6XQ5gc4ddOokeBWJznw0wbO+LYbjGI4lilJNhcU0UXqNT2OpsunWHGxO+gciFtyINfpMhZSo8Dny2MHjqMPqnF88VU90/avIALnGQkk7De+1tlZ5Z4c4ZlHFHVmB4xi8dG5hb9zZaozUzSbWLdYLm2tsNVltiICIiAiIgIiICIiAiIgIiICIiAiIgIiICIiAiIgIiICgSBuSorT855bzBmjFcNw6DE5qHA2h7659NL2c0jgO40HmBfnZBt4IPI3QuaNiQFzHI8ddgfEfGMqYbi9ZiODU9DHO71qUyup6guto1nfcb2VPEsi4nW0mNZmzpmnEaKeN8r6RtJWGOGnhb8gkDYnxug6moBwJsCFyeTOOZ6HgXBmGslc3F54GwxzObYnW/QyQjxsQVa49glZwyhwHM9BmTFaqSWtp6bEIqupMkc7ZSA6zTs03NxZB2IkDmQEDgeRBXJeN+I08WL5Zw7EsTxOiw6WWaWqfh73tkc1rNh3NzuQstwqGTvV6/EMrZhxfEC0Bk8WI1D3vituO64Atug6IXNBsSFFcXwPAcRz7l/F881uZsWpq41NSKFlPUFkMLInEMGgbO5b3W4ZUxXMOd+GeF4jQ4nHQ4lVwtbJUmPXYtdpc4N23Nig3e4UVzDhDJjEeYM44Xi+OVOKOoK2GJks5tsY7mzRsOfRdO1Nva4ugEgcyAornGI5FxXMGJ4vjObsxV9FSROIw6KiqzEyOIN3e63M38VRyPX51xrhZUOoqsT4n2s9Ph9XNsZIg6zJD7r/AAQdMDmk2BCEgbkrjGact4hkGHA8UwjNOLVWO1NdBDJBPUmSOq1EdoNHIDmduS2DPT6/MWesCyIzEqqhoaimnrax1LIWSPDLBrQ4bgXKDo4IO4N0LmjYuA965tkx1XlfiLiWQ/upV12Hvw9mIU3rUhkkidq0ubqO5HVaRmzFMu1HEfMLM3ZgzHRU1L6vFSx4dLKGDukucQwEDmN0HoAEHcFAQeRBWkwYVNVcO46Dh9mOR4qWgw19VMZnhhd3jq8QL28FpVG/D8HzvgeF5FzfiOLVr6kx4tBPVmaMQgHW4g/JIPKyDtiLSOJ2G5nqsHq63CMzvwulo6SSV7IYgZJXAXA1H5I911e8LaqpreHmA1dXO+aaWjY58j3FznHfckoNqREQEREBERAREQEREBERAREQEREBERAREQEREBERAREQEREBERAREQEREBERAREQEREBERAREQEREBERAREQEREBERAREQEREBERAREQEREBERAREQEREBERAREQEREBERAREQEWq5qr84yYzQYBlSlhhbPE+oqcSqY3Phha0gBgAtd7rna42Cs8m5rx6qnzJgeYYYanEMuSMBlo2kMqWPj7RoDTuHdCPYg3ZFynEc28TMAwCmz1jcOGxUUk8Pb4R2bhURRSPDANZNi8agSLLY85Zkx6LMOC5OysaaKvxWOaqkqalpcyCCLTc6RYkkuAG6Dc0Wn5GzJjddiuOZUzMKZ+J4HJCTPTgtjnhlaXMcGndp2II8lg83cSsUos+YHljL8EUlG7EoKLFal7bhj5QS2Ju/ytLST4XHig6Yi0vN+Y8wNzPhOSsqupYa2vgmrZ6mpYXshgjLW7NBFyXOtz6KllfOeKtjzNhmbGQOxDKxEk0tMCGTwuiMjHhp3BsCCPJBvKLk8Oec+4fgGFcQsb+5jsDxKWAzUULHdtTQTuDY36ybOI1NuLDmusICIsDnPFcdwrCGuy3hRrsQqaiOmiaQdEWs2Mr7cmtG5QZ5FoOFY/nHBs8UGUc1VWH4hHi9HNUQT0kTozC+LTqa5pJuDq2KoYli/E6sbjeMYYzD8KoMKklZTwV0LjJVtiFzJqBAY124B3QdFRaBi3EWt/S+wPMmEUDBiWZH0lNRwzE6I5p+rvJo1HzsqmCZgzbhOdKfJ2b6ihrBidFJV0dVSxujs6ItEkbmkno4EFBvaLQM0yZ/y/huJY/NnDCYaKjZJOGuw5xcGC5a2+vc8h5lUq7N+bsGyDl+eup6V+Z8fnp6KNhaWRRTTXN3C5NmtG48Qg6Ii0XAcwZqw3Orcl5unoqx1bQPr6KqpY3Rj8G5rZI3NJO41Ag3VjjuOcSo6XHMx0ow3C8Owl0pp6WticZauOIXL9QNmB1jp2KDpCLH5exX7u4Dh2Ndg6H1+liqezdzZraHW911kEBERAREQEREBERAREQEREBERAREQEREBERAREQEREBFY43X1GF4PW4jSUMtbNTQPkjp4hd8rgLho8ydlz+pzLxGyycCxjMzsMmpMYroKKehgic2aldN8mzie/p5HYIOnItQzBW55rcxtwHK8NPQ0kVKKmfEquF0jHPLiBExoIudrk32Cs8sZ9r35YzHiOZYIfW8rVFTT1T6e/Zz9kwP1MvyuDa3QoN7RcrizjxBwfDsBzfmJ2GSYTjVTTxTUkMbhLSMqCBG7WTZ9i5oOw5rZcfqs+V2YHYTlttLh1DTUzZpMQrIXSNmkcTaNgBHIC5N+qDb0WiZcz1jeJZDxPHZMH9dxXCp6mi7CkuW1UsTtIczrpcbHy3VjJmHiFljE8vSZpnwurpMdrWUElPTROZJTSSNJaQSe+Bax2CDpKLSc6ZxxSjxykyfln1NmJVNO6rnqqx1oaSAO0hxA3cXO2A9q2rCDVHDKY1tZDVVHZjtZoW6WSO6loubD3oLxERARcwxXMfE9mDYtnKKHD8NoMNdNJFh1ZE7tp4IibuL72YXAXGx5hZ7Gcx5nr8KwA5RwsCox5rZX1FQwmKhjMYeXPA5ncNA6lBuKLSMpZizK3N+J5JzRJR1c9JRxV8NXSsLGuje4t0OaSbOBHjuFr8udeIGKYLjOe8COGNwfCqiobDRSxuMtVDTuLZHawbNJ0usLFB1dFp+ZeIEWE5TwzHsNpPWqrHDBFh1O52kPklbqGo9GgXJPgFkspzY67DJZcwYrh2IVOsuHqDSGRtt8jckk899kGeRcpxbNnE/C8sVXEGsp8Oo6GlcZjhE8ThUdgH6d33sHkbgW6rac652ky7hOHPw2jbUYljUzKehglfobqc3U5zz0a1oJKDbUWFyo/GX4Xqx3FqDEKoyEmSiaWxtG1m7kkkb7rNICIiAiIgIiICIiAiIgIiICIiAiIgIiICIiAiIgIiICIiAiIgIiICK0xetmw7C6uvp6OWrlp4XysgiF3yuAJDR5k7LnVVmjiRlqnwXMOZThj6PFK2npZ8Oiic2am7dwDbPJ7xaTuLDqg6gi0riZmnNuV8Hq8Qy5gUFTFR0clVPVVEwayINBNg35TnbcuW/NZaLMnqmRI83YkATHhTcQnDBYE9kHuA96DPouVxZx4g4Ph2A5vzE7DJMJxqpp4pqSGNwlpGVBAjdrJs+xc0HYc1suP1WfK7MDsJy22lw6hpqZs0mIVkLpGzSOJtGwAjkBcm/VBt6LRMuZ6xvEsh4njsmD+u4rhU9TRdhSXLaqWJ2kOZ10uNj5bqxkzDxCyxieXpM0z4XV0mO1rKCSnponMkppJGktIJPfAtY7BB0lFoGfcyZmpM14LljLeK4bh5raSqqqieuiL2hsZjDQLEcy4rZcqMzCzDXOzHitBiE75C6OWjiLI+zsLCxJub33QZpERAREQEREBERAREQEREBERAREQEREBERAREQEREBERAREQEREBaBxZ4gyZNw+noKCN/r+JuMcc3ZucyBv40jrDpfl1W/qBa13ymg+0IOc8L8dyPTMbl/Aq6pq8RqdVRVVE0L2vqJLXc5xI+AWrZq4gYHmrNkuAY9UVVHl7CpbTRiB+qvlB+SbDaMEe9duDGNN2tA9gTs4zuWN+CDnedDTcQuGFaMoMfMISx0EYjLC4xEO0gEeAstfzHman4n0+A5WwOirTVNrqeor+1p3MFMyMgu1Ei17iy7KAALAABA1oNw0A+xBqGcc2HKmMYfU4ngpnwiRj2yVscZkfTyfigtAJAPitdyOPvm4h4/nLCqSanwepoI6Jr5IjH6xMCSXgHc2G111EgHYgFAANgLIOK5fzVFkHLWL5HxnD677px1NV6lGync4VLJXEsLXAW6roXDDAarLOQ8HwauZoqYYLyt/Jc4lxHuutoLWk3LQT7FFBzfhnBNFnbPr5IntbJiMJYS2wcOy6eK2JmQsLZmH75RiOKmo7TteyNa/sb25aOVvJbKAByHNRQcY4hZ/w7GczvyRX1dVh+C0ZBxGZkLy6pPPsWED5PiVvGG55ynDlGqxjBGSnDsHi0dkyBzSA0bNa0i5W2ljCbljT7lHS0CwaLeFkHDsp5/yviONnOucqyf7pPJjoaP1eQsoozt4WLz1K2XO1S7L2esvcQZKaolwltJNSVUkUZeYhIAWOLRva4XS+zj/Ib8FEgEWIBCDmeTJTm3iVieeqGmnZhcWHMw+CWWMs7Z+vU4gHewVxiPEegy9iuL4XmvApaV5d/WksNO6VtZEW7G4Hyr7WXRAABYAAIWtPNoPtCDlWShmjJXC6XEabAZKiokrZqyPD3d18dM+S+kDxDbmyx+J4pgmeMy5bkyLhE0OIUmINqa2pFIYeygsdbXusL35WXZlANaOTQPYEGFzux0mT8ZYxpc51FKAALknSVjuFEckPDjL0UrHMe2iYC1wsQd1tigABsEEUREBERAREQEREBERAREQEREBERAREQEREBERAREQEREBERAREQEREBERAREQEREBERAREQEREBERAREQEREBERAREQEREBERAREQEREBERAREQEREBERAREQEREBERAREQEREGncRc+Q5QpabD6R8TsYxZxhoY5XaWA/jSPPRjQbn4KPD2ly/g2FT01HjsGJ18rjWYnViQOdLK75Tz4NFrAdAAtjxDBMFxZzH4rhFFWujBDDUU7JC0HnbUDZS0OAYFhhkOG4LQUhlbokMFMyPW3wOkC4QcyhzRgPEbMUeKYljVLBlrBp9VHTyShrq6pYf15wP/FtPyR1IuspmyppcF4p5WzXiE7YsNqMNq8P9Yd+ttlcWPYCemoA29i2/7zMn/uUwf+Qxf6KyNTh2H1lL6jWUNPPTAAdjJE1zLDl3SLbIOb5Xlqsbzln/ADPleSOZs0FJQ0M7z+BkniidqN+oDnAGy1DGcEz7lekyfhtThOFSznMsNS6pFY5z6urc2Ql0nc7oO/jYABd5pKOkoIG0tDSw08LPkxxMDGt9gGwUZ6WlqTE6ppopTC8Sxl7A7Q8cnNvyO/MIOc4/UjAeKuXMy4++OlpqvBajDpJdX4KOp1skDdR8e9a/OymyEyjzFnLPmPU4FRhWIvpKGOT8Sfs4SJNJ6i7rXXQa2gocSgNLiNFBVQk3Mc0Ye0n2EWU9LSUtDAyloqaKnhYLNjiYGNb7ANgg4PmrK0YgouGeB52rMUBxCCOHC2xt/rOFkge4yvG5axrTYG29l3wCwsFb0+GYbRzzVVJh9NBNUHVLJHE1rpD4uIFz71coMFgdDm6mrppcexyirKVzSIo4KUxOab7EuLjfbbkqubM0YVk3AanMGMSllPTAbAXc9x2a0DqSdlmFb12H0GJwGlxKip6uEkOMc8bZG3HI2Isg0Dh/NQYhi8ubMwYxRzZgxVnZU9JHMHCipvlCFvi42u49T7FZ5yzXh2cMenyBBjcNBhdE4DHKl0gY6T/32jPifxj0G3Mrf6XK+WaGoZV0WXcMp54zdkkVJGx7T5EC4UJ8qZWqpn1NTlrCppZHFz5JKONznE8ySRclBpHE1uHDLeWMbwkxvwnAscoqmR0G7I6dhMZIt0bcX9ijJiOH5r4w5fqsCq2VkGDYVWS1M0R1MYZtDWNJHU2Jt5LoUGHYfS0f3PpqCnipbFvYMia2Ox5jSBbe5UKDCsLwpjo8Lw2lo2PN3Np4Wxhx8SGgXQaTn0uzRmnAuHsPep3PGL4r4erRO/BsP+HJb3NKhxej9WhyvmCQEUmC4/S1VW4C/ZwkOYXnyBcLre20lK2pfWtpohUSMEbpQwa3NHJpdzIF+SnmhiqInQTxMkjeC1zHtBa4eBB5oObsxCgzTxlwquwOqbV02DYLU+szRHUxr5nsDGX8bNJssZnzF8j5xwbGm47XVmFYlgpnpmUzqgsc97TeN3ZXLZGvIFrg3Gy6pQYXhmFRuhwvDqWjjcdTmwQtjBPiQ0BSVOCYLWVbK+rwiinqY7aJpKdjpG25WcRcILHJNRidXlDBarGYGw10tDC+eNrdIa8sFxbp7Fm0RAREQEREBERAREQEREBERAREQEREBERAREQEREBERBRrKymw+kmr6yVsUFPG6WV7js1rRck+4LlmA5jwXPeY4M5Y3jFNT4XQPIwSgklAc9+4NTI08ifxR0BuurTQw1ML6eoiZLFI0tex7Q5rmnmCDsQsUMnZRaQ5uVcHBBuCKGLb/wBxQa7xGz4MDkpsq4RWU8ON4swmKSZ1o6WHk6d58B0HUq1dl/BZOFmOZTyniDMQnkoKgSyteHyT1EjHEveR+M5y3Svy/gOKStnxPBKCsla3QHz0zJHBvgC4HbdVMPwfCMJD24VhVHRCSxeKeBseq3K+kC6Dj+O4/hGauHWUMq4RVtmxKqq8LidTM3ki7FzDKXDm3SGG91uebcdytiOLVGSc1T1WGsZCyrhqRUmBs4IcCGPaQSW73B8ltkGC4PS1b8QpcJo4aqS+ueOBjZHX53cBcqavwnCsVaxmKYZSVjYzdgqIWyBp8tQNkGg8JcUgwfIWI1VbO1mCYTXVbaGqewN7SiYbtkNgL/jd7ra6ssr47hGc8xQ55x/F6WGCAmPAsOfKA6MO2M8jfy3DkOgPiV099FRSUhoJKSF9KWdmYHRgxlv5OnlbyWPZlDKUb2yR5Xwhj2EOa5tFECCORB0oOdZpwfLTeMTsRzzDG7Da7BGRUTqgkQGaORxe09C7S4EA+JWY4LgNwzHY8PfI7A2YzO3By5xI9Ws3ZhP4mrVZb3XYbh2KQ+r4lQU9XEDq0TxNkbfxs4EKrBBBTQsp6aFkUUY0sYxoa1o8ABsEGIzDRZsq5YHZcxqioY2g9s2opTKXm4tYhwt1WZYHBjQ8guAFyBzKmRByfMWaMHz/AJhmyo/Gqeky7hU2nFHulDHVszT/AGO3+8B+Ufctszhn3BcnZbgxWF8dQastp8OhjcLTyHZrQeQaOp5ABZWTKOU5pHTTZYwl8j3FznOooiXE8yTp3KuJ8v4DVUsNDU4JQS01P+swvpmOZH/gtIsPcg1ThvT4XSmqq6rH6TE8x4sRUV8kUgcAB8mNg6MYDYe89Vo+D47hWWOE2ZsoYpVtixWklxKkFK79dldK95i0t5kODxay7DQ5dy/hc/rOG4Fh9JNpLe0gpWRuseYu0A2VSbBcHqK1mI1GE0ctXHbRO+BjpG25WcRcIOTZ1y2yjylw5bmGKQ4Zgk9NHioBI7NppzHdxG4aHWB8iVkcmRYHTcVq+LInZtwP7jtdXtp3EwNq+17lugdove3RdSmhhqInwVETJY5AWvY9oc1wPQg8wqNDhmG4XCafDcPpqSJx1FkETY2k+NmgBBy2uzRgXEjMJo6vGqanyvg1R+FY+UNdiVSw3DbfsTTz/KPkrji1Q4ViGLZJx3F/wuXqesmbVva4iNrZYrRucR+ISAD03W9uydlFxLnZVwckm5JoYt//AHFZF1DQuo/ue6jgNLoEfYGMdnoH4unlbyQc04fxYTT8TMehyUWDL33OgdO2FxMDa7W75HQHRzt5LqSt6HDsPwyD1bDaGnpIb6uzgibG2/jYABXCAiIgIiICIiAiIgIiICIiAiIgIiICIiAiIgIiICIiAiIgIiICIiClVVMFFTS1lVK2OGBjpJHuNg1oFyT7lyrB8y4Hn7MUObMZxmlp8GwyUnB6KSUNdNKLj1mRp5f3g966vLFFPE+CeNkkcjS17HgFrgeYIPMLFDJuUAbjKuDgj/3xi/0UGL4r97hnme298KqLfwCrOswupxrgucJpGl09VlxsUbRzLzTiw+K3Sanp6mB9NUQRywyNLHxvaHNc3wIOxCmjjjhjbFFG1jGNDWtaLBoHIAdAg4rjuP4Rmrh1lDKuEVbZsSqqvC4nUzN5Iuxcwylw5t0hhvdbnm3HcrYji1RknNU9VhrGQsq4akVJgbOCHAhj2kElu9wfJbZBguD0tW/EKXCaOGqkvrnjgY2R1+d3AXKmr8JwrFWsZimGUlY2M3YKiFsgafLUDZBoPCXFIMHyFiNVWztZgmE11W2hqnsDe0omG7ZDYC/43e62urLK+O4RnPMUOecfxelhggJjwLDnygOjDtjPI38tw5DoD4ldPfRUUlIaCSkhfSlnZmB0YMZb+Tp5W8lj2ZQylG9skeV8IY9hDmubRRAgjkQdKDVc7R8O63N9Dh+ecHjdKaF76SrqXEQOGvvRc7ahYOseio8F2sjpsxwYXJI/L8WLyNwcucXDsdDdQYTzYH6rLfq/DcOxSIQYnh9NVxA6gyeJsjQfGzgVVp6enpIWU1LBHDFGNLI42hrWjwAGwQV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UiKi50uZbogqoqNqr8piWqvymIKyKjaq/KYlqr8piCsio2qvymJaq/KYgrIqNqr8piWqvymIKyKjaq/KYlqr8piCsio2qvymJaq/KYgrIqNqr8piWqvymIKyKjaq/KYlqr8piCsio2qvymJaq/KYgrIqNqr8piWqvymIKyKjaq/KYlqr8piCsio2qvymJaq/KYgrIqNqr8piWqvymIKyKjaq/KYlqr8piCsio2qvymJaq/KYgrIqNqr8piWqfymIKyIiAiIgIiICIiAiIgIiICIiAiIgIiICIiAiIgIiICIiAiIgIiICIiAiIgIiICIiAiIgIiICIiAiIgIiICIiAiIgIiICIiAiIgIiICIiAiIgIiICIiAiKSSISWu5wt4GyCd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lUjYIxpBJ3vuboJkREBERAREQEREBERAREQEREBEUHDUC3xFkEUVH1Zn7JJ/CT1Zn7JJ/CQVkVH1Zn7JJ/CT1Zn7JJ/CQVkVH1Zn7JJ/CT1Zn7JJ/CQVkVH1Zn7JJ/CT1Zn7JJ/CQVkVH1Zn7JJ/CT1Zn7JJ/CQVkVH1Zn7JJ/CT1Zn7JJ/CQVkVH1Zn7JJ/CT1Zn7JJ/CQVkVH1Zn7JJ/CT1Zn7JJ/CQVkVH1Zn7JJ/CT1Zn7JJ/CQVkVH1Zn7JJ/CT1Zn7JJ/CQVkVH1Zn7JJ/CT1Zn7JJ/CQVkVH1Zn7JJ/CT1Zn7JJ/CQVkVH1Zn7JJ/CT1Zn7JJ/CQVkVH1Zn7JJ/CT1Zn7JJ/CQVkVH1Zn7JJ/CUWQNY4OD3m3iUFVERAREQEREBERAREQEREBERAREQEVJ8DXuLi94v4FQ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ADSA3wFlF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YGvzJJR5vwrLIpWuZiME8zpdW7OzANrdb3WeQEWh8QOKEWSMawnChh5qhWO11jw63q0GoN7Q+8hb21zXtD2EFrhcEdQgii5JQ45U1kuJS4ljebGuhxGeFvqVIHQtY11mgHsz9KmxbEK5lDO3BsXzu/EDGTTxy0QDXO6X/BDZB1lFrGdZsRp8i1lZTV09HWQUglEsWnUHgAnmCOfktZrmYtSV1FhNHjGZ8Rqqqi9cd2VTSxta0aQflsHVwQdNRc7y5DiOJ4zVYVXYvmWhqKKOOdzJqmmka9riQN2NP5JXQ0EUWBpsyST50q8qmlaGU1BHWCbVuS5+nTZZ5AREQEREBERAREQEREBERAREQEREBERAREQEREBERAREQEREBERAREQEREBERAREQEREBERAREQEREBERAREQEREBERAREQEREBERAREQEREBERAREQEREBERAREQEREBERAREQEREBERAREQEREBWGNY1QZfofujiUjmQ9tFBdrS46pJGsbsP75wV+tN4s/2n/wDwTw3/AN3IkG5LCZpzjgGTYaOox+s9XZXVTKSE6SbyO5XtyG255BZtcT4hYllXNefsSy9mPGKelosEweSnh7V1ga6oHyh5sYG+wuQdsWjUnEisxCD1qjyvI+FzntY52IUrCdLi2+l0gI5dVdcKc0/fZkLDMVnlDqmKM01Wb8pou64++1/euR0Ec0kODQUuHB76iaaskByp27nUt3/hO0J/Ci749xb5Q8EHXKLPtRNi+H4VW5fkpvujK6GOUVkEoa4RufuGPJtZh3sr7MOZ6/BsVoMJocu1GIyYg2QxujnijALBdwOtw6WK5/kiOqpc2uqpsMLKWaaNtHJHlb1fU0xAOIkBvGA6973uL9Ctsz7i8eAYxguNywvmZRQYhOY2EBzg2EGwvsgndnrF2OLX5Tc0tJBBxOk2I/7RbDguIYniEL5MSwSTDnAjQ180cmsW5gscQPeuKVeB1cdHimDVGEUcdRLNHGyOTCqWWd/rssgaRN21rtOrc2tYLr+TsWdiuEmOShlpJcPmdQSRSPa46owATdpI38igvsaxqgy/Q/dHEpHMh7aKC7Wlx1SSNY3Yf3zgr9abxZ/tP/8Agnhv/u5EtyQEREBERAREQEREBERAREQEREBERAREQEREBERAREQEREBERAREQEREBERAREQWGF41QYxJXRUMjnOw6qdRz3aRaRoBIF+ezhurLNecMGybSUtXjLp9NZUtpIWwwulc+VwJDQGgn8UrE8PP7Nzf/wC0U/8A3USwvG91ayHJ78OijkqhmakMLJXaWOfpksCQDYINlwHiJlzMGKnA6Z9VTV/ZmVtPV074HvYOZaHAXt1so5hzlJguMQ4LTYO+smkpjVF3rMULWt16bXkcLm/gtNlmzC7ivlepzzQ01EOwq4cL9Sl7Vj53Mu8SOIBHcGwtbnunEyWmjziKupia+CiwXXM9+DfdBsQdM6xIuNHyXb+SDZHZ9xRrS45UNgLn/dOk/wBYswzMwnyczN1Lh00rZKFtc2m1ND9JaHEXJ03Av16LjNPh2M/c/B4pcFAq43xvr2/eaCWR6HXJPJ41W5AX9y66+Vs3D6oe2N7AMMmaGupTT7CNw2jPyBtsPBBZMz1jTqanq35NmijqomzRdpiFK0uaQCDYyeYV9hOZsaxSpZGcqyx05fpknFdTyNj8yGvJ+AXOK6WXG6nBqqLCY+ww6KlwOSoqqSCqi1ztgcHBjpGuFi5ouB4rN8NK1+GYpLSyYT2cWP1M7oaiGCGnhvTN7NwETHuIvovc2QdQVhguNUGYKH7o4bI58PbSwXc0tOqORzHbH++aVfrTeE39p/8A8E8S/wDdyVBuSIiAiIgIiICIiAiIgIiICIiAiIgIiICIiAiIgIiICIiAiIgIiICIiAiIgIiILCuxqgw/EcPwupkc2oxR8jKcBpIcWML3XPTYK/Wm5u/t5yR/0qt/91nLacTfLHhtXJCSJGwSFlueoNNkGrYlxZydhlbU0UlTUz+pu0VM1PTPlihdexDntBAt18FncQzHQUeWanNVO4VdHBRvrWGFwPasDdXdPLcLWOC1NRO4UYGAxjxV0hlqiR+uSPcTIXeJuTe6jjmHYHgnCHFsMy9L2mHxYbUxU9ndpfUHANB6942A9yCu3PuKOaHDKhsRcf7p0n+sV9l7OMmNYxNgtTg76OaOmFUHesxTNc3XpteNxsb+K5THE/7uPjGGxiloqXs6q+S9op3FjmBzb3uWkm97eW63DhRHW0VTUU2JYc+nqJBM7/eD1LudqSwmQbG7bWbbbzsg2OvzhitNjtbglFlSpq/UoIql8wqoI2GN+oA994PNjvgrePPGMSvbHFlJz3vNmtGJ0hJPh+uLDZyrDFmLHMKZRzVMmN4XRYZGyJzGkOkNZ3rvIGwaeq1SkoKySfCY48Fo31VPWzSPgpsLpaeVpopWavw3a23JHK9xdB2vDairqqOOeuw99FO6+qB8jXlu+27SQfHYqlXY1QYfiOH4XUyObUYo+RlOA0kOLGF7rnpsEwLFo8dwWgxqGJ8TK6njqGsfbU0PaDY22vutczd/bzkj/pVb/wC6zkG5IiICIiAiIgIiICIiAiIgIiICIiAiIgIiICIiAiIgIiICIiAiIgIiICIiAiIg0fHP+FjLP/Qa3/Nat3c5rGl7jYNFyfJaximBYjVZ+wTH4Y2mjoqWpimdqFw54GnbmeS2GtpW11HNRvkexs7HRlzDZwBFrg+KDhf3Urs0YpmzFjknFcXpMUa7C6Kop2sLGQx3BI1Ec37+5dF4TZinxnJFMMTa+OvwrVQ1jJPlMfHtv/1bFbJl3AMPyxg1LgWFtc2mpGaWazdx3uST1NyrCHJdBRTY5U4bUz082O2dPuC1jw3TqaOht5oOS1GXMUxSnpooKGkIzFitQ+Cd2I1MZAa977ujaNIuGdPEK5mwKX7sDF3Nw6J2HPfQvpX4tW9o+VxaW2uNXstsV0rGckurqbBqbCsWfhowZ34NzIg9xboLDzOxsTvvuoVXD/Dal9NXGuqvupRkmLEH6DKfJw0hpG9uV/MII55E44fYoKlrGyihcHhji5oNt7E7n3rQ8VxhuJyfdCswegezC54cMa5uJTQ1LmPEdyGsABF3Dmei6fVYNNimX5sExmsE76mF0Us0cfZ3v1Dbm3xWsM4d4qySOd2KYJLPGG2nkwNjpCWgAEu13vtzQYPL+NjBMYdPh2D0EcNbiowmRz8QmlqS1r9IcWvBsN72uusLSI8h4vHXDEhieBipD+0MwwNok1eOrXe/mt2aHBoDnXcBubWuUGkYf/ww4r/iSD/vSt4Wr0mBYjDxFr8xPjaKKfDIqZj9QuZBISRbnyW0ICIiAiIgIiICIiAiIgIiICIiAiIgIiICIiAiIgIiICIiAiIgIiICIiAiIgIiICIiAiIgIiICIiAiIgIiICIiAiIgIiICIiAiIgIiICIiAiIgIiICIiAiIgIiICIiAiIgIiICIiAiIgIiICIiAiIgLVuJOHV2KZY9Uw+lkqJvX6GTQwXOllVG5x9gaCfctpRAWt5WyTQZchr+3kbiFViVdNXVFRNCA5znnZtt9mgAD2LZEQanS5GkwhuZvuFifq4zC/t2RmOzKWYs0Pe2x3vYG1huFLiGUsYjxPCpct11FRUtBh0mHOM0TpXNYTGRpZsHfrdjdw533W3Ig0qlyPieA4lBiWA4hBUMij7JtHWamw0+o3kfCW303/JINhsHAbK+zrliszD6lLRso5jTdvHLT1b3sjmilj0uGpgLgRt0Wzog5u3IWNtpp6X7gYAWVL4nyF2K1rnl0ZJYQ8t1CxJtYjmtoydg1fgVHNRVVDh9LG6UysFLUzTlznfKc50oBvy6lbAiDVuJOHV2KZY9Uw+lkqJvX6GTQwXOllVG5x9gaCfctpREBERAREQEREBERAREQEREBERAREQEREBERAREQEREBERAREQEREBERAREQEREGrZHw6uoKvM76ylkhbV45NUQl4t2kZjjAcPEXB+Cnz1kx+c6XDYocXfh0+F18eIQzNhEnfYHAAgkbd75lsyINMw3h7VjMdJmXM2aKjGajDWvFFGYGwxQueNLn2BNyRtzVxjGUa3EsPzO1lXCazHIhBA54IZDE1mljTa55l7jYc3La0QaTX5BxbGoH1OJZhZT4lIxsXa0cBYzsb3dC/vXkb4O7rhva1yFnqbD8Sqsvz4Ti7aOCSWF9M31QudG2Mt0ggOAsfLkswiDmtLkDH6aWnqXYNgE1TTmF/anEatokkia1rZDGG6L9xvQ8lfYHk3GMKxuHFRgmBwlsj3OfHiNVIWCQ3kLGPboBNz4LfEQFq3DbDq7C8seqYhSyU83r9dJoeLHS+qkc0+wtIPvW0ogIiICIiAiIgIiICIiAiIgIiICIiAiIgIiICIiAiIgIiICIiAiIgIiICIiAiIg1bM2HV1Vm/KVbT0skkFFUVbqiRouIw6nc1pJ6XOy2ggEWKiiDQDwurKL1qhy5nSuwnCauR0jqGOFr+zLyS8RvJuwG52sbLNvyXRU+X8LyrhRFPhlBPC6SN3edLFGdem/i54aSfC62REGnVeT8Zrscxh8tdQNwfFnwvmgfA6WSQMjawsO7Qz5Nw4Em5G2yr4BlfGcuYrLJDiUeI0dW4drLWOd61FG0EMjaQC14F/733ndbUiDSs15MxHF8afidJT4fVwzwQRviqqiaB0ckLpC17HxAncTOB5LGOyFjT6aCkOX8ADKZ0r4y3Fa1rw6QgyEvDdR1EC9yeS6QiDG5doqrDcGpsPq6WkpzTMETIqWR742Rt2aAXgE7W5hYjM2HV1Vm/KVbT0skkFFUVbqiRouIw6nc1pJ6XOy2l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XNsW46ZbwjFKzCp8Mr3SUVRJTvc0NsXMcWkjflsrT+qFyty+5WI/Bn1oOqIuWf1QmVv2qxH4M+tTt9IDKzuWGV/wb9ajaYiZdQRcyHHrLJF/uZX/Bv1qJ485aH/AKLxD4N+tR31T2y6Yi5kOPOWzywnEPgz61KePmWRzwrER7m/WndB2y6ei5kOPWWTywzEPg361B/HrLbP/ROIn2Bn1p3QdsunIuWH0gssN54RiQ9zPrUP6oTK37U4j8GfWrK+HVEXL2cf8qv5YdXg+Yb9amdx7y00E/cnET7Az61G4Tp05Fyw+kHlcbHCcR+DPrUR6QeVibHC8QHuZ9ak06ki5j+n5lki7cLxBw8gz61FnHvLDxcYZX+whv1qNwal01FzIcess3scLxAe0N+tDx6y0N/uViFvGzfrTug1LpqLmR49ZZtcYXiB9gZ9afp9ZZIuMLrz5WZ9abg1LpqLmbOPOWHnT9za9p8CG/Wq7eNuXXC7cOrSfCzfrUd0GpdFRcxm495cgNpMGxIf9Vn1ql/VCZW/anEfgz61aOTUupouWf1QmVv2pxH4M+tP6oTK37U4j8GfWiNOpouXs9IDKrzb7m4gPaG/Wqn6fGWtQaMMrzfyb9ajcJ1LpiLnM/G/LlPH2jsOrj5ANv8ASot425fdGH/cuvFxexDfrUd9TUuiouXy8fctwu0yYPiQ87M+tQb6QOVnEAYXiFz5M+tTs06ii5gePuWA7T9y8QPTkz61I/0g8rxvLDhOI3BtyZ9alDqSLlf9UJlY/wDorEfgz61M70gcrsDScKxHvC42Z9aGnUkXKz6QuVh/6JxH4M+tRb6QmVnf+isR+DPrQdTRcs/qhMrftViPwZ9af1QmVv2pxH4M+tDTqaLln9UJlb9qcR+DPrU8XH/K8rtIwzEAfMM+tRvSdS6gi5weOOWxzw6uHub9aj+nhlw/Jw6uI8QG/Wo76x6p7ZdGRc7/AE7MuWv9z634N+tQ/Tty5+19b8G/Wo95X5nZb5Oioucfp45a16PUK2/sb9aHjhlwO0/c2u5X5N+tO+vzOyzo6LmTuPWWmu0/cvED7m/WqR9ILK4JH3JxHbyZ9atuEal1JFyz+qDyve33KxH4M+tTD0gMrk6fuViHwZ9abNS6ii5h+n7lgGxwvEPg361N+n3lm9vuZiHwb9ad0GpdNRcyPHnLIF/uXiHwb9apu9IHKzf/AEXiB9zPrTcGpdRRcsHpCZWJt9ysR+DPrVVvHzLDjZuGV59zfrSZ0al05FzT9PfLQ/8ARlf8G/WpTx6yyOeGV/wb9ad0GpdNRcwZx9yw8kDC8QFvEM+tVBx4yyf/AEZX/Bv1puDUulouZ/p85Z/azEPg361KePmWA7R9y8Qva/Jv1puDUunIuYu4+5XaLnDa/wCDfrVM+kHlYG33KxH4M+tNwal1JFyz+qDyt+1WI/Bn1qq3j5lpwv8AcrEQPYz602adORcyPHrLIF/uXiB9zfrUDx7y0P8A0TiPwZ9abg06ci5h+n7lq9vuRiPwZ9anHHjLRvbC8Q28mfWm4NOmIuafp75Ztf7mV/wb9aiOOuWz/wCjK8e5v1p3QadKRc2HHTLZ/wDRtf8ABv1oOOeWz/6Nr/g3607oNS6Si5v+nnlu+n7m11/Y361N+nhlzrh1d8G/Wo74k1MOjIub/p5Zbtf7m13wb9akdx3y002+5lf8G/Wp7oNOlouZ/p8ZasXfcyvsPJv1qI475aP/AKMr/g3607oNS6Wi5k7j1lptv9y8QN/Jv1qP6fGWrX+5lf8ABv1qO6DUumIuZO49ZZb/AOi8QPub9afp9ZZsD9y8Q38m/WndBqXTUXMRx7yyXafuXiHwb9ai/j1lplr4ViG/k361PdBqXTUXMhx6yyeWGYh8G/Wofp95Z3/3LxDbyb9ajug1LpyLmI4+ZYIuMMxD4N+tTDjxloi/3LxDfyb9ad0GpdMRcz/T4yz+1lf8G/Wofp95Y1afuZiF/Y3607oNS6ai5n+nxlr9q8Q+DfrUTx3y0DpOGV/wb9ad0HbLpaLmL+PmWWO0nC8QufJv1qI49ZZP/ozEPg3607oNS6ai5oeO+WgL/cyv+DfrUj+PmWWC5wvEPg3607oO2XTkXMRx8yyRf7l4h8GfWofp+5Y/arEPg3607oO2XT0XMDx9yyBc4ViHwb9al/qgMrkf71Yj8GfWp3B2y6ii5YfSDyuP/ROI/Bn1qLPSByu82GFYiPaGfWp2al1JFzRvHbLbjYYXX/Bv1qq3jdl5xIGGV23k361TvrHqntl0ZFzo8bcvdMMrj7m/WpHccsuNOk4bXX9jfrT3lfmdlvk6Qi5wOOGXCL/c6u+DfrUX8cctMGp1BWgexv1p7yvzOyXRkXLf6oLK1yG4XiJt1sz61MeP+VwL/crEPgz61bcI1LqCLl54/wCWAbHCsR38mfWphx7yyb/7l4ht5N+tO6E9sunIuXf1QGVzywrEfgz61M3j9lg2P3LxAX8mfWm4RqXT0XMXce8tN/8ARWIG/kz61FvHrLJ/9F4gPc361HdCe2XTUXMHcfcst54ViPwb9aiOPeWiLjCsQ+DfrTug7ZdORcy/T5y11wrEPg360HHnLR/9F4h8G/WndB2y6ai5i7j5llpt9ysQPub9alPH7LA54ViHwZ9anug7ZdQRcvPH/K4/9F4h8GfWpP6oPK97fcrEfgz603CNS6mi5eOP+Vz/AOisR+DPrUD6QGWL2+5OI/Bn1puDtl1FFy4+kBlcG33KxH4M+tSn0g8rjY4TiPwZ9abNS6mi5YPSEysdvuViPwZ9aj/VB5X/AGqxH4M+tSadSRcs/qg8r/tViPwZ9af1QeVr2+5WI/Bn1ps06mi5cz0gcrv5YViPwZ9aH0gcrh2n7lYj8GfWo3BqXUUXLB6QeVy7SMJxG/sZ9anHH7LB5YXiHwZ9abiDUy6gi5iOPmWT/wCi8Q+DfrUx48ZaHPDMQ+DfrUd0HbLpiLmn6e+WtYZ9zK/cXvZv1qoOOGXS3V9zK+3sb9ad9Y9U9sujouds415ffywyu+DfrVT9ObAdBecNrbDyb9aj3lfmdlvk6Ai0NnF/AX8qCs8OTfrVvV8a8v0mm+GV7y46bNDdvnUxes+p2y6Ii5q/jrluMXkwyubtex0fWrZ3pB5VabfcvET7mfWrb2q6mi5YPSDyueWE4ifcz61Ubx9yy7c4TiI9oZ9ajek626ei5g7j7lhv/ovED7m/WrrCuNuXcWxOkwuDDa5klZPHTsc4NsHPcGgnflundBqXRURFKBERAREQEREBERAREQEREBERAREQEREBERAREQEREBERAREQEREBERAREQEREBERAREQEREBERAREQEREBERAREQEREBERAREQEREBERAREQEREBERAREQEREBERAREQEREBERAREQeR87g/fnj/APjSq/71ywvZkLO52b/5Z49v/wCk6r/vXLD2KrtfSjpcOajZ3QKqQT0UdJHJNimx8rD3SVcsqTaz2qlY+SjYeKrMRK0LpsjXi4NlOGgjldWJFuRKnZJI21iqWp8lolcmBo3be6EP8ipW1LwLEXVRsjHWuRfwVJiYT3JBoeLSMHvVN1FG+5YdKurMN7AH3qUMF7tNlWLzHhMxErB1JK2506gPBSCR8fJxHkVktTgd1K9kL/lMBWkZf3lJp8lkJ2PH4WO/mFEwxyD8E/fwPNVn0bSNULi3yKyEGW5pw1vatEjwLLSJifCJrryw7oZoTcX9ymbV3GmVlx4hX8uE4vROs+FxHiNwrQuiJLKiIsd4gKZR9xG9rhaOQH+9cqmsNO4LL+8Kg+ma43hkDlLeohFibjwKrr5G10dJ5t/6zVA3PIh/zFUWTxn5Qcx3iOSqg6hcAPHiOaidrcF2k2Lvc7mp2yuhN2PIHgVJcO25+R5oRbYG3k7kqkLpla140zssD47hUqmippWPmp3aSOnRUibNtYi/huFEHa4NvZyU+CYWRieLnSSApLhZFkhYHDSO8LEpHR0szd36XeSvF/mrMfJjr+CqwzTMN2EqpPQTQm4GpviFb3cNjeyvxMIXwqhK4dq7keSy8dXFIwNuOS1wSNta1vYqkczmDU159iztXa3cz0sMcg3s4eFljqnC9P4SmNj4FIcQc23abK+jqWSjcg+FlSN15R5YRvaRytZI2x1Dn7VCbTJK63iVmZadkhvYPtyHVWE2G6Xl8b9r3sVeLxJMLJkD3GzVVmieWxbf8WPpKqAFjXRsB1W3uq0rC1kRI7piDrg323Vu6Ua0x+h45tUwhltq0Gyr2Ja5xBtyCqh+hjWl29lHfKdLAxuG9rAIGu6NKuZbOs0HY7qZkjQLi1/BW7kLQjc3BCmaNJ636KuZIxdwtqKlDnOdq7MqJkTRVRA0TElnJZGGanZGNLhY9VjuzkcCNLW381FkD2i2pvxVLViVq20yRngv+ub81Ht4ZPxm/FYxtO4E98e8qbs7fjNVOyPReLMi2Ol7Tti8agLblQkfT7uEoBKx5YeYeAPYnYXN9fzJ2QjuTHYk3G+4VOSEvcTysPFTGGzr9pt7FOI7Dd5+C08KSsS1zDuFPE4CQeeyuXQscCCXH3KiRTA2723krRMShXLBa91KXMa4O1dN1AMY4BwDyDyQsYGk9mbDxKrELQSvaQCHXLvNWrtidRuVcHsLA6bkeapl7B/xQVo4VlR63U7JHMdqCnMgB/Wgnann2befgpnk8KjKqztwbKUTG5LnElS9s4H5LfgodvKDtb4KNQnaYSuBLg0m6qNncLEMOxVEzS+KmjncHDtCdKag2qGeU7CM39ipPEznatJCSTF1wy4HjdQaJXO0ajfmnEIQMUrju0p2EpGwFvaq5gcDu64PRVQxoAABso7oTpaiGQEXaPiqoE4AaA2wKnc1l9+RNlVY2zrFvTZO5Olue2uDsq0VPUVDH6ZGgtF9yh0BxvzHkr/D6iGlc4yxhwe3wvyVYsaYq017gt3UwE4JI077lXIA1hgZYchso2a4kAckmxpb3ntzCapjbcK5DBYmydmCLhqjZpRD57cgowySGQB4VWOIFzgQBsolgY4W57kqJngiOVGSR/bHS29uSiZ5fk9mUaAXaiOZU7YwdRPU2CmNInmVLt5QLaFTM0hO7NvYr3sABurZzdJLC4+1TuDSl27wCNKh6yAfknZV2Na5ouLlTGnAukzCdLY1DHDcHopjUM5A7eCrmmZceaepi9r29yjg5WpqIyAL8iomdhFrqtJRtaAW/QouorAm42TdTlQEwDr9ApnStIHeB5qYUjiTsPghpAHbWseqncCDXsFrOsjnsII1c0fSOaNQYHAeClbBq/EtyUagRhtcbhVtTQLXGxVEUrrju7HzVT1F53FvimokTEtsDsqDXDtS645WU7qJ4BJO3tVHsNR2HzpEVj1Fw17Q06nXPRRMjCOYurc0zgNWkn2KVsBPyWuTUJ2mlcC8EFVYyAOhVD1cX8zy3UzoHtva+3VTqEK5f8FQle1zfHdQMEhbck2VIsDbtJNwpiIJsuQ6MgWcFG7GtLiQrQ9mDYh2ymazW0kE2CdsRyjaqTcHfbopezswEHfqpWRl/U2aohl9rusUTvak+5HJT0bCZd9wAomHbfVsotY1oJa5w9hU7iY0j1ZKIsY4uuBcciqzSD1ssSY3lvaBzyL+KXk/ZHW9qynHE+q8X0zDnMDdt79VS7pFy74qyiki9Wla7W5/Jp8FaGVpPec8qIxHeys1VBA02cCT4cysbLLPVP3Fm+CpGQXu1nxVWlbLJIHLSKRSNq93dwg6PSdAHtQs2G9zcK8lY0E7b81JI3uggdQo7tpiIQda1g3vBRsWsLS4fBVAQ597fFNQJN7Ksysomn7pc3pyKi1haGhwBsFV7UfJtseSnfpAaSDeyd0o0kLGDv8AU7WUrW7kkdVUu4jcDZQDg0b81EzKVORpO2ymaTfRbbxUrpGXtYjoVHTuSbjw3QReCN/BRawllyUDS1ttV7qa4A32QUX7u3HJU5G2PJVdyTYX81IQ59weitAonvGwNlIyO5c4nkpn9weZUrAdLnc1f0ViFVg7nLdTOaAASFNDu1u3RRlaSwgDkq75TpQLe/tsVRkBuDZXJaSNVuildGSN9xfl4K0Sraq2bsbqa4VXRZtwFK6MutYAK24lHak5e9RLNO/NTtisLnmqmloIuFG4NJYoiVCRtj5hXOkAAltvYqcrDrt0VItylQgF5b9Aq5YAbtVKlbeRwJ2AV0O88styU3nUiWEXcQ69gFWIubBSRs0uNxt0VwGhwuFlMrQpht5hYbgLIU8Zew3GwVo0NbNqcbC3VXba2CFhaO8fJVnlK4hi0g6zz8FWLoxFZ5sCsQ/EJTcMs0EW3Vu+Rz93ylIrs2vqzHTGW09M1pvvqPmsZU4hV1El2EgDw8VFjYnvaSAbINhYAAeS2iax6Kcz5WpgnlOqV5ufFTinjbsTqKrabXJcpDNG3cke5TNpnwntiEQz8lgt4qJjabeSoyVh+TGPeqJqZSLXU9kyjuiF4TGwbkLKZNnjOc8BaBucTpR/8Vatc1Oce8szkn+3XAP8aUv/AHrVaKR6qzZ66REV1BERAWrVmdH0mbossCga4SOY3tde41C/Ky2dz2MF3vDR5my5hi8jDxWpXh7S3tId77fJQb9mLHIcu4Y7E54XSsa9rdLee5stT/Tcw08sMqPiFkeJr2PylMWPa4dtHyN+q0zL2M1lHhMMEWUY65rS607orl25626ckGxfpuYd+1dR8Qn6buGjnhlR8Qsd98eI/uAh/iP5lhM14pVV9HDHPlqPDQ2XUJGx6dWx25IOw4XXsxTDqbEY2FjamNsgaeYBCulh8of2r4X/ANFj+hZdzmtF3OA9pQalieeJcPzXFlwUDXtkkiZ2uuxGu3S3mtuXKMxuaeKFM4OBHb0299ui6XilS6HC6yop5B2kUD3tIN7ENJCC8Wo4xniXC80Q5eFA2Rsrom9oX2I126WVvw2zFi2PtrzilT2vYmPR3QLX1X5exa9nBwbxKpHOIAElMST03CDq6LV8Z4h5ewnVGyo9amH4kO4955K/ypjsmYsJGKSQCHXI9oYDewBtzQZla5nPNcmVaemnjpG1HrD3MsXabWF1f4/mGhy5SsrK8PLJH9mNAub2J/Mua8QM3YXmWlpIcPEmqCRzna222ICDqeE1pxLDKXEDHoNRE2TTe9ri9lVrKunoKWWsqpAyKFpc5x6ALUcn51weeiosGb2ongpgHkt2Ghtz9C1DO+dp8xPdQ0AeygiNztvIfE+A8Ag23LfEZmNYlLSVNNFTQNDniZ0ltr7C3ito+7mD/tnTfxgXM8vcO6TH8MixGmxsjWLSM7PdjuoO61/HMFhw/Fxg+GVrq6W4Y4tbbvk/JHig7vFLHNG2WJ4ex4u1wNwQp1YYDRS4bgtFQTEGSCBjHW8QN1foNUxfiLg2DYjPhlTBUOlgIa4tAtuAfHzVn+mxl/8Auaq/gj61qWPuoW8SJnYnp9VFSztdXLToC2r1nhf+TS/wSgn/AE2Mv/3NVfwR9afpsZf/ALmqv4I+tSes8L/yaX+CU9Z4X/k0v8EoJ/02Mv8A9zVX8EfWtswrEocXw6DEqdrmxzt1NDudr2XK88y5Qkw+nGXRD2wm7+gG+nSfz2XQsjf2pYZ/zP8A4igzqIiAiIgIiICIiAiIgIiICIiAiIgIiICIiAiIgIiICIiAiIgIiICIiAiIgIiICIiAiIgIiICIiAiIgIiICIiAiIg8m51YTnLHj0+6dV/3rlhw26z2c2E5ux3b/wBJ1X/euWHbE5Zdy8SpaVHTdVjEQE7AnqncKGgkqfsxyVQQHpunZuHMKJsmFMR2NlHsx4quKc2Cj6sT1UdyVFsd9lJ2ZB5q7bTFovqUDTOJvquVWZFANcBsVMC4bBVDTuHWyCA3+Wp4Sl1C26l7Rl7AqqYbAklWk1O8nUwG6iIieE9yqCGizSPHdbfQmMvgcXjSLXN/JaLplBsSVkcGinqKgxGaRoaL7FXiO1S07dB0MDQ1h1Ae9alm2gYyohkY7SXtLiCNuamjx4UFVIwte4MJABPPdW+JVZxyOSo3jdTsJDehBU7lDBvhe0XMe3i1QFTIzYkPHmj3TDutfsqJDybn4qY5TKv2lPKe+3QfFPV3t70T7jxBVCzjzCiC5m4Jap18kKxlkaLPbrHzqdszHbNfp8nKmyplt3ma2+xRPq03I6D5qNJiVYFw2tt5bhTaW3vbz7qoaJIe9G828eYUraoXtI2/mDZRr5J3HquS3wAd7OagN77WI8dipRURkCzg7wvsVMTq+UPiqzB9ypHLKzcOuPAqd/qlQ0sliDX9HclQINrAke3kljbcEefMKY4FKbDnt70Tg8eStS1zDYggrINLm7tJCiXRyD8PFfzCt3T6o7WOLydnbqtTyFgPeVV9CHXdA648FayMfGbOarcWjR4ZKKu/K52vdXbZmSDvNBHlzWDu7Tsdgqkc8reT7eRVOyI8G2VlgbI02sR86tuydFa5u0bewKaKpu3U4gHqLqsHidtiAdW1wq+E+VgdTQ5jjyNlI60hABAtyKyFRTB+rszqb4jyWPMBabyE2HgFaqEpdvZgv0UWwSOOo9fBVo3xNAALVOaiIfJe0eSTafROohBkEbBuN+pUWtuBe+/RS9u0m2sKrFLCNtSruSIRbC0O+SFU7NgcBpF7X5KZksFhd3LdTiSnuHF9/JVmZhaI+SVsXUtv7lU7AE8goiogduHi/JQMrbHvBR3JREOkEbEBA1uogt5WsoCeK1iVAysBB1HxTYldG1sjRzBF0fGDZwGxUTLG7vE8tvYoa43cpNgoO1BsXO48VaSwtkl1abAc/NXUlXHHuLO33Uhq6Tn2Zv43VomUahRLezbaO5HO3QKQva9lnN3sfern1ukdu5huOl1QfLA86mw2tz3VomUaWYbsSBbyQXIvYhXD5Iy22ix5I1sItrlBB6WV9o1tanc7p5XKybRRFoDWAlUpYmA6owG7b3CjuO1Z6XFofbukqYaXDZV2R0zWt7SQ38LqVnqwJbodfexCnZ26Ug0k2I5qWQaequTIGNB03UGTwh1pafVdRuTW0jKY6mX3BF1XEemTV1IV1DJRyAaWWsLbqq1sBBIjJA6rObSt2rVzG7XAuVAMubXCuw2m56d/apiKQi2ixUdyYqsXNaHgbFTXA7w6K9EdFYXaLpooRzHPzTuO1ZODHNJtYkKVoNmj3q+ccOGxIUDLQ257Kd/RHb9VA30jTzUsNnHfYk7q5dLQXtq+dQEmHt2B9qrv6Hb9UpaBcjkEDriwU/b4eARr5oJsNvpB+dTEz8jt+qiwhsrybEWvuqeoF73auQKuXS4ZYgHeyosbD2bng/gzzKWnjwvSvKSEt0Akj4qcSNDy124uqrZMKG1jb2qftsJdbujZTv6KdqncFpItbxVqWmR1h8q9vJX4nwwAt2AKCTCxsHW9iiJn5Hb9VrHGWP6XGyqyEncDYCyqOmw07Akm/NQM2HOFi4j3pufka+qhe9iOirka2DaymEmGWsXm1lAzYc0W7Q28LqN79Dx6qMgLS2zgdTxt5KrK2xGoCx8FL22G7OLyLI2oppb9lrITn5JAR2lrXsNlQc3tH2A5dFX7SnaNmv8AaoxPpHfJJ80Eje0A7NsZcOqlMRB2YqstRTRnuanO8AqbqmI7mnkv7E1KOEHNOxvqsodvc8yLdApm1EIFxBLv/eqcSQyEAQvHmRZNTHk18ltUv1R6W3u5WsJewkHl5+CzRpI3C1uagcOgce807DxURkiITFdrFgd2fecN1FoLbNcOZV99z4gA5oIt5qSWkN9TXJ3xJ2rF7Q6QaeiqiIhu52PRVDTuaRYb8lF0D3H5RBsnfB2qDmdwgkK0qY2kiRpIPJZB1G4jcnfZQdQB1hckjqpi8QTWZWEkLJAHEgE9VJJA2OMSNfcnmsp9y2uFnarKYYZGG6CDY72U+9hXsYykYCN3El25FlWDB2d2NFwdlkPUmsa0MBsNrql9z382XBJUTeJnaYrMLEMlaHFwAuO8qIl2GogAcllW4YblznEjruofcmHSQR86mMlYO2WK9acAWNN2nxUDOZLDkFk3YRCd97e1G4RTjck+4q3vanbZizdotq2VM2tayzH3LgGxc5SuwqC9xqUxlqiaSw58wslQQhjNZO7gqjsKh/KcriKFkbAwlxI8lFskWjgrWfVRdEXSX5iykkY1oLbm/NXfZsvq1G/mpDDA9jmvfbwN1n3cr6WzAS0A8+qWaHWIG6uxBTsIAkN1TdRwPkJbK+48k3Bpbv7OMB1h71Uik1MB29imnog5hax1yepRtIRu53TYBTuNGpUpJW2s8WHRWBnNxuTYrJSUT5uZ2v4KVmFMtuDe/VWreseVdW2sWyhxaCSLG581cSVGp1g24vZXbcJY0X2uqkdA2xaXD4KJvWTtlatDSA52yi+SO1+ZV19zY3C3a7lQfh0Mfypw2/iqd8J1KzY0m5FgpPwjSdRCqyupoDpZKXEeCtpDJO8NZyWleU6lSce1fpaLquIi2MtG91VionsZqYy5KqR7C0jTYdVM234T9mFKFh0jY3VR7bNO3MKuI2FjS02QRamuNtg26pNlVsGWaARsRdUzFfe9irpgJYARsoFp7t+dwAkWFmBYlhJUA0Fpbe3grt8TSzS4cuqthHd7Wk7EK8WVlLsTpDbk7KsKa9tR6qeCANlD9Js2yrvaGuF73J2VbW5StxYsO/O9lCWMBoPM2upnxaALFR0Ewkgg2BJTeiVlTj8K4eKvbBruXTmrOLUHFzWX81M+SUj5DgrzG5VXBd3h5bqYSPcLAWVk6ZwHeaRZSmodewcVHZs7l6dzdxVM7/IJ2Vv6wTvvupe3IAAU9kp7lyQ7qbBQLmdTf2q2NS47AKm6R7+ZUxSfVWbLv1iNvJUXVR/FVsivFIhXvlVdPI7YnZUybqCK+tImZlG5Qc0sbXUdDgAbIiAmyzOSDfOmAf40pf8AvWrDaXHYhZzJI/8ALPAO7yxSl/71qJ8vXCIiIEREGBzhl6pzJh8VHTVQgdHKJC433FiLfOuVVeWKqmzVFl11YHTSOY0S77ahddzXLsbe2PitTPe4Na2SEkk2A7qC/rMk4tQ5Pq8Ihl9cqJ6pkrbG1gLX5+xY7C6biRg9EzD6KiDYY76QQ08zc/SszjWG47mavfiWWsfbHRtAis2RwGtvPktLrqrM1HiwwaLMEtTMXBl4pjpDj0ufBBsvrXFP+5W/wWrH41hfELH4I6bEaEPZG/W0DSN7W/Orz71c6fusi/lDk+9XOn7rIv5Q5BveW6WeiwDD6SpZolhp2Me3wICsc54DiGYMOipcNqmwSMmEhc5xFxYi23tVDJmEY5hhqn4xira1soaIy2Qu0kXvz9oWzoOD4hl/EqPMkeBz1bX1T3xtEocSAXWtvz6resPwqoyhguLsx3F4Huq4C2EdoSb6XC2/jcLD5k/4UaX/AJ+m/Ms/nzJ0uN1LsXFWIoqWkdqba5c5tyEGi5VzdU5Yhq46OkbNNVaNJdyba/TrzVpiEuLZgx6I4l+Dqqt0bG6m6QAdm7eC23hJQ0dS/EJ6imjkkiMehzm3Lb6uXwVvm0AcS6MAW/CU30hBJmfIdDlnLrq59VJPVulYwHk0X57e5blw2jMeUKS4+W6R3/uZWJ4vVOjCaKkB3lnLyPJrf51suTqc02V8NiIsfV2uPtdv+dBd4rg2G43A2mxOmE0bHaw0kixta+3tXJOIdFgmF4rFhuD0jYTFHqmIcTdx5Dc9B9K6zjuM0uBYbNiNU4WjHdbfd7ugC4biTK+vjfmKsNxV1D2gnq4C5t5C4CDe+GLsu1drULIsUpmEF+o/hGHYm1/itprMFyrhtFWiqhp6aKsuZnEgE38PDfwWEypkumhposdpqh8VRU0TBER/xb3M7zvNa07LFfX4jI3NeY4IDG4gtkmDnkeQ6AoMDFi9bgc9bTYFiUhppbs1gW1N6Gx5HzW38MKHAi92I1FbHJiNyGxPNiweIvzJ8VsGF0WQcKo3UkVVQyCQaZHySNc53vWsY1k/Lb5DVYBmOlp33uI3yiwPkeYQdURatkKgxukw+SXGa50/aOHYjtNYDPygfNbSg4zmOCiquItRT4jL2VNJUMbK+9tLdA6rP/erw2/b1v8AKG/UsHi2HxY9xIqMOkc5sc9RocW8wGs3+hZmryHkuhnNNWZgMMrbEsfI0EXQT/erw2/b1v8AKG/Un3q8Nv29b/KG/Urb7z8g/uoZ/GtURk7IRIAzO0k/+taguPvV4bft63+UN+pbtl9uFxYVDS4PVNnpqcGNr2u1edr+9c+zVw9wrAsCqMUp6qd74tIaHEWN3AfnWwcKQRlck9al9vgEG5IiICIiAiIgIiICIiAiIgIiICIiAiIgIiICIiAiIgIiICIiAiIgIiICIiAiIgIiICIiAiIgIiICIiAiIgIiICIiDyznH+27HP8AGVT/AN65YgGyy+cCBm/HP8ZVP/euWIAusF4TWBQN2QbjdLgc1VbaP5lI75XM3U1x4hSuIMgIKg2rt2aFM3kqQkHU7IJWja6CqSOQ96hrVJ0w6FSGdt01JtcE3UDYbqh6yE9Y1bKdShO+RreYVIzgHkqbn3O6NIJF1GkrqN0ZFtIufELI4XSOmrImxN7xN9li4rFwC2DBwWzNe1+kg8whrbL02B0sj3OfRte4Hclt1JjGXoqaCSWCDs+0jLXADYrp+UcFo5qQVcrA4O2t4lZTGMtYfiEDmhnZOtYOHJbRXjlW064eZ5qJ43HTyVPsHt5tBAW14xhnqc0jGvvpJFx1WAmLmE2JuqTZOtrF9N2gI0gdbqm3D3h19VwPFVZ6qdr7B/zKvQvfUTaZZtg0u0iwuR0upiZiDTN5eoGFl+zaQCAQRsqlfl3DqhxPZmJ56s2+ZS000lDSwTU7X6pSA4E3Auk+YYKWU09U0ucADqAUxZEw1nE8Omw2pdBG5zmWBvbxVjqs3S5vXmsxieLCrrXSUzndmWgWKsjCag3Edlbu15IrM+Fu4Rkd1191Xp45njuPuPArJUeW46iBsj5SHO6AclJPl7EaQmSneHtb4GxTe/BG6zpRNLOfkuAPkFN6pUEW12PkFajEZwdMjnC2xsqwqHzC0dW4eRKpMW9Vtq7cPqXN2dY+ICi3C6hzSDIL+KtHS4hDzlcW+1I6+XVYyOaeoJUohfDDJgLGYDzAU/3OeW6JJGvvyNt1ZCplHKR3xQ1EvSV1io2lcfcKI2Pau+Ci7BWuaNU7jbkbKgyqnidqbITtbxUonkt+uOHvTulGkazDmUkQcyUuJ6EdLKziq3xiwcbK4JM12ucSD5qj6q4XMbwfJWiYnyhdU9SXnugm3gq5bHMLnn4hYtstRCdNy32Kvqe3cuIUTELQjPQkEua248QrXsmtJ1khX8dUAdLr38VcOp4qkFzmgE8iPBIsjTDO7LaxJUzGxEXL9Kv5sNfbVHbb4FUGNijfpqodN+vRTvcISBsbhb1hTsbGwWbUBV5KWndFrifp2J5+CtRHIZmsDgQ/5KaIlU7o+TUD3KI3/wCULNYDQUhxCFlVGJGF1nAhY/M9G+hxWZsUeiInugcgo1Eyna1LQQbz8lHbb8OeasDLJ+UnaS/lFW7Edy/tzIm8lAxNJF5DyVkHvcQ0ONyrymxAxkMna1zb2uRuFWa6ja0W2dgw/jqf1RzuTx7yspDMxwEjGMI8grlsjCAbAH2LL3sR5hbt2wXqLm7l49xUopb3AeT02C2Igubu4KSM9hIS1tze5HRPffQimmAFIQT8u/sUxpdrO1fwVuWqKqjZJFptcattwqdWGl0bDHcDkQPNVnNPyT2NRZTua4aA7V02U08Ekfdlc74bLZCC17bczz29ylnjjqIzHIwblPeo7WqOgjNvlKZsbQbgPV/UU8NNIWuDiCLi3QIyaNm8UJt5rT3iO1YFt+bJCo9lflFIfYsp6yCRdlwfLkrls8TBcHSeiTl16J7YYLsXN5U0qr2LaV7XQzBxO3O3NZp1ZKW3jlsbbXF1J6xVvZoqJmyC9wALJ7yJ5Jr8mBINv1h/xUAH9KcrPBzSbOaFEvDdhG1VnLz4O1gCXf3OUuT/AMmcs+Hgi/ZtHkpg5lrWb8FPvI+SOxr3e/uYoC8cqZbECzpGPgo/gwdwLp72PkmKNdLpBzpkDr86c3WwujiJDi0G6FkLCXta1R736J7fqwGr/wB9ynadfV3LYgQ7YxMt5BSvLG2Ai+YKPenbtrT5RquYLDosjIy1E1rRcG191eS+qudrlptdulrKOqiLSPU7C2w1lJt36THw7hiJXMhZcQjw3UjJwfl0u3ksjiBoYbMjpe0L2ghzXmwcehUKWQRRhk7LuPO21lpNu2qlY5WXbw9aR3xTtoP7kesxHJTOG8Vj03UWmLXswEeap7yPkt2fVhu2gIt6s8FS9rCf+Ies9rhBt2TAo2hJ3hj+Ce8g7Pq17tYjcGF3NREkPWJ62EMgJt2TPgqc8cQLWNjYLC97J7yDs+rAExPe0Njc2+11naWgw+IWZWNFhzuOdlIYGnfs229ilZFGS67BcDw+dJycHYrmgonBt60Mv0P0rH1goqR/YtlMoAHyBb51eujY4tuAbCxupnU8ZFhHHq8x1VYyR6p7VTL1KwxPq3MsHmzbjosuYYzyYPeFiIjJDGGav4JsENTM29pD8UnIdrL9lGBuxvwVhjFRBSUbiQNTtmi25Vo6ul031Ovz5q2mlE7ryC7h4m6e8g0tG4s5ps2A/FTNxiT9gPxUz3Mb+K0+5Wsji52mNoB+hTEVt6IncLn7ryEbQG3tT7rP5GmJ96s5HmMadW5UzSQ25NzdW7a/JG5XTsW/99fnUfuqT/yU/FWAc5x59PzqMeve5v0U9tfkcr04q4cqc/FVKaulqZhA2Kxd4nZWTbAWcN1c01HIHiR12i21lSYpHomO6VR+Kuic6N9OSWki4Kh92mnY07viq/Yt5ljfPzUpgbf5DTfpZV7qfJOrfNS+7TeXq7/iojGmfsD/AIqo6CIN1PjaLKjJEDtFCw36khWjtn0NzHqHHGX/ALHeonGGkfrD/aqHqkw56Af8IKIpZOdo/wCGFPbT5K91k5xfVsYX2UoxNl/1uRPVnflRX/wlA0jwCbx/FRqnyNyj91G7/gn2QYnCBYxv94VMw6dnTRDyupTE3n28Xsup7a/I7pVhikQ/4p6l+6NOT+tvVIsbzE0Z9xUCCD3NL/Yp7a/I3Ko+ugtYRvCl9bpg3eNylc5kbfwgAPgNyrd0xedIYGDzCnsiUTZe+v04P626/RRZiULD8hyt3+rNjJbU6pLfJ07KiZgX7W07Ajry5qYxRJ36ZT7qUv4zHqIxakHKIgrHOlpvy3H/AKqoyVDbjsh8QnuY+R7yWXbjEDRs1wv5KV2LQude7rexY+imhfOI6oAMdtfwPiqcrnU8joiAdJIvZPc1R3skMVgab2eR7FVixET92GAu3sbrERvdK9rCGgO22CvqbRA17YnGwcCbqtsdaxymJmU9RWVUbiwQabdeapiOeoIdNKfZdV6nGI5i1hga10d27N5rGVVS2SXXGXNKmKekRpaMkVjlk/Uow6zxseqrMpWttoIBWGixKojtd2seBV4zGo7d+NwI5WVLYrnvYlkBLURyBskYLTyIUdcL72sL87hUYK6nqhu+zhyBVVzo5PyTbwWcxMeVtwm9XjcLfPdU3wyhrmscCCOSlILDeN5HkounmB3bqFuYUoU2AtsJAQOSPIeLAlT9pHI2znaT4FOya8kNlSEwpCMmOypmE3a62/JTvn7F3ZusoMnBeDbZW5hWVdjHBxuNiFLI0Oe17ibDoqnak8nc+iE6i21iVXyKMjS42bfn1UGtDWSNB3IP0KZ8ljoB3UoDtD7Dc3UwLOBp7MX5qpv4KWn+S4HobKpt0XRDNTc0HYtupHRsd0VU81KbAXVhQNO0nwVN0BF7HkromypuIUb0iVq+NzI2uJ+Uqdja9ldTbxxeZVMxX6q0SjSgiq9ifFQ7LzU7V0poqmg3soafJTs0g0new5qq17mgBUwCDso2PO6rPK0Kupx20hZrJWr78sB7o/3zpf8AvWrAiw3us1kl5+/PABf/ANKUv/etUaW3xp63REV2YiIgw2Zc0UGWKZk9a2R7pSRGxg+UR59FzB9BjnEHHJMSpaLsI5NLS8nuMAFufUrrOLYJh2ORxQ4lTiVkMnaNBNt7W/OruCngpYmwU0TI42iwa0WAQcwxCPMOWomZNwKnncakmR1QOchIAOn8kbLFY7lCjy9QNnxHGr4hILinjbc38zfl5rac05tzIMUfgWDYS+OYbNlLdTnNPVvQBYymy3h+CH7u55xATVBOptNq1OcfPx+hBhsOyhLLgM+YMXr30VOwXiBbd0nsF+p5KxocBqqvAK/H5J3xw0ha1gtftHEgEe64WdqarFuIeINhjb6nhNMRcnZjG+J6F3gFns6zYNhOSzgmG1ERuY2NY1wJIDrkn4ILvhU133sve4k66l53Pk0Lc1q3DSExZRpSRbtHyP8A/ciPzKrnjGMZwbDoZsGhEkk0vZO7pcRcGxA9yDSs1TRU/EyCeeQMjjlp3OcTsAALlbi7NmF4/R4vRYa50nq1G9xkIs11wRstNpMh5ozNVnEscm9X7S2p8g75Hk0cludNlHDMuYHiDaBj3zy0sjXyONy7unZBr3B35GKe2L/xKxzd/wAJdJ/ztN9IUOF+OYXhH3QZiNWyAy9mWa9gbXv9K3CfEMh1la3EqitoX1DdJbIX7i3JBf5gyvhWY42DEmPvCDoe11i2/Py6LJUrII6aKGmc0xxsDG2N9gLBYTEM7Zbho53MxSGR7Y3aWsNy422AWs8ITVyfdCSWaR0DAxrGlx0hxuTYfBBtOcctDM2FtpGSCOWOQPjceQ6H5rrUOJeGU2D4Bg+HUjbRwve0eZ0i5PtXTVz3jD/YGHf88/8AzQg23K39reGf9Fj/AM0LmOcqL7o8QX4eZDGKiSGPUBe12tF107K39reGf9Fj/wA0Lmeb6yPDuIhr5WucynlgkcG8yA1p2QZr9J+L9vH/AMT/ADrXM5ZMblSKlkbXuqPWHObYs02tbz81uH6bmB/3BWfBv1rVc95xoM0w0kdFTzRmnc8u7S29wOVvYg6flb+1vDP+ix/5oWUJABJ5BYvK39reGf8ARY/80K3zpjLMEy9VVGu0srTDCOpc7b5hcoNDyXfFuIVTiIF2NdPPfyJIH0qhnimjreIApJXFrJnQRuI6AgArP8JMKdDRVeMSNsahwijJ/JbzPx+hT5s4e4lj+OS4pTVsEbHtYAHXuLCyB+lZl79tJf4bVp+cMu0OXMVpKWhqHTMlYJCXEGx1W6exZz9KvMH7cQ/wnKhUcNMQpHRzV2N0bBqFjI4i/lug2viY/Tk+Rv5ckTfnv+ZTcMGaMpQu/Lmkd/7lb8yxnFDFKGTL0FJBVxySSTtdZjr90A7/AELO8P4TBlHDwRYvY5/xcSg2JERAREQEREBERAREQEREBERAREQEREBERAREQEREBERAREQEREBERAREQEREBERAREQEREBERAREQEREBERAREQeVc5OP34Y5/jKp/71yxBeVlc53+/DHd//AElVf965YbXdYz5WhO57vFQDnHqpCRZA6wTSVS/iVKXGxF1KXA9VC4ve6aEdR+SFG55KTVvcIXGyaTEpidrdVC4UL3CgQSiJTakuTsgaLdVNpFrqU6QUwFjdSAlTg9FSTSvGbEFZKlqjGQdXJYq9uiqMfYjeyjwl1LKOep8Jp3QyxiWMm7Wk2srvGeJlXVNfBTxthYdjpNz8VzGOqc1oGrZRfUkuuVpOWZjSJjc7ZTEK8VJLr8zdYSc3JPvR851bHZUpJC4m1lklj6i5kJA5IxheWtHTmVNJcvLbbK7oH0sUwMzXafYr71CWegwluKYdDD2zo+ztYt8VicUy/W0R11EomaTpa6+9ltWHy4fNGOwnbqHgbH4LCZkrHSVbaZj9bYhv5k/YKO7UHqxUVNDFYhoJCnc5sY2tfyVIGRxAedKnETb8yfFZTufK/jwymHYnTxRMhka7U03Nhfqso2tpJ2OfqDWg9VrdFUQ01XFI9w0tO7QLqQVVRLqjpaKV4LtV7LSs2mNKzBUYZHJM89kW3JIPLZWUmDzg6oTqHnsstjNRNC+m1gtJgbqHgQSCqEVfzDuRUxNqqz2zDEh1bSO7zSB5jZSRyap+0kGxNythbJBOLG3vVJ+F0kjtWj+CVbvj1hHax5p43tDqeQ7i6uG4XK8B0bjvbkoVOHSQAGm1Fo5jqpaebEmOAiDwBzuFWdzzErQrtweYm97WU5wZ7iLmyqjFZInaaindptuQomrfIQ+KqjLR0dsVnM3TGpU/uMSb9pb3qP3GjLtRqALeavTMwgkOb7lbSVlMHbzNB9qrF7ScH3KpCbvlCknwoTOJp5Gu2tp5FQdXUnPtm/FUzX0l79sFf4vkcLOelkhdpkYWnluFI11Uwh0Y1NHMLKHGqNzOznc2VnKxbv8AFYjEpaV0zX0LnhttwdrFa03PmFLTwvIK9tw1xLT1BVzJBFUtttusI2SWbuPeCPMKvFJLBsJA4DoTyUzX5IifmqVVDJTjXHqsBy6K2hnZ20bjtpssnBiII0TN2PQjmqMuFRzBzqd9nXuAeSb+Z9zKQ1MLJWysfzsferqsdDiDXPewOcdt1rIlqKV4jniIt1KvIK+zgS+x6bqsxMQnhLW4Id3U+x56T+ZYmSKWE6ZWFp81tMdW2QjWfeo1FHDUxjU0OHQ9QprkmPKJrtq9G29XEDv327e9UyTqLj1KzbsLbTuZLAHPc2S5t0Cx00EbC3nvcEeYK1iYllM68qdPVSU5vG/3dFlaSsjm3JOocwsU6AAXbf3qSO7JA4OII6hUvji61cmmyteH77jyVSxtbndYeCuY3aRxv4rIxS6hYP3HIrltWay3rki0Ltkzqc6mGx+lXraptW0EDSeoWMtqd33bKMh0WLHHbqFSY2vtmOyJIIF+Z+hUKiECIX+UHXNlCgr2mMMc6z7Hn1uFXlO7nA7EA/OqpYariD6g6mg2bYj3qwf2lIblupt/gstUAGocD8og/SFQDGSnQ8bO2sVrWdeVZ5WI1OJLYttjz2Vx+ELQdAuPAKoIOwndBI7uaLt9l1VjYQLMdcclM8mlrc2AFuamu47bEeSujTxvLQ4B3nZVGUzWN0jTysdt0iDwsWxSE7X9iqimnF77lXjKQNeZe2fvbui1lfRspy63ai/hbdO02wopqgW7pKmbQ1LiQ0fFbAxkTTpeNrbBTdrRRkB7hf4qdG2Abh9Y3pf2KDqOtbv2L1ssdZS2cAdx0ta6jJiNG2Nr3Nab8weajQ1tlFWlpAicPNTnCsRkjBZA4guty6raWVtDYdnDe2+/VV3VBmh0l7NN72BsVGjbVIsGxJ50kDV4XVY5axk94RLYhLRwyxTQsLnMYG8/n81kYsZMh7MPbY7XI2U9ptpbsqY44DTFz81Rdk/Gwf1gk+N10E4pIHBjGscB1UwrpDIJi7S0DeMDn5lO025Pi+G1WFTQR1jNBe643VaLCKypaJIYC4F3MLaM2UtNi9TFJJf8E0ltuhV9lYNbTt1yA9COatMb0hprsKxGAkPpXH3Kn6vWRtIMLx5WXVpW0xaH9nfzVnL6lrs/sx7t1XtTEubBszG3fA+/mFEPuO/GQVvlQ3Dje+i3sWOqYcIeLPLVGoS1YOLiCRYBQD2lxJF+i2F1BRlpbC1pu0WPgrN1BHdwdG0AGwsnbs2xL5B4BoRhAZqIBLt1fSUMFyC7SFTdSQi9nG1tlGhbBzh0FvBRO51EqaWAFtmSOB8VScABZxJTQOc5/Lb3qRztrFpuj3MYRYD2qk+S52kNvYmhK7tiLtHtVN5LQHOFj4KZ8gPyXqzqXl1jq5FWrXaJlUkcCOZVEv7K+ndx5qImudLSHFQc0c+vXzWkRpCAALdbuZIU9iXDw3PzKnZxeGeBvZV2tuQR0bdTPHIpRtvf2D6SpgHbAAkkjYKtT0z5i5jR4brIQUwhA0NufFUteKp0tqXD3ECR25vdXgbI0jucvEqZ0krO7yUAHE7uJCxmZtO14jUIOLzyaB7FcUOG1ldIWwNvbm88grmiwyOUCSrm0t6MvuVnI6umo2CKEtY3+9KaRMrB+TopR+GqXn2AfWpW5KoNW8r/AGXV+/GIBs54N1QkxuFoJbZXi0xCutpfvIwsGznu3/vkGT8GA+U42/vlZz42y9y/ly3WPmx6wtE5xI8Cpi8yjtZyTLuWqZt5g42/v1biHKDpOyZh9VLba7X7LXZauqqge3lOm19N1edqDAIonOYW9QbKJtJqGwDA8qSWd9y6kX5Xmt+ZUK3LWXgxzo6aSLwLpf5lim41HQRA6zrA6uuT7laz12K4jTSVUZLY2DcnnZaV3pE6WNTQU1LO8STamg91reatQZqidlNTRhge4NCy8ND2eFMrpoyXSsd8rnfVYK7bBg0U0PYhoka/fvbjY/nV+7tV8rYYCaT8E9olmLQ4kDzVeowGjcO1l163W1Nb+Lso1FRiFRJNDTzhjmvLGudztsbK+wqCtYyRtZI18twdQ3VNz5W4YCqwjD443SxueGs2Os21bdFhXOpRC1rWP7Tqb7c1teb6Fww6OpBtoeA4eN1reG4ZLiMpjY1w2522utqT8O5lS0c6VJaai7JssYeQ4be1WDm790FZ4YNVUUJErwR+SOisocOkmtrGixJKpGSK+q003Czgo3ynmAL2KqOo5pXusSbc3FZSKlbHdrB15qelpnOiLrb81Sc0+YOyIWNNhzmFsjjcgrMYXhLqipdE5tw4tV5S0Je1t273Wx4Fh1p536dgPpFlSbTbmVuKtPxnAfV6iOrY0hj3e64/mWv4lTtjqnmJwc0nouzYjgDK3C30wA7R3eYbcnDkuX4lQvikcySMtcy4c0jcHqtq3jwzmu2ukEc1BXU0Ok3IVBze8ttqaS3KqQzyRPDmvIsfFTR0lRKfwcTj7lew4JM8apntYPDmVW1q+qYifRXbiEQaHzNsT4KvFNHMC6Mmw62UtPhFNEbyl0hHirzt4om9npa0DpyXJea+KtoidcrZ2g/KAd4Kn2JuCxzmAqWbEaMXuLkfkq2ZioDjdpAPJTFLzzpHdC5MTg7U5ofbqEvCTYt0qMdbDINnWKmLo3mwIPkU5jynak6Mht43XBVPW9rgbkAJKGR7sOn2FUXTSNFxZwV4jfgXTXRucCSRbqfFSdtJqI2d5hWhqDIbaTfyVWMSjdtgLdVbs0rNoXEbO5cdd0sFNGPwYCibDbkrRCm9qZ5qRwuNwqxbfcqXSFaBRIJ6KVzNifJVSCOaldvspFCRv4OEEdVDSqs4vHCfNS+1BT0lSEWVewUrmAoKNt7oBZT6FLYoJHm24Utypnju+9SKYAi6zWRxbOmAf40pf+9asKs1kj+3TAP8aUv/AHrVMIeuURFKoiIgIiIJdDNWvSNVrXtutcx3ImE49iceJVTpGuAtI1p2kA5exbKiDGz4Bh78FmwOnhbBBLGYwGDl5+ZWoQ8IqIPaanFppGjmAwC/zroKIKFDRU+HUcVDSM0RQtDGjyVYgHmAVFEBQIBBBFwdiFFEGn1nC/LlXUPqGGeHtCToY4aQfLZWn6UmC/3bU/ELe0QaS3hPl4W1T1Zt/fj6ltOEYPQYHRiiw6ARxg3Pi4+JKvUQFgs1ZVp80wwQ1FQ+IQOLgWjncWWdRBbYbRMw6gp6Bjy5tPG2ME8yALLXcW4fYfjGNuxmqqHnW5hdFbYhoAt77La0Qa/94eVP2oj/AIR+tWGK8NMAr2xikjNGWE6izfV8Vt6ILbDaJmHUFPQMeXNp42xgnmQBZY/M+WKPM9EKape6N8ZLopG/in2dVmUQWuGYfT4VQQYfTNtHAwMHn5q6REBYbNWXIsz4c2gkqDAWSCRrw29rAj86zKIOdwcIacTNdU4vJJGDu0R2JHtvst/paaGipoqSmYGRQtDGNHQBVUQEREBERAREQEREBERAREQEREBERAREQEREBERAREQEREBERAREQEREBERAREQEREBERAREQEREBERAREQEREBERB5RzoD9+OO7/wDpOq/71yw2klZnOX9uWPf4zqv+9csMXG/sWUrQhot0UCDdRLrqGyJRRQsCmw5IAA8VE+xLXQ28N0BFEW5KIG/JRsTWFkuC3boogHwURGSbBFlOw8FONtrKcQG6iYDzUCUclMLjf3qUAgjyU24NzyUSJw43t4bqd0tm2sqbXbnwUznXCqJdZOygQ87DkpQTfzVcNcWnfogpxUr5e0cPxbBDC8GzmclkMKZeKQno5XJiY/m3cJMjBlsrH3YS0+SmInYbvu4nqVlDTND72QQtku224QYl1QGbdmb+fRSOmkeLOd8FlJsO1b2G6tThpIdbYg7KY0na0pnCKdkr23AN1vNBKTG0sjFiFotZBLTsBN7E2VaLMeJQsEbJGgDbktIr3cqzbTM5sjLZaeQgWcD8Vgr38ipanE561wNTM59uQPRSskB3uEmFfKYF45OIVeOslj63CoF+91A7i/NU0nbJw4o0n8INirhs8Mnea/msFzGxVQNc0XDiEmm/Cds0WtkJ6hWeIU0DYzIW2N+itYquaIkXJU1TW+sRBjxuCkVmJRMpm0tRHGJKeW997FWdTDMJHGRhBJWYppYnQsaHWIVRzWuNjYi6nfaq11jNTg0EbmyqTUUsLrFt/MLKzYdTyEuaC0g7EK3dDVwusx+sDoVMX34GJsiyL3U8htPCWO8QFRfQg96F4cFeLbRPK0S58VO+KRmzmEWUhFuamJEdThuCdldQV8sRAcbj51aKLSE13eUeGchxCCpb2dS0OHnzVKowZkoMtFJfroP5livMFVoK+op9w64HRR2zHhMWTNmqqJ/ZzMItzBWSpcSYRZj7HwKlixKkrWdnVsF/McveqVRg5P4Wgk1j8nqFWYi3nhdloqiJ7BvZ43J8VTrqKOpGpgDXDfUPNYJtVUUz+znYdvHmstS1okbeKQHxHVUmJrzBMxPljqumqaT9cbdnRzeStC8XFrLaXSxTBzSAGu5grGVmCxyAy03ddz09Cr1yR4lnOOI8MPr8VVgq3QPuHXb4KhNBLA8slYWnzVNaTHdHKYjTYYcQgeBd3jzKu45Ind9rr9Fq0b3RuD2ncK/p6++19LvmWFsWvDSt/mzb2guDmP5KtBWvB7Ka2nkHLEiaUi91IXl5tqWU101iWWqJQKhv981wv7gVOIhJEJrcnNPzrD9q9r4rkkMdf3LPU5bLRyEbjT0UaQi5rJYyHs7xaRcqya91JYEF4O4I6hXwD30rZAbEk3VJzGiks4XczYg+N/51G9J8LVtdpdq7O7eW/Qqo6uLnXa5gtyFuimZTx3MbW3Dzcqp9zoQ06o9trG6tEik+tJF9r2uLbJ905GyNaNnEc1djDaRkdzESTyJU0OHUbiA6Dnfe6nZpbNxElv4QB5PMk8kZUQvf3pGtI5K6+5tE7lDffx6XR+C0mouEVvemzSg2oZqJLg7wU7qmBzdLtri2yrDB6KNzQIuZse971WGE0RYdMNjY81Hds0oCuYA1rXjuiyrQ4hZ1y5gB8d1hsWpI6d47NoA1bLK0FJBJQwPdC0uIBJ9hVe/XKe1dnEInEsDmh5GwIsriCRhiDpJQ1vkqQpo3H9Zbr5jZWUolEhbpZpbfY8tlaLbVZeOakjcHGUuPTdV3YnE0F75CRbp4LAxuklhAhjBdyGkcgrh0hpsPlmqo2gMYTfr5KdiOIwVOJvjlw8gNY67wT+LbkpsHq4aUyQybOjcRzV3kbM+VmUNS7H+07YuJa1o20/WrKmlw6tqqqsoWu7F8ztLXcwLqdoidr84owOI7SzXHYXVB2LxmZzWOJ7twR4qEsURYA2Nt/YpIYI97RgW8uajumVtIPxJxI3JF7qDqtkjunwVOdkcTHSPLWsG58lOYowNTQCC29wFXafKSoquyYX7aWt5AK09f3LpBbxuq7acveW25AKWanaGtLmDc2KjYt5KnUQ6wI6hUZKlrxYt2CuHRxB5DNJ0/KHgSqcjY3kANAIN9k2ja0c9r23ZcBUtVnBrgDturx9O0ix2b5KhMxri0tG102Ld5ZY2Av0VLVENjdXUsTREXnmOStdAIJcE2JCYb7WsPFUJLEBwbcE7DxVSRgezQRa/Kyt4Y9FTIwHaMDn7lpWONo2nMLIt9tR39ikeL2BPjyVbR28jt9gbI6Gxe8cgSAFO9ChE0+sNBV/R0rpm6uTbWJKlosNlfKZJBZlgW+azdPTiJukBtiqXt8lqwtmU7GMDWutZTCFpddrvir20ZNiGn3I9sdrEWB5W5rFZaSNbGO8RsbA+ag2WBgLi0HzUX9n2ln76WjcrG10h1ObH1BAt0V4hXuZF1Ux1t91RfXRb2KsYQ572sk5NbzVCfWY2yRgkg2LfEKYjlEyvH4hGDzAVrLiLLEB3VW8sbnSXOw0+KtGscbnUfJa1xxKJledqZhqcQGlO2jYAGEOJ8Fb6w3d7j7EaZZO7E3QPHqrdkKzZdmdkbCZHWLul91J61UT7QjQOVypYqdoN39836q8ZCLgW6clWe2vg5UaeCnY7VO7tJDyCzdHIyRtqhsgpzaO7OQceQPwWFe0Mu8WvforqndI8aNR0ag4i+2roVWbTKdL/NrooTHDTTukMou8FunTsDZYShoKaegqKuSvEVRERpicN3+xZ2tZ90pyaol50jfw8FMcKleGFrobAblzO8r9/GjtYunxB9BQRTyM7SSR7jv1A/oW24W10sHbPaNUlth02WFxGkjNJFTNYL6xGDbzWyYbD2FMyNpPds2/is7TFiI5V5sOgrYOznjDoza4PiqQw6GJ5jo4mtAts0LLU0elwiIuHAfFXzKJkYeWix0k+9V2ttpmIURMT7i5BF/JYT1cxzPB8Bb5lu9RRXpy4jckXKwOI0HZzF5bbe2/uWa7DR0xcSQPNXlJRdxtgrqnhjhDnyOsbbXU5xOhpQGi8hbzt1UwiYZGhoC5oAbc3Ww4XRiEvldZrT8q525LRX5pqwSyma2Hw2uVay4riM7DHNVSOY43Lb7Eqd6Vmu3RsQzRgmHx2fVNlewEFke5uufZoxJmOVZq6Ki7Fzm2eXH5R6FWGoXJtbxuqUtZTxC76gAeAU1tO+E9sRHK1ZhBlsaiYu8Q1XDcPghA7KBg8XO3KtJsdibcQMLvbsrCbFquXbtC0eAW3bkv5U7qwzsk0UAvJK1vldWcmNUzD3Gl9vcsE973nU9xJ8SVAc1avTxHnlWck+jJVGMVUhIjDWDwCsJJJZTqe8k+ZUEW1axXxCs7sgGu52VakjD6mNrmmxO6lbe1rqvQ7VcNvygkyTWIV5KEDvMdY+CoB08LrXPsWWliudQO1uSpGFrrNLbhZxJtjnPc8947qZsZdYnkrqSjDd4wpdDxsW7ppO1NrGN5BVW8kawqdsZUoTsALQCbI+O5B8FNHGQ3dTuapgUneXgpXKra3RSlo2Uik7cbqmRe/krhzbjmqb2CyChILMgHmoaQp5vkQe38yjougksPBQPJThqlPNBTdyUoAVSxUhbtugt5XA3aBvdS2KuWxiSzRzv8VVbSjqm9CxDSVnMkRu+/PAT4YnS/8AetVmKUX5LN5Opw3N2BEdMSpj/wDFWqNo29ToiLRUREQEVCtrqXDqc1VZM2KJpALncrk2CsPvqwH9sGfAoMsixP31YD+2DPgVcUON4XiUzoKKrZLIxustHMDxQXyK1r8SosMhE9dO2GMnSHO5XVkM14ARcYjH86DLosT99WA/tgz4FPvqwH9sGfAoMsipOqIW05q3PHZBnaav7217rHffVgP7YM+BQZZFiDmzL7bB2JRi5sL33UfvqwH9sGfAoMsitaDE6HE2vfRTtlDCA4joo1WJUFC0vq6yKIDnqeAguUVpR4rQV0HrNPUNMeosDnd25HhdQlxbD4qqGjfUs7SoDiwA7Wbz36c0F4ikZNDIbRyscfAOBU6AiIgIiICIiAiIgIiICIiAiIgIiICIiAiIgIiICIiAiIgIiICIiAiIgIiICIiAiIgIiICIiAiIgIiICIiAiIgIiICIiAiIgIiICIiAiIg8nZ0d/wCWWPcv986r/vXLDF11mc6xk5xx42/9J1X/AHrlhgxwWUrwBpKjoKqNY624UdPigpaD4qLYjzVTSeYUACDcqAawA7nmpw1t1AC91EAjoo2mIRs3w3UW2vyUB1UzfYqzJpNt4KLSoWPgpmtIChKIcQVO7vDYKnYkbqaNzgbFNimI3m+3NTimcflKrbe4UzbpsW5pi3qqYBJIurxzmhpBHNWkg6j4oIPsw28FM2W29+YsqD3OLrc1Uh2Ja4c1OhlsKF4Jf8JXTGkO1FUcHZeCQ9NSvCzvbclUUntJO3JAxrHXtcqsQADbmFBoFi4oKb+8bhSHlfTuqo36c1EtIJ9iDD440Cnj5bvCwj2tABPUrN46LU0Y8ZPzLESRmQAN5+C1pPCJUTFq3aVLocFF0ckZ3B3QSOHNaeVJREsjdj86qCoFrEWVPtWuHesmmN291Gja4D2EbEKfUSLK17J3NpVxRxSPe5oBIAuo0bVQRbkpHtb4Ks6NzQbtsqbmlyQiZUWEtNw43uriOslYedxfqqXZ8iEDSBeyntiVdr+PEWnZ46quyaGSUOBHLksUWkgI3W3cE3HJVnHHoiLstLDHJdpaD5qzfQNDi6F5b7FQFXNGN3X8lXhxFp2fsq9swt3QpSMqo7B8YkaFQeymediY3eB5LKslhmNw4X9qlmp43/KaDc77KYtrylh30kwGpo1DxCoEEbELLCl3Pq8pbboVaVMczjZ7AXN6jqrRYlbN+So27qDlptuqgYdG4V9s5nS25HZXsFY6nALZjy6qycLFASkxE+WjYBNDW0wkqog5l9OscwfNWkuFPZeaieXDm0cirGKWSIEAktd8oX5qvDXVMGljnFzBuBdRqI8K7nna6gxC34OsY67dr8nLJxioaBI1pkZa+w3A8wqDWQYjGA5jS88gdne7xVOBlZhdaKhjpHadiy9nW/OnbHiYZ73MzSefkupYaashDXAHoQeaxNTg8kLtcXeZvtbcLOfdHCMTl7Odho6gfJlYO6f8Jvj5hJC+AAS2lj5CRhuComlq818NK5azxfiWoaS02IU8EeuQN9v0LYKrDqeqb2jLX8QsW6hlon9rIC5oJHdHkkXiVpjXhRp6sMOiXcePgsrE6M2LdLrjxWDc0sdoIvZTQyvidcfBRand4Xi0s6Wt7t9NgfFVKatNNrjb8hwNwrKnngkaGtJB636K40Rl5JceVlhNdNInbLwv7SjhZHZx12PwVWppxK4xtNu7qd7t/wAywsEr6R2qB5Fjex5LN0dVHWDWSNektI9xVNJUYi2Et1nmQr57PwLSTfcBWEkeqdrWjSBcj2rKGz4Iyy5BcAft7kSj2d4mgclGGEMAcTvv9KuTFaJoaL6t0hieWNkHLw96C2ZCDGJPEkfOqzYdTtTtx1VzFDaEXZ1P0lVGRDUQLc+SCxliDZWG3M7D3FVXRgDWdVgOQV3NStDmPeLWdceexVfsA6MgjYgobabjYbNDqB+TLY+8LLYLCHYZEfBv51jsVp+yhnc4XDpQR7gs7lxmnCYtUYc9+1j4XWe2k+EJI3xsL9W4AtZWVNQ1FQHvmGkG4F/as62AukILQbAXHgqvq5EZJZ5q0SzljaWkjogYydbnW6clTxCj+6NFLRjUDKCL/Qsm2AFxcb35qtTQdy56nbyU7Q5icq41BM6E0sj97B0fJbXg+Fvw2ijppm/hiS6S3iVsrIHgSlux1WVlOyUVQJbckD3q837vKYiIUHwgMsLKnDBdvXvLICFsjgCPHZW76Z/Z6oyRpJPNZ7SwOOxPko3xW3ke2PbzcAr6OFgjAbtYWHsVaWgleWySAEBwI8yrg0v4M6mklBZUzRrkLjbvWupKunJbq8XbK6pYyO2BZcB/0AKNTEXljAOpKEsMYyHPYyMB0hufE7KgyDTIXXNtJ2KyUkD2TsABJJJHwUr4SwvcW8wQoiSIWFQ0OdotsQrd7BrMZ5AWFlkjBr3ubgBWxi/COFt72UoWVQ27NIG11ZyNIs3x2WXnp9TA3kS5WM8D2i2nl1CSnSz07A2VBsWmeeR+1xsPJXzGEssR8lUJB33gN2LQfaprbSJhSpiGgh24c757K+pKdjnl0w2DrgKlFSF+l7xp3uAr5jxEDsCUtbaYhdtihNjqAHhdQk7BpsHXI2AB5q0NTJKSyJoJA325K5pqY6mvedThz8Fmnaq3SI3tDQ1wAIJ3sSqMpk7M3IvZXzWAGQ2FyAVQMFhcuJvyQYh75BMQ8Xu0e9UpCGNJczvEbBXYij7aVsYJ3+wVlI12vSQb3tYrSqk8KDjIXDSd7KjJUPu0fkfOr18LhG8NbctBKnbTMMel2m1tiFpGldrAyMkBcRpNtwqAoZ3WLHANcriSB0bGu8bq6pGPLWh7LW3v4hJt2RwRG/KyioWMIJ7x81WEQJG3NX3Y6nNs2w3URB8l1vJZzeZ5W1ELZsbbtsB7VPOCGjsxvyVYwta9jQNhfZVJmFly0dDZQLB0WmEjpe6uaIAHlcH61TIcYCH8+ir4e1ocNR2uLK29wletH4eQ3+SB+dZJkbjE2wsb3PsVi1p9ZLb/ACwNvisrI4xxMGkd8hvuVUxKznjD5YRY96bUB5WJWx08QZExpbvzWLEGqvhuPwcbHEu6A8lkji+HUrmiWVpLOendN6NM/RU7RGC8XJt7leStiZGS57QA07krTqnO1mmKigDf795/MsFV4tV112y1j3X6atlTe09rZ8TxzDKWHsO1EkjfxWb7rW8Sx2WtOmOIRtve53KxzhC1t3y2VnPiWHQtLTJrPkpiJtxC06jyu3Ne86n1GoHzUro4493EWHW6xEmMR6SKalA83LGz1s07ryOsPyRyWlcFp88KTkiGfkxaiprjUHuHS11Zz5je4EQwgeZWFJ1OJRdFcFY8spyTK5nxGrnvrlIB6DZWpJJ3uootYiI8Kcz5SlBcKJF0Hh4KUaSqIBupw3yUQwnnso2ntSqNrqbSwcyp2kDkAo3pMINaT5K7wxrG4jAHEEaiFal7j0U1MZBUxOiBLw9ukeJ8FCZbJJTkGw5eKp+rOsL3We9SkbHEJWAOsNY81bNo5GtDXuB0uN/MdFGkMSYQ0El1gDYqDoN7kLKTUkbmkPbsd/eqUkPLayaGMEJIJLOSdjcA8rdFeubsdt1Jp7lyE0KBZpAUpb4hVpG3sfJS6fFPApOBBB6KUt38lWcApC1SKLhupHhVnNVKXusc6/IXQUJ2jTAPEqax8FSqHE0lM/kSVXZu0G1zZBJYKBFlOWGylLbdEFJzdlIeSqkGylsPBEFK3+uWjxv9CyBYPAKxpQRUtIHU/Qsk5viokUSAFlso2++3BP8AGNN/3rVjC0eCymULHNmC26YjTf8AeNUD08iItVRERBr+eDI3BGuijEjxV0xawmwce1bYK0qMZzFSMbJU5Zo42ueGAuqmi7ibAclcZ9dEMCa2aR0bX1dOC5vMDtASR52BWq48/AX00MdJj2IzyesROLHyONmahqda3QINkqMWzJSwvqKjLFJHHGLuc6qaAB8FUwWmxifMEmL4jhkVHG6jEDQyUPudd7rXMddgL8Iqm0mPYlPMYzoje9xDj4EWWcy9VYFDWRMpsZraiaVnZiOZzi2/PqPJBls1Na7LeJagDalkI/glW2K1T8LywytpIoe2bHC1utt294tG/wAVdZp/tbxP/osn+aVjcQxKkkpoMAqMIqa4SUkUz2xWADb7dR1CCp6vmf8Au3Cf4k/Wq2XaqrrX4hT4k2mfJR1AhDoWWaQWNd+dYWCHLElHiVXNg1ZAcLF5o3zO1Hu6tu94K6w3FqDBWsZBl2upYaydjTI8ggvdZoJJN/BBtlhbTYW5WWv/AHdllqayGiwF87KKZ0L3hzQLgX6+1bCtcy9+u5h/xhJ/mNQYyOsxHHa2gxqHL7nUELHSRN1sBdIdtR35AXWRp8wVVV6x2OWpHeqyGKXvs2cBcjn5rHZVocZky/RPp8xMgjLDpjMIOkajte6yOVWTR02MsnqBPI2ulDpALajobvZBmMHrYcSw2nxGGHsm1DA8N6hahm6syy2RzhCfXhWQdq4xOOzZG6rHlyB5c1seTv7V8N/5gLXs+zzYhV02GUUgjbSTwyVEgF9L3vDWD27koMljdbgmJ4bTytfSAF7jEKoOYLDZ1hz8FqdVTUH3WotJwjs9Euotc7QNhbV+ZbJjVdikOCllXEIqyCripzMyIOEjHEd5o8x08VadlWftpXf5L/mQZDKowuGtkEUmHdvIzSwUznEkcze/sC2tarlKaeTEsRpqiZ0wp2xGN0lOInDUHX29y2pAREQEREBERAREQEREBERAREQEREBERAREQEREBERAREQEREBERAREQEREBERAREQEREBERAREQEREBERAREQEREBERAREQEREBERAREQeVc5xk5wx0/8A0Sqv+9csQIjzWdzg22bsbNxviNT/AN65Yizh1WO11MNPJCxVQHHwQxPPRNkQoEEbXUNPmqbpZWz2c3YG1lXAJ3uiZjSAbYeam0gDzUwabqIbuqyQksL2spgAFNp9iBu6qlBVAOlwgZfmFOxm/JBKxqmEQIup2t35KoI732UChpcNhdTtBvbxVXsynZoKb4tTSedlZTvZEAHC5PRZVkbbdVbT4c6aRr2DmDfyU70mGNd32gsCrQUz3gOII35q7bRaHyN2dpaCLeKrwxuEXeG55BV7pmdQtMRpdYWxzKWw/LN1e9nYciqeHMAhPtKvXMu24UqLUsA3UNF9wqpYb2JQRGyCg5qOB0agqj22NlJqAaQVEjC4/vDF/h/mWLjae00nwWTx4ENgbfbUSsdH+uEjc2V4+yeqSYW0qmWtIJLVVqDuAR0UGAFpF9yrVnhfSi6mYYw8bXNlSDLnT5q8cCKce1Wse7i7wKtWZmFZrCLWWJAcdlmMAZeaS4v3PzrGObaxHMrN5eZ+EkPQNH0qJnfCt9QyMlNFIyzo/mVpLhMbiSw2JWTDbglR0EbuSImGE2a/Lhcke4GytzTSsFnMNvYtl0k3UDExwILQfctIY2s1nsr8lDsyGkWv5rYZMOheLBvPwVu/CXhruz3CvDOb6YIsvc2UHQ23AWROHTtaCWG11H1Q/JcDcK0V2rObtYxrXN3BtZV2TyhpuSfBXPqZJ2AUOw03GyiccHv9+FGGUMLnPFtlXYIZCHsfZwA9+yPpxoBJG4VjokZvG+x6hZXx9rfDl7+JSYlD2UodtZxvspYqxrGuhljBABseoUJRNOSXEgjxVeOigljbea0vUHkprGo5aXmsRysJezdITHfT5qS2/JV5qd8Ozxe/IhSNGruhhurLR44Ra/TzZdVxCX0clTo7sTmt5/lX+pSAMAIfE4+9TGVgh7F3aBl9RA5E+KahE2n5K+HVTW3jdG0uHybrMjMgYxlNiVHFUxDbVykaPJywVPLh8b2SPZI8Ai4va48FWqqvDaqqMvq74oncmMPyR71bmPEsbVibbmss7JhOF4ywy4JViZ9rmCQhszfZ+V7ljWMrsKncCHlvKSM7H3hSQty/Ge2ZWVUcjN26QNisvjWbaXF3MMkEZ0xsa542eHAWJHjcdFOo1us6Ra071MbhYxPgqdTqeTsnD8V2wKrRPYTonG569CrVzKOrAdDLv+U3Yj2hUamCviaHRu7VreZbzWFqzt0U8cL92C0dS5ziLaTYFvsVNmWqbXpdK4eCtsOxcC0b3aD4nkSs1HVh4sSDdVnceGm4YqXAYI3XjnkDm78lcUNBJVABpuRzNlWqGVb6lrmTNEZFrOHWyQsxKnDzExjvCx5qkxaV4squweYENIvfn5BTtw5tM5k1zdtjt1UKStxSdjidAIOlwPMFV3jEJY7aornkd1WMdpT3KNO6SoY2ZzLG5Nj4LLNhLKSOxsA4X8t1ioKfForAmJ7Rf3q7kfisrOz7OMNve2pTOOYO+PVmmyRsY0Oba42U9MYxC1riAPL2rBOOLvAaY4i0CwGtTsOLBoa2njAB5a+qjsk7obA8xtiG+wJ296oxFvam5td3X2BYprsY03NPGSDf5aqGXFHODjRRHrfWnZJ3QzUrbysbqBAOr2K6HZBpaRvZYEz4q9wvQRWA6SKLqjGCLNoWDxtInu5O6FrilM19NJE/ezyfmWbwKG2HMZb5BLR8bLCTxYvOTqomaS7lrV9RVeOUkfZMooyNRcO/4m6yrivvnw1tkpqIhmYqcxuLG7k739yqyMIY5rzYgbFYhuI480l4w+K5dfd4Ur8Qx6QEPoYzffaQLSMUs++rOPpAIwGHpe6gwPbGwdmTc32WLGK4+WNaMOi8P1xVIa3MM+mCLDo9dv2RPd2+R31ZaKAd7Ue6TupW00bqzX+Kxo5rDNxDHmay2hZ3jcjtBzVMV2OlpaaFve5ntAo93b5HfVnJo4IdcmoA2PIKlBAySAbDvDvLCmfFze9AD/2gUsdXjcJuyiA8u0Ce7snvhnH04Y4XAIvsB7FJ2ZIs9vNYiTEsde9rjRN7u9u0sgxTHN/9z2b/AN+E91ZHfEr6kjZqn7huHkEeKqviYHNIaORO6wrq3GQ4kUTRq3NnhSPrcYeRejO3/rAnu7R6HdDLGGKWVrg0ag03B6KjJTh5fG5jACCGuBWNNXi9y/1Lnt8sclTNVijSbUJuQR8sJ2T8k90K8dHJCHNmcx52AACnio43yOJiAN7qyNTi0lnOo9wb/LCjHW4vEdqIbm/ywo7LfI3DIy4ZAS1z2aRcqm/B6V47zTYc91ZGvxlzyTS3v0LxsoursWtb1MH/ALQJ2WO6EKvBKVtrFzb3Oyx4wmE1Yi1G2m4B8blXz6zFXhoFIAW/3wVGQ18kzZ3UgDrEEh49yRSTuhTdg430vdsVH7ixAAve61ud+qqh9awbU7wT/fBRdU1xGl1ISB5hJpPyR3JKbCQGO7Im4NifFXzMKbCLBxdyv5K1ixHEYY9DaHre+oKnNiOJy3c2kc0g9HCyjslPcuWxsE0kfm0D3hRMcB7h338VYyVNYbn1J2o21HUqXbVoBaaJxudjqFwnZJ3IzNhbiLmxexWVUxnrLje99+XJX8VLiVS2Wpjw4gQsDyS4bC9lZSQVz5C91G7rtcKYpaEbhQim7N5dpuhZTm+hrgHD5J5XUfUaxw7tK5p53JHwUTTV1yBSOAHS6iYumO2VGlj7era10epl7exXzqTs9AHU8lQw+X1KV/rMb2auQI5LJskjnLXslafZ4JMTMckLF0YY6Mu5EkXU7YtViDturuejE8bdDhs66t4adxfZpNlURfTfhBYDYFTyU4OkkW2KqOb2crQ/mdgpqrZwa482kfEKFmMmY0xXaLkCyjhrB2neta4KqxxOfAdW1h0VzhtPG6bS5lxpK1rSbeFN6lAz0sNcJHyAaR4dVCpxdkob2e2nqVfTYVRSX1wi56qykwKjd8kOb71M4pO9ZvrpZ79rOT5A2CoyVEMTSXShvndXEmXxq7kh38Vja3L0/ZuLX6nd0AJGHflPfxwpVGLwxd1jy8+SspcYqHC0VmezmouwLEG84lSOE1rDcxLWuKlWc3tKg6oml1OkkcT5lUx3tyVcuop445HSRkbXurcNWsajwrzPlO17msIClG7bKIaTtqCjoPRwRKmeaiASpuzvzcE0O8Qm9CWxUFOWOtzClLSE3sQQCyFvnZQIPirITBxHJLkncoAVGw6KidiiDZRDVM2MlBAX8lkMvMD8ZpNTbgSaiPYL/mVq2I3AWWy3EPu3R3H/ABlvmKE+G9SgPDZCOYurWVjegWRnaBsBsFZSgDe3VBjpQYy5zwNPTyHisbT19PWveyEm8Zsb+HisrVx64ZGg2uwgFanhYdHiL4Wm3asIv5hEyzLmEqQjULAWJVy9ttlTDXm+q2x2t4IqtpgS0aCFLaw3VYssQByUpbfmgouHkpSDzVbT7VKW7KUqBBOxVKWISRuYdgdldFtgqZaoGMqmFtFTDqDZV230DboqtRGDDCCARqUQ0Wsgp2PgpHA8lXIN+SpuCCkRtzUh8lWIPipC3ZBClB9aZ7T9CyLgVYUjSapgO1iffsVkjzUSKRFuavcrSNjzfgYb+NidKP8A4q1WrrAXKlytIXZ4wEX2GKUv/etUxG0b09XIiK6oiIgwONkV2O4RhTe8IpHVsw8GsBDb+1zvmVOpELM70xeGNb9zZOdgP1wLMx4fSxV82JNZ+HmY2NzifxW3sB4c1aYjlrCcWrG11fAZZGR9mBrIGm9+QQY7Ea+bDq6XFqI/dChawR1MEVnOhcNw5v5wquWK2bFe1xWeqh0zWEVNGQexA8eurxWZpaGjoYuxpKaOFh3IY0C6sKrLGEVU/rQpzBPe/aQuLCfhzQTZoBdlzEwBcmlk/wA0rFRxYgKymxjCpqKRkmHxQESyEcjqvt7Vs7mNewxvaHNcLEHe4WEdkjLTnF33Otc3s2RwHwBQWAwauqKLHm1dTSNnxZoDAyS7W2Zp3U9VS47iENJSVL8OZFBPDK5zJSSQxwPh5K7+8fLP9wH+Nf8AWn3j5Z/uA/xr/rQZ0EOALSCDyIWo4VjGGYfVY/BW1sUMj6+Qta51iRoatqpaaGjp46WnZpiiaGMF72AVpDgWFwzVE/qrHvqZTK8vaD3iOnwQaZlynya7BKR2I1jGVJYe0aZ3NINz0ur/AC3i2AYZT4rStxCGON1ZKYQ599TNLbEE81tX3Lw3+4IP4sKDsJwxzS00EG4t+thBY5O3yvhpH7AFZZlw6locNdJTsIfU4lTSyOJuXOMrVnqCigw2jioaYERQt0MBPRQr6CnxGFsFSCWNkZKLG3ea4OHzhBic6U7qjB2tYf1uoild+EDDpa65IJ62WCp3xVNG/EI4MX9XYSDI6saG7czz5ea2yswPDcQqm1dbB2zmABrXuJYPPTyV46ngdCad0LDERYsLdreFkGuZRpJY67EK3TIIalsPZmWYSOOkG+4J8QtnWPpMBwygrDW0UHYvcCHNY4hh/wCryWQQEREBERAREQEREBERAREQEREBERAREQEREBERAREQEREBERAREQEREBERAREQEREBERAREQEREBERAREQEREBERAREQEREBERAREQEREHlnNgmOdMcc9w7NuI1O3/AGrlhzUSODrR7A2vZZ3NjWuzjjbmvvbEakOHh+FcsI+dkQO3dc8glc0+WsKL6mYM2aPIqImqdWjT3uSrzTRRd1zLi9gjaqEjUGdSSm/oIyMYXNeGjVbdS6N+SuTGHAO8kbGoFIN9ijov0VUR9FUEXkgt+zU/Z7g9FX7K/RR7MhBSazZTBtlUbGfDZT9mTugpsbvuqgYSLKeOIneylqp/VonPDLkDkkcphMGk9VN2V27rAmsxCpfaMn2NV3BQ4pMzXLV9m09C7dW1CZrrzLIu0RNLnuAA8SrKXHYY36Y4i4Dr4qs3ATKAZqlzionLtOA6znEgKOITGvVZw4xE0uD4nDU65KyjTFKA+J4cD4K0iy2JIWvfI5jjzHghwGenBdBUH2KJiskxWfEsxhwLoyD4lXYZZl/Ba1A7GYO5HLz8bbqs3GcTp7tqYvDYt5qExSZ8M+GAklyaQdwlFO2qp2ylukkbhT9m6xsOSfVRbSNvc+Sovbsrp7SNrKk5qIYLHWkmnb1c42WJYLSlZjHYyDT947yG3lsFiHtDHm/UlW9Eb5UpyDJ7kY7e6ll3fcdApo72tbqrejRUd+sC/iVZxi7j7VdyE9m0eB3VtG29/alfBPlVDg7ugrP5cF+2J/JA+dYNkIDSeuyz+XGXE1v736Vakblz9VbtiGUINwxo5nmp+zLWtLzq8VW7MN6bqOm7WreK7efbItWxlzjYKbsyAPnVwyMgOd5XVlI575i0nS1uwstaYYly5Opmq5bF3Sb7IGARktOytJZHwl2l5PdsqtJUl1K6OUd4nY+IK09z6Mo6jcd0rCrxUwQOfTUxkDL6ieQHirGEzVsTqiSS41aRYbcrrLyYJPPG6KCoAjm7riRc26qwggjpO1o2O7sUrgL89tlzZaZKV3bh6fTZenzzrHzMKPqZt+uEX9qj6iwDU+Q28bKvcD8b6VJO5vYuBNi4bbdVzzM68u6K134QbQRPbq133sgw2C2oOb8FVpJDNTRyjYub3vaFWDduQXHOe8TqXTGCulq3DqfUN2jzsqjsNpGNGl4L7793oq9gTyUwZfpdV9/daMFVsKCBwALmn/qqozDYHEhmm4/vVWDOiscUqpqPsuxBJkdpsPFaY897W1Kt8MRXcLl2E0shAeL26BtllsYylh9LQUUgjBNSwuItyIWPle6npmhxu+wufPqs/WSCXCsNPa6i2J1x4G63x5PeRMsb0ivEud1uAz08xEIL4ze3iFCKgwu+moq5mEDcCK9vnW/UkcD8Kr3SxgyMlZpd1tvcKwpMMoKivc2pa5peBYsF7nzXTj3M6hydRaMVe+Z4hqRocEDbivqSf+Y/nVnNBRtP4CaRw822W+4pgNBFG5tO1xs0gki1yVhKbBYWt0vjuW7laZKWpPMOfB1ePqJ+GWsta9h1RucLdVfR4lUxs0NYXG3OyzwoKZnKEKoIYmN2jaOnJZTDq7mptpqyQd2Bxv1srmihxVnehjcW+B5LaCAxhIbcAdFLRx6adjmg94arHoVC0MfG2umLGviMfeaTvf8AGCzjYtLbAWt9SoxRPEvak82gWPSxurtpud0iITM7WVGWxvrC4gATBxPlZT4bXfdFksobbTI4AW/F/F+ZW0jtIq4b27adjB7wLqtHJSQYsaWmcCJGDx3I5b8uVleI2mPDIgKdjDf50a3qqrbKgiG7clO1u6iBeynAF72UwIsaLclOGI0X5KoApAN2Cma3ffqjWmyqAW96CLW7bhR0eAUwHgp2gkIJQ1TBvUqYDkFGyCXSq9HO6knE4F7XFj5qmLc1EgEIJC25J333UNIVRS6SgkDfJSubfmq1ipXNQUC0DkpS0WVawUjuYbYoKTmqTSqxBvyUrm3NgqymFHTZUywXVwRtuqbmm6glRLN1Jp81WcFLa3giYUS3dNI8VVLb8lKR02RKkWjqELLhVNPmoEWQUtPsQtU+kppPJOBS0hS6Qq+lSaSqoUSxNIO1lVLFDSgmkq6qVgp3PtG1gbYC1wOV/FUdF1U0qFigplu6hYeKq28lK4eSCk+NjwWvYHDzVnJhFM/vR3jP96VkdJQhROp4TEzDECDE6O4ieydngRYqrDiFLfRUNdTOttqG1/aslpJCpyQxSgtkYHDwIuqTjiUxaYSRuglbqieyQtBBI8VSqr6AXNu4CxVGTCIdZkp3vhdz7p2UkseLRt0h7J29L7ELOccr98J2MHqtx1buq2FMtKf8A/mVlBPMWGKaEssLblZPCmfhXf4B/MtaK2leObupHNFlXLb8lTLbK6q3c2xsrWUd4f4TfoKvnMVtO0B7b/lD6CpgUSxpFiqZY07aQrpzLdVTLLd7qm4QxeKQsFDM7SL6StahpzLcAcgtrxYD7nz/AOAsBhTBd4PgFAtDROBOyh6uQs4+EbGwUhp2Hoo3Iwjqd3NQMBCzL6ZvgqT6VqmLDEmJxCl7JyyZpr+Spupz0U7SxzonFOyKvTAR0UHwkW2TaFqyMKoIr9FcRweSqtiFj5JuErZkKqsityVw2EAbhTsjAPJVFAM35LJ5fZbGaI/+t/MVaiO29lkcCaBjFHt+OPoKSiW6VLVYScrELIz73PKxVlKAW6gOl1eE+ixlFyR4iyxEODsgqjVmS9r2HtWaeBz8VbyMJBIKC1e2xAUpabWBtdVXDaxVOwHJEKD277hS6dlWeLu9yl091EqJbdSlu6rFvlzUthfcIKDmXUrm3VZwUiC2maOxh/w0sBz6KeUf1vFf9kTTvzQUi3dSOFlXc2/JSFpv05IKJBspCNlXIvtsqZaiEKKF01fFE02L3ht/DYrYxgJJu+f4Ba9QyCLEIXlpOl/JbI/G3gWbE26rN61+0yy5qYp1eUHYNTMjcXFziBfwWFyxEI8+YIALAYpS2/jWrKSYrUSAtAbYg326WWOyqXz51wWYj/0tS/8AetU0yRPMJxZK543V6pREWiwiIgIoEgbk2UNbPyh8UEyKXWz8ofFRDmnkQUEUUCQOZAUNbPyh8UEyKXWz8ofFNbPyh8UEyIoEhoLnEADckoIooAhwDmkEHcEIXNDg0uALuQvzQRRFAkDmQEEUUutn5Q+Ka2flD4oJkUAQdwbqKAiIgIiICIiAiIgIiICIiAiIgIiICIiAiIgIiICIiAiIgIiICIiAiIgIiICIiAiIgIiICIiAiIgIiICIiAiIgIiICIiAiIgIiICIiAiIg8r5ygmZmzH3RHd+I1Jt/wBq5YttH2tLHGXjbd3tuszm000GcccLyXOdiNST5XlcsNPI2SSOKC41k6reCwmWqFRSve8nVcHlt7FNDQSsBjuDcbn2q8AfuLjSNgFbColFdpc0hjRuPHbYqm5kXZGlrRboAotYqjmGw2tZRa2255IJA3fkqgFlTmqY4eRDnDoFCnqo3xudKdJB+KJis+VwN+imDBe6iBsCDfZTBt97KdISjYqa1zyUQ0X5KYAXUCLABsoyU0cws8e5GNGrmqx2YbIJKPDRI8x0ULQ7r7FjMy4bX0LKcyyBokeWDS7x8VsGWHf7qPaXfKiO3sKzuJU8E7GmeFjw03FxeyRPKZ+bW4sPr4YWtbAH2AFw6/RQ7OsjbeSjk28ls0fK9tiFU2O1tklDVRO8Cz6eUf8AVUsk4cywikv/AIBW4NjYebAfcqrI4/yB8FA5fG/EpcQdShrgGuvpLd2tstkkp4auECaMEW96zGJ4RRMr24k1lqiXuk36WssexlogwHcEpOpTH0U4II4IxFGyzRyVUE9UY7axUDzO/JBSebOVKwFyq8jb38gqLmXA39qb0hhccsX0rRz1OP0LDVjQHXt1Ky2OnTUUtv778yw9W4OsSfEq1fCv+5agXBKqwjY3VNguDZVWCzCpt4bJZW/g+fW6lpYy8G3iqsre60DrdRw8gMcbb3Ub1QjyqBl2kDmCFsGXGgMmb4aVhGN3e4ix2Way3KD29/71WwTzO3J1kTMRpmZRuLeNlEDRC0k8t1Rq5QGgg2ssViM8rcPLhMQR8y6feRWdOH3NrxtnIXudHa4JOytK2GMVRLiRazred1qsGKTwHacnwuVVmx6SQkk3Jtut6Zax5cWTpMtrcNlmED2kyEatIv8ABKWNr290DmLLVzjJeD2koG1tgpoMebT6THLJcHfZbR1Fd7ZT7Py9uodCoo2dixxFrPDbeF7rSqxxhxSsGnV+HeD8VcYPnWMCSDEgQ2+pr2jqCrFszayeWqa4tEsjnj3lZ9ZlpfHXtlt7J6TL02e/vI40q+si+8XLwBVN95nXdFt0FiqhjuP1xGMA5yLzX0GtK9FFogtbYF23vVy2F3iFLStAite/PdVw0jbZebed2l218KYYb22U4jd4hThtzyU4bY2IVdrKXYm97qV9AJ5IJXG4jkLrW62Kubb7KZuxt43+gp3T6J1uNMVXvu6UA/rbbC35RICrYM59W2a8xLKYlhbbl3XG/wAQqFUAHT2vvJF9KuMo20YzqH47R7+8vRwxqkPPyTu07ZTDbvwiqcBqBfGb+4rb+GtNh9TXVUVXCyR5ia6PUL2sd/pWo4PGXYHUaQbB0Y+lbDw+qI4MzQNkcGiSN7dzboF14p1LmzxFtb8OnOwLCH7uw+Ak87sC0LP+FUNHUQCCljh1xm4Y23InddI9YgOq0zLtO/eGy5zxLr6U18EbaiNzhDyDh+UVtindvicXW4qVxx7uNTuPDnkrbOsAqdrjkq0tnO6KmeYCxny6scTqNgPiFMb6DbYjcWULWIU4CpLZOwktBIPLkpwTsbdVKOYA2VZvPlfog1bHZ5Y53tgJuZA4W6GypUMNUySKpOzo3A7rJ4pHD299H4Qy7H+9tv8AOpGjunwWcZppPbD6H2f7MxdXjjLk/JsbHB4a9tyHbqs3zCs8Kf2lKGO+VGbe4rIBoIWtZ3G3jdRhnBltjn0TNF+QU7QOSla21lUDRffZSxTs5WsqgAA3UG7OUw5IItsHAePJVfDbkpBpAuRy5KoOhvzQTMsR1UwFiUaPNTWIQAOt1MbF2wslvJRsECyha6mURvzQQDARzUunzVTlYKGkIJCLdVC2yqECylIFkFK4Li0DcKBG6qct1IokUyARqCkI526Ko4H5KlI3KqKJHd9qgQANyqhG+6kczfZE6Uy0EAgqDmhVC0tUpCJU1IWgC5VWwUC0FEqZFjsFC19yqhb5KNtwFEoUfchAG5CqWCgWg81Ap28BzUpbbc81WItyspSL+9BQ62slvJVAzSC0FSkG3JBIbbdLpp9qnIG2ydSgk0hSEb2sqt/IKQg35KJENgdNul1AgAKoRYogkFiFKRZTkeCFt1IpkWFyFKAT3rKqWi1iVMG2AQYiVoL3NtZwcr7CW/h3ebCrKdpFQ4+ayGED8O6/5BURGkr50WxF1Sc2wt4K4eDfZUj1Ui3I8lRmbd7bjk78yqVcr4IHyMZqLRsL81Z0VXNWAPljaxwdbSDfooFct35Km8eAuq7xvZSWspQxmLD/AHPnNvxVgMJ+U8+QWxYuD9z6j/BKwGEjvP26BBkC03UrhbfmqxbdSEdCoFMglSOaPBVSLGylIBCJUS0W3CkLAVWIsLdVIb9U2hRMYvuEliGxsqjhchJAbAKRRDLKYNHJT6Rz2QAXUJQDb7KcMty3TTY2IU4HgggAPBXmC2bi9GbX/CAK20q7wmwxSlP/AK1tlGkS30xAx1ErmX7OFz2+0BYdzi+Np/KaDy8lnsYqDTYFCWEsMxewW5uuDstUwzEW11OGuGl8YDSFeJhKo9ttlQeLNKuZGkGyt3A2Ka2jS1d4FShu+6qEWubKBaCVKVItBN1KRYWVQtANrqBHNBRPKxHJSuaFWIsFTIF0FEt3UhFuirltjdSPAtdBazttTx+UtvnUS3zU1QP63bbpL+dQNw/TbpdBIdlIQRuqxYpS3yUQhRtbcrKUWCxVkTZO35mxsOSx5btyWdy3+syN/v8A8yT4BuUoI5GyioeS06uSq/cKnvvK8rI4pV1FFS9vDSme3ymtO4C1f79pZiWwYa5xHMA3sq2pFp3Kt8VLzu8MnNg1PDA97XvJAPXyWHyc9jc3YPGef3VprfxrVUbmyRzuyxCgdBFILB3mrbK4Dc9YJpdqDsVpXAjqO1arVxxrS1IrijVYeq0RFoqIiINfzxMIMC7R0j2M9ZgDywkHQZG6uW/K6w33QyP+XiHwmWZzx2n3FYIS0SGspgzVy1dq21/JYbMkmaYaKB0tXhzQauFoMOoG5eLX8vFA+6GR/wAvEPhMrjLVRQz5mm+5D6k0gohcS67dpr/vvKykzDJmqHBKyWWqwwMbESTDqDx7D4rNYMccEjfulPQOiMewhBD9W1ufvQRzdTsmy/Wylz2vp4XyxuY8tIcGmx2WNq8LwbDMEZilTDVy2jjLmsnfqcXWHj4lZbNP9reJ/wDRZP8ANKscYlwypwKLCazFoaKWWGGRpeRcAEEG3tCDG9jR/uYxj+OP+krvBsOwXGBUgUVbTvpZeykZLO64OkHo7wISF1fUQTVUGdad8VOLyvbA0hnt32VTL9XhFBJUiXMdNWVFfOJCRZt3aQ0AC/kEGwvIpaUmON7xEzutG7nWHL2rQKnEsQxCDGZZWYs1rJJWNZHpDGNDQdLuvXddEXP8XbHO7Gn0dBMBHJK2V4rNAc8N3Oi++1kFOkxPEMOZgr4o8WeyRzGPZJpLJG6CbN+HwWVrsZkdmmCWPDauojoKU62RMuWSyWNneYaPnWOwgNgfgzqihlL5CxsD3VetrX9mSDpvttdbFlwRUTq+ineX10TxPVykbPc8XFvIAW9yC7wPHI8cilmio6iBkbiy8rbaiCQbewhYnOTiK7CmOe1sTjNr1yujYe6LXLd1kMoMIy/TSEWM5kn/AIb3OHzFWWPGenr4ovunWl1VrdFDFGwhoaBfmPNBidOH/smHf5QmTTh/7Jh3+UJlVqqioo6eSqqa3FGRRN1OcYY9h8FUb669oc2qxUgi4/Ax/UgyOSXPdh9WHP1NbWyhlnl407WsTuQtiWAy0ZartKluJ1UjIZHQvhlY1tni1+QWfQEREBERAREQEREBERAREQEREBERAREQEREBERAREQEREBERAREQEREBERAREQEREBERAREQEREBERAREQEREBERAREQEREBERAREQEREHl/N1M2bOONuePlV9SPhKViaWmZG6V7uWotBPQLO5sYW5qxp0ZJP3RqSR/2jlhADVsdDu29jceK5pnlrCcxObr0TANuCfYp2UbmTesdpqJDr+y2yt3UU9u7INzY+xV6Zksb9Eknet8lQLp17b+5WFTVTanQt7ttvNZEA+CklpmStd3RqItdRKa6jywrmk6i5/MfOosdYWJvurt+Hvhi7Ugar8uaovpJRFrJLQSo382u15R1bmuEcp7ttismwiRge03BWusExddzhY3HJZbDZwyMwPcBp3FykT6ItWftLwB11ENVs7EqVkvZdsHE+HRW02YKOJ1hqf7Ar6mfDHbKMv0G6rOJAtZYumx6hmI+W09bjZZhsEj2CZti0i+x6JqY8p1whhBMGLRu2Gprm/Mtgrpg+MMYdRBvssBSj+voyNrMcfmV3Sus55IAuD13WGS/ZbS0RuGcp2kwB/hsVHk7T0ShOqk8iEIs8DotY8IlWYN7eCrsFySqI3tZXLdmg3UoW9fB2zWXBOk32WBlY1jngflbLamgEtJF7LWcQDW1s7QOTyFCYW+yl33sFMAXGw6qLopORA2RMqbuR9ipuHd5Kq828tlRcb8jv4qsztVgMxNtLTnwDvzLB1G5BWbzM7vQH+9d+ZYJ7rge9XqmI9UjORVRvyCqbbgH2Ko29rq1l5TyfrbCfApQfrTnAX3ChLfs2exTYWLsdfe5VJ+xKa/aXYBIcXDc/UVXy5KR25v1CpOcO+0eCZbItOPMKuPeplW9YtrbLTzucLX5qzrrGklaDfu3V26LUQCVRqmNMEm22gqvdO9qTSGrH86kPNRNxfzU0UL5XWaNgLk+C7Y+qut8KRaSdt1EROvvt7VdRRxx1DGPf13PRUJnuklO/WyiJ3J26hStvyKydBWPYBE+MaehPRWET2xyai0OHgeqypgpp6btKW4kHNgN1F51xKYhftkjkaezaHWPRqqAA8oh/BWCjmrKZ17XsdwVkKev9YYNcZLuQcCs54TrbN0g/AC4tub/ABVxp6+GyscPqWujDHdSbEK5q53QU73ssXgXbfkvOtHxOyNRXaspwL73VnT1L5IwZALu8OSu28iFS0anSa2i8bhUa3ZRA7zff9BUouN77Kdv66y/n9BUeF2Jq23dUBu5AY63sIKucvhlNDWxd7tKmTtNx+KGP/OQpKhtsQkt125dLLZarD6eKgonRRhjnxEuIFuq9LFPwRDzr/albYHIIMCq4nDvF0e/xWHr55YamIxuIcSQCD42WXoGNjwqrYSSQ9vXnzWGqCDiNJG4Czni5PTktJnt5U7e6W31MBnw1tNNXSU8sjWnWCehWp1mCsjr2hlW6oc4bOJ6rY81smoqWmq5JQ5gJZcNtbbZa1HiUDaqORzz3T4Let8cYY3PxOa2PJOfcRwi9jonGOT5TNj7QoBwcL+Smq6infUveJG2fZwud91TZJFy7VnhzUba65VOjet+SntYc+Sg0ANAHIKdoUJTxtDnHpsqjz2UZeTc3AFuqkZtzVa50WLbi9x7lFvC9I3bTAYk53rMbXCx0lx9pKmhaDYHxGynqKWWsxWQQsu2MBpJ5BZGDCIw4OmfqI6DkubstMvq+m63p+j6eK5J5+SnhkpZVmPciRvzhZsclQighiHcYAfGyrhu1+q6axNY5eB1/U06vN7ykaVGKp7VSaCRZVWg9VeOXEmZzVQKQWJ22VQN2QTDY+1VGjkqbQbKo0X5lBVaBZRG3PkpW38VMfJBOigW8lEDfZBNYeCJ71FBL7U+hRRBB3JQUylPNRsQLbqSwUzlAg2UTOxTO6gpz57qVw22CgUjbqpSB0JVQt8VIRvYItCQ81K7mqjmqTT5IlIR4JpU/tSwQUkDTtsptIBuTayqd1/yRz6qJQo28ks4mzVNe245hRa252NrqBTc26hpKuXRgbAKjIyx2KJUnNUulVrBSuaDuoQoG/JQIdfkqhaoWJ5qUpLeSlPNVDspPx1WRGx6+5CLhRO496lsApQgfJAOimsotYpNJQ3vWKmIuCApw0N6IdwbeCDCTC8pPmr/AAgf1x/1SrOYfhSPNX2ENHbuBP4h/MiWQkaQQB4qkW7Ks+5uqZ5ILWoh7aF8Ltg8EXHRY+goX0Q78usudfl5LKvIAJ6K3eAHgDoR9BUCBapCOSncpTyUoY7GdsNqdh8k/mWv4OO88nwC2HGQThtRYfiLX8Gae/t0CDKHkPnUjhfldVS1SuFgoFJzOqhbyU5BtupHFo6hQbSOAPMKmRc8lUtcc1AttumzamQAQDySUXIUbb+9RkbuLolS0/zJ+NtzVSxUtt1IiBvuFMBfYIBtyUzR5c0ENJGyyWA05mxSEW7sV5SfYNvnsrAg38Vn8rw2bVVPWzY2+/cpIzOLOknoMPk12DJ2i3gDcfnWsviGGY4+FosycXb7Vs2Nujhyy2VhvJFPHIbDkA7+dYbMkGk0uIN/EeAT5E7JCZV3aXcj0uqEhbvZVg0NLndfzc/zqi8XcNtje6vCFu7vdCFKWk7eKrObbl1VOxvewQUnODZA0+B96l7wNiNlSnkZ21w43bYWVc2O/igkdfoqraN0lNLVdowCPYAncqUAKDZQRLSm9n2AspIja3IuFTO7dxupoblhYebTa6mPsUC2nH9a/wDafnUC3e6nmF6T/tB9KIJD1VWamLKeOoLx+E/F6hQ032U08omg9VDTrY7UD+ZR4QtrbWWay58mcDo5qwwu5o2WZy0O9OB4t/OpJbG4DQNuhWkZLa04viDC0HY7H/CW9Fl2ErRsnWbj+INJ6O/z0hNvDaK/C6TEad0FRC0g8jbcexaplbDzT54weJpJbDilOBfwErVt1dX0uHU7qmokaA0GwB3J8Fp2WcQdVZ9wiZg0tlxanNvIytTnfC3bEw9UIiK7IREQa9muGPEZ8KwWQFzamq7SRoNvwcbST89ljKjLGDOzXT4a6neaZ1E+YxmVxGsPAB5rY24U446/GJptYbAIYWW/W7m7j79lZ4rgOI1uMxYpRYr6p2dOYNow4m7rnn7kGIr8Iy9h2JeqYtQdnQVEf4KczP06xza7fbyV3l3D8Kq6x+IUGGSRUsJHq875X3kPUhpPyfNZaHAqf1Oajr5pa5tQbydub9OngrKPL+JYYQMExh7IG8qedutoHgDzAQXeaf7W8T/6LJ/mlYV5ip8agq6vDJqmB2FxRtcyEyAO1E/Qtpq6WKupJaOoF452GN9vAixWBjy7mGCNsFPmqRsUYDWB1O1xDRyF+qDFtpZqnDc1OpcOmiZVsb2EZiLS78HY2HtVSufTVlPQU1FgdRHMyqp3OeaYtsGuGo3ssl9wsz/utd/JW/Wn3CzP+6138lb9aDPzGVsTzA0OkDSWBxsCel1zvG2T4tiUuCfcnDoKuUCWabtd7X3FyOZC6BTxVENGyGWo7adrLGUttqdbnZYGpynUYzIyTMFe2ZrbHs4Ygzf/AAtzZBiMGjrZ6982F5ew0RUJEYkEh70ni11t7DYq4zXUT4XicckDmNlxmmFFINX62++z/YA5w+CzWG4DU4MTBhuIEUel2mGVmrQ48iD4X8VLS5XpXRTvxd/r1TVN0yyvHIfktH4oCDLUlPHSUsNLELMhjbG32AWWu5shp5MRw+eWrpWGnbLeOaZ0ZcHWAILd+hWYwegq8Np3UlTWmpjY60LnDvhluTj19qo1eF4lUzukGIQhpPda6nDi0eF7oNLzBJRnBawRy4eXdkbBlbI53uBFir2CSgEMYMuG/JHOvl8PYs1X5XrcQo5aKbEoRHM3S4tpQDbyN1WZgOIMY1gxGns0AD+tB9aCTJ0UFPR1UcVXTzF9S+YiF5eGB1rC536LYFjcPw6vpJtctdE+MjdjIAy56b3WSQEREBERAREQEREBERAREQEREBERAREQEREBERAREQEREBERAREQEREBERAREQEREBERAREQEREBERAREQEREBERAREQEREBERAREQEREHmnNr+zzRjZIvfEKjl/zjliKaVrm6dOkne59qzOa3WzVjW174hUf945Yo6HgjTa/guWfLeI4W4jL5iTOSAbkHkp6fS+pJ7S5IUzYmta5gJs4EbqEEMVKTNqPvQmF2BfrbdTt+dY+GvfJPpDbtOwHgr8GxskSrMaR7pFzuqNeH+rOMYBPn0VZtvFTGxGnZNRKd6lgXtdBH21Q7bp5nyVlEX1crh2mgAXO/NT41VGasdGD3Iu6B9KsQ8tILeYWtMeo36otk2uZGSgOaLhrWh1vaqsWHOqIHTRPF2kd3rYq3jrHCV0j+9rGkgqdlQ5jYyxxaWHe3t2UztHDK4Xh8Gl/bTBkl7AHqVtNNWUVH2VJIR2RFw7mSbfWtAdUySS9qXWcCr91dFoZeRxdz8lS1ZlaNabbhj46rE3RfJ0axbwur1/Y0uoiZpIcW8t1gssVAGJue4W1xmxJ8FQjo46ps080kjnGd9u8bWusbY4tO5LW7eG+YXPG+laA4bqo9zBICHDbZadR4LDIxwFRUMsdrSkKlLS0URLRiVXrabEdodlfdYhlGTct8iLSb3VWKqp5tccUzXuZzAN7LRqmiqYKCWanxCsc4NJDe0usNgclccSbDFPNC6S4kLdiB4m6bhaLxPLrdPcuA52WuTRVFVVSuige4ue47N81RpcfqcDjbEyQVcshJMspuGjwAWQp8xYpMHEVAjuL2jaGrK+auPy2pjm8bhjXtkju17S0g2IPMKXWeYUXzzVBfLPIXSFx1E9VLpPQq0Wi0bhWYnepUpnnULkqg12m5JVeQd4eSokC9lMQiYa9me5lgI5Bp+kLCE90H2/Ss7mUgvh62afpWAPIeFz9KvWOFo8ItPMgcgpmus3bxU0ML3sL2sJANirymwuqqHANp32J8OSTKdLNznEEEbAKNC8tYQ3a5W1syLiM4Y8Qkxub8pvSyt8QyqcO1QwygyNGstJAuPJV3E10RxLCAvaHEgm4KrZctomJ27wUjaiJ7XNBs4NO3mrOJzmYVO5jiD2reSUiZiYkvqOW0NIcTc7gdFSqG/gJSSBaM3+CweEYhDTBz56h+p22k7rJsr6evbJFFc3bYlUtXsnnwrG7RwwEFOamQsDgLDVv18lUqpY4YhSwCw5vd1J8FPPRthc5sL3O0HvG1rKylFn6TubfArprMWRaJpA8s0MDblxF3FSDu7E7lS3LSocwSVpEM5naZXNJVdhKy42B3t1VsD3rI4G90mItxJtncQpjUSMlpPkuZqNuitsLZJBUlrwC0OtvyurSkxCppXh0bzYdCs3Svw+upXntBHI3ffqVjMTWNNKzvlMKmOGcuZYMce83w81lmdjNTdtO4BjQCd+i1iSGopu5N34iDuOYF+amnqqh1E6kjJcLjfxb0WXuo7osteZtWYXmIZlp4/63oKYEN21k81ipMcxKRxcahzfIKzMTmm7gpS0E7c109lN70xibVjW2ThxvE4C1xqdTSeRWewzM8FTMyKoZ2br21dOS1Nrg5ugm1lKGEAv1AaeXms8mCl48NKZLV9W8TywNrXOkkaNwtprK7D6iho2QSNvHHY7rmtLPSVTCK4zdqLaXsP4oCvqc0RPYRV9QLg7FqxifdxpaaRb4m5UXewSpe0gntR16X2WuYq/RVxPB/W3NB9t1d4ZOI4PU21Ejg+xtyCvX5fpauUve54NgdjyKvO71VjVZbHKyHHsK+5zmF2qxL/ySNx71hK3h5VxRGain7RwFwxw3PsWfwCMUrexc8O63WxmZggAsL+KpNYlaOJ4cCzBFHBWtbOHNd2TAR4WFli5HQgNMLnA6vFbLxHi7PMJc6Owcy9r9brVHFpc3S23vXVSPhhhPlv8PdiaP70fQp2HxUkW8TP8EfQpxsfNSheUFHJX1LKaMWLzbdXWIU4oamWkLTqiIBJ8bC9lnMj4WHvfiEje6NmkqxzVUxS4pJFC0BsROo+Lzz/MqTbdtLxHbG2Bw3nV36zf+EK8A32CssNteqBF/wAOf80K+a5X2onbuqoKpC3Mqo0+KgVm9Cpm81I0qdpVoEWnx6KoDyVMbEhTjl8rdRsVA4OtpOyqDYKkLWv4KdpTYrN6KZUwVOD0UxInuFEc1IOam1AJMidRKk1qIcCkCayhpARCo2Cgd+SalDVYWGygQIUhueSnJvc+AUhNkEpUNhvdRKlIsiYgJUh726mO6hYDqiUpvbopSp1Lba6JSFpSymPLdQ2HJBLpB3uqkbDa9uZUgta1lEOI26KJEr2tDrBS6SOQU5Fruuob22UEak1OB5qU2JuVGxPNLeV1GxUoqKavqRTQW1G53O2yv3ZaxUEDsQQTb5QTLRtirW3/ABH7e5bU6RrAXuNg0XJPRUtbUpiNtPmy7ikTtJptW/RwVGtwmpoY2TTNAD/mPgt1hnhqG9pBIHN5G3isRmokUEe//Gj6Ei+06hgzgNc6Jk0UevtG6u70VE4Bigd/Yrls8tVLS4AyppmgyNiZpB8SsG/MeOidtOYoRI7kLclS1164pv4WpwPEwDakcSreGgqKiR0UMZc5l7geS2nAq6uq3VUde1gkgc0DRysW3WLwNxbi9UC42a2T/OCtF1Zr2zqWHq6WbD4nVNa0Qxt5ueQFhX5swRjtPrV+lwCtf4gZonx3GZIYpHCkpnGOJt9jbm74rVdS2rXccqTMOtUuIUVbEyamqWPD77A7j3K4aL3HOy5LSV9RRytlheWlpuLLc8GxwljKiWq1B92kO5tKpeZpKax3MjM38K7frZX+ENHbm5/Ft86s36XyF7Nw7ceavsL/AF4+wfSm9wabS7K7iAfW+e/yVSdlY/3WP4KymO4p9yMMfWaQ5zQ0MafxieigzEIaiiZWh47NzNZI6BU7/kt2T292mFflaT8Wsb/BWvSt0Slt72db4XVzj/EzDMNAjoWGplIuRyDfatGGdaqao1mCMAuva/t+taVi0xtWdRw261xspXCzbrGYZmKkr3GJw7KX8k9VkzuL9FKPCxxa5w2psPxCfoWv4Rtr9gWwYqSMOqT/AOrKwODNJL/YEGScbAk7ALD4ljUcbTBSnU87Fw5BUMexR7pXUUDi1rdnkdSsKNr+atWPmjwryV1XIbuqHn3qmZpjzkcfeqR22ulz4q2oRteUmI1FM8d8ub1aTdZ6nq4atl4nC9tx1C1hpHMqeKaSCUSROsQomuzy2cgi3tUZb7bc1SpaiOribK089j7UrqhlJGHudv0Cz1pZOBbfdQtvdYaXEJxH2jn/AC/kt8B4qmMVqiNJfYW2NlPbKNs+ASFUbv7lgabGp43gTjU2+56rOwvZI0OYbtcNikxpMSm5C62fL7QKeggbu6rq3tPuaR9KwmFUsVbiNPRzSFjJpAxzh0uujYblvC6Grpwyqlkdh5c5t9rF2+6iUczLCZndGzKksUYGt87bgc7D+dWFaw1mXrkXcYWn/rALba7AMPqqd9JK6R4fIJCAN/isZiEVBSU5wmlikLAbOcTuD4JE7WmWu079cLHHfXG0/MoPIBsqdJNCGdjE4kROczf27KaSziOiuhTlu4EA2VNwJYWgkWCq87jkpNxz5IKBbqNiBv1snWwGyjJ3XCx5qFyNuiQgG+wVHUBUPI6FV22G48FbxjU5zhyKJS2Dah7RyJJUXbe9TPjBqA8O0nSHb/BSnc3QlRlBNK7/AJwfShaL+SmlH9ayWPJ/1I4EFBFjdT7DfqqQ1CZwcLFoA96u6RgfJuQ06SQVbG7pJHONyXblESps7wPSyzGWf1yo/wCqfpWHaCHub4FZnLAJqKjp3W/SiNs9XQ1stIY6F7GSO21OHLzWu4XlF1BPPLXVod6wwglpIIN73Wx4pitNg9EauqdYD5I6uPgFp1NS41nCqfXyzPpqVvdjtsi3mNI1eUxG0zVOLmaNlzoJ3KxWUi055wMtFm/dWlA/jWq9x3Lj8IpTO/EZJDbkSVjslH/yzwAf/RSl/wC9aphf0etkRFZiIiICIiAigSGi7iAB1Kx9VmHAqJ2irxaliI6OlAQZFFioc1ZbqHBkGOUb3HoJQslHLHK3VFI148Wm6CdERAREQEREBERAREQEREBERAREQEREBERAREQEREBERAREQEREBERAREQEREBERAREQEREBERAREQEREBERAREQEREBERAREQEREBERAREQEREBERAREQEREBERB5qzU4nNWMg/thU/wDeOWKabHYLJ5r/ALa8a/xhU/8AeOWN9oXNPlrEpw6+xarSvjmcwGM3bysrvZSyEiNwVUxKjE2PD4muk3c42uBeyuHVcHZNkMoDXcjZSVjnshBjYHd7cFQjZG+maZIRZpNgB0Rbe1wyRroxKH2D+V1P2kZFzI3wVGSJsscbgdLQ6wFuQRtDFfuvuzzTeuUaatXNLauUE37xN1brYcSwR8gNRA8OfzLVhDC5hIkjcLc9uS6a2iYY6lTBHUKFz4qqxzGbOaHA/EK5ijoHbySSC45AJM6Wiu/ErIXPVXuG4bU4pVMpKbTd5tdxsB71TfSWlHYBzm+YWxU+HMgMHYP3O7rjyWeTLFfDbBh75+Lwjh+GYhg+MMpq5mh8cgaQNwQRsR5FXFEP60cRyMrz/wC5H6lkWslxPGKdxuRQ0vfcfG5IHuCssMYJKL5Qaxpc5zj07xWe9xtXqKdl+3e19A/s6KSQvDSGEgnxWt1tU2GP1gA98kjz2H57qFVjLZ6oUbZQKdtwXHkT4q1nkpZWRQRSFxZ8onl7Eik+rGkMpTYnjdTH+CcI2gWFm81UkmdRUr3VE57acaDJbkPBYjE8TliDKameY4wwbBYt1TPINL5XOHgStIpvlbiOGyUALXscJzLra5xH5NjZbVhzxpab81zrCql8NWzvkB50keIW9YfJ3QL8iuHqqdsurBPwr0gsqHs8TdTXACVRtLHIOThZSE7DdW6ee6iuSvbZLJu7ZUHCwd4lVHdVI9wDb2W0qNazFczRAfkfnWNw+gqsTrI6GigMssjiGtCyuYiC6NwPe0H6Vf5XqqfAntqC+08g1a7ch4Ke/tqtSvc2OgyK6kpexe6KOS/4ad/LVb5LVew1VJlillkBhq6kx67EXLfP2WWl5jzrV4vVgSSOZCy5DG7XK1uXFqx0va9q+7ozGRf8XlZTWk25kmdcNoxTiBilaIxDO2HmRp223WuYjj1diThLNM4vb1B6LFuc5StJHLqtoxxDGbzKd0rnPL7kE7lXYe37mSNBsTI02Vm1pOxCrsaGs0yE6HO3srTG0RuVuOSvcNqHwGRzS0bD5SrwSYfEDGLSEnYubup6tlIW6QwNdfmAs7ZO6e2YaUpr4tnbukgc97rB5u4+Q5BYqWQvkL+Vyp5qh7h2YJ0t2F1R35q1KdvKuS/dwEk80v0UEWjJM3ndVbNtZ23W6ogkHZTEk80TCazT1sqkepgIB5jorcdRdTBzgdionlMSzGGVHrMjIp337MEC/UFS1dqaqDKd50A90+Xgsc1z2O7RnXqo9u59w4nxHtWc0521izKTYe+ZnbActiQFi6iLsnWIseq6DRQw/caZpA70ANrcnHqtMxSEtBlI3vZY4cu503zYeysWYwW6qYnUbXsOilPsUbaiN11uLwyWCQR1mJQwuu0AHWL8/JbJLQUVJUu7BpbcblxWv4F2dI6SumuC3aP29VdT4wyWSxeCL3JcL3K5L7nJuPDprHwallmjS9r4nC4PRZltZK4RyRu0SAWI6OC1qUyUlPHWRSxdnIL3A5EdCrL766qMgNYx1jzslZm3hW2Ps8tlwrMmKHM8FIQBSyyFhaG+Vr39q6Q8vbDe1zbYLjtHnOU4jSzVUDBDG+8mhu5aujY9mWkOXnYhhczZHOsG+IJU2iY8o+5ofEg+sV8E4BJJewnxtZaaWPY4BzSN+q2zNJdPl3D6mR15GyuDj13B+parHJNK5sQ1PuRYWuVvT7MMbeW+xm0bR/ej6FXpYH1c8VPELukdZZDB8r4limg9mYo7C7nc/gtyw7LGH4Jpne4Okbzc7mFW149E1hdl9PgOCcgBHHe3ienzrnUkz5Xvlfu5xLiT5rO5sxuGtkZQ00upkffeRyv0WvaiW3UY41G03UsNNm1B8al30BXw3PgsfhhHZzn/AN+JPzK+a6+yuorNG97qcHkFTaeinB2ueaCq02Cn1Hayt3TRxgGR7WjzNlUjkY8XY4OB6gqVoha4zjVPgtOKie7nONmMHMlaXWZxxWqf3ZjAzoGBXXEFzvXKRmru9kTbzutYbIDfU0EIiGwYVm3F6SYPqJXVEJO7Sug4fX0+I0jKymddjx8D1BXL8PqcNjYGTMIkc0jVq2B8Ss3gOOUuESODa1r6WQ3cxw7wd4hRG0y6A1yqBwVnRVlPXU7KmmeHxvFwQri6KqwIUS7l5qm07c1MCEFQGx9qEqTUUueakVA6wsoaipBz5qZQIgk9bISobKBNrIQmDgAQeqoVVTDTRPqJnBjI23JPQKcm4O60TiHikzJocKa5zYiztX2/G3sB8yT9F4iJXeI5urHxl+GiMeAcN7HyWPgz5iFMAK2Bj9Rud+Q8FqD6mV53cRbbZUiS7clRET6ymZj0dnw3EKfEqSOspzdkgv7PIq4cRdaPw5xID1jCpHbkdrHf/wBy/Mt4NuilXyhYHkpXEgKa4CgbudZouT4IlKCbqJ3VUUlURcUz7exUnBzHFr2lpHQqNoQ0hQsfBR58ku7nZQQgTfYooX5exQLgBc8hzRI4kdE5nmog3AWIzXXy4fgk0sGz3FsYIPK/VBfUWaqHCsQ7TQ+YNa5pLOXJZ9ubMPxaARxBzHFwJa7kbDl8VxWgxN8T+ylJDfas5SYi192sldFc6gbbGyrkxRevbPqtS/baJdawir0TNZIADM4sIHIusSD8AVNmvfD2f84Pzq0wKMVFHQ4vUVADWR6wCLd6xFyfiqeZMbwiakbCzEIS8SDuh4uuXBS2OO2zbNat7zNPDIi5y6w9RE23uK158YD+3J73V3jb+hVcIzbh2K0X3MpmyF0cLiXHl3SL7Kd1nAAAabdQuzDWlt9zg6nLlwzFaTpk8vTPkbUved9Td7c9lp+NY5FgkeKSsmaJ3skijaDvqLv6Vd4vmRuX8OdGx9pap4DSOYaBuuZZhxCKqqvwBcQe85zuZcqTH+Z21jhthmb44veeWHkJc4kklQAFkdZARZdCJ8oXKz+EspPUg+UkvBJsBdYEgc1d0jaiUhkMhbbmQeizyR3Qtj88N6wdzXUcTDKHPa3vC/K6y9BLDHUEPka246nzWm0sdZhkceJudrpzII5SOYus03CqOskZOK0l0nJpcsJv28w07JniW95ro8QxH1NlIBJRgapgHddrFazmPFZMu5ampYg5pld2UermPFRwrGK/L8r6cdpVR9WOf1ttbwWucQc1UWZaOjNIHxOhlf2sLxuCQN/mKpWnfeJdE57Ri93MeGkue57i5xJJ3JPVS3KuX0VQynFU5lo3ct90oqCevlEcDCfHyXb3REOLttv70aTt5HDsw7U3k4dFtuXMTq5ZXUNee+BqY4jmOoVKjo6LDYtMhAf1JV7hjYX1XaAA7EtI8LLl993W1Hh0zg1Tc+V3icbZqOWEvDTILC6xFNTwUTXtje6V+new2BUubKmoo6wQE6HNja8A9QQsHBiU7W6nS7Xvp6BdEac8xpjZnOdI57ibkklU1kMVqKed0bYIGx6W94j8Ym3NWBFlaJ3CLx2zpBERSqiDYqYG526qDGF5sLJYtPNBcQ1k1O4dkbNB5KavrTWPa7wCttidz0UGnp4ppO0C4nmUB3F+SnfDJG4MewtJF7FSuaWncWuiEZHAu2WWwGsIk9Ve7Z27b/QsMqlPIYZmSD8UgqJgbxh7nNxCmc07iVlv4QXW2yfgS8Ma1z3F1+p3XIKJ7X1NM69gXsJ+IXV8RfIKd/qh5aQL9BZY29Ex5U6jEprObYWY3VcfQtckqJi8yOGzjdXsUtVOJID3SD3gfBWAlu50XPSbKYXhpDqiWmlkfC8g6jf4rKUdZJUxNc4i5G/tWFqDeeceEjh86v8ACj+CG34xVkSyWokauql1C9r81F3kqUhEbTJbkLqRCS2obqLlDWH2fY3cL28FNa9ri6CVxDInHwCpxNswW5lVagjs9IG7nAWUPkgNA5BEyo1XaRsE0Z3F2nzBUQC5odboFUc3VE5h6hU4iXRAHYjZD0Up7CllI2Gvb5ksTzCjM3+tZQPy/qUwaiFalfFC90z26g1pbbxJBsrRgAjBtud1WkIEEjid+6ApQLMA8giJUHNtLqHVZrLLb1M9uRa36SsXJEQ1jhzNwsvlYAzzEfkN+kqJVUeJDbYRSkdJv/CVnMDY0YNRaAB+BYfmU+P4HDjuHeqzOLSDqY4dHLU8Nx3EsqznCcahfLC39aeBc28vJTra0xzEocQKlwMdOQQDvfp1WCyR/bpgO3/pOl/71qu814gzGJ45IGuawA7EKfIlGBmzBZCDduI0x/8AijVEWjba0cPVCIi0c4iIgLWM459wnKMOiVwnrXC7Kdp39rvAKrnnNkOUcFfWEB9TLeOnjPV9uZ8hzXnWurqrEquWtrZnSzTOLnvcbklWiNjPY/xBzNmCR3b1z4IDyhhOloH0la2573m7nEk+JUEVxEEjkSFlMIzTj2ByNkw3EpowD8jVdp9x2WKRB3DJPFijxt7MNxwMpat1gyQG0ch8PIrofNeTASDcGxXa+E2eX4vT/e7ikpdV07LwSOO8kY6HzH0Klq+sDpCIiqCIiAiIgIiICIiAiIgIiICIiAiIgIiICIiAiIgIiICIiAiIgIiICIiAiIgIiICIiAiIgIiICIiAiIgIiICIiAiIgIiICIiAiIgIiICIiAiIgIiICIiAiIg80Zs/trxr/GFT/wB45Yxhusjm12rNeNDVyxCp/wC8csYDa65p8tYVGC3NRfu0qUE296mO4t1UJjyo4g+pp3ieEDRyPxVuzF5rfrYtffZZCqfG0MilNtZJt4qlO+mp9TQzUSbhjd904WJK6N88FLGBd5a9x6DqqUUjmPqo9RMYLbH3q4hpBqbUtgax+nrzVRlTFLMYg1rWsB7Q25eCDFGpnD2gBxDiN/AKTFJY4WBrLa5GkE+9ZaqfT0kD59V7NNr+K1KWWSeQyPNyVele6dqWtpJ1VzS9m57WOda568lbcyo2Ld+oW08qVnTYBXNoWgFgItsbXBWSwnFKOoqmCQlrCLkeBC1H1h7gGucSPNVqSoFPUMkAu3qPJYXwxMOjHm1aHoGgy3h9bh3aYeGh0sDmlw6kjYrjeZY6zAY/uJNeOZpLZR4gLZcqZ+my/JFR1Li6BzrtJ6NJWN4sYrR49jkddho1RMgaxzrWu5RiiIiInypnpM27vRol/FTwlofd4Nutual0OteymA0iztiSuifkyiJXFTJTzRjRqD27C/UK1DQVUkiAN2u26FRbEQLgiyjwnU7SscWOa8dDcLecLmEjGuve7QtJmDWtC2jAJtVLGbjuXaVy9XXurEujBbUzDZpwX0wf1YQVTvtclTQzwuhdG+RtyNt1btmaTo1j4rm6aZjcL5udSnLgdgqU+zb73UXO32KpyO1jmurbFgcZd/XdPqtptvf2rHS1jZalrYrl2uwHTyWVxuhramoibR0ssp03GlhPVYqPDKmjxGmNZSyfhJPkEWJsdwrdvG5TW0+IV5sErJYwWNYXNcTcFYt1FUB20TtjYrcKMubVGCnpXsDhex9u6i+gqZJnGMhjdW7dPNZ1zTDpvgrbmGmGmkbbWLE77qoKW+gHY23C2XGMJPqxqHtAcGkja2y1pk7ydzuGlvzrel++OHLkx9k6Tsha1pBNyG3VGV2thI20gFVHSbt8S0gqkCdTmnq23zK0eVJS0re0maD43V7iLxFIxzPDr0VhBL2Mgd8VeSwzVlG+saw6YXBrvZbZTaOdyiu9cLBztRJ8VAXPJTNjc42CucPjb6wO1i1sHygrwpqZWhv1SxWWxHBzH+GpLuYRe3gsXpOq1twpmOSYmE8cLpN72CjK1jBpablZWkgjbRF8gvvYFY98JkqCxrbDqfBPo0nHqFppNr2URtzV1Vdk0iKHkOZ8VTMJNtIv1TWlO3SETtIcSCR4KXSdYDd1PKC20drdVXoqeRw9YDRYbC/iqTMViZlaI7piIbRQ1lTW4ZEWdyNrgyS3M2VriuHamGRg2J1WWQwCmkpsMDX/APGO1kLINpopy1jx3Qd15k5O20zV6nu5yViLNAno3Ql12lT4Xhk2I1IiYLNbu53gFt2J4HBOT2R025rCMq2YdTGKmlBe513AtXTXqJvXUeXJbp4pbc+FvjnYQSeq0x7kYANj1WJ1d1w6kqaonfNI6R53cblUr3Nyt6V7Y0xvaJnhdSVks8bI5HHQwWDentVHsgTeM3Ul+gU8L+zcHkdVbXb4Vm3d5CHNDrtIPsWSosSfSMjgdKXU8nec09DyVGombWMGiMtcDYeFlRNK4CNjtiR8N1WdWjVkxExO4dJjya7HsIp4n1gZGXCVujewsdvnWyZdyDgmBNbM6EPf+ySbn3Banw0zN6nFJhVY7YXfC4728WrO5tzHikGDz1lC3RoLd3DfSTYmyy+KfhgtqvMtkxHMuH4TEWNe1p5AN3cVpmL5orcUPZMJih8Adz7VgnSOqbSzPLy4Akkqdp281pSkR5Umd+FdhJ2VRoOi3kqLCLqoXWFrq6ijhe8Mxvt6xIr5juf0rHYUT6tIfGeT6Vl6TDa6qaHQwEjkDySZiPKYiZ8JQ7qrPGsVZhNEZgbyHuxt8SsnJhWIwML5KSQgbmwXP80Yma+pZD2EkQguDrFiST4JWYt4NTHlYVVfWVknaVE73E72vsFeYVjNVhtQyRspMV++wnYhTOy7USw07qazjIwOc4OuP5lZT0E9FOIquPSL7lV7qzxE8tLUtWNzDZs5QQVzqOojmbqfGdLb9OY+Zag1oaTc3ANlf1FRBPHI+V0olY0CO/IgbAfBY0Hp0J3VqzM8yidRodG62oDY7hQbG8kCxF1XNU1vda3YclIKl24sFdThvHD+rd2FVQPN+z0yNHhfYrcQTy8VzrIUzvutM2+z4Tf3ELoTTy3VEyqg36e1TA+Cp3NzY9VG58UVVASeqnuNKo3t1TUidKocLeKa+lyqeu1lHXvyRKYOJNrqOot5qmD3r+CiXIlMRcX5XWqZwwmiqZqetnm/CAdkI7/LF7/WtqJ7oA5rmuZqypr8wdm0PLYyGxhvUDmQq38LY47rGI5chmiNZRO6i7RyPjZXEmV6WOg0N70rmtIkvuHeCy9H2cI9See83n4eaSv7ORrWbgHZed7+9fh29WMGOfi15axlmjxChxuKcU7g2N5a8kbaTcFdNDg8B7SC3yWt1tdFh1I6olG42aBzLvBQyw+uxF81dUTujDLBkbdm+xdeHNfNzMcPO6nHjwR55bKSAsrl1re0mlcwOOzW3HLdYekfFWTin7ZkbjsS87LZtWC5fpHyVFfGGt773Fw+YK+S3bGmVJ7uYZlpNrA/MsNmemjdTx1YYBIx4aSBzBWDm4u5Up3mNhnlH5TW7K+jzRl7NlO7D8Prm+sPaHsYdiTzssY7qzuYXnnhiw5obfwF7rT8Xz42KSSmw2FrtBLe0dyutnxKCrhoqpoYRIyJ9gehsVxwl0chDgbg7rqj4lJjTbaDP1b2rGVdOx7eTnN2NlvEU0VTCyaI6mSAOafIrj7pYwy0PynG525LqWAU0tJgtHBM0teIwTq6X3SY0hkuXJa5nuCeXBw+AktjkBeAOYWxg7cuatsSfCyjlE9tD2OFhzOypv1hNeHH7ttexur6idUSERxPJBcAGnxWx4dhOAyUwnq9RmeTaJux+Vay2KmwDAIXf1q03DQ5oJHMFL3mJiNeWtKRPO/CvXUksr6PLQxCSOCkga59jYvkdvv5Df4rGY/kgUNN6y+XtDIe70IapaqmxaevxKtp59JgLCN9yDb6FvwifiOARx1GmSdzBpOnkvOy5LY7b27KYq2rHDReHuF01PjFTTVDnGWWC0bwfki4Lvet/OBUYP8AZMn8JaXNhv3Ixqma0u7WSKUvLXd3SCLO9+/wVhmzHZcMo+xgmd29QNLTfdrepXVTeWImJcmavZaYlhc3VsGLZgkp6V7vVqFpYHE87Hc+8rVZDqcXeJuqscjmxPfc3kNiepVEkEEgdV1VjU6Y86UyoKNrKC0ZpuYV3h7rSXBIIHRWgOyr0rtG97eKrfmrXF9qGzupat7ZcPcx72zU3asDXd3lcH5lbNxCKMtDXlpjs5pvy23Vanxiop8O7Uzhz4GmPTbcNI2F/Ba1Me0eCwEXG481zY6d3Et8s65hs1Dj/azu1SEi/eDuRCwOLSwz1TpIrd7d3t8VZ6ntBaCRfmoXIsT71vXHFJ3Dnm+41LZMPdS1dFCZdzGwxuj8R+UsjgVLHSxvs2xeSd/BadHUSxv7SNxaRystswPE2VkRY8BsjBZ3n5rmzY7V3MTw6sGStp1Kri0cxk0QygtePklqs58ROCOe1rWl5boY3wvzcr2umjB1OeG6O97bLUK+skrqp9RJzdy8AmCvdP3LdReKx96NbW1GITOqaqVz3u5k/QrdhI7o6qJDtLQgbp3K7OI4cMzMztAtPMm6l5KY3UY4y92m9lO0RG+IS7kIRsNrFZNlE0UxBALlYzwujIBVK3iZ0vbFasbSRkB246KM7NL7XuCLgqDL6wQLq+kpmviEpO5sAPNTa3bPKaU74Y/UbWCBrjuAs5QYI6ZtnsuStgoMr0kbmukAICxt1Fa+F/2e0tInqH1Dg6Q7gBoVN79TQ0m5atnxjKLonSVNJKwRAkkOdawWueqSFpc1zTbmAtq3jJG2V6TSdSoKKEEbEIFZRttDJeKJw5t07/BddrZmtjbTtsNUYkv4lcZwyZslOG6twLLpc+MsdR4ZI+xM0DGf4J5E/MsJjfC8faQixFr6qSJjmuOki45jbl8VhhNI2oBaCQSAfJVYZ4YKiol1hjA83bbdx8fnVvHiVJM7sKWJ4cTqc5WWajWSdnW1TLX/AArvpWQwyQGEbc3LF4qS3E6kf+sJV9hpIgZbnclFZ8sy/dSmxsFBr9Q580JspFKZ72vBbuT0VRkmpovt7VTkjje/8KL7aQrWS8T3NBOgbAkqSI2vQHSzRxs3JJtbfdT1OmFxLrMBcbBXeWKSPEJHT279Npc252J3Kusfw2BtHFVseGzAFskdtufMFTqW0YLTXv8ARhy4CJzrm1uaoRPDtTr87Kd0hdA6I2Pdt7VYxTd0x6SLeKhnxpdPLHwSxl4BL1MLAgW5K3idEXCTQ4m41g+N+ijDKyWsEbjdgJDrlFZ1EbVntEkZaRY6wSPKygbONvBZx2ARvfG9rnBjo7usbgFYTEKaSkmMbGnTctDj1ss4vEzqGUXi3EJmSsa9ocbgLJ5dHqs0xkBDTYA+9a66TTe97hVX43UNDjCS21ip1teI+bpEFQyV4hYCDoLlLU0EFSAZYGSOA21NvZc/w3MGLNqx/XHNpF7LIjMGLkkuqCFnbJFZ1Lmy9ZTBbstC5q8nvqKsyWDWE7ACwWfytlinocWoJS0FzKmJw26hwWu4ZjWKT1T45ZyRouPdZbTgVVUuxfDg6V1nVMQI/wCuFasxfmHRizxmp3R4dcREXQCIiDgHFjHX4xmyalY+8GHf1uwdNQ+Wfjt7gtLVevqXVldUVjzd08r5CfNxJ/OqC1jgFc4dhtbi1U2iw+ndNM8EhjeZAFyrZVqSrqaCpjrKOZ0U0Tg5j2mxBQU3sfE90cjC1zTZzSLEFSrepqWl4jUjq7D42QZhgZqqIG7Nq2jm9v8AfeIWjyMfE90cjS17CWuB5gjmEEqvMGxSowXFKXFaV1pKaQSDzA5j3i496s0QeraSqiraSGtgdeKeNsrD4tcLj6VWWs8Nal1XkfCZXm5bE6P3Me5o+Zq2ZZAiIgKlU1EVJTyVM7tMcTS958AOaqq0xSp9Uw6oqBSzVGhh/BQi739LAeKDGRZ4yzM8xR4k0vDHSW0m+louT8FJ9/uVdWj7qN1WvbSb2+C0HLONto8Yq/ulh+JS1Op1DQy1DB+AboL9Lv76258ljGYnjhpTmX1nEvXHUdu19Wi7PT8q3Plfra6todqgrqWpom4hFKDTuZ2gedhp8VSpsWoavDBjEMv9aujMoeRbujrb3LXMyjEq/I1M+DEKem7WGKSqkmuA5hbdw28T4LX6WDG8ZwmdlZXQ001RDHC6ljdobTUIJ1SaPEgfBRodIoK6nxKihxCkcXQ1DBIwkEEtPLYqWsxKkoZqWCpkLX1kvYwixOp+km3lsCtDq8HiwekwXEsEzFiFRTzV1NC1rp7xmMnlYexZDPEeNnG8CdR1VMyI1oEIfGSWydk+5O+4tfZNDK1efcs0VVNRT1rxLA8xyBsTjZw6XAV3guZ8Gx+SaHDKl0j4A10gLC2wN7c/YVzGaopI8WxGb19khq6l07QypkisDYfJA8ua2Lh6+nbj1fIKoOdVQRtYztHyEaC65LnAflBNDcGZiwZ9ZU0Pr8QlpdPaBzrAXvax68lSizVgk2GxYtHWA00szYGuDTfW52kAjpuucY9h9JLm7FxQsb2YbE49myNw1FpLj3iN7+Co0+FzTZIweTDcUFP2ldFHNC2Nri6UznS8nxAHLyTQ7Ii1rJNTis0OJ02LV7qySjr307ZXMDbtaG9B7VsqgEREBERAREQEREBERAREQEREBERAREQEREBERAREQEREBERAREQEREBERAREQEREBERAREQEREBERAREQEREBERAREQeT831skOdceaTdoxSqFv+1cqEFfDIOe5VPPH9umP/AONKr/vXLCtcWm4NlS1IlaLNqDg4d0qe9rbdVg6TEXRDS/fzWWgqWTaQCOixtWYaQuqlkIInlaTsW3teylp4o2xyzRP1P083DcWCqPvq0kXb0UpEzC5rYwWki5A5qqyyFRWtp+3OrTufYrmlgfDAZnsu6Z2t/kPBXDmMfTPhBAB5AqSerML44mx3Dm3LuibGKx6ra+njiYLajqKwbVkscnEszI7DugcljL25Loxx8LG/kHNTO3GykU53AFldEJFM0kbqBBCmaxzuSEb3wvXVnbNp2tZZ0DeZPyt7rKy4lHijHTu0xzBuktaLBy1/sn6dek6fFGOfG7U0281lfHFvDauS1eJhdaQ5piBueZ8lbTgggFVqWcCpu/cP2Kkq2lsxUxuLalNp7q7hIdTWaD4XUsbrHnsrnVG+a79h2YHzKzOx2KtHLO3wyqyva4WBupoquoiZojkLW+St1G9lPbHhXune1d1XUGx7Z9/8Io2pqmnUJng/4SoDmqkdybAqNRBE78sthWPVNLUtfUAzxA95hNrhbhS53w9zgyjwiljcf2Rur6Vz1sLnAkPAUrHyxygEkFTXUTvSZnjTplbnbG2tZFTVEUIAsOyjA2WLxHHmvxWiqMQaCCWSNkA5O5G613Cax0s7oZTcW2v0Vxj8ZdRU09vkEsJ9y36iIy49wjFM1vtumK1MbahtVTQNdG6PRcbe/wB6tKWnqZJmyy2Ee923usDheKy11A2nEtpou7v1HistRipBOurkLW72Lea8eazXiXtUtF43CpmR7BSltuQP0LnRNnHfmtozPihfGIGbE7LVb35rqwRPbuXn9VaJtqEznHVdA4m/idlBjHSPDWNJcTYALYqXCY6GnimqYY3y31OY49PBazMVc8RNlvgOV6rGH9pI0w0rPlyuG3sHistiYp42MwrDo9MDDv4uPiVc1edI3Uoo/UfVmgWAZyVjTTRT99kgJO533XLmtb5OrFSsLA4c2JxAj3PVV6ekZHr0gXesqWAgeaoysERDxbY7rbDu3EptSK+Eez0Qiw6K0dg9NVSh7m6SdzZX7naYt+SuaSFhj1g89l2drONTPK1bg0b2BjPksGyx02HGB94/lO+dbLHPHS3a4gXFlYzXmmDYG9Li6WheI35YZmDQvaZamMx73sFjJq+KnfLDQw2a7uh7tzZbZWRSx075ZtLWtHwVlh1CzFphBh1Iyd5/JjJA9pXPnydkxERtWab8TpqrXDUDJckKvT1zoAIwzUL3HtK6jQcNpZtLsR7CFvVrGXcs5Hw/y1HEI3Uep35ZNisu/vjUwzn4eYlgsAwGStpoe2qIoSYwQ1zhqv7FmH5TqogTE6OT2GxWs5n4eYlQudimAV1RIGd4sLzrHsPVXeSM71EkrMHx6S7ydMcx2N/BypPTU1w0r1eSZ1CriGD1tPG4vp3gW5gXWoYjl1sdO+WOQlzRyK7aLFuh24+Kw+NZao8Qhc6KJsc1uYGx9oWU4ZpO6Smeo7uLQ4FW0roHtjO7nC6tg03WyZnoH0VSGODhPCbOBbYW6ELH0GGOqYjK5hBG4811Vy9td2Yzj77/AAquEYXDOx003eDRfSFaVFBK2UBrbMebs81nsPiNC3tDY7EOafBWTw/FK9sTLiCI7kcljTLM2mZ8Om2KO2KwtKWhrI2iodGQ0Gw8LqEznTO1D5QsAs7iEzp2erxkRwQ7A/leSt8Ly/WYw5xp7MYywJPL+lIv3TtWcfZwmyrFI/MNHFGCPwn5lvmNwyVFHWUMsRabGL23Gx+KssvZciy7iNLUVMol7e7GSfkvtyPzrZsTa6eaSJzbWDQD49bq9fLLJXcOcRE6Gh3MABVgeg3J6KFZEaesmhP4ryFXwtrZMQp2OtYvaCFrM6jbGOZ0ryUsFHGz1uciVwB0NbfSD4qVtPJMWinvKHGw081tVdlyGoldM6UN187qwnhdhVI9tA1utxN5fxtvBcVOovMtrYqxC3wPA6ejp9OJSd/tHOLRy3N7LOSVbgy9KG6WODmtG3JatHXSyjtHSFxPP2qpFWyNcATYflKt63vzMtKar4brT4rHPG2Sx73MX5FWGOZZwTMEJZVU7WSc2yNFnArCwVr4JbxzAtfu7oszS4hT7NlktfxKyibUncStMRaOWp1WX8QyzEBpNVTh1o3RjceAK1rF6oz1rjILuabEea7CC2RhGsSRu6Fcxzdlqow7EnTU0TpIKl2phG+k9Qtccxadz5UyTaaxViZKZlbTdiGAyOHdPmreXJ2MspBVti1gndjTdw9y2vLmFafwxiMsgFhts0rbaRskQGuncb89rrpxRah7n97y4nPh1dTEdvSyM3I3b4KgWkfir0B6phFQ4R1sLBI6+jULH4FaviWTqXD6qSSSBj6eR143W2HkVtF53plfF2RtrHD+gkD6jEXts2wiYT16lbo0+BVi2ow2hYKds8MIH4lwLKylzVQNlMcIdKxnypByCTLHyz7X+Km1XCsqCupq+nbUU0oe13xCuNRUp1pV1DxUQ7oqQJ8EuQiVQOF91MZGtGousFRJsL+AVpLK5ztzsiF2+rjbyB3U0c7ZDYGyxrjc3BV1hkImlD3khg8FW94pG5TEbnUJsRrRRUM9STsxpt7ei17AZqeq7CtqKdoexpZq6uF+a3B9DR1bHwSRtcPPe6xOLYM6GIGjh7zNw1uwsuHJnredQ7unp2cypVWGtcyaeOsYXAh0TdNibkbn4qoyho6eB8kkZkeyMuuT1AVjRseyXtZmubZu4c7ZpUcZxJ9JhlRK6NzQYyGO6OJ2C1wRS3lTqMl4+z4axU1U2Jz3lb3ITZjQebvFZeLEpqKhbR0YawR96R9ty7qFhYWmnpB+yBuo+ZKqmb+tBG072a2/ibkk/OumtYrGoeVkyWvbusyDMUqKdzZ3DUNXeI6K5zOcMxTDodU2ioDdbAPxhfdqxdI8vbpeFUpSOykEjQ7QQxoP4rg4EHytupnhOG0xOmNblfEaqONtLhUzNTgC+Tb3+xZvKeBfcytdUzyxGcAiNrX7t81lW1lS+d01RE+Rr4gBJHLcNtz9l1aU+HRSufidJTPDqbVpLZLmS3T51nMzrUu3cb22JmImvp6qN2oy6S14f8oXHM+S53iuGwyzFhZ2UoFz4E7rOCGqw/EKeqkqCJKxzpHRu/Yz+Lf2FZWny9Q4lVmOtlAEJ1F5fa4O4t7llaJrbcS1rMTxMNfyZk812JwVFZTvdBE8Fzbcz4FdcxClpJKWQTlsfZtJD+QbYKyw91DRRiKnmhjjZts4W95WCz5ikjTSUNPqeJg55a021XGlvuubpu17RuUTERHCymxZvYCSjYXlxIG3hz9ixP3aFY5jZbRPY9pD3Nu0gEEj4XVF1bE2kqHMn7EPc1wDt3nxI+PzK3paukZUwgNBi7drySSdLbAWI9puui9YiIivlhjne9s7NFSzYt65QzxOLpGPLntADLix25WuB71DCm0pmlLb9j8gECz5JNVyd/AEb+assWPYNdDNIyaWR/bxztNgyNpHdA8eYHtU1PiHq8ZbPATJDCTFG5tn6nOs4nxt3VFqdnNvKfeTMar4ZavweodUOr6KWBw0BsjC6+trtgR52Ku8IzD9zDHg9W4vkaA0bb2VShxCWeljrJGwzNbTaDYaSS11nbeIIViwU1ZXMqa9mg0wd3mndzLXAPs/OuXqunrau3X0ua2+20cM1j2HwwU0eMNAayJhDz4M5g/ElcaxrFJMVr5a0kht9EY8GroHEXMtUMDjwyhB9XqN5HtGwA5NXMiO60K3Q1mMUbYdZP8Am6HHutHQBU77WUXu1EqW5JXZEMpnjSU81BTbX3UDz2Vmcp2Nadi6yrUoHaEP5dVbD2qtGS5hAO9lFo3DTHPK/r5aeKiZSQPDnOeXvI8uQVvHPFFTfJvK48/JW8LWPlDJDYEgX8FdYnTRUxiZE1w1N1b9d1nFYrqqbXmZ3paudG4EkWJUlo7jmVUpad1XUx08YJdIbCyz9DlGolmtM3S1m5JKta8U8laWyTxDXXNs7cexXGG1D6atjeJNILgHHyWfq8ChkndBTkARnw3Kw2K0DqMt5H8U28VSuSuThe2G2P4m5DBnTCV9QzXHHEX9zcPJBDfpWlR4XUS/JaWm5BDhyW/ZNr2Yhg3ZOJbNTkN1A8xta49yw2P1LHVHawOLZC4amhtr9dlTnFxUj/M5s1t+DYiDtA5w8QrdtJUmcU7o3B7jaxW04NUS1Uj5JLiNgGx5kq+npI5JhUxgBw3uq/tFq8WhtHTVtzEtYnw6Gnp54pmaZYtw6/M+CoCCIlpZO0ktvpCvMxYiJZn07A21wXEcyVhWSGNweDuFpSLWruWV7VpbUQ2GFrXRC3O24VnVwAh23MXUlLW63t1PAJ2t4lXUzrt9yx1alm0Wi8MMGlj9+hWWgLLDa4adVlTpsJqK2RzYwRqOxI2KmMbqCV0VQQ14PJaX+OOGdY7J1LLUteYwNPwWWjxuLs+93dt1rUbo3kHXbZUq+oEEBYx13O29y5ox906bTftjaljOOVGIymNshbCDs3x9qs2VXZsDAwe3qrW5UQTfmvQrSKxqHBa82ncrqZkTxe/e8uqtnxujJa4K7qdF2lvVouB4qdxidQl5A7QGynweUmG1ToZg03sV03BZW1GDUL+xbIYpnsJcfktve/zrlMR0zMd0DguoZShZPgU7HgAMntc9LgclS0RvZHlia8u7SSGnJDmPc4k8j4LJYXhlTS4P2ro/w9UWtaL7hvM/FV4KBr8WayZvcZd7vAgDkrPGcbqqyq7Clp3BsWzdI6Ku12tZihMGLzNIsTpJ+Cu6Bg7FhPKyo5njeyvi7QHUYGF1+d1cUItTtJvfSFbasryNxtZTF3RU4zd5CmcByIUoWnrbjI6QyNaxvQhSVLi8Rvvs432WRiEcjSTC0e5WlWLEWaACSpWjyzOVXWNRpvuG38FlcdfEMNOtveu4A+awuV3HtqhhdtoDvfdX+YnubQtsec1/pV4+y9XHXfSTLW42Frjc+ajJGdfaA38k7Qu3G/QlV6dvbOETWnV4KkRt5WvC1fExsczWvdsGuN9t+qnw6hY+vZTznSHkanXvpBHP4KSdmhk7DzGxCqYY5zaqF4sTrba/uRExxputHC4YZBMxw0yM0n2grU8yuc2pgLbAjtBYHlZy2+nEH3PuJe8JC1rB0bqO61DNDAKqPcAkvJFt/lLnpEd0ubD9qWKJkdYvIF991RewatRO1uQV02mnnbrYwFtrC/VWjg5ri1wtY2K0iY23iYmVbDYBU1ccBkLRIbXBsVs/3Ko3SOj7GQBrr3ubWutWptcdbCY3WJcLb8t1uFTUSgmG9gAL2WeW1aR3WPd1yTzCEdBTUkgnpwdtib3vdZrAHOOMYb/0qG/8MLCUzyA5hNwNJ39oWXwI2x3DbdauH/PCYbxeu4TFIpxDs6Ii6lRERB5UxCldRV9TRvFnQTPiI82uI/MrdbtxbwF+E5qlrWMIp8SHbtPTXyePjv71pK1jkFXoqKqxGqjoqKB0s0rg1jGi5JVBXFBiFbhdS2soKh8EzQQHsNjYixQbjU1tJw9pH4bhUrJ8enbpqqpu7aYHmxnn4laO975HukkcXOcSXEm5JPVHvdI4ve4uc43JJ3JUEBEV9geE1GOYtS4TTAl9TKGX/JHU+4XKD0Bw3pXUmR8JieLF0Jl9z3ucP85bKqVLTxUdNFSQN0xwsbGweDQLBVVkCIiApJZY4Y3TTPDGMBc5xNgAOZU6lexkjHRyNDmuBDgRcEeCDRMJiwfEZ8xYzNURGKnr5HwVBf3Gl1O1hN+vNaRFgNQcuuqZaCgjpWu9VbVujl1P2/XbDp52Xao8Lw2GldQxUEDKd/yomxgMPtHJVzFEY+xMbeztbTba3hZTsaVmKjw+vy7l7DJJHVInnp4YzBKWtfZu7r9QACfcqOUqKjOOR1cODzwO7OqpppTK54L2SBtnX6EWI963gUdI1sLW00YFP+tANHc2tt4bKo1jGXDGgXNzYdU2Oe11PhNJiOH4Pg+JsnE2Nx1PqrHA+rhoJeLdBf4LPZjy5XZgxCndU1vq+H0JE7BCD2z5NJB36Cx6LNxYVhkFU6thw+nZUPJLpWxgON+e/NXabHIK2nlqMTjxWoq8QbI7Uxjmjs5Klt9o4o+bW8ruKz2RIqqnzC6mmxeStLcPEs47TW2OR0mzQfENFlvjqandM2odBGZWNLWvLRcA8wCqdJhuH0DnuoqKGB0pu8xsDS722TY5fUUeDffHXU2ItpaZkeJTzPMjLFzTEAwDbdupxPuV1hUdPAzAMG1UYio3/dCrqIdmOjiaWsc8kDcuJ+C6VJS00rtctPG93i5oKkdQUTmvY6kiLZGdm4Fgs5vgfLdNjA5FlZU0+LVsTw+KoxSofG4cnN2AI+C2ZUqemp6SFtPSwMhiZ8ljG2A9wVVQCIiAiIgIiICIiAiIgIiICIiAiIgIiICIiAiIgIiICIiAiIgIiICIiAiIgIiICIiAiIgIiICIiAiIgIiICIiAiIgIiIPImeP7dMf/AMaVX/euWFHNZzO/9ueP/wCNKr/vXLB9UEb2V3S1DmPBa61irQkFGOLTqHRRMLRbTamPkqI9RfYGyuYHPYXaztYAeZWFw+d8kfPrYrMspw5zH96zfn2XNaOeWsTtNURl0GsOs4bhVIomR02mQ6hYncKnNDJO3SH6R4KoBPBFp/XL+HRVmCWqYwx4qy8ts1w22VkWO0hwGx5LYMUfHM2Sme06mgEG3IrBu1xjszsAbhdNN9vLKeZRp2jXpk2aedwp2RFkrnadTGGxPTfkrymjD4m626j0IU7qewElyGv5jzHJZ2yREt64+ITx0VPUDvMIJVGqwSWCN00RLmt3PsWTe+NrI3NFiW2PtVSCtFjHKLtOxXPGW9Z3HhrOOssHQdrK71Ysc5jvmWao8u00zXU80li/9bcByKyFPHRxtMsTQL73V3hFLPiNdGyFp0h13O6AKt81pn4V644iNWari+V8WwN3a1FOXR/iyN3FliJZnSEF3MbLu2JQwU9MRVhroWt72oXFrLi2PyYfLiUpw2Ls4Q6wHmtumzzm4mHNlxxT7Mse9xcbqVRJuoLrYTOxEREJwQotNutlIDYqN29UTCq2QNffnZVXj1hhcLXarUNDjspmPdGduXVVmE72q01TJBKJG8+R9izlVJ65gri0/IcHrBPjDm9pGPaFsGSo6XEa/wC49dIWQztO48fBX79UmDiOZYCI1NMWVUV23Ozgtpw3HoquDs3v0TW3HQrO5lwfB8Bw71KnpROJdg5x3YfFabhdG2OUyabuYL7+xcl5rkjc+TF1fu5nXhb4pDVSVL3dm4gclbQYdWVDg2OFxJ8Qt1ooIamFsgYA4jvDzU9RJR4XE6Y2Fh8T4KuPNaY7Yh2ZMMfbmVhhuE02DwesVWl09uZ5NWNxfGYpS5rO95qnWVVbi0hNyyO/XorGWlp4iWlxefFaxq32mEzPiq19ZcTYk281PHMWHUxxYfJDFDfqpHU/PQVpGpU+KOWxYViwktT1B73R3isrUxNdFdaTDI5rtLjYg81t+DvmxSARMBdIAQR7FasRTmG1MndGrFOdTTDLz6FX1OXNvHfuhUaTD6eopKqvqa7sTSfJiA3cb8lQgrRG1r5u7cXPkt6zuOFYvG1aqpahz3TQzC43sRsVjTispqmxMa1smk3LTyVapxrD3M7NlVa+xNirKGHCgO0hlu7cEgFcufL2R2w2ifkytFS1+Za2nwhklopSTM+24aDuus4dRYfgVOymoaZkUYs24G526rVOGeHQinqMSG4c/smEjoOfzn5ltde4OpnuZzY64WNJtaNWZZZ5Xz3Gxc07WupGvu3V4qlRTiekjkuN27+1UxKTExo/GV9MV1yFud1zbiNlkYe/7u4c3THIfwwaPkO6OHtXRmvBJHgFSrqOnxGiloapodFO0scPb1Vq8EsDkTM33cwcds69RS2jl8SOhW0C7gCOR3C4ngtZPkvNUtLUE9kx5gmF/lNJ2cuy0NTDPAHxOJbfqpvXRHMbY7MWV6DMEBbNGGygWZIOY9vktFqMEfhBNJNEGuaLAjkR4hdU5LG43hUWKUUjNIErd2O8D4LnyY++G2HL7ueXIcUkDGOAHPZQwwwwQaDa7+ZTGdMXaMew6wSCLdRsq+HYS2so452TEGwuD4rnrWe3Tsm8b2tp7VU7aSIXBdYgeC3HL1CKGgqImEOIcHiyw9FTQU5e1rQXhwBdbdbHgb2unfCeUjStKcMrW7lbF3CbAZqpguYbSi3RwPNXdXX0/qlPWzPDRNGN/OyoRU7pKOuw4i4cx7R8Nlip3iXKOHPeRqbIBv7CtLW7I3DPW51LDY0Y5sQkqqe5jeAd/gralk7Goilvu1zXKtUkdkbg8r++6tQbcypw3tlrMyyy17LRFXR66qa2nbJZxZIwEFu/RYB1WZZXwh50tNwFe4HVurMMjhmBD4hY36josJiJdS4m8cgRdcdd0vNW1o7q7W9TSmlmL2izJNwfNS7JX4pE90eHUw7WWUi/94OpU74XUzhG7l+KfFd0Y51tj3a4SkOIsORV5BJTRBrZnah9CtOqlkbq3asrYttK3bDSYoyIhpf+DO226yksEdVTOhdIJGSNI8xcLTYarsIzE9t2nr4K4pMZdQygtLpGHncrmmk15aRPLI4ayaFr6Knb2fYOLCD5cj7xuq1Xjowh4bVyapLXDAN1dUr4KkPrI9u1Db7rQMSqn1mIz1DySXPIHsHJd9bbrEvW6PHXq8kzaOG85Yq6XHqyavxJvbTRusxjvkxtPLZbXVYRSYnQyUk7S2OUEENPz+RWk5Bg7KlrKx9wHFrR7G3KyNPmGrMnrVRK9kAcCG+DTyCne/DPrMUZctq08Vc+ztkCvy/MaunldU0j9w4/Kb5FaxS1klLqEbQ5jgQWnqu5YzGaqkqIatzJIKiLUGk/J8wuURZcpnMIbMe0Y4g25EKbXikR3vM/Zpmd0UMErnYZWR1VPOXQyG0sV+Q8fcuhse17A8G4IFloMGDinDnsJdI/U1gPncLdqMOjpoWO5iMA+0BRjvF96YZcc49bXeq/tTdUtRHIJJM1o73PmtGZM4iK6tCbHmoyVbndwCwVAuPPmgnLu7zWYw+MNpIpR1JBWE1Bw8FPhuYqgVYwmejEcY+TKXXBXP1MTanDXDrubBH2rMRaPxXsJIHkVeOLT2jh5aArGcB8sc0c7WCPqevirWsx+npo+zbJ2jidrbbrzort3dvb5WuZKqna5sIaC5oDzp5l1xYLX8zzvqomUT+62KSNpb4k3LvzBZWjqqOOd1RWHtZ5zYPO9vILVsxVTpMWa0OdeNz3ajvc9F1dPxbTHPO6aU6wPuRELBwKpU7ZDC0G123AVzOBM0WFn+A/OquDQQSYiIZRqjLSDv8AjLrm3bXbzK4/eWivzS0rXuHZW74OyqUXrLq2emgMbZHOcLS/JI6grZaalp6cl0ETWnxtutXlfFFitVLOHFgke51jYrLF1EZrTGm+bpP2XVpnfLK4XDJAJGvqH0jidDozu0lw6fOslHV09O+DtpiHRXLWRHuuAA3Pv+lYugxqOskmpZWC8jw+PX0vaw+BHzq3iniLq2nrYHxCMlgsbguNht4jkVpMStC8xoujpmy4g4Cb1gzRaBfSwtO3zKGDsixs2fWGN0ULQ5thYgX394IWJxfEDFRx0sJMnZxOJlO5IO1vnWDwvEZadz4GEh0wDWuvuPJIruDu50z+MTNiZLSRWuyQNuDz3IVzmOubWYl2geRT0YjpW6D1a3vEfFYejo53TMgrw5gkkDiTsQ7oCrqt7MTyN7NjYo5Hy6Gk/hDbTsfPmkRELfF5W1PVx09VKwM7XSS6MHnc22+ZXobG5lXWStdDM1944rc7Wtfy2WMpKxsFZFK2nBljYQGO/GffZZtpjnp6tx1SOm256twRfcdFvGpjTGZ1yu6CobPUyyxwwOZUsMbZSfk9T7CDyUKadk1c8uqr1LS2RjTu2Vx20k+GysMNkkp8HmY9hjkjeyRodt2rDYG3mqjKuPDauqpOxMweGlrzty5DfkRdZxGrcytM92mVqHfc53q2LlsZJe+7HXHaEk3HlurXCqv7o1cFNOWtD3NaDa+oXdcn3ALGVtRT1FLFW10ssjtmMbfcPvuD7FTw6rpxUTQTOfB2Be+PQeZtsL+9TMxaImYX1q2qyzDgDg9dDKdVrxtuOt7ArSsQoamik0Ss26OHIreMSlpI/X2OeQ1sjBHvzdtb51g8WqHTUhMkYFhay4sVpx2mPnLsz4q5KxafMNWJ8U25qL2kEgqS+1l6LzpnkPNQREVFM0uG4UCbqaJjnvDGC7nGwCEb9GTwKg9bqu1kH4OLc+ZTMcmrES0HZjQ1Z2hpRQUbIwBqtdx81rGJvMtdM535S5Md/eZZn0h13p7vFr1lVwCVtPi9NM61g9b3U1r5TaORsbQCSXciVzWN5jeHtO4NwtxwvGaGtY2Op0tcNiD1U9TSd7W6S8RE1lTkr3Cv7UTNcXbGwsCsdmF4fG1x2Jdeyy2IjD6dhlY9pI35rV6+sfWzAgbDZoWeGvdaJiPDTPeK0mPm2vh05umtBBJuz86kdpc+SJzA4yPsy/Ib7n4KjkGaSGrqm6XBpjBO3gf51XdG5uJMIILWSP1A8rb81vljdocmL7M7W1YfV6t74XBrLabN5OKuPXnNi0jmRbdWkkgModLTyDtLyOANxbxCpVeIxRtYXsOpzQ4AeC58mOZnh0Ys0dvLHYpRSiQzAX1blWcNLUTvEccTnOdy2WeohLichZKWtdfbyC2XHI6PA6GmZSRj12RvZRMA3JPU+xdGO1o+GXPk7bT3QxmHYLgODM141OJKiRtmsaLlpI8FTqqHD2MbPA9z4y8AhzSHAeYW15VyvBSj17ELVFW/dzn728gthqKelILXQMIcNwWhWvHdClLTXw5m7FohN+AAazk1oFrWIWAzBUtqK7U3o0A+1bdm3LsVAwYjQM0xa7vYPxSevsWjV5vUvN+apir2zpvnnviLqtNPHHEC9+9+StppnTvu4+xUkW0ViJ255vMxoU4sLKUc1HUFZVVDmnqb+KfK2BuqWryU17nzROwgtPlddIypVU7cvOidUsa98mpwJtyGxXO9WtpaRusvgBfM2WlLgCGk3PhZUtHCYnl0illoY4pJpa2MkNsO8NzZUsNloqWN87WxkvdYAuubLnlTh9XSus5jnB3IjqrCRtZE8j8KLbixKpra29NkzpNHPiraiMjS5ttullLSvIpWWPQLXwXlv4Uu1f3yzlG4ert3vspRM7XsLrkqrfqrWN2l1rqsHdCrCpHJYmPx5qliAIja+255KrAzXKSTYAKnibtTbgbAomPK9yu69TOLf8T+dZPMW2HEbD8NssXl8PhndNMwtikhIa63M6leY6JJKV8wcDE+Qad+W60iNUez09Zt0dpUcvwsfR1HaNDhe248leviipMPlrI2hrxC47D++sFYU2MYfhOHmmeHPlcSXaRsFJJmKgqcOnpHte1xj0s25m91WJjTGtqY8U13ywzX9oZWne538VWiYHPMeoNszm7xF7K0jFtT3Xsd1eNexrxLbULgOb/eqry5lt2HxSQ0MbHgamg3t7f51q+aJNWKvYb3YOd+Ystlw2pFRh7HgadVwAtYzLGRib7n8Vv0Lmp9uXJg5vMMnRRkwRtgYAA0d4pPg1J2LzMO867rk73VOjxNsNBE5zWg6ACT4WWMr8dFS7sonONxYu8FWPPBj88crWnkaa2lBDWtiddxPOwN91tGuGsb2sT76t7NIK043Ikm8Q6/vBWGpMTq6J4fTTuYfbsV0TijJGpde5rPDpULWtkIs61rXP28llsCkBzBhrQQbVcI/wDcwtBoc5OFm10II5a2/Utpynj1PX5lwyCjY0t9cg1OJsfljolccY/hqb3y9AIiLZQREQYDOuVafNuCyUEhDJ2fhKeS3yX/AFHkV50xHDqzCqyWgr4HRTQuLXNcPtsvVS1zN2R8IzbT2qmdlVMH4OoYO8PI+IVonQ83otrzBw1zPgL3O9TdVU45SwjULeY5hau+GaI6ZInsI6OaQr72JEUWsc42a0k+QWZwbJuY8dka2gwyUsJ/XHt0tHvKDDAFxDWgknYALt/CnIz8DpTjuKRaa2pZaNjhvFGfzn6FWyVwrw/L7mYhirm1laN2i3cjPkOp81vqpNt+AREVQREQEREBERAREQEREBERAREQEREBERAREQEREBERAREQEREBERAREQEREBERAREQEREBERAREQEREBERAREQEREBERAREQEREBERAREQEREBERAREQEREHkbOxvnTH/8aVX/AHrlhS2/JZnO5tnTMH+NKr/vXLDb3uiYhDSedtksQNxzVRjhazuV1LK4EgDkFEcpmNL7DpWNcGudZbEyWIsGl/Rac1xBV/RYhJEQ0nZZ3pM8rVlsocy9w+1lUEjI2l7n3ACs4ZhPGHAqsCCACFlMLb2wktSZO0lIG51G6sXNNRJbwH5ltM9Lh88RY+kDS7m5uyxseExU9SNNSASLgPW85a61CnbyZbDXtlD2giMXN/BW5xCB0Vn/ACi51gOm+yy7su4lhGWp8ZeGNhmAa0tcD8o2Wn33VPdxfyv7yazqGb7TVHe9x4q3jqZmTaWAuB2IV/lzCqjGpW0cAtfd7jyaPFdQwfKuXsEha+SGOR7Rcyy9Vj2xTcS17400fDsu41WRCWGmc1juWrZbNh2DV2DBk1RE6rAG8cYLdJ/Otuhr8JeQyKphuBs0GxUKutlYCYi1u3MlUjVfRW1rTHEuaZ1zTVsojhRh0tl3BPNo8Fzwm5uVsOecTlxHG5RI8OEJ0CwstdXZjr21c88yIiK6BERAREQTB1lG991IphyTW07TMe5h22BV9hMhhxame1xbaQbhWBNlcUz9MkcnWNwPzqLQmG64rHUYhXSwxTOkDC0EeBNlRZRGmnqwW92OQsB8bLNZcbTSYq2ScEmchwA6nYqjV1VBEyqjxCXs+1e57CBc3PkuXW51Dzrb3qFvRzwwROcCD3brDVc7KqVr6jvNb8hvifEqoycNonPLHNDXW7wsSPYsNPVOIe/Vaw29pUUpqeHsVyWyUjuXU7nQxktO3gsRI8vcSSq08jxGxjnkucNRVsdzcresaUn6JgCfFThwCpC46qa/gFZCaWESM7aPmOYWYyrifqVYx4J32IusZA4AkWsDzUsAMFZoGwduFbW40iYhsOZNVJXVBhd+DnAlaByII+tYuSvLodPV3JZnE4X1eX4q613U7zG//BK1bUHO36bBXxT6MI19n5KdUPwmoC19zZZjBYO0pNhdz5LAePIKzo2089QI6kjSAeZstqyxRwOxCDsAHwwP7U2N+RXN1M89kOnBGo7pdNwTDWYNhEFENnNbqd/hHcqZz9Uc7HeF1UkrGTMD2jc8/JWNTK+N7Ht2DrtdfluNlNK6Vmd8o4TWxGjNOObQSD43JVzA8EDfYCwWtQyyQaomWLiA2495/OstFUEsayMXIHectZqhmWPbub81UDtljYXkW35q8a+7eXJVHN+LOD9lV02NxtsydvYzED8Ybg/C6ynDLMZraY4fVSapIxoBPMjos/m7DRjOXqqiLdTiwvjPg9u4XHsvVlRguINrS7s2suHA8z5e1W4mEV+GdO/skv3TzCmv0B5hYvBcVjxagirmf8YNx1ur+SVrWCUG4bzWWpTMOd53wtlPjl4o+7UAS+/qsJgsklKaiicT3HAi/gt3zuY3ijnNgbuF/KwWoVTI4ZGVcVryO0u81zX+G0w78cd2OE8LwJ3hx+VuPPdZvCpeyrIn32JstUmqSJC9niCAsjRYnJKBJ2Lg1jmgO8T1URKs1lvbSIsRLCPlfOtUxr1inwNtBBpEkFQ494dLuH1LbCWTxwVjdyALlYPNsbIqCaoHyg8gnyJurzvtUjieWnRvmbHLHPMXusDysB5K6wyAVNY2E8nbezzVn27fVHNiAL3Hc+PJXWXJmPrzvv2brDzV+l54Uy6tfcM+yrjw+qjigaTG0aXuvzPipcb0yTsltuWq3qmWD7b7XVrFWuqmNhl2kiFr+IV+r6WaxGSpW8TxKjh1JDQVj6o950h3v0WfdDDWRFhNwd2n8krDu3vsp4aiSnOoG7eq58Oea8W8GTF3c1JY5KeQslFjewPipHNuOZssq6Wmr4OzfZxPLxBWKqoJ6R9nXezo4D6V1zEWjdWUX1xK2lZJY9m+3kVSLzGPwrLEdRyUs85cLC/tCxzRV1U4p2l7iTYXXNeN8Nq7ls2BYlIW9mXHsg4W81jqvCZ2VjhEQ6J7yQ6/IHxWwU+HtioYKVkR1M6jxvvdV6rC3EtLAQSbG5HVa1rFY09jpcsdPH1SD1rC8MlipJGmEQu2cN7nrdQwpslVhsEFS0MLLagRzAV5RUhmgZSTfjdw38irrGaLsKcmmFpLW28FeI5WnNTevWfVhq6bVE6pLtAYdA0m4LeS1PEg6CpPqzgC7nvzB6rbqLs+ybFOwOY64c0rSswxS0le+mjGp0bXBrr76Ry+YhbZJjJh7PWJeX1GCen6mM1fExqfvXuC4bVuqTPJVF8UY7ptcEnnZbOLAAE8tlo+WqjHS0vomdvCx3fjLt/MgLc2dq5rHmJ7S4X0kclhERj4cuS05LbVXyaBe4Cto46ireezjc76FeshhaA6Yg+XRVzVtYzsog3T4BVtliOEVpM8lPlepljMs0zWOLbsaN7n2rDzRyU8z4Jm6XxuLXDwIWXZilXDbTJsNgDyVjj8wmJr221yxHtAOj2i1/fsVnjveb6svkrWK7qszy2VjiDixr5Gg3Y3U23iq9Nk7NNRRxVwxCJsc7WlpJtz3t8Fr1fJiOH1ZpKqr1kxtfdvIhw2XZlwXpXd/EuamSJn4Z8JJ8yVNQ8NNSWMHPdVaLGcMglLppZZS9pa64uB7FiDSwMc4uu/dTQQRGzXNIJPO3Rcnu8bonPeeZZmKakEkb8Pre1l1ABj9if50zBSiKolnaC4Mjax56a3XJHuuqGBYdOa/wBcFMZIKRrpnOtcNIHdv77KbHcW7ehZh7Whmm8kh6ueTus+2IvHavuZpMyqNPawNcOZAuQpI3SRVcDKb5YeHX8Te1lNC0RwNDRtbl4FV8PHY4hBVyxkxxuEjvO3L51te8RVx4qzN403Kta5hMbA0OIF/ALTXtbJXVj9Ic0Od7Csy/METnuL2OF+ZusHTMmbLM6V1mG7rjrc3XL02omZnh6PtCYtWuueUMOqKVjZn1dIZZmBgh0bXuBpHu5KNVWOqq+ctswtgLnA72eNtlijNPS1kk4JbFJ8gnlYHY29yrQ1zah8xkZHcsJ1gG67fq44WdTXPkgcWRNAc3s7fkhY1jixwLTYtNwfBZkMbDhUsfyn6buNupt+ZYXqr10rPl0b13BMxUjKmpnjgqHsGu5taW1i63W6wUzaxrHxmOMMZzlte7eQIWtOH4Mb7hXH3WrTTeqmW7ALb+Hgqe6mJ4ad3zZDDw12I3a0uIYQ0k9d9/nV16xPQ1L6dwc5mjSQw7AGys8GdG17XzSlhsXF9r2HIAKvK+N2qQEkujcDquC4nkfctJmO3wpXmdyyNDNSvEMAc90jWOjDnmzSens5BTY32VyyKV7mxntHPv8Arji22xVtLPTxQMrgWzRhgb2Dhax6/nVWCZ8tI+KZhcxrg4G1w9wbsAqTTtjdvK3fPotXsjfhU2tru2Ye4ANm7i5v481Y4e8y18fY/wDGaAbi9wDuPgFcwVz4Y2Oml0NMjhIwt5XBP51ZPgFLVxzYe50rHAPaW82lTxrlWszMs7j1PU1FdAIYndkyMTSC3XVY/BW2O2bSuHKwW3ZRhrJIpqivgiDZ4+za0O7zR4++60/MDHRRyRv+UxxYQehBsuKbxbLER6O6K2rimbeWuOdqDieqpKpbuOKpr0XmwIiIlGyzmXqIF3rkjeWzL/SsPTxOnlbCwXLyAttYG0sbIo2EhrbWHiubqbzFe2PMunpqbnunxCbEa2Okp3PNi61gPMrT5Xl7y917u3W4TUkU0Y7VgcSL2PRYPEMLc5plg/4vYs8ArYMXuq8+UZ8vvJ48MQr6lEAYHvNiDYqxLSNjzVxCWdg+/MEELW0d0aZUt2zte1rHuijcyN1pLaSN7rP5dy7FAG1FYAZncgeTf51i8ClqWvIp2mQi5LbXFvFZUzukmMcsrmPb157+5cmW1qR2VdFI978Us9BhcNHO+qgYA97C1xbyPmtRxeKppqt0k7HgadnDkT/SVm4cVnpmgVGp7fym94WV1LW0VZT3Ia8DexVKXmvNk2p6Q1U4syKDsiGvcWBt2n6VRDm4hCyJziZYzojsL3vsAs9j2DRugZW0UA01BHaAD5JtsVZ5Hwl0+Jvq5B+DpeXgX9F1UmLcwwyUnHOpbLhOX4KKOLW0F4AdK89XDp7FQw2n+6+LT5hqd4o7xUrT4D8ZZjF45paVmHUztElT3XPH4rfxj8FF0cVDQingAayJga0K3jlWY4ZKiee20jk0AH22H1q4qXWLSendP5lZULiGvfY3c9zvnV7VDXTia39KQLCvjjqaaSCVt2SNId9a4/i1HJR4lNSS/Kjdp9o6fMuwyOu0H4rmmeImsxOGobb8LFY+1pIUxHO0/wC3TWyLFQUz9zdSq7MREQRU42sfFU1Pvov4FBO0i9xz8PFXuG10VHViaWN0jC0sc1rrE35KwPyQ4dFKOd2lRKfDaxU45LGXMjiZv3Wyc7K0NfikNW2nraMGR/yWhu59nitmwAw4/hQmYR29ONM7PocFaZipRg5w7GYJS90UwbudgLclXSd93hbyU9wDNTkbci3kpGtaxpaxtgupU4oK6Bj308bw9oPxF/zrXsxZPEcD63DmW0glzByI8lXgjlpmqzr3Vw14ICtTz5K4bYMuFZKdkkok0sbdp5lKu7mAE890he5r7A7EKMoe6Fxvy3CDIZfqi+Z1AWNLBG55cdyFd41GafCOxD9RbIN1i8vSf7oFpt+tON+qy+YRqw1xI2MgIWkTPbp7HTzMdLarVp2AxkXvdWzImtcdxysrqRmoAMG/VSGGbo0LKIeRE8I27sjb9PgrgEU92uHeLLg+dtiqIdIGymwJa0GynneWFk7gDsA+6mVZbbgUYfg8WogHU4/OtdzOf91XG2xY2/wWx4FIHYQx197vAstdzSLYpz/Fb+dctP8AUc2Hi8sJUtmfG1rnHSNgFCnZExjwR37WF+g6+9XM0TpIxZylZTtbuTc2sujURHDq8cQpuY5kMpHLSdvctZWx11X2MUkTbXc2wC1xXrGlZRBIWdyNI4ZzwHci+J0o2/51qwKzeR/7dMA/xpS/961WQ9doiICIiAiIggQDsVaVGD4VVnVVYbTSk9XxAq8RBj4sv4HA7VDhFGwjq2Fo/Mr9rWsFmtAHgAoogIiICIiAiIgIiICIiAiIgIiICIiAiIgIiICIiAiIgIiICIiAiIgIiICIiAiIgIiICIiAiIgIiICIiAiIgIiICIiAiIgIiICIiAiIgIiICIiAiIgIiICIiAiIgIiIPImeP7dMf/xpVf8AeuWFufFZrPH9umP/AONKr/vXLCIJ+ZAUC0g8lADdTHobolBo73JTFwDrhC8A7BSFDbP4VJY6b/KFwspY3B6FYbCGueAbHui11md/gue0ctdaTjdYvHYy50RA3ssiCbKhicfaQB4/EKrG0NfkrK40/qj6mQwfsZcdO3krS1t1dzjT5+1UHNB3C3rKs8t9yGPUsONQ39dncTf8lo2W0azUC87i/wDwuXwWCy9Ter4VSxkblgcfes6xtmrK0ctIW8lFTvdq02I8DZVWVJgwiV4u90Rc0XNypjaytoJnQxVLHwl7JN238VWYJ8OTVsr5qmWWT5TnklW6usRv69Pdtu+dvDdWq6Y8MBERSCjzUFEc0DSUIsq9PSy1Bs1Vzg9Ud7BTEb8J1KwU+wWQjwSci8hDQq1PhVPJIIS9znk2AAV+yYjaGLDHP+S0rK0lD2UTZZWg36LL0+X5NRa2NrWt3Oo2KhU0jIYtb6hpba9m72CrE03zJNq19WxYHNFBJHWuuWx0sjrDxAsFrtbi1W7FWSmnPq8RF9benMqtV11JRQRUUVTMJInHti0bFhF7X81rVXiNRU69bzZzuXks61jc2j1ZRT4ts7mfFo60iaEWa5jQBa17rXnHVoYOoBKq1Mpli8LFrR7gFaGQ6rjnyVa106vsxqE0spkkLvcFDe2wuVAAfKdyU7QTy2CtEIkDbkbqvDFH+MTZUwAFXAAZcq0VIXUdCyUHQb+ap11M6nibIflxkO9oVfDXkte3zaPnU+Ju1RmNx5Hb6Cr1qTOm1YVFBW4C6msCJWm/tIXO5WugnfC4WcxxBW65MqT6q6mlcA6M6bFa9m+j9UxqVwbZswEg/P8AOsMdpi8xLkie3NaPmxxYJG3HMBdByRLhFNh7C6fRI8WeX7Wd4Lncbj05rKYfiL2QSUYYNMpDnX6LXLPw9zpxc27ZdppQHRDQ4Oa43uDcKSvMRhu4gFvw2Wg4XiuI4eGvpqh2jnodu0rJ1maBV04gMD455TpFvknxWNL90tbY5ryuaKXtiXlmkOcSD5LMwFtgAFgaJxDWA7dSsxTPaBdbyz1pkGuAcCryBxMWsjqsb2hDNR5nYK/iuIgAspF4S2OF0hAO2wXC8508mHY3KHQ6DL+EB6G99wu3tcSwueeQIC0jiVgrcQy+3FYmXmo3XNh/xZO/w5pT5In5rvh1Xtrcuwl367CXRP8AOx2PwK2J02h0sJ/GDSPebLnvCar7tbSOds1zX/EW/Mt7eBJWj8lgF/YpXY7OrIvufTvffSySxt5j+Za1TRwvjbrHaRtdqAK2TOsgbgl7bmZp9nNadR1R1NYDzC48/wBp3dPO66WNXNFRVUkLmWDSdN/Doq+F4vE18kDiI2vIcL+Nle1mHUdbO11TGS5osSDa6l+4WFMbqMbj/wBZZRNYWtFpbJl/EmdmaSSeMt3IuVb5zxCCpoThsDe3kErA4M9lx8612anoqWF5gjHaEWbc9VHJUFW4VU8lO+UxE6W/lOWnfuJlnGP4tTLGT09XRNl7ekMQIaTt1VxlEh2Iyk7gR3v4LYXR4iypf93KZjIJmOaxpN7lapgNdTYZiMzJn2jfdgf79lv08/FyxzV7ZiYniW7mAPvdUI8Niic4gXPQqrSVDZGa2OD2nkQdrK4BbzB2C9rHatq6ly2idsFIexfpqC1hJ7tyoG4O/uVjm8yH9YiJd49Vh8KzC+C1NiNy0bB/ULx+r6SImbY29MsRqJbAXzQya4TY+CrNxp+kxzABx/KCpwviqGB8Mge08iCqdRE5/dkjDt9vFcFctsfDS1ItO1rWStY8uEjBffulZjLsdNHpnnu6R/ea4+Cwr8LppD32vF/ArOwx+r0ULoItQjGlb4rxazbpqx3dsstPWwxyWYSRfVsqldiMLacS2dcELAuq5C8Dshfwuritkl9SuYiATtZdendHTV9VxW4oyegcaeXRIaqKxGx3cCfzrNVE5mia5pvrctKMLpTGY72bNqPkNJWfwut1PBm+Q0WZfwHMppXJ08RXup6MhPh7bNkaQCNyFqeYsIrazFKesooO01MLX7edvoV7mLPNFQSOpKQ9tI3Y25BahJnHHqiXTBNo32ACpM2nirkvnranZddx5ezBhMrqmAGIB5LS13TzWQhzdiNK5sdfh5f01s6q3GbMbioCysexxcLWcBcrGYdi0gqO2hdca7uhduCD4LKYv/uhzx2eIbMMz4ZMC94khf8AjBzLgqtRVVFUXkpKgPaTu3wUDg+G1dqmGIlsmzmX5HxWGxXC5cJnbJRSkOI2A6+Swi9ZnTW2OYjbYny21d8WAWPmmLaeWJ0mrtAefjbZWDa6pZTtfUR9m6Q6eexI6eShFO2sk9WkYQ4nl5q8eWN+I5dPo6LDn4NgOH1la5k72xl9vkgBnI+dloGbsuw1GMzxYfLqdTxCMW+SQzbn7le4M0CZrcWrX1EcZ0AteW256SR8yy9TglJVyNqMMnMLANJ07l3jvddnXe0KVrGK2/5Ofo+ltkmbVcuqaSpoiY6qF0ch7wDhzHishlzA6zMlc2jo22DSHSyH5LGrM56w1lG2mlL3PcQ5gv8Ak87fEn4rMZAqYKDLc9REzXI2odJL2Yu4ANs0ey64fexbH31dX7NrL7q0rzF6zCMp4QMCwvRKbE1TyL6vG/vXLK2MVUkj4Ts117W6LM5hNbTUdqofhKpwuCbkAb2WCie6xG5vYBWw1mI709Tqkxjq2CN5ZCzVpLi0OAKkdVh9xICHm9gFa1szmyNp2NOsDTbwVtUVAoWgX7SZ3M+Cr2zknlNO3FHC/wC0igHaTkOcN7dAFZz484HTA0OA8eSxM1TNLcyOJB6XVMje7RYhb06aI5szvnmeKsjVVrcQI1t0kNcC3p7Qq4kcWRQU8cYaxg1f31/6Fi2NdIxzowbs3vfp1V/Rer1DbuBZI1uxA2J81pMRXhnrfKlWtq4WNLnt0vaWlrT9KxwBLtt1msQjZEWU7LF475eOR8lZUbKXU6Gd1i8gaujVes8KTHKjEI9TQe9fnfYKZ0TG/hAGkX5XWQJwmAkEOfpIAPiqD6mjdUFjYvwXIeKjcraRpqvsZQZGNkjuNm+CyENTFic8Qlj7OOLUC5u5A6Cyr5fp6Cep1iFxYNjq5LM1uC0tNIKmCAsAddwHUBUjNq3ZK/uZmndDCF0MsYhiYxzoSZGh3MsAFj7dr2VtJiVpmzGcnUe8xnTx2VxQsdHixlkgvF3hLvYhhuL+5ZObJlO5gkwysLpC65bJYXHkptauO3KsRa0cMdXVWA4mJKmaSRkpvpa1hubAWv06KyoKSGEPnNaQ13yQz6PJZw4DNQBwdSPAlADyW3t4kHw81i8Wmp2tENO1gbE9zAWjmL/Ol7d1dQtSvbaGy5PqKU1rYpayVwPK5CxXEXsKbFqqKGQO7R4d7yAT85Kx+WxN91GNYd73UM+tjZmGZsbiSWsdJfo8tF/zLkx49ZtOjJefd7a8x2xaeRUhFjZN0XovPQREQZDBpoIK0Pn5aSAfArZ6F7KiR3ZkEDa60toLtuS3DAKcwYcHOIJeS6/0fQs5xRa8XlrGWa0mitUu7PXYdQqNVER+GYPaPEKMr3SP0nnY39xVclpGgm4stfVlDB4jQRVEJngZaRu5A6rCxNOvQRfUtrkjDHGw2I3WuV0Jp6oluwcdTUlMs1g1OaeWPTK5rpCL2NtvBZLEZcLbokhe2KoZvrYd7+Y6rDUNR61AHE95hF7c1VqYWxOY2TQ8yM13B5eRXPmpMzEunp7xWJiV9T4jFWOMrm9nIBdzoxsR4kLKNxChltDVUsLy38do03+CxODU8THPdsdQ0aT4K3xOllwk9szVJEX3/wAEeC55r3TqHTNoiN+jZY5mveWM2Y5tg0dFmMEwqHC6FsEZ1F3fe4/jOJ3WnYZi0ZDZA4Ot0PRbRSYuyWAiNw1W7oPipxW7J1KmWvvI3VlSGPc6UWu3u352WNxGwoz4uKsKOrqaSrENU46Kl2/gCVe4q4dnFETbU6xXRExMbhyzEx5ZOAaYGvHMtCv2nVR6XC9h8VYmRgga2M3NrWVWlnb2bqaSQa9NwrQrK3lFgdO3kueZ0Mb/AFKIEGW8lx4Au2XRQ4OPK5C0LOtBBSvixRty98jmFpO224UpiN8NPlZoeYyfkmyk5KYkl+pxuTzUp5q7OUEREQKowXa4Kmp4j3reKA62i4PVSgqLhbbzUBzQbDkvGDhWNR7/AIKoHZyBbbxAoT9xDURMbobK12pp3sf6VzON7o5BI02c03BXUaWaLNOVJKQu/DGLu/4Q6KtlqcSjhOMSxYbRysc9x7JoIJ22Fln6DMzJyIJW21HTvy3WsZZq2OwWCkroRpYHRnbcEEhT1dMKeQGNx0uIIKyt5WrHDGZip2UeMVEUYAjLtTbdAd1bMILRY81VxuUVFfJd2rSA2/uVvE0aLX6q0EqzLGSw8FWbY2uqEdxJvzVwzaxVt6Qlw6aDD68zzu0s7Nw9l1kcTxihr6AxQThztQIFreCwGJQulbraOQ/OrKjBGzgb6k7pdVeqtixzjiGRbJLrLWxXF9iqjXEk9pHyU0I0gt7/ADUzQ4vc0ja2xI5rjib97uvTB7jca3pTAaTP2YIGkbKMQE3dI202N1Oe4KgkC5YOShTRuADiLBzQux48MvhmK0mG0bqed5/BvJJt0PJYzHqinrqttTTv1McAATzVliVMXxl3U2urKEFtmk7tKyrj1bakY4rO4ZFo7vMeCkc0DqFcgNMYs0HxUpDPxmBarsbW08csL5Ld9rHWIWsrcqgMFPKQN+zd9C01WhWRZvI/9umAf40pf+9asIs3kf8At0wD/GlL/wB61Sh67REQEREBERAREQEREBERAREQEREBERAREQEREBERAREQEREBERAREQEREBERAREQEREBERAREQEREBERAREQEREBERAREQEREBERAREQEREBERAREQEREBERAREQEREBERAREQEREBERB5Ezx/bpj/8AjSq/71ywoG9ln86RPfnTH7D/ANKVX/euWKbT+O6LRWZULC2yFpHNXULRJL2ekF3IBXsuCzOi1M3eGlxb1AUTMR5WivyYU81UhYHyNYeRO6mdSygm7d1dUVNGAXyvANtgom0R4aYuntkvFZ4brg2C0opmupa6MvI2bJyBVWrwjEPWmg0zHxWF3x9StVZBXw/hYC8N5iyvaXNeL0T2U5frLjpDSs5jfK19VvNd7ZCtgpaKS07nxjnyVvSVWF4nP6jTwVD3O2uACPas1Hi1NXa4KymY9wG4tzTDX4BTPkNFohlebPaTYhZY4iZmNl9x6MbU5DBGqHEWi/Nrm8vgrKPAaXDRarp3VLnG22wC2YYvQS1HqsdW0yeHRWtbiMZxKHDogDK8F8h/JaAtL0tEaZ48kR4jbIUUbWRMjAsGgC3gFkBI22lguAFY00Tnkatm/Sr4CzTpsLdAnppafmt6ipgp2kzStaB+Lda7iePvqHdjSjQwbA9Sq2MYPVzyvqInF7Sfk+CwM8M1OSJGEW8Qsb2tHC9O2WGxen0SdsDfWd/asas3WhszC13uWHkYY3aSt8Nt11LHLXU7hIiiRZQWzIVWOPU4N8SqavqCDtO+dzdTCY5ll8PpWBo0jfksrLSHsA5m23NWdC2wBItZZCpltT21DlyW+LVYazG2OjbXPk7JrmlnU2WfwjDmkSyQdn2zQNIOxPmFg6H1mZ9tQaOvsV9VslifHNDM5kjdvIrPPkj3U1jyyzVmKTJjD6iJr3PJEjjpPT2rGzziPAxt3nDTf3qOI4tJUSiKr/XGi2rofNIqCrxemiw7DoXSyyP7oHQeJ8lw1h51YniGFqZmimadWqSZ+p3jYbBTYfgmI1kUtbHSSOgpmGSSTTsLLoeB8N8NpqqE4zP65UXH4CM9xv8AhFZ7POKUNHkqvgoIGQscRTt0AAON97LaMtN6iXp+7tSN6cSLy5liet1SAu6ymBvdU2uIdfwVoLKjiC/T0Cqg6W3PMqiwguLrKoAb3KvEIVAeqnDu7YlSNBcpzbc+S1ipv5L7CO9MWnyPzqXFX6Wg33L3D3KfBP117z0CtcUkJdHHfcm6tHEk8wyjGmmrKGSJxZ6yWB1j1AWQzzSCWip61u7oyWOPkf51Z4jEW4ZFMzeSl0SD2dVkqyvo8Xwd0Bf2ck0d2B2wLhuLLkv8N4lz56zF4vDR4yWnZXVJftXOHK23vVkHWV7h5LiW+YCvlmOxvijdm04U3tIw2Q7N5exXL42yYtTRtIAha6S3usqNCAyIHysrnAIJMQra6sj7xh0wgfSuXFzZ3ZfhozFNF3yHC56BZOGN7S27bLFiKZrxrJa4bArK07n9kDK4kjquzw497XQAdUMi5gbrJAhrbDmdrLG0IJcZXc+ivdZLy6+w5LORWeS2Igfii3tKoVFKysw2ahkF2TROjPvCnlJEYb1PNVYh3QFBPjTk/D9r6LFMSpn3BZEWn2h1l0hry97HaT8hurzK0xlE3CMx47UkWZdpaPEu7yrS4nj0lJEKWQiR/ecWgbA/YKuTLWk8tceK2SvDLZ6e0YDpuNZmZbzWlUMnZyNc7e5ssjJhWNVx1VL3SO53e7kq1PloxEPq6prQ03sFxZbxeduzDjmkalY4jWvhmZp/Hb+dVqKmxbEAGwwO0/lO2CyrjhdI4FsTZXjkXb2UjsblBEbBYHkAqa20mOdzKtTZUit2lbUkm4Nm8lkWxNoB2lBJGHgG2p1vasQ/7t6DIKaXQeRtdUKNuJ1pcRAHtva7zYXVopKJtXa/xnGaN9NG+ukjDow49w3N7EWHxXL6zaIbkkuW+ZqwaSHCxKXjVGLyaRYb2tb3rQKqQECPw3uurBXTi6i0TMRC/wABzDUYTMGvc58Dju2/L2LoWH4lSYjTieleHNPMdQuS28DyW1ZNqjG17Adg4Gy6oze55nwyx1958Laq4xta+QxhziLWXOMTc59U89noF+QC6RMztHB7dy7kFCLJDK1wqMSa1tzcMHX2ra14mNz4VtTnUub4fJiTJQ2hMhcejQtmZNmemjBnwx0jbXuBut+osvYfQkGCmYLbXA6K/cxrRp0ADlyXnXtW0+GlItVy774rFoqcPlaeZWUwnMQxB8lDQ00jXuAdfnYBbi/A6OseWSUzbH+9U+XskUmGYqcViuwNFg3oVSIpXnTSt5paJazHEIniWqda251HksoajDJ6cN9ajJ5W1LP5qyhS41GJ6YaZ4wSGXs1x81z+bDaOF7oK0v7RptYuDLHyA/OuitotHDpnqbZOYZLDYQ2qAeAY9ZuTytpWCzPiMuqaDCngwsJBe07W8AqOIYnLhWGz0DHkve4CN/Wx5rWTUuY3SZTa3K6spm6q8cRPlWp6OB7O3rJy0karflKp90IYLmlp2tN/lFWcs2sB8f4o5K3c4uNyfcmtuGZVZ6h87y50hO9+apxSvhkbJG4tc03CksFEbHkrahXbo+XsUjrqdszSA91+1YOh8VWqapoqmsljBdG7YlaRlmvNFiTGOd3JjoN/NbVmGTQYZRsXtLHe7l9K87Li7LcPSxZu6qwx+JsEL6SOVr3ukMriw3DfJW2WDNVV8IqXlsWsROfffvbfUqtHT9rI5p7zSw3PmrnC8NqHGWniAZpdrZITYE/YK2Kd7pHlXJOrRdvAwTC4H9qIbmQNheC7pvv8yv6amjo42dk0Mjt+tkKk2endQsrsSdFHHpGp7XcnDn9HzqvjmIUpwuLERLqppe60t66ht86jJE466mNkW99f3lp5YPOGFtxSKHTu2HU5xvyC1BksOFU1R9ysXZDLIQXtuTdo5Dl5rskDYdEbmUsAY+EXe7c6+gsqVZl3L7YWyVOF01yRrcIgL7qOkiK4oiyue03ybq89z1lVXP7SrmfI7fcnksjlOkZW45TtkbqigJqHg8iGAu+kBb1mfLuGYrhdY3CKKnhmw+qka10Ys57G25/ErWsiUx14pVGzTFSOjBcbWJv9S2veOyZhS2G9Zra3MSw2NTxU2JVLYpRJeQku8L72WGmlc95cXE33UalzpJ3vdzc4kqiWldGOkViGGS8zMxCJcSbpc+9Gg/FXNJQzVL7gWt1KvMxWNypWsz4XuD4dNVtcIiNTtrO8FUoGTUFVPTPaCWGxB6lZKKOSNzG0xAe0AGw5+aodlLVSzVMkYLJSQXjax5LkjJN5nbrvSK1jSxmlfLI/uhrXgt/wViXnvkjldZJsEkdPJMQ4tbqYSehWMduF00hzXRuSNyog29vRQvtdTM70jNri6tKsNvy7C6nou1eLl3eAV3JiE9bV9g6YlpjO1tgfarjBhTywMZKQO6Ad1k6rDMNjpu2gfpkZyA6rzJtu0zL1K13WIhpmiWjq3x1lC8vLC2wOxBNwVsRaKvDKWtiLo5SzSSDYgjZUsw4lDNh7YJKR4JaB2hFi32HwUmWKt9dh1VSkhwp3t7M+LSLLaY76d0ua0e7v2MlhmMVxkZRT6Zo5TouRuPatTzXS+p4lLCy2hpuADyutipY309cwSNsWuJHmeixec6bU2Cubfv8Acf5nmPpKmtorMRHqrETKxyvNoxOM7HyVvnOdlRmGqdGB8qymy0LYg15GzSL+y6x2On/dmuG208g28nEK+Ose+mfojLOsevmsLqtSwduXNvYgbKgr/DgA17jzOy6Lz213DHFXutqVt6vLq0BhKqMonfjmyyttgTtYKg/5PeeAsIzWtw6fcUqsXxADQz5V7LdaeHsaVkQ2MbALe5avRMikr4Iyb6nhbdU2bC650m1gbrox8xy582otwxLnjt5IWu1O3N/aFXjJIbq6NHxVu99FAI5mOvKXtad1XilY8HSb2VmS5DYnMJNrnmsHjdG18Jli5s3sshVSmCklkvYhu3tKoU0kdXE1krTct3Q01/D6n1aoF3Wa7YrLTaS5ji7md/YsPVwsinlbGbsa6wKuqSczMax5F4yD7Qkxwb0vIa59NOHXs2+3ks86ugmpH+sBpFuRHNatX2ADfFxPtsq1DXGSQ0srbgC7fJc2XH/uh1Ycn+2fC+oYaeOB74QQZbBzTuBvzCn7SenkPZkkN6eC2XAcMpJKHXKwObI3e/Te91Qw/BqXEYJquGQhr53CM/3gNvrVZpNuUd3ZMxC1osbZJpZVAEgix8FsVJRDHyWiq0dk0OabXubrXMRy1V095Ym9oBuCFUyjiMtHivq0pLe2YY7H8rmFSkTW2pXveLV02x1HVU1R39DmtaTqHJUqJpqJjUHzAWXgk7Zr4n7F7SBfrcK0psPmpobyt0lh2t4Lp9XPK2e7sy6x3K03Pjr4dTnp2xPzLb3kkuv5rVM/ujdhtOGAC0tjbxsrENDuNvGygd0I2BUFZmIimA6oIKaP5YUHI3Yg+aCLwefuUo2IVSXum3vVJBE81t2RsQlo5uzcbMe67brUo2Oe8MbzcbBbWab1BlPoFjFY3+lVvOoTDdKeLDm4hU4dUODGVAFTC4D5Ljs4ey/0qwxCF9LMYJDq0G4IOxCtzVibFaJl95aeRg39hCq1BdJIO0JNvFUnmNtIlr0r+1le4/jG/wA6qQN2uTyVB47OV7fBxHwVenN2b9UhVVB/ChVSCbKk25fcFVLkBWFKoJ0FvkVYiwcC0brKadZsVRno2jeMbjdBcQ30XKmVKKRmje6i19+RQHNsyYn8hInDsWb/AIoUHOvFOb/iBU4HAwsP96EE08T5WnS8C/isc+KSN9nNtusoHC3MKDmseLOsfNBCM9zmhF1BjQwaAdr7KJA6oLWsBbSzBzxcxusPDYrT1suLSDsZi0kBjdN/E3AstaVoRIs3kf8At0wD/GlL/wB61YRZvI/9umAf40pf+9apVeu0REBERAREQEREBERAREQEREBERAREQEREBERAREQEREBERAREQEREBERAREQEREBERAREQEREBERAREQEREBERAREQEREBERAREQEREBERAREQEREBERAREQEREBERAREQEREBERAREQeTs51OjOeOtta2J1X/euWPbIySwFhdZ7P9FE7NWMPFg51fUE/xjlqkZkZKGgXPJRtrqar2kilOLRsphd5Oy2Wsp5aJsNY1wbJIHNf12srLKdGW43BJL3nEkAe4rL5kcxkVPGzYh79QuuHNeffVrDelf8AKmZYGWm7RplDdgbFXc1JSSwUlLTsGtwa97h08bqakA9Qqde+7fz7q0jfJE8uYbHldXmN2dleox/s8d32oZpsYjaA0bDosbiNFC6pgrT3XMcAR5KIrqkc3grL12GMmwjDqnfXU6y/3Le14mNPMrHxd0sKJHQ4g+obLdrtgFUxqlirKcVUTbTs3u3qEr8HqaSJk9PeRhAuDzVahe18Ja/mNrFcu7Y7RaHVuuWs1ay2Rx0TF/Z3Jsb9VsOWCaiWpxestdo0B3l1WLxGkZAXtdA7Rc6NvNXuCRz1bo8MYSyEu1ubfkF32zTmjcuOtPdzqG30Ej6hhqTdsX4g8fNXcUjg0kcisPjGMNw7sqWkj16HBj7cmrK0ziGDWNjus9J2riVl7EKjU0VJVsLZY2m/UKZ72AEkiysp8SpKfc1LGjqLq0RE+VZ+jA4vlWRpMlGSR4HotUrsNrKd57WJw87Lof3xYaDY1DTfZTPOG4m3THJE88rK+LFEzwi1505b2bzfY7KIic5pcBs3mtwrcDEEp0ssCdx5KhitDFS0rjDELvjGwU56WwTEW9UUtF43DUlksGmayfs5OT1j3CxseYRjyxwcDayrE+qazqW7ARht9uXJWj6y2proiQD0WHbjVQ/Qw6Q0W1eaybZmloda4IVcvUe78Q6aVi7I4I5r9U5aWlxsAfBX+PPjZQmqtuyxNvBWFPVU9M3U97Q211ZYrmekqKSWjhhc/UC3UdgvM7cmbL3w0ydnu5pZiS+SpJMVnatzfotrwasGDYEwQyOFRVuN5A3cRg2Ab7VokMsjdTGu0h3P2KtUYhO/s2xzSBkQIZv4816E4t6hxYO3FzrfydWZjlNS08FJh0xNTVaRNITu2/Me4LWuIGN+t00GHwG1PE7ugfjW6lalQYhVscIYjqc87X5gqvjEkjmwiVwLrG9llGKa5Nuu2Wt8evVjhbcBUxzKn5OKp9V0xDllUj8fFVwLqlGLjkq7W35LWkbR6JgOgR7gCQFFnVSOdd2y21qCGTwkHRMfFqx8h7fEQBuA63wWRoHiKhqJCfkxkqwwoGSr1uF73KiI2T5bKGiZkkD+T4rLV5aycUooC39YeSHdQtkpXntHOHRoCwGItazEKmMbazdvvWF4+a8zwxrdzYm11kKBmh7A06rm6sXxlrywkEhXNOZaYh1iLfOs7810Yp1bbaBMRSvI5gHbxKzWTIJKR1S0EG7W6j4uWt4PMairja5pLWd9wHzLeMt0ojo5H/lu5nmVngpqNy2zX7p0u5qgVDdPYjWDz8FMwPc5sQHPmoz6YdGloOvYqowWG3MrolzwumkNOkG1lVYHOcCdgqMQFrkbq6icHt7vK3NZpTyHU4eIVQH5gqF7v9iqA7G55qBpecHhmKlo2EsbHO8zuPzLHxYk6nIaDe1lT4i1bYcYgYXEF0AcfcTZYCmmq6twZS0z33/GdsFx3xWtbbsxZIrRtD8bkOzSrSXEZpXade55KlT5exqrLQ2RrR10tv8AOs9Q5FN2S1dUQbbgc09xMQt7+vzYKRzYI31E0gcY2l+k8ipQxr2+tk6WyEODBud+i2vHMvYfT5erYaSLVO+FwEr/AI/mWnQQz00UbJqhpLWN3Ybg7eKvGPsryynL7y3HDYaaauqYbSyOgi2GgcyPzLIRyNbFaMaQw8liKSrkm7MOOxHM+Sv4DqLjc2KcLLvE6U4oySgG7qiEtaPO1wfitIdw5zLMwaqJvt1hbZiVU1szIWuIf6u9+3gAViJcRrGYcx/rUrTcHZ55FbY50wyRMywb+GWam3tRtcB4PCu8GyXmfD6hzpcPdpI6EFdFyzU1D8uz1D3antOhmokne3X2rB4litTTyPfPWOja0kW1EbhdfVdN2Y92ny58OWe/dfRd4Nh76e8tfEWGMbByjXZowykkLZKlth71ouK5tqp4jR0crxGObr3Llqs80kjyXuJcfErDWqxRta82t3OqSZ4wpjO0a958FXGfcHhgFQ1jn3G9x1XMKGJjma6g9xvIX5pU10Tz2ZbZo2AHRYzSNp73S4+KFI12r1N5YeoCzuF59wnEC1omDCRydsuK09YwRdkxp1g/EKsyad1uyZa2+2yiccHc9DRVsMuksIs7kQVr+b8CFZTurqNtpG7ysbYdoFzzLueqvDXinqg6SK/Xm1dRoMVhxSlbUUzmkkbi6pqaTtaJ9YcVzA5zqKNtnd2Qm56bclr1/E7Lq2cMtNgL8QpqcOpZ3XlaB+tv8fYtKkwai7UMbqs83BHQe1dMWjW1bRN5YFrXkFzQbDmVKtmw+lpRI+lhaXjm4kbLG4/Qw0U7Ox2DxchVrki1tLXwzWvcxVrdUJ8FC5TbwWrnVKbV6xHpvq1i3xW94sC5sGptwTvfyCxGUMJifOK6rZqYNmN8/FZzGR2zGRROBcXjl4FcOe3vLxWrtw0nHSbSnojTRxfJ2HgNyfBZOJpa1rmU9pH7Nad9IO1ysdRwNhjaXXJGwWcweM65u32ex3LyIXZgwRir9XHnzzktuPDD4nhuLysioIYnywwmSQtYLjyJ9ymDp5MpyUdQ17TFUxvhLgQC0hwNvZzW2UNc+krYmwvb+FcGnUbALKYlQw1NK2eIdpE1xc6IgEAEWIHh1ssM1YxzvXDq6a3vdVmdKGX54ZcKpJHukuIxre0bOcNr/MrbNuJOnwqpgpKsGQNDwwtNzZwPP3LJYfRVAwKCno7dxpDHh3S56LE5tFHDgDiKztJy8B1nDexsdlljr3RxHEOi8ar3T5YuGqlxDBMRngDm1kUPa2iFryPBcR8/zLTsHqo4MvYm6qc3XWg3cTbcLdcqxskwKaaH5b/wbj/ghwv8655KxlbQzUFG5mpne0udZwLeYsoinHbHjbOc17xFbTxHhrLtzz59UOi3O5UZGPb8ppHtCkI2uu6HDPlFrrbWWUw+sNOBq5FWVPSukAc4gA8rrO4Fh9PWV7IKlhMbfl26X2Cyy2jWm+Lccq0c1PVODtVj4g2Kkjie6Y0gDxGJNYtyKzuI4LBhj+5C0s8QN1jZwYYTUuZpDQei5InXENrW3wsKmARRGmdISJHangcgeiwstG9kjo+dhcW6hV5a2SSYu1HSDqso0z3OY/tQSPyvBdVe6scsJiJY+1iqtLIyKoa57bjqp6qBsQa5sjXahc26K2PNa/ajTP7Mtyw9zXMFnch0WYjMgjA132utRwuSoEN49/JZRuLTxWbIwiwXm2pq2oenS8aiZVcV9YlpZGyR3cBcOHQeCwsFRPhlO6aCcxyytAt4i6z8GKSVbXtho3y2FjpFwrWnwuSoxCCnfCwyNc7Wx/O2kn4LfFuImLObN22vE1le5fxhuIwiGrkvLGTcnoOiqY3GyrwutpGOL30rtd/cD9F1jKKnio8Rmp3N7JzwA0N678vgthdEz7qTRtZ3ZmBjvM6fqWWSYjVoKRqdS0rBnthFXI5+i0DrO8+iwr3uke6R5Jc4kknqVkMTifRSSUuoiz9JHiAscea7ccR9r5ufLPPagrimlLSQDa6oDmpmO0uNlpaNxpWk9tts06djmBznXFgLBUS1jj3YSQfFW9K830OIAV06Vv5S5Jr2zw7onuKNmjEYXtYLtJNh12V1VwYjWzOkc/SAOWrkrOklDcQgeT+OPnWw1F2u7o8rrpxzqHJmj4ttYlbVUszGTm41CxWaoSXNftzNliq2nkLzPI4lwJd8FlcMc1zdQ5HvBaMUMZefVBGOb3gKSdwocNMg+W4WCjVtNRV09ONxq1uUuOs1erU7Ad3XNvBSnbHOpzJh7XOA1OJesa17ozcbELYKv8FT2a3vABrQsJWQdg8Nve4F/b1USaVaqbtnMeD+Lc+1T4c/ssShe+1nPDXD27fnVi1xBVTtiXNdyIIKrrZE6dFbUMpcDq43yFhsI26eYB2Nll8JpRRYZT0YP61C0E2tc8z9K1ekPr+JsoxMAySJsrmkfKFxsFuLHAh22xOyziNQ0nyjLfRpB/FWtVzY/uo10bQHRi7SOeobrZTYk+xa/EztsUJtyJKTKY+TNwCTEoG1cU5F+QBtY9VGSWpa5lPJUueHO3F1Y0+LQ0JkgEBAB30/leKQV0NRibHiUNjaC5+rb2KItEE0t5XOKVUdBEZHu2PIeK1DNJkky/TzSbufNqPlcFZrH56WtijkjnDnNkJLR0AVvjUFHVYdS0jn6tBbIQPC3L5074idpikzw0X1GQUJrJO60uDWA/jK0WdxllRUSRUtPC4sjbtYbXKt6fLtZLYyWjHzqa5I1uZRbFO9Vhitgd1d0+H1NVCZoWgtabLNRYBRwtvMdZ9qrgQUsfZwNAbzsFnfqI/2tK9NPmzXvudNycCD7FOMKmI7qzeoPB2TSCAAbE9FT39l4wUa7VRujeI3izgN1brJ440NrtI6MasYuqs7jblvHbaYX2Edg2tbJO8NDO8L9SttqAyro9bHA3Gy0W9lXp66qp/1mdzR4X2SY2rE6bLR1hOP4U0E/g9neXRbLVNIld4grQaHE2MxNlfUgjR+SOvitsGYsMrYhokIqCNNrLO/w1lavMsTOT28gdsS4lVoCezAHxUlYYxMHMcDqAJHUFTRO2t0UY57o2m3Eq7XAPAVXc3FrBW7XWcd1WaSOuxWiFSM73coPl6hSOkFlSe6+4OyA6QMaTtbmbqyqMXp4L9/U7wapMZe5tIC3YF1itfmAa8tabgdVMRtDKyY/OWubHEBqFtyrT7rVoAaJrACysUU6Rte/dOtP/HlTNxauaf11WO3mpg7Yi178imjbJNx2uuNRa63iFcR5hnH65Tg+xYXwN1UakwmGXnxOjqqOaGRj2PeCRtcar3WCVyCbhtvNRqI2mPXYAhREkwtFm8j/wBumAf40pf+9asKBcrN5IA+/TAP8aUv/etVlXrpERAREQEREBERAREQEREBERAREQEREBERAREQEREBERAREQEREBERAREQEREBERAREQEREBERAREQEREBERAREQEREBERAREQEREBERAREQEREBERAREQEREBERAREQEREBERAREQEREHlXPVSZM441GNtOIVDR/GOWOpm0tMNc0jXPI2VTPb/wDy1x0tPLEqn/vXLBF5d8oqNba+8jTfclgPzNQ8iC8kfAqzxsudjVeNyBUyAfwiqfDnEoIMxUkdW4NbqOl5OzditqqspT1dfUVUVXTBksz5ANYvYuJXJf4bcr1rNtalrNHDUTQTU8MTnOkI2tzG6uW5cxW2r1Yi/itoiy/XYZA6WKtib42cCVaurJWuvK+SU+Kjv+TavT1t5tDXJMGr4d3w7+1bBWsnZgWFMiYTI1j7gb2NwoTY7BHpE1CZAPyiqsWP4XWzUtJUwdjGDpc7VyuUi0zPheceGI13MNNUYs5jY5WPswBobp6KfA6U+sVFTUxkHVZoI29q3Opqsh4e+81e2V7ugdff3LXMWx7BjM+qorx00dm6TsXOstPWNwwtOOI+CZYrM9TA2NtK1odI43PkpMrs7KOprtNy0aW/BavWYy+qq5KjT8o7X8FuOWqiCnwNs85DbgnfqtIiYYxPqiXQ18kVOyMBz5Ncu3QKvimYqTD2mNh1yDoFr1bjbaYSmlP4Wc7uH4rVgnSSSkucSSd7lWQydfmCuqyQZSxv5IWNMr5Ddxc72lQsGnlclXlNhWIVTO0gp3EeNkFmLg+1VI55onaopXNI6grM0+UsRmZ2kjmsPgVWGSsSLC5r2k9ApjieELSnzFU92Or/AAjR16q5xmV9RTwy057hbYlUJMpYwxjnOpydIVOidNROdRYk1zI3jmR8k2XZznp7u34MeMdtwwFS3RK9tuaoKrO4GZ5BLhqNj4qmuXWvLRM0AW6q8irpIGFpbqHmrFvygq0vJUtWLcSvW0xzCMlVNN8p5seipXLTfxUB8m6i4gt2VoiI4hFp35RL79ApdioDmgUxwrEaZPBopGztrOyJiY7S5w/Fv1Ucwdk2vfHC67GmwKyeAVDKOBkU7LMlOrV0PtWDxCQS1UjxaxcTt7VTzZePChLzB8QCpPxgqsw7jD4bKmCC5W2ifOldp5NHVVQ3lZUmDcKuwEA3W+OESHu73VNu5Jsp5DbcqEQPhuVe3nRDJU7L4dUN/KjKtMGFp3f3rLrKUrQyinFr3iNlj8MDYad88jrF5+YKYRPmJZelGlryeQBJWAxckVpl8Wi3wWShqXyGWRotHptbxUcVpI3Yc2UN7+gOv7Cs7ra3DAxPax+qRmsEEFpPkowyG4Y5xt0V3RUTJIS+QAl4sPLzVn2Tmz9kRZ2rSufcWmYhnjyxNpiPRt+V6UsHbuNu1HPwC3iglibS6WcrLGYfhUccccTRcaBuPGyrxCemi7F0drHn4q9Y1GmkzuV/G11RMXNF2tGwV2yF3ynN3VrREGLUXhh6lJcQp6TeeqaPaUkZDQ1wsBYKuxjIYy1pJuLrXhm/BY5Qx1U0722KylPjFBWgCnnY6/mqSlds5XCjI7SzluoBw2t0WLxHESJyxgeQ0bAC9yoGoZ1ayozJTwSR3/AN73/Wcsvh+FaobsjAAFh0Cx+LSCfMcUlTAAXQBjNXW3ev862ajc2SMOYQL81Wq3oUFLLC8tFSbtANhyWWZVhjQ10AcQPFUqGGEVchcQ4dm1pPgbqrU0b4zriOptt/JRPMqqUsjKwPheA0OGkt8lzaejdh1XU4b2ZPYzODCTzYdx8xst8DDLIAHEO3N78lpGbcXZS4y5s7HOPYsc3T15jf4JaJmOFqTETyucODnO0E20bhvl7VGvzHSYdIKdxEktwOzaeXtK06qx6sqXfgndi21u6d7KzgBdUsL3G5N7891WMeo3LT3npDeIMSdX1VTNI4Xjo5bAcgPBU6p1sM0EHu6APZZWuBUtT6rX1Txpa6mc0F3U3Cua0yClDXflCyjHHEQi08uh5bjjpsmVNTIDteQFx8lyDMmN/dHEHxslPYMcf+st/xfHJcK4aRNa9omq5TE0X/ABAbfmXIHEk3O/Vex1sRFaxP9+jiwzqZlkaeQVEjmtaGtAvfyUtXE2EahuXclbU85j1Bv4w3VWVzpxqBvpXma5dCjqlDQLmwUW00j5A2xOsXurmERgCQjc/KHipTWujmLg0bbDyVhWFE2mp3Pe4B4KlfiQ7JjGN0ube58VZyzyykl7juqdtVk7fmja6fXl43aLkDdbPknM8lDiDKeWS0MptYnkVpulVI3mJ7XsJBabgpNYmCJ5ehmOinaYJWh0c7bWPI3WgY3TRYDiJpXvb6tKC+Nx+UP71bBlTGPujhMMuoF7QL+1a/xFhkrJqWKInvl3dHMrnxRzNZa2t26tDGRyR3k7Atvsbha1j9R2tS1pNywLYK/DcUwyig/AtaHsGpw3DT5rWpqOV0xdJJqvzcq4dRO5l0Z5m1dRCwAushR4TNUtEpGll+qqxxUsZbGGhzr7k9FlzUNp6Jz7ANYFfJmmOKsseGPNl5Ry09BCBLII2NbdpJ52WfwDCIcwwyVtFUsfKw7Rk72t/OuaVFVPWSmWZ234o6ALMZPx45dx2nrnSOMN9Ew6Fh5piw9k90zyjJm747Y8N2ZTS0dQW10fZyR3IaeQHiqkFYwV8ru1aWvY07HyWYzZTU+L4ezFKJ7ZBHsXNPyoytX9Xp3s2ZYkcx5LtrPdG3DNdSrV1U8P1NcbA7eS2fJ9RUtpZHSyiWlcSbk7xm/eafLqFoMtS6le6OZ92n5LiqMuO4nS4VUUdDIQ2Z5L7G3dPOyplrF400xTqXasuOpZHzU9LIJYBZ7HtNxc8wtPzaYaKGWKenhMrnvs5rwCxhJ/mXP8k5+rcn1boyx01JLtLGTuPMLK5kZTY3XuxHAq+M00rWkskJuHW3vdc3bOOO2PDq95NpmWxZTraVsbKGF4YySMy28TY8ytVx7LtJFi9LW0tRETWsMkkAO7Hg2PuPNRoDUUeEVTq1z3RxWczseTT4E9L3VXB4DUP9ckAIaDo3vYFUme3iBbPy3HUPB7MEDvWG2ylw3JdOXyNrGOI1d06vxVsRmNOGkW73ygoOqSwtN7LKL2j1W7Ylhq7J0EVKfUpb6QTpcsXluphocSdBWRHVKBGHDnz2W4TTsmicC24Ox9i0/EoBS1muBwHYu7Rtuem+493NWrbe4lGtS3SaklnJZpLmt6krTM54k3t20MDxpjZpdbqbrO4jmdrMB9YikvNKNGkHk7qVzqrndPKZHEkncq2Gm52i9oiEC+7SPEqs6pku1rxYAcgrdgebFqnMMjyXPduurUMdykc67iT1U1PC+eVsbRcuNlKWFhB5hbfg9Ph0tCyqp2ASDZ46gqmTJ7uvELY6d9ktNTR0EJ7azRG25KwMuJumqJpDsx7C1rfDwWUzHiDTEKZju8/5Q8ArbLWWavH6kNjaWxtI1OI2WOGuom9vVrlvzFYbfw+lL8HeyQgCGYgbDcGxuqMmF4jVZmqcSpo3mJzSwOAte7bLeMuZXw3B6TsNiCQXF3UrI4g+lhjEdJG0eYCi9u7wpTcTy5lVZYxA14rAOUmu1/NXtW91NUmpkIF3tO/LlYhZvEJXQkkNFx4lajir8Vrw6KOBoaTsspr3RptNtcsHnSnMeLds35EzA5pHzrXyDfktzihLHQQY6Q7srmN1r3v+KVRzXhFHTYZBiFPA2OR8pY8NO1iCR9C6MWSK6pLG+Pu3eGpKIFt1dQ4dV1MXawRl4vbZUpKeankEc8bmk72IsujuieGXbMcq8d2W2uFXu0ttoIus3gWAUOK0TnS1D4J2yW1Wu2ypYnlzE6Dv6e1i/Lj3FvNc1rRMuyOGCdeNwfbkbhZ12MibQ2Cme4G/eI2usBNdziN9jus5h4/3GFuZDyPiVtWJ0xyczErhuC1VZAamd4Y0/JaBurLD2Pp45InndkhatnwOtZiFAwWFwNLh4FYXEqc0mIE6bMlN/eFhiy275rZpmxV7O6qWnANa+Uj5DQFLL+FxRrR/xdiVPStLYzKecrifcpKEgz1FS43JdpC7HJBickbWX0i7d1hKuAubGXE6nM1G/jdZGvPai9/xrfOrCpf6zWdnqs1o6KJSxp2UWguIA6nZVquEQyADqLqthkAfKZHfJZv71E8L4cU5ckUj1bJlmDVi1O91y+GFxJ9g5fOt3hNoxcc1qmU4y6erqSPksawH2kk/QFtTf1sG6p5h0dXqM0xXxCnXTupaczAXsQFrxr+yeXxNs/qVnsTb2tFLH10kj2haix7S10zyQ1p3J6rnzTMTwjFET5X2svLpJHAF25VOSuhiuA255XVnNVuLbsbbzKsJKp7nbu25381lG5dO4hk310drmMWPzqDK2N25ZusLLVQgm8xcfCyp+uNaO6+3tVuy0qe8iJbD64zo0BSvrIwLawFr5rSf+NUhqAdzJ86e6lMZYjwzElWxx2ddU2zRnzWLFQwDcj4p660batlMYZjwrOTfllzUR20hu6l1gG99ysV90GN5ElSuxO19IJPRTGG0q+9pHqlxaUSVr3Xvaw+ZWRN+ii97nuLybkqVdlY7Y04r27rTIiIpVFkcFGqt1fksJWOWTwY2nkP/AKs/SFTL9iVqfahlXMZ292t3dYlVmtsy91TY0Pluqw1aRp28llijVYha07lBxOphPIHdV97BUSBqbdxGnl5qsTvzstUJN1KSAp7ixAPIqXbqAgxuLlz4nMvsBqssE/cg+K2KvY0ut4tstdeLbdQSFMT6IlIijpdztyUFZUURzUEQVBY9VO0eCoj2qIPmiYXDT3uaqus+It62VoHEC+rkqkU++nTudlXSdqG62Xh9TF+b8FmcQA3Eaa1/HtWrAGB4lMTmlpG9iFunDHCH12asOkabR0lTFM8+YeCB8UmUa09NoiKyBERAREQEREBERAREQEREBERAREQEREBERAREQEREBERAREQEREBERAREQEREBERAREQEREBERAREQEREBERAREQEREBERAREQEREBERAREQEREBERAREQEREBERAREQEREBERAREQeRM8f26Y/8A40qv+9csIs3nj+3TH/8AGlV/3rlhrW6oDHuY4OY4gjcELZIK2WSGOQTuBLbnvLWlcQSuMZiL7C2ypaNrVbJ90HCJwkqnG9iO8VRbij3tDo5JHX8ysMKgxsGnS4lTQPn0BrGOI5clnNV2ZqamoNGya51aiCCel1iZxUsnJexxv3huslM2b7nRh4DXOceZ6Eqr63JC5+mGJ/4MDvHpZKTqdq25liexe6SOR8bg3YHx2HNUcRmkMgiNw0AEC6zE8ldUOAio2yEtBIbvsFhsR3la6xB5LWb90xtXWkGU+mAEjvyODWrZ8dFPQ4XSUTT+FawXAK1WnmIqInyEkMcDZXldWPq6h1TKdz8keAUStCgG/jyK6oqKqxJ5ipYjsNyrzAcElxWftKgFsLQT7VumGQUlG18UDAOnLogxOG5SgpmR1NSdcngeSzxZHHGI4wGtHQBTVEotpaoRMszXJupgIHEEAg7+KyDmPsHRu38FYBxc7Yclf0+uw7qvXyidLlgJPf5O5rFZhwOnxDT+DALhzAWZisBd6qljHEEldmKsx5Y31PlxnMOX6nCJbyRkNP43RYMiy7bmTC4sUw2amcwFxbdh63XFqiF0Ez4nizmEgrHPSaz3FLf7ZU2/KCrSC/vVJgu4DzVd4FufJc1vLaPCjazL+BUt9rKJ5W81KphEojmliFEDqryghjnMscg5N1A+w7pM6jZpk6btYaVpcBIzs/4OywkvMHxF1mpaSSjo5JIZy6FzDsRfmsLL8oDwAVKzudrJnAuiPlZUW7HdVgdi3xapIYzJKGDqrxwTG5VYiFXa4GxA5q6pcJmk/Ha33LIxZeabB1R8AurFXujcItEx5YF9zYkcyqkd/BbCMuUhtre51lQxPDKWionzxA62203K0nHPlVNhjXOaWv3BaR8ywjIpHvIfyabWVWkxWpgIALdvEK6ijkmn9YsNLru25JPHg8pnNEMTIhzcdTlkqiISUjYiNiwghWEjHPnZccyPpWSeXF4AHdbssMjWvLBYYdVKL/iusqjKSGoxKmAGl3y3787FVI4PVqyeBuzH/hGlUJZhFUiZjrFrSBbzXBqYyS4MdLVzz8m/RY3RUdG18sg1XvZYavzlBLJoicCAfBaZVVssl9Uh36KlA4F3e3XRFp07G7VuZmR0bTFMAXdPBahX4vVVRc0yuLTz3VrK9xOm9wFS035KYmSUzSSRcrI0FRiNG4SU0rxY8rrHNG4CyUMz4ow4C9uaraZghuOC5+ia002JgtdcDUtzoMfwiq0x0IY4Abu2uuK1rNb2zNtYqpG+roXMmpp3s9hThLd+IDjSYxQ1o+SCGkjp9gtkwdkMkT2ucOzaAb38d1zePGpa2SNuLnt4gQd1vmGCKfDy+nkYWHYgO38lTwtPhsGGsYxrns+S5xPjt0V5JK5kZd47DzVpT07tDdA0NAG58FUicKicAXcxnVV9VVlPSSQMfJICNW4960DiBSUjYoqpxcJ3NLGbcwCCf84rqlU5k1oDuOZXPeJFHqoKNsQBeHv26nYcvgr0jduUT4c3jbqLWgXJNltmFYNRP1CK75WabE+PX2LWsPb+H7QjaMavf0WyYaXQxt7zgX999uvkqZNzw3xxC9qKlsMgpGgWN9R/MrepqDJCyEusdeolW8zw6VrutySreGp9alewsADHbHzWeGJm8R9Wl9RWWYz7RV0OE4W1sDjSti1mQDYvdv8ARZaIQAd16DxSOlq8t0tA8MIfCH6Oem21vpXHMVwWL1h3q4sAV7XX6mfefg8zp4m3wtfabclfMAihbdvMc1JUYbLDewNgoxud2Zp3je1wV5vdFuYdOpjySNJja+P3q0ffUbqq17o3FhOySFsnIWIUp0oE9FDUjhYqCsom1eSA36KVRbzsiHQOG1Y9rZ6YnZpuPesnnGrlw99HiLWgiOXQ8HwK1vh5KW4hMwfjMBWdz9UsfgLG/wDGdqGn57LnmN3033qu1piOdcNjiMDGGpBFi3otSkxCKWZxigDWuN2tvyWNAceirMisNTunRbYcFKeimTPbJ5XZlc3vlsbR7OajNVuq42xPkaG3uQOqsJHuc619gpLj2rW1aTPhn321rbMYXg1diskkNH2TnxNvZzgCR5K1raWqoZzTVlO6GQdHBWTJpY3a43ua7oQbFbO6q++PAHNqDqraEDvdXM6LHJOp36NKR3Rr1XOR81Pw2odhNdKXUNX3Dq/4tx2BWdmd6o58LubCW/zrmYdve+62akxp9XS3qXF0sYAJvuRbZaVnTK8d0IY/WMlcynYe9qufIK4wqB9S1sDg0smZZ9xyHRYeANq8QL5d42C7ldR4lM97qWje2N7+cjjYADlZTPzlWImeIbTQcMaDEo21ceL6mX0nxBHMFX1Xw+qaUNhwmeN0LWgHU7cnqrXAcZpcKoW0r5otbiXySOluXOPVXsmcbN1MqqRu9rXJXHa02n6Omsa4lXpMp11NgtZRYjWiOmk772sI7wFiPoWJofV6JklLHIA0C7B4jqrLNGZq55pjHiDHxtJL4mbA+R8RZWGKzuq5IqylkDYnsDo3eDuoPv2VJrNoheJ02KSWOaNssJDm2Firepce6BzNwsXgVc+fXTOaWkPuWnptuq1XWva4xW3Dg6/5lnaNTpaJX0M7Q9jXP2kFiD4hWeM0LWh1SGguhuXEG929QreRzhIY3HuTC7T4FWOJTVcMHrEUjrSjs5h0J8feprG7E8sbdsEr4nuL4tDjEPMjZYx0Y1G24Gyy9YYWUEDY9LnudYv6ja9vhZYh4dpuDzK7KRwwvraZsgaLEKdr3k2awkeSowx9pI1hOxK6RljAKSmiZNPEJHusWghRkvGNFazbw1Khyzi+Kt1UtDKW+NrLKU2WMw4P2jxSkh7CCwHr0XVKWeOni0saGgc7CywuKYlJMS+O0cYNr9Sua+fca03phtE7iXIhQVs2JR0tVG9kssgadQtzXacCwmmy/hzY9IBsNR8SueZvrgYIyDaZrw5ruoWwU2YairwmkdK8mQxN1eZVpv3ViURj1bUtmNc6WXkSOgUJap4/FJPhyWvU1ZUvddpPlYrIMneBd8D3G3O6n02tpCpaXEul03PjzWNqA2x02FupVzPUajbTpPnusTieI09Gwl7y53RoVfK0/VQroRNGe10G2425LEYriDazCZsNe5uuGRr2m/MDZWGIYzWylwZ3GHoFiNT3uJeTutK4p3E7ZWvxqG15Slp6Sn1zyMGpx2cVjc21EFTizJIHtcwRtF28uqw4a9jA4uPiBdSaiRd+/sV64+2822Tl3SK6bXlasaJZYHvFntDh7QtpgqZYjqik2OxHMELlschjOqN7mnyKyFHjVdBdvrLjbldUthnzB72GYzlTwNnZUw07Iy5l36eTjfmqGFuH3PiaTtZ23vVCrxp9fSmGqAdYW1WU+HPjhptDyLtJI9i0x7jiVb27mWwuSLD3At7rXfKWbkpqXFoXxvcASNiOYWsTSN7PVya0Bx9ngrjA6yWMB8ruZLgPJZZ8fPfDfp8n+yVxUYPV0TLN/CsaDYjnyWKo45G05Bs0kk7+a2TGsQeKDt6I95ti4eS1qtrWNe+EN1OHI+J8FNMk2jlGTFWs8LSuD4bwAhzwSSR0CsqJhfVgHrzWSgifGx00wDy83dfr5K1pixle8tZpbc2HgFvWdueY0o4w0GrYxvRoCuoIvVqZrD8o7lUJmCqxLl3WgEqtPKC4+VwB5peYh6Xs/H2RbNb7obhliIRYSXkbzSFx9gsB+dZrVcNA6LHUMYhoaanItpY248+qvQ9pICrDiy295ebJK2dkMT3vI0jmVoddWOeezDSIS6wsNiVt+LRGtpn04dp1HwVOjwSjdSiGoiD2N+Tq8fFZ2p3TsrfthptRXkS9mTZhFhboVavqBcgkgrJ1+XsRdWPaKVwa0mxby9ynw/KlVJPG+uaWRA3dfm4K1aRC1sksTh1BNiVaKVnXdzj0HipMYp4qPEJaWFxc2Ihtz42W44ZhrafFaipeGtZJcMA5W+wWu5wo/VsVdM0dyoGse3qtIYXYO58UufFANrqCszRufFFBEBERBEG3RQUQL9VBBNHG6V4jYCXO2A8VNJBLES2RhaRzuFLG90bw9hIINwQstRVJq+1ZP39TS656KlrTXlpjrF51MsRZZXBozaWa2xs0fFWpgZI06RYq5pX9kBEDte/vVb/FXUKx8MstA5zZbjlurhl3AK0o3lzjc73V2CC0DwKinyTvajK9rXsBO7uSq6hzAKpy05mk1vbdgFg69iFUB6Wt0VxEAnbZQLWgc+agSWg2QkbeSC1rr2aQN7ELHUlNDUUFUSwGVveB8Fk6yxa0+ascHANTUU5Ozw4J9yJYgyaQWj8bmpLKZzNMjmn8U2Khe/daFeFUqKOna6ggIiiACdzZAvtZTQyGGVkoFy0g2UNPmoWI5oM/jlppKbEIwLTQi9h1Wf4bwV4x2glpqjs4TiFOJG/lAPaSFrzbz5fheDc08pB9hW3cMXQtr6HtLlzsRiDbHkdTd1Sy9Y29FIiK6giIgIiICIiAiIgIiICIiAiIgIiICIiAiIgIiICIiAiIgIiICIiAiIgIiICIiAiIgIiICIiAiIgIiICIiAiIgIiICIiAiIgIiICIiAiIgIiICIiAiIgIiICIiAiIgIiICIiAiIgIiIPImeP7dMf/AMaVX/euWFuTst/zfk+SpzTjNSyYDtcQqH29sjisJLkqtaD2cjSs/e1ae6t501ywUQN9vBX9ZgmIUF3TU7tI6gbKwvbZWi0TG4V1ryzOGxU80LXwtaJGWDg7qr001T37Ws0h1mhYCjkLKhgMjmNeQ1xHgttjpIYGkvq5NxYk9Vz5J7J59V45UZKT1mnihlLtruJ525qoaXCmOL3R1EzXRixIAG39KtJq1sUXYwzGzQW6iOYWLnxGrqD2cTnBo8Fau4UtWJ8s3V45Q0tI2Ghp2xSOj0kjnf2rXKr8M3UBu3dTspgHa5XXPgqVRI1hsCPYtPVFaxWNKcAa0dq/odgshh9JFMHVVU6zQDYKzoYDUzb/ACWi62iPCoXYf2cjbFzbhw5hWlaGVy5d9JKGuBaGjTYdFdU7710jApMvtZTU3YObps34qlh8muvlcPNQMk1uuTyG5VQuubDkqF3AF3K55+SoT1ulpZH8VaBfFzWG1wT5K8pnueAL7LX4alzXXO5K2LDgHxCS1rrowV3ZS/hdPaWxg+BVyRcA36KhLuyyrsd3OXRejWrmnwkcCTYri2Z4xHjlU0ctZK7UbaCVx/O1G6lx2UnlL3wsOqj4Cn24YJrXbOANlHUbOBPmp45dMbmOGx5KV3O1l5vq6lPmN1BTEb7lSqUJhe9leYWbVjGtBOoFp9hVtM4FrNP5O/xV5gjdVWX3HdaTcql+Kyi06hWmrpPUJsPkBux4APldY+cAP28FkcYhbERIBYyHf3LH1ItJ7lFJ3ESvXmNg2IVWgZesaCPFUegKu8LYX1oPPYlTbxK9PtQ2fDAA0NIBWZjjjcCNI3CxFI3TYhZKGcatIXTht2xDa8bUpWmOQs38QsLmWcR0kUR37R1z7Atp7Jkws5lydgVqmb4PV6uCLm0MJ9910TffDC1dQwYp+0aH0/eHh1CuKOtlg/Ak7eat49Ubg+J1irkOhqtIkGiS/wAodVVmyUEofMy++91dxyXncHGyx9PRzMlZK2Vrg03O/RK6r9WLnt+U5YZJ1K9VPFK2OOQhh79z8CsSZ+7d3Mo13ayOqJDsrd7tb9lhEc7J+aDiXOJuqtOHAkqV2kN5G6jTy6H78lMqwkkDmvIPiqtJGZXaQqs8TJGdqDzVKllNPOHKE+qMkBieC4WV3TPZIwsdz6piMkckbXs5qyhlMcgco1Mwt6ripDmfgwLg7hTNmc6LQ8cuSrPkbMA5rdxzVKV7WDQBvzCiCUIiGEscsjhOJ1FC/wDBSEb7t6FUIaZlRHrtuFQDPwjm3sWFVOXVMBx04nFolNy3Yi9lscMsMUZ2DfJcco8Qlo29rTzFrhzF10HBcZgrMOFQ54aWi7yTuomPVOmwsqnvJEdM435uOy1LiJE5+DOlaNLqaRsgPLY90/Ss1hGYY8RdPFFE4NjLbOP4wKxWd21FXg9VTxtu5zWH2d4Hf3JWdWhW1dxpzbDKQSuEZNmuvK4/3o5fOVnTE6KAPLd3AH3LHYPCHTF++gWaP8EfzrYaWmfXVQAsANrHlYKL2jbesTFVrWNoxT0dHAB2xe+SU35XAsFYU9JFFIWuBLi8Wtycb2VfFKNuHVLJRKXl5LifernA4DUYlSMey4fLqIPgFfH2e9iKcq2mezcthzJPLQTwOl19h2LWAM2O3P6VrFZVzzjVR4edL76S4i9ltObqynnnbQtdeWNuq/QeSx1LhtNDh8VbUNc2Rtzz5he1nrS+O1rc8OLDa8WjTVpIMTkF5I2Rg+KxlXSvhIe51z4hbq6mfVv7WRuiMbhvVYjFaNnaOjA7q+crk1Oo8PUyYtxtqshDtyPepAS33rKtw+N0rWgc+hVSrwwNhc5jeQ5Lf31d6Yxitpg3uupVXfTTNuRGT1NgqJBHMLaJifDntExPKCiNjdQRShtmQDbEJT/eWWbzxGH0TCTYGQHn5LAZDcBiUgJ/EWyZzp5KnAnyMaXGBwebeCw325oltPNGguiazvMLfiqbnOLT4eKo3A2JKna6I7Pe6y7pttz6U+fmqjad57xGkeaqxyUrPkxknxKmMkTtuzJ9p5KK1jzMiSRjI2tBcHE7m3RXuB1sVDWOLwSyVhY6ytRJFe74vnUJJLfrbAB4qb0raNSVmazuFCqAbUyhh7oebey6npZdElr7HZU3tc4CXxVNri1wcOYN1hrSy91Mpp5I3kuFtrdT5q3mDg1rnHd9z7uiuHUk01Vpc3RrAfz5AqauprzubGbti7g92yr3c6W7dxtYaneJU8ZJe256hSEG9rclNELysHmPpU+iI8r/ABVwdXtINxpaFGGrmpZzAXXiJuWHkR1UmINLatl/AK+rqNjHMc5l7tG/ms41qNui0efvZHCsRpnSAlpa8AsLjzI6X+cKcHti+R17udcfDZa4anSHMY2xG9+uyy9DWiaFr9gQQHBYZMeuYRW2+F6Xmeka0ncfJPgQqJnikgcJj3dnP9oSN4YZGeB1j3rC4vUEVRijdZotcDx6quOvdOk2ntXGKRNgosPAFjIHyu9riCPmssYLFi2TH4op8LpWQDU+CJjnW82i4WrNcWHZdVJ3DGfLI4NSNqsShjI2B1HyA5rolDXsLS6M83BjfJczpa99GXuisC9pbf2rP4Hi7GGljkfciUF3wsqZaTadr47RHhv9biPq9G4M5kgKzvHUBlO48mg+8rFYpXaYQ4fJa4Eq2pcUE1X2jTsLdVxXp6uuLREaWeP4ZpqJ+0GqR7mCM9A3ZZSOKeECnmgLQAACsfmWvcyNtRHYuY7SfYqeI5pkdhkDontEzgNWyvSlrRDO1qxLP0bXA2Y8agbhpKyMtW6OPTLCfaDdc1hzHXskL3P1FZyjzNiEsZ7aku0C+oldPbNY5Z7i08MjiWLtp23a/vO5BaxXVL5gZXu1PdyHgrTFsTfW1Jey7QFRhmc4tBN7FWrTXKlrbkeHOF7EnqqLnEbNYVftq4YiY+zDvNDVUhsDGB4q20TG2MeZHbkGwUt+izQFBNHoa2znFWNRQFpIYpiys1WZITVbe/NRMTwdNt1KWEc9lfe1NaTOeSPlKqJpCxpabWVC3mqkUnJttlCy/ZXudA2CXkXC58ldHEWt3a4Dw9ix7207tLLjfqraUgO0g7BVmu+JTFprzDN/ddnZFjpb3FiAeax0lY0S62m6sFHQSLqIxxCZyWt5ZJ+KamiNt7WVKGYtc5w31DdWYaRuohzm8lbWvB3b8r2Oe75Cwd57vgFNTO7Wshik5do0O9l1YMkLTcHdVIpiyQSdb3UTDWM9or274dI9fgLrh4sOSfdOmZ/xgutOpcQE34Mmx8VkG0ZkAc1+q/mqs2cbXU8z7F+kA81lI3tdEDG4G/ILUBG9jS032V5hmIut2Ln2LCpglsT5QI9QI25qmapj4CwtFxYghU6eUPJabEOG6puaGhwJtcqVWMxLG8Pws8+0k/Ib0WqYzjkuLlofC1jIyS225381a4i17a2dr73Eh58+atreYVoVmUxDgz+9JUij5XUFKBERAREQTDkhAQEWQWsgg3mspSAUVPLM5uqSRnZtvybfmVa0tIZLSOIDDyV7Uwa6cOBNmcx47rO1vRpTjlbizQN/io33vbdQ3IsGoD4808IZGlfZrnDqr9jwWbdFi6Q/gd/FXkRe75PQ972KIQvo3NfG4lw0g8vFUb3JPmpLlhsCUtvrJI8lMpTO2FrqGq9iFK4m4CgHG9trDyUCFVbsXAcxusfREQV7ZPynA+5ZCUkxvFvxT9CxFTIYexmbe5O/uSCfC3xSLscQnj5APJCoAgCzRv4q9xuz6ps45TRhysgbclqrCWx6oW2KiWyEXIUdDmnfwRAyJ0hsxhd7FWZQ1LjYU0m396V0DKnq9Dg0EktDFI6RpeXFovuTZZ6lrKQuv+DaD0ewLG+Wa8RC0RuNuRjDK53yaWX+CVMcJxIn+wZj/wBUrszqgAA09JHKP7yygMQeNjTMaRzBFiuPJ1uXH/8A1/qtFO5z7LuXcSqKWWjq6d8MU7hZ7hyW24Fl6HA8x4RDBMZA+sgeSOW0jVmGYi8jvw9xx6K0ZK1+b8FEPdHrMFwfOQJh6q2bJETx9G0UpWk68u1IiL0nKIiICIiAiIgIiICIiAiIgIiICIiAiIgIiICIiAiIgIiICIiAiIgIiICIiAiIgIiICIiAiIgIiICIiAiIgIiICIiAiIgIiICIiAiIgIiICIiAiIgIiICIiAiIgIiICIiAiIgIiICIiDgmZMcw2HMWKxSVDQ5lbO1w8xIVjvvhwz+6W/FYvN+S831WbcbqqbL1fJDNiNTJG9sJIc0yuIIPgQsV94edP3M4l/EOWM4Yl0R1ExDZn45hUrCySdrgdrFanjdJQySGfDXh3VzR0VX7xM6W2yziP8Q5X+D5IzdFUkT5axBrHsLSTA5Ix+75qi2X3nEtViaXuAbe9/gs3PXTyRNbK6wb8o+KyLMg5qge9zcu153NvwJVN2Sc5TyaDlvEGxt8YTuptEXmJmFInthhBqqXF19MTd/anrEcY0tA3WZqMmZy09lDlnEQ0bbQOVq7ImdP3M4j/EOVtbVmYYiaqdyCti4u3JWe+8LOn7mMR/iHIMg5zP8A7zOI/wAQ5WiNKrfB2js3v68ltcb9EUf+ArPDsj5siprOy7Xhx6GErNx5VzOII74FW3A3HZFQ09FtBMTK8/3vIKajYIHB5+U47hXlPlbMrZgXYHWgHn+CKiMtZnNd/vHW6LWB7I2UEpaiTtGkDZUKelfUHYbeKz0OUsbkA7XDKlrRzHZlXD8AxuNuiDB6kD/myrRHKN6YhlNDCA1oBd1WVpBoiHgpY8t465934VU/xZWQjwPF2AN+5lT/ABZXo9NFa87YZbTPCmyztlVaQGgKu3BcVa3/AHun/gFVvuLidgfUZv4BXXuvzYzErLSCxwXNeJkbRV0sobYlhBXVxguJ6XH1Gb+AVoHEHKmZ8QnpjR4FWzBrTcsiJssOoms455KxPdDScKwaOshEj5CCTbZXmJ5WNHKWQ1PaOsDy5FXNBk3O1K3UzL2ItN727FyzEuDZreO2lytiTpSBcCA2JC8aZnfD0JiNcNBqqaWkmMU7bOAUvq8ro+1DCW+IW4wZAzfi1YaiuwKsiDvyoiLBbB+lxiTIgIcLq2PaLX7M2K6K0jXMsZ36OVG5tfpssjgm00l+QZcrbajhtjdTK+H7h1sUo5PERLHLHU+RM4UctRF971c7bSHCF1jus8tNVVtzGmIxuQO7ENN9ifnVjUjv7eAWyYnkfN8johHlvEHBrANoDzVCbImcSQRlvEDdo/4gqmONVhen2dNePyVf4PI1tSbjmFfjImcrEfeziHP9gKqU2Ss508zZBlnEdjv+AKmY3GmlLallIy0xBzCoQyPbKNW11kqTKmZz8vAK1oO9jEVc1GUcx9zRglWTfpEVpSdxy3mYVKN3Jx32Wt51FqynlcNi0j33W50eXMwRt0vwiqH/AGZWKzdlDMFdSxOhwOtkex97MiN7FdEzHDK0xNZhoIfTg95u6CUahoYs0eHubwAY8CrSPB0JuqkeQs3t54BWj/sSr90MNMKJpWXOoge1Y+pqnSv3cTZbRXZIzg2PRHl6vffwhKxn3hZ0/cxiP8Q5c+S0WnhO9MPI7REGDqblU2bmyzzsiZzLR/5M4jt/6hyNyHnQb/exiP8AEOWUEsE8kGykHNZ85Dzof/eYxH+IcofeFnT9zGI/xDlJLDtlOnTzCpvfrN7WWeGRM5j/AN5jEf4hyl+8LOn7mMR/iHISw8ZdLZhKi5mjdZynyNnOJ2o5YxH+IcoS5Hzo8m2WMRt/zDlEwRLCR1LmXsVB05e7Vssx94WdP3MYj/EOUfvDzpa33sYj/EOTRtjYqySNt2bKn27nyPkvuRdZYZEzqBb72cR/iHKYZEzmGkfeziNz/wCocnanuYZ1Q5zR4rN5exV0cwpKh5MLjfSeRsqf3hZ0/cziO3/qHKtDkjOjJ45DlnEe64H9YcmkxZ0PLzqeOOrnvZva6W7fitAAVlnbE6c4WWU05Es5EYaB8T8Fc0+BZlp4Q04JWHU0EgRH5/NYfFctZsr6uNn3ArQyFtgexNiSdz8Fj28rx82Iw6BsNK2zLF30Ldcp4NSVdPLU1moN+Syxtc9VjYsoZme0WwWpa1lhvGQVn6uix7CsOioqHBayR7W3c5kJO5WcRzMzDa0x26iWs59oqSmxClhpAS0xFztR5d5RyhBqrjOeUce3kSq+O5bzVXT00pwaskcKdusiI/KuTZXuXcvZjo+17bB6putzbXiPQLo6OsTmiZ4Y5p7ceo5WeZMF1VTcSoHF7iO+wq4roz9yoI5QG6G3sBzKyGL4PmU0zTSYTUlxcNQEZva6u8by5i1ThsElPh1QXlneYGG4K9ufd9lterlpad120xlUS435clj6/vgkC5WbblXMoJ/3DrP4oqByjmNwJdglZv8A+qK+UmtoniHr90TGttTp4yZwD0uriobqaWG+/gtgGTsxRv1NwKsP/ZFUKrJ+Z3EGPAq33RFTNbT6KxMQw76VkFOJ5GAMt16rWa2K8rpA2wJvZbo/J2b5GhsmB17gOnZFW0+Rs1SbHLtd5/gStMXdjnlTJ25I00k80HNbNU8P83bOjy3X79BCVb/eFnQH+1jEf4hy7YncbcUxpPkl2nGQ0/jNK6OxrLSRVDQY5mFjh5ELRMFyhnTD8RiqvvZxABp3vAV0NmC5hlla+TCKpo2veMrDJE922tNTXTjlbTQwVMsQce68gA87K00A7i63vMnD7MhxmWemwGtlil74LIibFY77xM3i4ZluuLT0MBXZXV4iZYTxOmq6HDkge9p52K2k5DzaQb5axC/lCVRkyBnDmMtYgf8AsSpmuvEo382v9pqFjZSXIvcrPfeFnIbjLOI/xBQZCzmTY5YxH+IKpMz4kYUTOawMI7vgVIG6pA1g+UbBbNLkHN72WGW6+45fgCrUZCzoL3yziP8AEOSY0tDEPdL2r4y4g7NO/gsmxsPevK3vHZVW5EzpqucsYjv/AOocqgyNnP8AcziP8Q5Y2rtpS3axpwsO3ZNdytn076aqZHJ1INx7VtNDknN8LHPfl3ECXbNb2J+dST5HzbNGJzlvEBOx1iOxNiOlk3McERE8sFi39mR38GrK468xYZE9uzjMCD5WVWvyTnCaeN7ctYibAAnsSeSyeOZNzRNh0UMeXa58msHuwnbbdVjjthtNo+JpD5WSG7m6XnqORU1PO+mk1jkefgss7IWc7NtlnET4/gHKeHI+cm3bJlbES0/+odstJjjTnidSkdVNdpmAs0NsVgZZDLI6R25cblbK/JecxAYWZZxI3de/YO5K2+8POf7mMR/iHKtKRXlNrbVKOqhdhbpQPwjQGP3525fMsFUM7xkawta4mw8FsVFkzOcEmmTK+Iujfs4dg74qpX5Lzg/8DHlfECB1EBSImJRMxMNTVSKQxPa8Egg3Wb+8LOn7mMR/iHJ94WdP3MYj/EOWisTpRkxp1RSyQPNja7farOGvqIn/AIN3eNgsl94ec/3L4j/EOV/gvDzNk1fH63l+ujiadTi6EhU7KxEtItMzBFhMldHH6zIbybuCxuK4JLBVimgu5ttl0RuU8f7UObg1U0N5XjO6rSZSxySczHCKi9rD8GVy996zxDq7K2jy0PDsAZEztKht3eCrYtKyiogyMAFwstxkypjwfcYNV2PP8GVrOYsn5uqJGxwZdr3tb1bCUjuyWiLE9uOvDSL396njIbuTyWa+8TOdv7WMR/iHJ94edP3M4j/EOXZr0cfdywbnX5KoNDGazu49FmPvEzoNhljEf4hyDImdDzyziP8AEOTSYsw7JnsJkHuWRo65sjh2zQrg5EzodzlnEf4gqeLImdAQ372sQFzz7EqswTO1lI+HtDI1o2Cxk7+0lJaLBbHJkbOMbezZlvET4kQOVD7ws53/ALWcR/iCpiNIlgB1Ub25BbDHkDONyXZaxD+IKkdkPOes2yziNv8AmHKyGBDjquVO93au2bZZsZDzmTb72MRH/YOU7Mh5xa+5y1iP8Q5JOGvujLSAVUDSW2AWxOyLm87/AHtYhsP2BypPyPnUtsMtYgB/zBVUsAe7zUhdfotiZkDOJBLst4h/EFSOyLnMbNyxiJ/7AqYJa+TYpqWdOQs6H/3mMR/iHJ94WdP3MYj/ABDlKrCNc5ti0kK+o8Wnp3AF92gq9+8POv7mMR/iCo/eHnM88r4j/EOUa+adrqPFYqhvMXIUsNnF0jNnc7qgzIudo3am5ZxH+JcstS5Tzg1ml2W8QHj+BKpMa8Ld22RwebtYrON3A2urypN2uaLbWv8ABT4NlXMlOw9pglYLnkYiruTLuYvljBKs97cdkeSn0TDlWMOa7E6kt5ayFZLY6nI2dJKiWQZYxE6nk/rDvFU/vCzp+5jEf4hyupPlgFGxWe+8LOn7mMR/iHKIyHnMD+1jEf4hyIYCxUFsJyHnO39rGI/xBUv3hZ0/cxiP8Q5BgEWf+8LOn7mMR/iHJ94WdP3MYj/EOQYBRIWe+8LOn7mMR/iHKP3h50P/ALzGI/xDkFpR6TTMFiSLhXjhrp3sB5C6yVNkfN8dKG/e9X6jyHYHZXEOTs3gWdl2usP/AFB3WWlmtRNAI1c+qkmjLXk2Wf8AvHzaXE/e5iAu6/6yfFVJ8kZsLr/e7XkctoSmksHTO/BtPRXcZsbg2uslFkfNjIrfe9XfxJU4yXm24vl2v2/9SVZCwBJcN77KIOwWWZk7NWoXwCusB+wlTfedmnkMv12//qSq6Sw7tyLKQ7bBZv7zs1ftDXX/AOZKldk3NRP9r9dv/wCpKakYY7gi/IG6wmIO/BxstsHOP0Lcxk3NQP8Aa9XW5frJWJrsjZwe0NZlrEDZ5O0B5KYjlE+GHxIB9DRz+DSwrHB9uQW4T5FzacL7EZdry6N4c0dib2ssaMhZz/cxiP8AEOV48IYLtHHmU1kncrO/eHnL9zGI/wAQ5PvDzl+5jEf4hykTYZmyWjp46WWPWyMaQfJZylzPhs40vcGE+KwJyHnP9y+I/wAQVEZEzkB/axiP8Q5UmkeUxPo3Gnq4H9+CpsfIqzxWetfVa2SvI0gXBWAjyfnuH9Zy9ibfZC5ZGlwriHDYSZZxCRo8YCssmKbxpthzRhv3a2yWEYlUSzmGeeQRRi5Dea2nCKfDKvH8MqY6twkjqoSGv62eNlrNHh2adRMuUsRjc4WcRTlbDl7BMbbjmGzzYLWRMjq4XOc6IgAB4JJVMWCMc71ynNmjLbcRp2hERdbm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ULgc1FQLQ4WcAUC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MiIghcHkVFWWG/8Z7vzq9QEREBERARQuPFWONYqzBcOlxKSnkmZDYubHa4Higv0WMy9j1JmLDWYjS3aCS17Dza4dCslceKCKIiAiweZM0My42N0uHVM7ZPx423aPInxWSw2vixOjjrYGSMZILhr26XD3ILpFr+ZM302XpI4HUVRUSSEbMYbAe3xWYoKt1dSR1TqaWAyC/ZyCzh7UFwiKFx4oIooXCwOB5vo8cxSrwqOnlglpQbiS1zY2Pw2+KDPooXHilwgiit6+tp8No5a6qcWwwN1vIF7Ba9+mVlP+7ZP4pyDaUWt0nEDLNdVRUdPWPdLM8RsBjcLkmwVXFM75ewetkw+uqnsmjtqAjJ5i4+lBn0WrfplZT/u2T+Kcs7hWK0WNUTMQoJC+F5IaSCORsUF4iIgIiICIiAiIgIiICIiAiIgIiICIiAiIgIiICIiAiIgIiICIiAiIgIiICIiAiIgIiICIiAiIgIiICIiAiIgIiICIiAiIgIiICIiAiIgIiICIiAiIgIiICIiAiIgIiICIiAiIgIiICIiAiIgIiICIiAiIgIiICIiAiIgIiICIiAiIgIiICIiAiIgIiICIiAiIgIiICIiAiIgIiICIiAiIgIiICIiAiIgIiICIiAiIgIiILXEsQp8KopK+qJEUQu6wuVrGYs7MgwmV9DDVxTXaGuMJFt1k88Fzcs1jmRueWtB0tFyd1gM3ZiqqnBJI3ZdrYQHscXuDbCzvagzbs64ZCxrqiCqjaS1up0RAuTYfOszVYjSUTYX1MugVEjYo/NzuQWmZnxysxHB/VBl6ti1yw99zRYWe3wWUzftTYJ/jKl/zggv8wYhU0NThcdO+wqaxkUm3NpWQqcQpaOanp6iXS+qeWRD8p3gsNmv+zMD/wAYRqnmr/fvLn/TXf5qC5zPjRw+ndT0zpG1ZaJI9MZcDZ24PtAIVelxuHEsLqKqlLw+GM6tTSLO0+atswk0+LYNWlxEfbyQSDpZ0bnXP8Ba9R4vXUuFU2HYfRirqcXM8li8DQN/zBBmcr5toa/DqCGpq3PrJo2h92Hd5G+/JbOtLy5V12EvwrAMUwNkL3RFjZg5rrlg35LdEBU53mOF8jebWkhVFSqv7Gl/wD9CDAZDxqrx3BfXK1sgk1ltn81si1Phu2pbgNquojnk1Dvx8raRYe4bLbEBERAREQEREBERAREQEREBaHnnH8Tw3NmX8Oo6gxw1El5Wj8a5tY/Bb4ub8SI2/ffleb8YzafddB0hERAREQEREBERAREQEREBERAREQEREBWtBUSVDZjIR3JnMHsFldKwwn5FT/0h/wBAQX6IiAiIgIiICIiAiIgIiICIiAiIgIiICIiAiIgscN/4z3fnV8rHDf8AjPd+dXyAiIgLH4/I+LA8QkjeWvbTSFrgbEHSd1kFRraWOupJqKYkMnjdG4jnYixQcryngWPZooJa1mZKqDs5THpL3G+wN+fms1Jw5x2Vjo5c1VD2OFnNJcQR8Ve1uS63DMMjosr4q6kb2zpZXzP53AAFwPJY8ZTz+5upuZ4yPEPd9SCWm4Y4rRNLKTMkkLXG5EYLQT7io1eRMwUtLNUnNdS7so3PtqdvYX8VhcutznmSaqhpMfdGaQgPL3ne5I2sPJbXguV81wVt8axxtRSPjfHJG1xudTSOo80EnCqsq63B6ySrqZZnNqbAyOLiBpG26zebcPkrsKLm4rNQNpiZnyRAkloBuNiquXct0GWqaWloHSuZLJ2ju0dc3sB+ZY3NlTmOnnZ9zZaJlI9ml/rBAu/e438rINIc/DHizs9YmR5wP+tY7GMSkoxF9y81YhVar69WuPTyt136rYJa7HYd5Z8vt9ulYypoMXzdVMo4ZsNfLTNc+0Fm3Btffqgm14Y9oMmecSJ2NjA82PxWUwChixXEo4KLOuIzPjtKWPje0Oa0i43KqULc1V7XigjwWcQnS/Q1p0nzUcOrM2T1ckGGSYM6oiFniIDUAg6QuSYbQY9mXHsWpaXHainbSzPIBkda2sgAfBdSw71z1GD7oafWezHa6eWrrZaZi2a8EyxiNVTYPg734jIbSkNIBJN/fzug13NOD47lilinnzNPK+Z+hkbZXXItueao4nlTGsCwhuZ34o9s0wYXhriH9/oStgwTK+NZmxRmYM2XbGwh0VORa/gLdAtiz7hlVimWailoYjJK1zJAwcyGncD3INTwrJuZsUw2mxFmZpmNqY2yBpkdtce1Qyn91cPz6/Ba7E5qlsDHg6pCWk6AeR9qmwnO+PYRhtNhbssyvNLGItR1C9vKyzuUK5mOYrV4lVZeFDVRtae2N7vvcHmPABBls6f2q4n/ANHcueZYbjBweI0eV6Kti1OtNKBqO5238F0POn9quJ/9HctDytk6pxTL7MVbmGppI7yExsBIaGk3PPyQWlQK0Zxwb17CKfD39tHZkIFnDXzNlc5hFSeI9QKTD4q2XQ20MttJ/BjxVvRtytT4nS4lUZvqah1LI2QB9O43sb2uq+OT5UxfGpcaizTPSyShoAZTuuLNA5+5BUxtuNjCao1GUaCmj7M6pWBupg8Qtr4Z/wBqFL/zkv8AnlatiGUZHZanx2nzRVVVP2Jlax7SA8DoblbTwz/tQpf+cl/zyg2pERAREQEREBERAREQEREBERAREQEREBERAREQEREBERAREQEREBERAREQEREBERAREQEREBERAREQEREBERAREQEREBERAREQEREBERAREQEREBERAREQEREBERAREQEREBERAREQEREBERAREQEREBERAREQEREBERAREQEREBERAREQEREBERAREQEREBERAREQEREBERAREQEREBERAREQEREBERAREQEREBERAREQQc1rwWvaCD0KxWZ8OqMUwaaipGgyvLbAm3IgrLIgkDGlga9oOw2IWKzNgtRjVJTxUlS2CWmqI6hjiLi7TcLMIg1Cuy1mqvkppJ8chJpZRMy0f4wSbAMzT4xhVZXYhFUw0c5kcGt02Fua29EGGxrLxxqdjpsQniga2xijNgTvvf2GyxE2UajCsUw2py3FG1lMJBIZXE/KaQPpW4Ig1g4bmKqx7Da6vbTGCl7QuMZNxcW6rYXTGOXRI2zHfJd5+CrKV7GyNLHi4KCZUqr+xpf8A/QraetjwqJ8ldLphYLiQ/QVivW8fx2MuoI46KkkBAfKLvcPG3RBjOEslLLlfXRseyPtXCzjc36/Ot2Wl4FlfHsm4f6nhFVDVwh5eY5G2JvzsVsWD43BizZI9DoamA6ZoX/KafqQZJERAREQEREBERAREQEREBc64kf215X/AOkfnXRVzriR/bXlf/pH50HRUREBERAREQEREBERAREQEREBERAREQFYYT8ip/6Q/wCgK/VhhPyKn/pD/oCC/REQEREBERAREQEREBERAREQEREBERAREQEREFjhv/Ge786vlY4b/wAZ7vzq+QEREBEUkskcMbpZXhjGAuc4mwAQafxTxIUmXm0bX2kq5WjY76W7n8yzeVKf1bLOHxGTWfV2uLr3uXbn6VodTFPxKzRIyF7o8OomFjZLdPH2k/MFVwbMWKZEndgOYKaSSkDj2Mrd7Dy8QgxGVanM9PWYict07JS547XUOW7rfnWx/dLij+10PwH1rHcNsbwvDazFH19ZHA2dzDGXm193fWt+Ga8tnljdJ/GBBcYLJiEuF08mKsDKtzLytHIG6w+czVTxw0LMuHFIH/hHfhC3Q4cuSzNDjOFYlI6Kgr4Kh7BqcI3g2CxuY6PNFRPE/AcUhpYgwiQSDrfY8kHMM1UZpoqY/ev9y9TyNXal/abct1uFBiWL4eGPosgxxO02D2uAJHtstdzzRZipqejOOY1FWapHBjYwO4bC55LZocMo8sVNPiOO5uqJHMHaMhe42cLW+Tc3Qa7lXGcZwLGsSw+nwR009S7tHU5fYx2JPhvs4K+hjroscdjNNkuRlS3csZU2aD42A6rF5kzJHUZkGYsstmDoo9MkhZ3T0v8AA238FlMvV9JgeE1Gcq7FPXq6oIZ2AktYk8iPG3wQdGoJ56migqKqn7CWRgc+O99B8Fr2bvuxR1NNW5fwinqKh4c2WR0WpwAtp3+Kz+G1zMRw+DEWxvjbPGJA1/MA+KxRz3lZpLTikdxsdig1r7v8TP2mi/i/51Y0+ec9VdfLhlPQU76mG+uMRm4sbHqty+/zKv7ax/ArSMvY/hNHnvE8UqKtrKacS9nIeRu4EfQgyX3c4lftJB/Ffzrcctz4pU4VHPjNO2Crc5wexrbAAHb5lZ/f5lX9tY/gVXos35exGqjoqPEGSTSmzGgHc2ughnT+1XE/+juWHyH/AGgj/BqPpcsxnT+1XE/+juWIyC1z8htY0EucJwAOpu5Bo2UsYwHDqOaLFsDkrZHS6mvawO0tsNt1d5ix7LNbhM1Nh2XJKWdxbpldGAG2Ivv7FWyrW5jyzRzUgypPU9rJ2mpzSLbAW5eSuswY1mPHcKlww5Pmg7UtOtrSSLEHw8kGYi/4KD/0F3+cVe8M/wC1Cl/5yX/PKx880WH8NTh1dI2Cq9ScOxebPuXHoshwz/tQpf8AnJf88oNqREQEREBERAREQEREBERAREQEREBERAREQEREBERAREQEREBERAREQEREBERAREQEREBERAREQEREBERAREQEREBERAREQEREBERAREQEREBERAREQEREBERAREQEREBERAREQEREBERAREQEREBERAREQEREBERAREQEREBERAREQEREBERAREQEREBERAREQEREBERAREQEREBERAREQEREBERAREQEREBERAREQEREBERAREQEREBERAREQa3jzfupmHDMDk/sdrZK2Zv5eiwa0+V3X9y2MANAa0AAbABa1j0v3KzNhWMSi1PM2Shld0YX2c0n3tt71soIIuDcFBFa3mGNuGYthuOwDS58wpKi347HA2v7CPnWyLWszSjEMVwrAYe88zirmt+JGwGxPtJHwQbKiIgIiICIiAiIgIiICIiAudcRwTmvK4H90fnXRVzziJ/bblf/AKQUHQ0REBERAREQEREBERAREQEREBERAREQFYYT8ip/6Q/6Ar9WGE/Iqf8ApD/oCC/REQEREBERAREQEREBERAREQEREBERAREQEREFjhv/ABnu/Or5WOG/8Z7vzq+QEREBUK2jp8QpJaKqZrimaWvbfmFXRBjsCwGgy9RCioIyG3LnOO7nHzKua3D6LEYjBXUsczD0e29lcIg1ebhvlWU3bROj/wAF5Vu/hdll5BDahvsf/MtwRBhsv5UwrLZldhzX6pgA9z3XNh/SshiVDFidDNQzPe1kzdJcw2cPMFXKINRh4Z4EypjqZ56uo7N2rTJJcE+eyzuK5fwjGjC7EqNs3YX0XJFr+z2LIogtIsKw2CmdRw0MLIXizmBgsR5rWHcLsANeKpr5hDq1mDV3b+HsW5IglbGxkYiY0BjRpAHIBa8eH2VHEuOGNuTc9931rY0Qa3+l5lP9q2/w3fWn6XmU/wBq2/w3fWtkRBrf6XmU/wBq2/w3fWrigyXlzDKuOuo8PEc0RJY7UTY2t4+aziILXE8PhxXD58OqC4R1DCxxad7KjgeDU2AYdHhlI57ooy5wLzc7m6yCIIWHglh4KKIMDmPJ2F5mlhmrnSsfC0tBjda4JvusnheG0mEUMWHUTNMMIs0dT4kq7RAREQEREBERAREQEREBERAREQEREBERAREQEREBERAREQEREBERAREQEREBERAREQEREBERAREQEREBERAREQEREBERAREQEREBERAREQEREBERAREQEREBERAREQEREBERAREQEREBERAREQEREBERAREQEREBERAREQEREBERAREQEREBERAREQEREBERAREQEREBERAREQEREBERAREQEREBERAREQEREBERAREQEVtiNazDaGaukY97YWlxawXJ9i0v9NvDf2nr/wCKQb6i0L9NvDf2nr/4pP028N/aev8A4pBvqLQv028N/aev/ik/Tbw39p6/+KQb6i0L9NvDf2nr/wCKT9NvDf2nr/4pBvqLQv028N/aev8A4pP028N/aev/AIpBvqLQv028N/aev/ik/Tbw39p6/wDikG6YhQU2J0clFVxh8UosQfpHmtdEeaMuMMVO1uJUbB3dTrSMHh5rG/pt4b+09f8AxSkn4sYdJC9gwevGppH62gusHzfj2bqH1nAcMZBG5xYZpXX0kc9ln8BwBmE9rVVEzqmuqTead3M+Q8AFzbImcoMoYL9yazD6maTWZdULdTbO3G/vWx/pt4b+09f/ABSDfUWhfpt4b+09f/FJ+m3hv7T1/wDFIN9RaF+m3hv7T1/8Un6beG/tPX/xSDfUWhfpt4b+09f/ABSfpt4b+09f/FIN9RaF+m3hv7T1/wDFJ+m3hv7T1/8AFIN9RaF+m3hv7T1/8Un6beG/tPX/AMUg31FoX6beG/tPX/xSfpt4b+09f/FIN9XPOIn9tuV/+kFVv028N/aev/ilqWbs9UmLY/glfHh9VG2il1ua9li72IO1ItC/Tbw39p6/+KT9NvDf2nr/AOKQb6i0L9NvDf2nr/4pP028N/aev/ikG+otC/Tbw39p6/8Aik/Tbw39p6/+KQb6i0L9NvDf2nr/AOKT9NvDf2nr/wCKQb6i0L9NvDf2nr/4pP028N/aev8A4pBvqLQv028N/aev/ik/Tbw39p6/+KQb6i0L9NvDf2nr/wCKT9NvDf2nr/4pBvqLQv028N/aev8A4pP028N/aev/AIpBvqLQv028N/aev/ik/Tbw39p6/wDikG+qwwn5FT/0h/0Baj+m3hv7T1/8UrWg4qYfA2YHCK465nP2j8bIOjotC/Tbw39p6/8Aik/Tbw39p6/+KQb6i0L9NvDf2nr/AOKT9NvDf2nr/wCKQb6i0L9NvDf2nr/4pP028N/aev8A4pBvqLQv028N/aev/ik/Tbw39p6/+KQb6i0L9NvDf2nr/wCKT9NvDf2nr/4pBvqLQv028N/aev8A4pP028N/aev/AIpBvqLQv028N/aev/ik/Tbw39p6/wDikG+osJljNFPmeCaanpJ4OxcGkStte/gs2gIiICIiAiIgscN/4z3fnV8rHDf+M9351fICIiAiIgIiICIiAiIgIiICIiAiIgIiICIiAiIgIiICIiAiIgIiICIiAiIgIiICIiAiIgIiICIiAiIgIiICIiAiIgIiICIiAiIgIiICIiAiIgIiICIiAiIgIiICIiAiIgIiICIiAiIgIiICIiAiIgIiICIiAiIgIiICIiAiIgIiICIiAiIgIiICIiAiIgIiICIiAiIgIiICIiAiIgIiICIiAiIgIiICIiAiIgIiICIiAiIgIiICIiAiIgIiICIiAiIgIiICIiAiIgIiICIiAiIggQHAtcAQeYKo+o0f9yxfwAq6IKHqNH/csX8AJ6jR/wByxfwAq6IKHqNH/csX8AJ6jR/3LF/ACrogoeo0f9yxfwAnqNH/AHLF/ACrogoepUf9yxfwAnqVH/csX8AKuiCh6lR/3LF/ACepUf8AcsX8AKuiCh6lR/3LF/ACp1VHRimlPq0XyD+IPBXapVX9jS/4B+hBpvC+mwuTLmqkj7SPtDvK0F1+vuutw9So/wC5Yv4AWr8MnVD8vaqqlFO/XbQBba2x943W3oKHqVH/AHLF/ACepUf9yxfwAq6IKHqVH/csX8AJ6lR/3LF/ACrogoepUf8AcsX8AJ6lR/3LF/ACrogoepUf9yxfwAnqVH/csX8AKuiCh6lR/wByxfwAnqVH/csX8AKuiCh6lR/3LF/ACepUf9yxfwAq6IKHqVH/AHLF/AC5/wAQqenZmzLDWQsaHVBuA0bro655xE/ttyv/ANIKDfPUqP8AuWL+AE9So/7li/gBV0QUPUqP+5Yv4AT1Kj/uWL+AFXRBQ9So/wC5Yv4AT1Kj/uWL+AFXRBQ9So/7li/gBPUqP+5Yv4AVdEFD1Kj/ALli/gBPUqP+5Yv4AVdEFD1Kj/uWL+AE9So/7li/gBV0QUPUqP8AuWL+AE9So/7li/gBV0QUPUqP+5Yv4AT1Kj/uWL+AFXRBQ9So/wC5Yv4AT1Kj/uWL+AFXRBQ9So/7li/gBWWFUdIWVN6aL+yH/iDwCyisMJ+RU/8ASH/QEFx6lR/3LF/ACepUf9yxfwAq6IKHqVH/AHLF/ACepUf9yxfwAq6IKHqVH/csX8AJ6lR/3LF/ACrogoepUf8AcsX8AJ6lR/3LF/ACrogoeo0f9yxfwAnqNH/csX8AKuiCh6jR/wByxfwAnqNH/csX8AKuiCh6jR/3LF/ACeo0f9yxfwAq6IJI4ooRpijawHo0WU6IgIiICIiAiIgscN/4z3fnV8rHDf8AjPd+dXyAiIgKyxSnxGpgbFh1a2lcXd+Qs1EN8h4q9RBr2S5qqWirm1dU+ofFXzRa3nchtgFGbBsRxbEKuXEq6opqWNwZSxwS6bttu9xHW/RS5K/sbE/8aVH0hUswY7HUVpy5R10dM8i9XO51uyYfxR/fH5kFfKldVyYZWCqlfVNo6mWGGW13Ssby9p6JjmOVMeWPulRxSU1RUlkUTZW2cxz3BtyPfdZDCn4RTUApsNniNPSs30uvYc7n5ysZmxzcRyz69QHt445YqlpZvqa14Jt7roLXEKOpyu6hxKDE6qdr6mOCpZNJqa9rza4HQgq6xl1RieYKbL8dXLTwCndVTmJ2lzu8GtF+m6tsx4pQY3Bh2HYbUsqJamshfpYblrGu1OJ8OSr4jNFhecaXEat4jp6mifTdq75IeH6gCelwgmwZ1RhmYanL8lXLUQGnbVQGV2pze8Q5t+u6ic507vWPVsLrqj1WV8UvZx3DdJte6kw6eHFM5VWIUbxJT01EynMjfkl5eXEA9bBWmVsZwqhixeKsrIoXMxGoeQ82uL9PFBmqjMuHQ4F98LHOlpbNPcG+7gPmJVpJnShp5mNrKGsp4JbiKeSKzXm1wB1uei16SKRnDqtldGY2VFU6aJpFrRumBbss7nJoNHhQIB/3SpvpQXdFmiCqxBmG1FBVUkkwJhM7LCS3O3uWaWuZj/tgy4f/AH5l/wC7K2IgkEA2NuaCKscbrzheD1mINALqeFz2g+IG3zqlh2G4jSVBlq8amq2FpAjexoAPjsmZqSWvy/iFJA0uklp3hoHU22CDXaygxHCsAbmVuL1clbFGyola5943g2Lm6eQFiVlsz48cOw6lNPOyCWve2NkrhcRtIuXedhy8ysXi+O0Ffk31Klna+rqoGU7YAe+HmwII6WV1menZSHAa2pj10tBUATm1w0FmkOPkDZBXyvVYU+SeGkxaqqqhwDpBUkg+1rTyG/RZaPERJVVdKaWZgpGtd2jm2Y+4v3T1ssDPU0eJZvwqTCZGSmnimdUSR7gMIAa0n29FsJqaWqfU0MU7XTRN0yNB3bqG10Gq0FBX45gr8xPxeriq5hJNA1j7RsAJ0jTyPLdXNZj9ZPlCgr6V4jqsRdDAHj8VzzYkfOrfA8boMKymaCtqGx1VCySF8LjZ5cCbWHW6p1WH1FFkfCC+J2vD5aeplaBchodd23kD8yC6q6SoyxWYbVU+JVU8NTUtpahk8moHWDZw8CCspiWZabDsRGFeqVM9Q6HtmNibfUL2t5cljMfxGhxqfCMPw2pZUPdXR1DuzN9MbLkk+CjV11JQ59Y+snbE1+GaWucbC/aeKDL4Nj1LjPbRsilgqKcgSwTNs9l+R9hWO+/emfDLPT4VXTsgkfHK5kdwzSbE3+dSYTNFiOccQxGhIfTR0kcDpW/JfJqJ2PWwUMoAfe7W7c6qrv8Awygqy52w9sIrIaKsmorAvqWR9xvjf2dVsMcjJY2yxuDmvAc0jqCtPw8D9K47D/e+U/5y2TA/95aD/o0X+aEF8iIgIiICIiAiIgIiICIiAiIgIiICIiAiIgIiICIiAiIgIiICIiAiIgIiICIiAiIgIiICIiAiIgIiICIiAiIgIiICIiAiIgIiICIiAiIgIiICIiAiIgIiICIiAiIgIiICIiAiIgIiICIiAiIgIiICIiAiIgIiICIiAiIgIiICIiAiIgIiICIiAiIgIiICIiAiIgIiICIiAiIgIiICIiAiIgIiICIiAiIgIiICIiAiIgIiICIiAiIgIiICpVX9jS/4B+hVVSqv7Gl/wD9CDVeGLHR5e0urfWz2l+0v5cvdy9y29adwtNKct3o6d8MfaHuP53tufeblbigIiICIiAiIgIiICIiAiIgLnnET+23K/wD0groa55xE/ttyv/0goOhoiICIiAiIgIiICIiAiIgIiICIiAiIgKwwn5FT/wBIf9AV+rDCfkVP/SH/AEBBfoiICIiAiIgIiICIiAiIgIiICIiAiIgIiICIiCxw3/jPd+dXyscN/wCM9351fICIiAiIgpwwQU4cIImRh7i92kWu48yfNW82D4TUSunnw2mkkf8AKe6IEn2lXiILenw+hpGPjpaOGJsnywxgAd7VUighhibBDE1kbRpDGiwA8LKoiC2p8Nw+lkM1NRQxPdzcxgBKqVFNT1cZhqYGSsP4r2ghVUQUqemp6SPsqWBkTB+KxoAWIwjLcFNHVMxKnp6gzVktQwlmrS1xuBv1WcRBSlpqeeE080LHxG3cc0Fu3LZRlp4Jw1s0LHhjg9ocL2cORHmqiIKckEEskcskTHPiJLHEXLSdrjwVREQEREFszDcPjqDVMooGzE37QMGr4qvJGyVhjkYHNcLEEXBCmRBQpqGjogW0lLFCHbkMYG3+CnZTwRyvmjhY2SW2twFi63K56qoiC2kw3D5ZxVS0UD5hazywF3xVwWhwLXAEHYgqKILemw6go3ufSUcMLncyxgBPwWOnwL1nMRxWobFJTGj9WMbhcl2vVe3KyzKIKVPTU9JH2NLAyJg30saAPmUYqeCBhihhYxjiSWtaACTzKqIgotpKVtN6m2njEGkt7MNGm3hZVGMZGxscbQ1rQAABYAeCmRAREQEREBERAREQEREBERAREQEREBERAREQEREBERAREQEREBERAREQEREBERAREQEREBERAREQEREBERAREQEREBERAREQEREBERAREQEREBERAREQEREBERAREQEREBERAREQEREBERAREQEREBERAREQEREBERAREQEREBERAREQEREBERAREQEREBERAREQEREBERAREQEREBERAREQEREBERAREQEREBERAREQEREBERAREQEREBUqr+xpf8A/QqqpVX9jS/4B+hBq3DP1773/APdAME2v8W1tNhbl5WW3LTuFraVmXNNHUunj7Q993O9tx7jstxQEREBERAREQEREBERAREQFzziJ/bblf/pBXQ1zziJ/bblf/pBQdDREQEREBERAREQEREBERAREQEREBERAVhhPyKn/AKQ/6Ar9WGE/Iqf+kP8AoCC/REQEREBERAREQEREBERAREQEREBERAREQEREFjhv/Ge786vlY4b/AMZ7vzq+QEREBWWLVDqekcYzM17jZjoojIQee4HTZXqx2PVtXQ4dLLQ05lnLXaSfkss0nU7yFkGGxnNr4cOD6ExMklp53a5SWFr47NIaCNzcnn4KhR5urPX+ymfRzMkfTRBrJSSC/Ykbb+JVCeAtwygp6/C2TPDDCCJJAZS5utxAYDcEbm/W6UcEP3QpmOwcRPklbodLLOAXN7w+U2xIAJCDYMx1z6Kmc9uKRUn4KQgFl3PcBtpPTfyKtIKmlkw2OeDFq6WR5aZpKcdo7UW8iLEAewBXmZKuSmwypLcPknYaeTU9rmgM2Pib/BW7aoNw+CKvlmwcsa0NdrZeSzdx1QW+Xayasex89fib3CWVumSG0ZDXOAudPOwHXmtnWq5WqaINa0Y/JI91ROBAXNs68jrHlffms7V4fPUy9pHilVALAaI9NvbuCgvUWM+5FV+3tf8AFn+iq1Lh89PMJZMUqpwARok02+YBBNilezDqN9QRqee7Ewc3vPyWj3q1qKfFDhLGRV7vX4GB7i21pHAXLSPA8lVkoYmVj8WrqjW2FpMTXbMhFtz5nnv4K1w2R0FJU49VRv1VjxKW23ZCNm/BvePtKDJ0dXFXUsdXCbskbfzB6g+YWOr8YZFi0VBFI89hGaiobEwvcW/Ja2w8zf3K6pKBlPVyVdJORBUjW6Lm3Wfx2+F+qxohpMKzG6oc/S11FLNLI87k9o3n7tggp1OaoI8coqQNq2skhlc6I07tTiNOkgWv+Us5R1sdaxz44pmBptaWMsPuutXq6Gqrsdo8RN46qWGaana7/iwwx6Gn23N/8IrZ6Ctjr6Zs7GljvkyMPNjhzafYguUREBERAREQEREBERAREQEREBERAREQEREBERAREQEREBERAREQEREBERAREQEREBERAREQEREBERAREQEREBERAREQEREBERAREQEREBERAREQEREBERAREQEREBERAREQEREBERAREQEREBERAREQEREBERAREQEREBERAREQEREBERAREQEREBERAREQEREBERAREQEREBERAREQEREBERAREQEREBERAREQEREBERAREQEREBERAREQEREBERAREQEREBERAVKq/saX/AP0KqqVV/Y0v+AfoQapwwcHZduKL1Xv27P3c/fz963BahwybUNy9apq21L9fy2m4tYWHuGy29AREQEREBERAREQEREBERAXPOIn9tuV/wDpBXQ1zziJ/bblf/pBQdDREQEREBERAREQEREBERAREQEREBERAVhhPyKn/pD/AKAr9WGE/Iqf+kP+gIL9ERARFAkAXJsAgoTYhQ08nZT1cTHgX0ucAVKzE8PkcGMrYXOcbAB43Wg468yZwrjC0SDsIuUTZPpOyusEaRikBmgAYHXJNMxoHvvsg33lzVCWupIKmGklna2WfV2bSflW5rF5pBlpqRoxEUkZqGukfr0lzLG4B94WtBmWcTxp9PJikzoqBoeyoNRv2jrizfde6DoAcDyIUC9gNi8D3rSsvPw+sxilq8HxaZ8LDLHLFNLcvsCAQPBT5wip4sUis38JUMLnF9S+Nu22wCDbY6ylmklijnY58JDXi/IkX+gqqZGBpeXt0tFyb7ALkOHRg1eJy2hIE4FvXHjlG3kevNbpgkMddkmqqKNj45K6lmGl0pcA7S5osSg2SKvopniOGqie48g1wJU0FXTVQeYJmv0PLHWPJwNiFz+KOsNVTx4HgYjq8PY5k0jnANLnMsD5+KtcDw+ODGYcANbL63T1Dp6iobMQyUHvWA5XJdv7EHUEREBERAREQEREFjhv/Ge786vlY4b/AMZ7vzq+QEREBUK6B1TRVFMwgOliewE8rkEKuiDA4xhGI1tHTUdNHBqp2NLZTM9jmvAsbaRuCNveralwLFYMRZXOp6dzY7dmx1ZK4MduC7cbmxstnRBZYjRTV5hpy9raYO1zD8Z9iCG+y/P2K8LWu+U0H2hRRBZYVQGgpjDJoLjNLICB0c8uHzFXqIgIiIMZj1FX19NFT0RhLDKDOyQkCRg303APM2v5KBpMaqG6ZK6CnjcLOjii1Fo8nH6llEQWGEUc+H07qGSR0kcLrQvcRcssDY28DceyykqcJbV4vFXThj4o4CzQfy9YcD7NlkkQWM9DJLi9JXtc0MghljcOpLi21v4JVzHTQRTS1EcYa+a2sj8a3I+1VUQEREBERAREQEREBERAREQEREBERAREQEREBERAREQEREBERAREQEREBERAREQEREBERAREQEREBERAREQEREBERAREQEREBERAREQEREBERAREQEREBERAREQEREBERAREQEREBERAREQEREBERAREQEREBERAREQEREBERAREQEREBERAREQEREBERAREQEREBERAREQEREBERAREQEREBERAREQEREBERAREQEREBERAREQEREBERAREQEREBERAREQEREBERAVKq/saX/AP0KqqVV/Y0v8AgH6EGo8KvUfva/3OEgh7U/L56uvz3W5rUuGhqTl+9XTtgk1juN5WsLH3jdbagIiICIiAiIgIiICIiAiIgLnnET+23K//AEgroa55xE/ttyv/ANIKDoaIiAiIgIiICIiAiIgIiICIiAiIgIiICsMJ+RU/9If9AV+rDCfkVP8A0h/0BBfoiICkmiZPE+GQXa9pafYVOiDnIwjK7ccxqmqql0RY2JkemQ6gS03t4lWMNEHVFPhmIM9QaGhxq5HOAmHTT4EjnddKZhlAyd9S2kiEshu9+kXJVSoo6Wrj7KpgZIzwcLoLWppcOkw1kUphMLI7RvfYgbWB3XPWmqwyCbBsHoKXFdbXu9ZhZvESdy7pfwC6PPhWH1NKyinpWPgjtpYRsLKrTUlLRs7OlgZE3waLIMDlP73BTQ0+HRsZU07NLmvZpkB6kg7qhmmSjmr4o6d7psQYwsbCxgfa/V3gtjFBRtqvXW07BPbTrA3sp2U1OyZ87IWiR/ynW3KDmWF4bjNJUYnJWuY+GOr0VIhiDnMJijNwOosbe5bZTHC6HJdVT4dWiaGCllbr6hxB2I6G5WwxUtPC+Z8cTWundrkIHynWAufcAPcpYqKkgEjYqdjRKdTwG7OPmg55h+qqlxKdsdfGZImdnMxpa3ZljuVZx4XSfevQ1LMeY6d7IZjG0ASa32Lt73vuV1MxROYYjG3Q4WItsQrMYHhDWNjGHwhrLaRpG1uSC8hjEUTIg4u0NDbnmVOiICIiAiIgIiILHDf+M9351fKxw3/jPd+dXyAiIgIiICIiAiIgIiICIiAiIgIiICIiAiIgIiICIiAiIgIiICIiAiIgIiICIiAiIgIiICIiAiIgIiICIiAiIgIiICIiAiIgIiICIiAiIgIiICIiAiIgIiICIiAiIgIiICIiAiIgIiICIiAiIgIiICIiAiIgIiICIiAiIgIiICIiAiIgIiICIiAiIgIiICIiAiIgIiICIiAiIgIiICIiAiIgIiICIiAiIgIiICIiAiIgIiICIiAiIgIiICIiAiIgIiICIiAiIgIiICIiAiIgIiIKFbWU+H0ktbVP0xQt1OPgFq/6aeUP7ud/BK2yWKKeN0M0bXseLOa4XBCxn3q5c/aal/iwgw36amUP7ud/BKfpqZQ/u538ErM/erlz9pqX+LCferlz9pqX+LCDDfpqZQ/u538Ep+mplD+7nfwSsz96uXP2mpf4sJ96uXP2mpf4sIMO3illA/8ALj/BKj+mhlD+7z/BKy/3q5c/aal/iwn3q5c/aal/iwgxH6aGUP7vP8Ep+mhlD+7z/BKy/wB6uXP2mpf4sJ96uXP2mpf4sIMR+mhlD+7z/BKfpoZQ/u8/wSsv96uXP2mpf4sJ96uXP2mpf4sIMR+mhlD+7z/BKp1HE7KL4JGNrzctIHdKzf3q5c/aal/iwrbE8t4BT4dVTxYNSa44XubePa4CDT8jZ0y5l/B/UK3F3TSag7WQTsRy93JbF+mhlD+7z/BK5/6NslZnPIP3Uztg+XziPbD/AHrjf2GhzQ5vy3vOqxF9+d11f71cuftNS/xYQYj9NDKH93n+CU/TQyh/d5/glZf71cuftNS/xYT71cuftNS/xYQYj9NDKH93n+CU/TQyh/d5/glZf71cuftNS/xYT71cuftNS/xYQYj9NDKH93n+CU/TQyh/d5/glZf71cuftNS/xYT71cuftNS/xYQYj9NDKH93n+CU/TQyh/d5/glZf71cuftNS/xYT71cuftNS/xYQYj9NDKH93n+CU/TQyh/d5/glZf71cuftNS/xYT71cuftNS/xYQYj9NDKH93n+CU/TQyh/d5/glZf71cuftNS/xYT71cuftNS/xYQYj9NDKH93n+CVpmdM6YDieYsAraSq1RUcxdKbcgulferlz9pqX+LC8++kJmyXInFnhhljBMFwo0eY68wVnawuLtN/xdLgB7wUHa/wBNDKH93n+CU/TQyh/d5/glZf71cuftNS/xYT71cuftNS/xYQYj9NDKH93n+CU/TQyh/d5/glZf71cuftNS/wAWE+9XLn7TUv8AFhBiP00Mof3ef4JT9NDKH93n+CVi+K3qGR+HGYs34JlzDqmuwigkqoIp4S6Nzmi/eDSCR7CF87P1RXi1+9xw1/yZWf7UiYjb6T/poZQ/u8/wSn6aGUP7vP8ABK+bH6orxa/e44a/5MrP9qXZ/RO9K3OvHfiq3I+bMhZMpsONDNUulwygqI5WuaWgbyTvbbc9EJiYewP00Mof3ef4JT9NDKH93n+CVl/vVy5+01L/ABYXk/ilxxz7lzi7mzIOUMC4bwYflvCW4m2TGqWo7afYksBZO1pPgNIRD0z+mhlD+7z/AASn6aGUP7vP8EryQ/0mM+1+A8MZcIytw7pcTzxFM+skxCjqRSwFkjmgstUAtG34xcul+jRxOzBxVznnvKOe8vZMvlOWljgqMCppmxzdo1xcSZJX3Gwta3VE6ds/TQyh/d5/glP00Mof3ef4JWX+9TLv7T0v8WFwH0b+Ktfxgzpn3LmZsqZcpqbK1d6tRvoaWRj5G3teQvkeCfYGoh2f9NDKH93n+CU/TQyh/d5/glZf71cuftNS/wAWE+9XLn7TUv8AFhBiP00Mof3ef4JT9NDKH93n+CVl/vVy5+01L/FhPvVy5+01L/FhBiP00Mof3ef4JVph3ErKkLZxJXEa5nOHd6bLYvvVy5+01L/FhYPKeD4LicOIvqcGo70+ISwM0x/igNtz9qCr+mhlD+7z/BKfpoZQ/u8/wSsv96uXP2mpf4sJ96uXP2mpf4sIMR+mhlD+7z/BKfpoZQ/u8/wSsv8Aerlz9pqX+LCferlz9pqX+LCDEfpoZQ/u8/wSn6aGUP7vP8ErL/erlz9pqX+LCferlz9pqX+LCDEfpoZQ/u8/wSn6aGUP7vP8ErL/AHq5c/aal/iwn3q5c/aal/iwgw54o5QAv6+f4JUP01Mof3c7+CVmfvVy5+01L/FhPvVy5+01L/FhBhv01Mof3c7+CU/TUyh/dzv4JWZ+9XLn7TUv8WE+9XLn7TUv8WEGG/TUyh/dzv4JT9NTKH93O/glZn71cuftNS/xYT71cuftNS/xYQRwHMuFZkikmwuftGxENftaxKyqtqLDqHDWOjoKSOBrjchjbXKuUBERAREQEREFjhv/ABnu/Or5YPLVdNW+s9q1g0aLaQet/qWcQEREBEXKOOHEbiPw9lwKTJ+XsErqPFcSpcNfLXzSBwmleQGNa0iwsB3yTbwKDq6LRc38Ra7I2VMKrcawQVOY8YmioKXCqKXWJqx4+Q15t3BYkuPQLG5a4m5siznRZG4k5RpsErcYp5ajC56Os9YgnMQBkiJsC14BvbkQEHTEWiZDz3i+aM759y1iFNRx0uVsQpqSjfCxwkkZJAJHGQlxBNztYN2VzxgzrX8POGuO5ywqnp563DacPp46lrnROkc9rRqDSCRd3Qj2oNyRaDxVz1j2Q+FNZnnDYKCfEKGGmmfHPG8wuD5GNkADXhw2cbd422vdbQ1+YqjF6KpppcNbgb6Rzp2PjkNUZzYs0ODtAZa9wWk3tyQZZFoeGZ9xTG+LmJ5LwiKiqMCwTC2SYhVNY4yxV7392EP1abdmNRGm4236Lezex02vba6CKLWKzMOIZPyRWZiz/iGFR1FBDNNPLRxvZT2BPZta17i4kjSOe55WWGwnOOd38Ffv6xjA6VuZTg8uIDD4IZBGZdDnRs0FxfuNNxqvud0HQEXG8v8ApCTsOB0/EHIGO5cZi3YUwxSopuzon1cjR3QC4uY0uvbV5brpeN4x97xkxzGcWw+iwClp71Dpo3CRshcAHdpq0hu9raSbnmgzKLnPD/ifU8Rc649Fl0UNXk7CqeGKnxGNjhJPXEkyNDi7S5jW6eTQbnmVsXEXOdLw/wAl4rmyqYJDQwEww9Zpj3Y4x5ueWj3oNkRYrKs+P1OW8Nqc1RUkeLzU0clZHSsc2JkpF3NaHOcbC9tyeS1vOWecVwzO2Vsh5Zgo58QxmWSqrnVDHPFNh0Q/CSANc2znOLWtJ2uTsUG8oufcTeI9fw4xrLNdiEVHFlOvqJaXGK6VjjJSPLPwBBDgGtLrhxId05c1QyfxVfn/AIi4hhOUH0GI5TwvDmGpxKNrtZxBz9omO1aXNEe57twevRB0hFhqStxbCaDEsSznXYVHT08000UtMx8bIqQbt7UvcbvAvciw8AsHwizfmDPeTWZpzBQ01L69V1LqBsEb49dEJCIJHB7nHU5o1He24sAg3VERAREQEREBERAREQEREBERAREQEREBERAREQEREBERAREQEREBERAREQEREBERAREQEREBERAREQEREBERAREQEREBERAREQEREBERAREQEREBERAREQEREBERAREQEREBERAREQEREBERAREQEREBERAREQEREBERAREQEREBERAREQEREBERAREQEREBERAREQEREBERAREQEREBERAREQEREBERAREQEREBERAREQEREBERAREQEREBERAREQFZY3b7j11+Xq8n+aVeqyxv/eeusL/1vJ/mlBwT0G25cZwcAytW1dVQeuPtJVNIf2lh2gsegdqA8gF6IXAfQtqMUquEolxjL0eC1IqNJpWM0jSGANfb++Fne9d+RMiIiIEREBERAREQEREBERAXkr0t/wDh64Jf41d9K9aryV6W/wDw9cEv8au+lEw9aoiIgREQWWNYTRY/g9bgeIxCSlxCnkppmHqx7S0j4FfIL0j/AEW898Fc1VskeD1NdluaZz6KugjL2hhOzX2+SRyX2KVvW0FFiVO6lxCkiqIXizmSsDmkewomJ0+DmF5ZzDjdbFh2E4JW1dTM4MZFFA5ziT05L6b+gj6MWMcHsDrM8Z3pmwZgxyNrIqU2LqWnG4Dj0c69yOmy9L4XkbJ2CVBqsIyzhtJMfx4qdrXfGyzqJm20CQBcr5/Yjg2QOIebOOHGPPrC7CMPDsIweZ2poNRpIZa3PvDT7SvoDz2Kwj8kZRkw6qwh+XKB1FWzesVEBgbolkvfU4dTcAorD5y8BcLytxSx7JeB5xoJnZcyBlionxaR4cxrHyPc9m/vXcfQhp8s/pr8Yq3IjdWWX1lDHh0rblj2tY+9iee5PxXqmlyPlCiZVR0eXMPgZWwiCoEcDWiWMCwa7xFlUy1k/K+TqV9DlbAqPC4JHa3x00QYHO8TZE7YPiPxh4f8JoqOfPmNjDIq9zmQSPjJa5wFy24626eRXmP0BKhmM524rZmoGSPw2uxQOp5ywtDwTcWv5L1nm3JeUc6UUdJnDL9Fi1NTP7eOOqiDwx4BGoX62J+K0TK/EvhLljhrSZ2y/hrMJwHEKxtJGynpdJMrpBGLtA8TzQdYRQBBFx1UUQIiIC1fIf8AY2Mf42n/AM1i2havkP8AsbGP8bT/AOaxBtCIiAiIgIiICIiAiIgIiICIiAiIgIiICIiAiIg1vJ3/ACv/ALP/AMS2Ra3k7/lf/Z/+JbIgIiIC5J6SkFUzKGBY5DR1FTT4FmbDcTrGwRmR7aeOQ63Bo3Nrjkutog4RxzwpvEbLOSeIWCUGLYhhGE4iK+rpqTXBWOo5Iyx0jBs4Obsbc7XVvw2wzhNjWfMKxHJ+H5wxOrwxks4rsRlqDT0Rcwt0ntvxnAkWHhuu/og5LwjpqiHipxdmmp5GRzYzQujc5hAeBSNBIPXfwWy8Z8pV2eeFuZMrYYGmtraJwpgTYGVpD2D3loHvW6og84Z34hN4s8PKXhTgOX8YbmTF30dJiNPPRSRsoGskYZ3yPI02Gk2sd7rdOO3FKp4dYVheWsEbNDiWOEwRV/qz5YaCFtg+ZwaDdwB7repXW0Qci4NZs4VYfBT5EyZW11RW1PaVFRUVNJK2Srmtqklke4buNj9AW1ZZ4U5bynjjswYbX43LUua9pbVYnLNFZ3PuONvZ4LcrBRQeY8X4sZP4hZ+m+/uWvo8q5aq7UOFuoJXHEaph/siazbdm0/Jb1O5Xaps7z5i4f1+auGlIMTq4o5PU6eojdCJpGHdliLi4uB52W42HgooPO/EriDScaMoU3DbK2X8Y++DFaykNVFUUL4m4YI5mPlkke4WGnSQLHe+y6FxAz7V5Hx+ggzFluWtydWUbmVNfDTuqHU9UHDS2RgB7jh18QujIg4nwnZT47xazHnfJmC1GFZRqsKp6Q66Y00dbXNkcXSsjIHyWWaXW3uslnqCpz/xcy3kMU8jsEy40Zixd5aezlmBLaWG/I967yPILrSIIOc1jS9xsGi5PkuT8HKarzZmbNPF/FaaSP7q1JwrBmStLXR4dTuLQ4A7jtJNTvgusog4zxrhfh2fcl5vzHg1Ti2TsKZWNr4Iacztp6p7WiGd8QvqA7wGxsTdWOQqijzXxvfnLh9gtTh+WIsEko8TqHUjqaGuqzKDHpYQNTmtvd1uRsu6Ig838SuKGXc4Z/qcgZqqMQw3KGAyt+6DG0cpdi9Q0/rQLRtC0gavyuXJdsyLnPK2c8KfPlJ7zR0LxS6XU7oQwhoIaGuA2sRyWx2HgooCIiAiIgIiICIiAiIgIiICIiAiIgIiICIiAiIgIiICIiAiIgIiICIiAiIgIiICIiAiIgIiICIiAiIgIiICIiAiIgIiICIiAiIgIiICIiAiIgIiICIiAiIgIiICIiAiIgIiICIiAiIgIiICIiAiIgIiICIiAiIgIiICIiAiIgIiICIiAiIgIiICIiAiIgIiICIiAiIgIiICIiAiIgIiICIiAiIgIiICIiAiIgIiICIiAiIgIiICIiAiIgIiICIiAiIgKyxv/AHnrd7f1vJ/mlXqssbt9x66/L1eT/NKDh3oWU9RS8JBFVZjGOP8AWdXrYdq2LAQy/wDeDu+5d+Xnj0HpMvy8HdWWcJqsOovXHjsKk3f2gA7R3sc65HkV6HRMiIiIEREBERAREQEREBERAXkr0t/+Hrgl/jV30r1qvJXpb/8AD1wS/wAau+lEw9aoiIgREQEREHAMbz7xnzDxzzFwvyNJhlHhmE0VLVOrqqIvMRkYCWgX3JJWWylxYzblzMGZci8V46OTEsBwsY3TVlG3SysozrF9PRwcxwK0OopeJ/8AVWZ5xLhvW4aXU+F0AqqHENQjqGmNtrObctIPkugZO4O5mxPHszZ24tYnR1eL5hw8YPFTUDSIKKiGuzGOduSS9xJtzRLW8Ezj6Rudcny8VMvuwKjw6Zj6vDsHmhLpJqVv5b77PcAbe0Jnn0hM1T8Jsk574eYZA/E8zY3R4WaOo3b2kkgY5l+ne2up8K4b+kRk/KMnC/K+YMvS4KxklNQ4pVCT1qlpnE93QBpc4Bxsb9FmsR4AT0eSuHmTsuYhEWZQzDQYvVTTgg1DYZQ+Qi34xsbIMbBnPjTw3z1lfDeJeIYXi+D5sqfUGuo4TG+kqSLgc92ruWM4nT4JhFbjNWT2FDTyVMlueljS4/MFo/FbIGL51xfJVdhksLI8v43HiNT2hNzG21w3zW84rhtNjOF1mEVrS6nrYJKeUDqx7S0/MUQ4LgGa/SG4iZVk4k5bOC0WGVQkmw3B54iZamnaSBqffuucAbe5aRkjOeLZG9EDL+YKWipJKz7rQQujqIxIxpkqmtdYHqLmxW95f4dekHkXL0vDfKmYMAlwJnaRYfidUH+t0cDnbN0AaXuaCbG45KhH6PObx6OuFcJZsXoZMXosQp6uWpOrsnhlQ2R3S9yAUSyHFXiBxaj42YLwp4buw6GPFcDfiM9VVx6vVy2VzS4DrsBsq/D3ifnzAs8Zk4acWH0dXV4Ng7cfpMQpGaGz0t3h4c3o4OYfitrruHWLVPHfDeJ7KqnGHUeX5MKfCb9oZDK5wI6Ws4K1rOGOIV3HGtz9WPgdgtZlX7hyR3PaF5me53lbS5BzvKOd/SO4nYHU8TsqzYHRYK6SV2F4VNEXSVcLCRdz77F1tvauiejhxBzHxO4W0WbM1wxRYlNUTxSsiFmt0PLQPmXHcJhz7wvypjGWcmcWcnvypSuqDTVdUSaugYSS9gYNnkbgDbddI9D3BcUwTgPgUWLiTt6p01WDI3S5zZHlzXEdLg3QdqWr5D/sbGP8bT/5rFtC1fIf9jYx/jaf/NYiG0IiICIiAiIgIiICIiAiIgIiICIiAiIgIiICIiDW8nf8r/7P/wAS2Ra3k7/lf/Z/+JbIgIiICIrDG8ewbLeHS4vj+J09BRQ/LnneGMb7ygv0WEyznXKec4JanKuYKLFI4XaZDTyh2g+Y5hW2YOJGQsq4hFhWY82Ybh9ZMAWQzzhriCbDbp70GyIsXjOZ8vZew2PGMbxmko6GaSOKOolkAjc+Q2YAeW5IssbBxM4f1WHS4vTZuwyWigrm4bJUNmBY2qcQGxE8tRJG3mEGzIsdi2YMEwKSiixjE4KR+JVLaOkbK6xmmcCQxviSAfgsPguL4hVZ8zFhM2ZMKqqWihpHQ4dAwiqoy9ri50x5EPtdtugKDaUWsY1xN4fZdxZmBY5m/C6LEHloFPLOA+5NhcdL+a2GatpKakdX1FVFHTMZ2jpnPAYG2ve/KyCsi13LXEPI+caiajyvmnDsTnpxeSOnmDnNHjbwVDOmfKbKktFhNHhtRi2OYoXChw2mtrkDflPcTsyNtxdx2QbSi5w7NHGfD4xiGJ8OsKqaVoL5aegxPXVNaPAOAa4+QO62Ol4hZSqMoxZ4mxeKkweQDVPU/g+ycX6Cx4PyXB/dIPIoNkRY7GMxYHl+mgrMaxSno4KqeOlhfK+wklkNmMHiSeQVrmbOuUsmQRVGasw0WFxzO0xmolDdZ8hzKDNosXDmfL1RgDs00+M0kmEMgdUurGSAxCJou5xcOgAWHj4r8NpcUpMFjzthDq6vax1NAKluqUPF229oIKDbEVni2L4XgVBNiuM18FFRwN1STTPDGNHmSrDLGdspZzhlqMq5hosUjgdpkNPKHaD5jmEGbRY7CcwYJjwrDg2J09Z9z6l9HVdk/V2M7Lao3eDhcXCjgeP4LmbDmYvgGJQV9HI97GzwO1MLmOLXC/k4Ee5BkEXPuNfFvDOEOUZMdmdSzYg9zBR0U8pj9Y/CMa+xAPyWvus/Q8QMm4hQYTiVPmKifBjc/qlA8Sd2onF7xs8Xd123kg2JFjn5hwOPHossSYpTtxaamdVx0ZeO1dC12kvDfAHa6jQ4/g2JYlX4RQYlBPW4U5jK2Bjrugc9upocOhI3QZBERAREQEREBERAREQEREBERAREQEREBERAREQEREBERAREQEREBERAREQEREBERAREQEREBERAREQEREBERAREQEREBERAREQEREBERAREQEREBERAREQEREBERAREQEREBERAREQEREBERAREQEREBERAREQEREBERAREQEREBERAREQEREBERAREQEREBERAREQEREBERAREQEREBERAREQEREBERAREQEREBERAREQEREBERAREQEREBWWN3+49bbn6vJ/mlXqscbt9x66/9zyf5pQcT9DV2Z3cKr5uhposQ9YF20+nR2WhvZnu7X0ab+d13peefQfhwen4PCPAsckxal9bcfWZDd2stGtn/VddvuXoZAREQEREBERAREQEREBERAXkr0t/+Hrgl/jV30r1qvJXpb/8PXBL/GrvpRMPWqIiIEREBERBjKXLeCUWOVmZKXD448SxBjI6moA70jWCzQfYsmiICIiAiIgIiICgQCLHqoog0Sq4G8Kq3EnYtU5NoX1D5O2fsdLn3vctvY7reIYYaaJkFPE2OONoaxjRYNA6AKdEBavkP+xsY/xtP/msW0LV8h/2NjH+Np/81iDaEREBERAREQEREBERAREQEREBERAREQEREBERBreTv+V/9n/4lsi1vJ3/ACv/ALP/AMS2RAREQFyzjjlluapcqUdHjWFQ4vRYqcQoMNxO5p8TMcZ1xOb1sHXGxsV1Na5nfIOW+IGHQ4fmCnlvSy9vS1NPKYp6aW1tcbxu022Qc54dV2Hw8W6rDcy5AiyvnGfBe1PqFQ2SiraRsoGoaQO+11uYBsVz3hdR59zPQZvxBvDzKmYKjE8dxCDEajFa0tqW6ZCxsJaWHQ1rQNIB5brvGSuE+V8jYlU45QzYliGK1UQgfX4lVGonEQN+zaTYNbfewHNY7MPAzJmPY3VY/DVYzg9ViBvXDCq91Myrdy1SNGxdYWuLFBybPmVMYwH0ZstZQzdPT1k0GYMOpXmGbtWGA1tmMDxzswhvuXY8+8MsDxvhnjmScAwijw4VdK59M2mhbEG1LAHRP7o5hzG789leYvwsyjjGUsPyTJSzU+FYZU09VTxwSlrmvhkD2Xcbk94XPituQef8hZjfxnz7kvE52kw5NwH7oYiw8mYtPeDQf75ojlPvC2DI5cPSD4pFgu4UGDWHn2Mi3nJnDnK2QajG6rLlI+GTMGIPxKsLnXvK7mG7bN52HmVcYXkrBcIzbjWdKTt/ujj0dPFV6pLx6YGlrNLbbbE33Qco4A5YylmjhHWYpmzC6GvxDGK3EXY5PVxtfL2gne0tc527dLQ2w2t0WK41MpsN4M5Iy7knEBjGX6zG6DD3zVVWezqqXU7THLMB8hzmtaT4LoeN8A8iY1i1ZiglxjD2YlJ2tfR0Fe+Cmq3n5TpIx1dyNrXW14nkfKmMZVOSa/BKd+C9i2nbSBtmMY22nTbcEWFiN0HIW5I4j1uf8mZinyblLLEeCVjmyy4bW3kqaV8Za+DTpbqHJw520q8xXND8uYtxf4lyRNnrcs01PheHsfyY1tMyYAeAdLOCf8EeC3DK3BXKmVsZpscZiGOYpU0IcKP7p4i+oZTXBBLGmwBsSLm5sVgc64H97OZcwYpimX6nGcnZ1pI4MahpIjJLSTxsMfalg3LHR6QSNwWAoMVh2XqvKvEPh3F99OKVuLY7DXVWNPmrHOjqWspg6wi+S1okeLWA2Cy2B5Yos5YNxWyW8A4ZiGNVVNDYd1kklLC6Qt9kxcf8K613K2VeDWPYph2GZazBmypxmmLzT4n28pnpYhGQYjI9ulrCNrEbm267VlvLeEZTwmLBcFpzFTxuc8lzi58kjjdz3uO7nOJJJKDgeSMcrOK2O8N8r4pd02SqeoxLMDDvprqZxpYWu8y8PkHsUtWc6Yv6RGdXYdlHAcfmwmioKeiixiqMYp6Z8epzomaSDqffU7yAXa8scOcrZQzDmHM+CUb4q7M1Qypr3OdcF7QQNIt3QbkkeJKss6cJsq54xKnxytfiGHYrTR9izEMMqjTzmK9+zc4XDm33sQg5hheUM0ZR4V8XGY/SYXh9NiUFbXUmG4dU9tFRF9Ke1YNhpBcA61hzWHznlDLGGeiFRYtQYFRQ19Ng+GV8dWyFombUF0JMmv5V7k9V2zDOFuVcJyfimSqVlY6jxmOWOvnlqHSVM5kZoc90jr97TYDwsNlPi3DTLWM8O28MKz1r7ispIKIaJbS9nFp0963PuC5sg5Xx7qMfxDNvC3A6TDKHE6Wtnqal9HiE5ipqqqjhaYmyOsb2u5waRuQsnlHJuf4eMVBnPFst5cy5SnCqihrabC6zWawXDo3uZpbux217cnLpebsg5ZzvgceAZgo3TQU7mSU8rJCyankaLNkjeN2uHiFjcmcJ8t5KxKTGqWtxfE8Rkh9XbVYnWuqJI4iQSxl7BoJAvtc2CDUfR+eyOPiTrcG6M7Yo51zbSLM3Kq+iw9h4MYdIHDSa7ETqvtb1uXdZbG+AuR8bzJWZlfPjNHJiT2yV9LRYg+CmrHgW1SMbzJAAJBFwsng/CfK2A8OpeGGEyYhTYPKyaPVHUls7BI8vdpkAuN3G3kg1T0rKSln4JY5US00UkkL6Ts3uYC5gNTFex6XCuOO2BBnCj7tYHSRx1OVKmlx+lZCwNANO8PkAA8Wa/it5xrJWBZhydNkXGIpanC56RtG8PkJkLGgAO189QsDfxCpZdyLhGXMonJUdViGIUD45YnvxCpM8z2SX1NLzzFiQPAIOB1WLNxTOv9UlTVLjheGY/S4BG8O7hwp0fZTSewTzar/3i6b6P1M6uy7jefJ2nts4Y5V4m1x5+rh/ZQD2dnGCPas9Q8I8mYfwyfwlp6Sb7gSUslK5jpLylr3Fxdqt8rUb3tzstky/geHZZwOgy7hMRjosNpo6WBpNyGMaGi56mwQZBERAREQEREBERAREQEREBERAREQEREBERAREQEREBERAREQEREBERAREQEREBERAREQEREBERAREQEREBERAREQEREBERAREQEREBERAREQEREBERAREQEREBERAREQEREBERAREQEREBERAREQEREBERAREQEREBERAREQEREBERAREQEREBERAREQEREBERAREQEREBERAREQEREBERAREQEREBERAREQEREBERAREQEREBERAREQEREBWWN/7z1u1/wCt5P8ANKvVZY3f7j1tj/yeT/NKDhfoUVEdTwj7WLLIwFvrRb6mL7WaB2m/5fyv+svQK4F6F0WNw8JtGYMdp8Xq/Wb+swO1N7PQNDL+LW2afMLvqEiIiAiIgIiICIiAiIgIiIC8lelv/wAPXBL/ABq76V61XkP0xvXf07uC/wBzey9Z+6b+y7UkM1X623siYevEWmW4s/8A5ufw5f8ARS3Fn/8ANz+HL/oohuaLU6UcTtZ9cGAFtttD5b3/AIKuf/L78nB/4cn+ig2NFrn/AJffk4P/AA5P9FP/AC+/Jwf+HJ/ooNjRa5/5ffk4P/Dk/wBFP/L78nB/4cn+ig2NFrn/AJffk4P/AA5P9FP/AC+/Jwf+HJ/ooNjRa5/5ffk4P/Dk/wBFP/L78nB/4cn+ig2NFrn/AJffk4P/AA5P9FP/AC+/Jwf+HJ/ooNjRa5/5ffk4P/Dk/wBFP/L78nB/4cn+ig2NFrn/AJffk4P/AA5P9FP/AC+/Jwf+HJ/ooNjWr5D/ALGxj/G0/wDmsVX/AMvvycH/AIcn+itayP8Afz6vi3ZNwi33Umvd8nPSzyQdIRa5/wCX35OD/wAOT/RT/wAvvycH/hyf6KDY0Wuf+X35OD/w5P8ART/y+/Jwf+HJ/ooNjRa5/wCX35OD/wAOT/RT/wAvvycH/hyf6KDY0Wuf+X35OD/w5P8ART/y+/Jwf+HJ/ooNjRa5/wCX35OD/wAOT/RT/wAvvycH/hyf6KDY0Wuf+X35OD/w5P8ARVpUDij2n9ajL+i3475b3/goNuRaZbiz/wDm5/Dl/wBFLcWf/wA3P4cv+ig3NFj8E+7fqI++D1T1vUb+rFxZp6fKAN1kEBERAREQEREGt5O/5X/2f/iWyLW8nf8AK/8As/8AxLZEBERAREQEREBERAREQEREBERBBRREBERAREQEREBERAREQEREBERAREQEREBERAREQEREBERAREQEREBERAREQEREBERAREQEREBERAREQEREBERAREQEREBERAREQEREBERAREQEREBERAREQEREBERAREQEREBERAREQEREBERAREQEREBERAREQEREBERAREQEREBERAREQEREBERAREQEREBERAREQEREBERAREQEREBERAREQEREBERAREQEREBERAREQEREBERAREQEREBERAREQEREBERAREQEREBWON2+49dfl6vJ/mlXyssav9x6239zyf5pQcD9Bl2WncGmnKfrXqHrjh/XIIf2th2nPpr1W8rL0SuC+hq/HJOFWrMWCwYXWesAerwMDW9mGDQ6w6ubZx8yu9ISIiICIiAiIgIiICIiAiIgLyV6W/8Aw9cEv8au+letV5K9Lf8A4euCX+NXfSiYetUREQIiICIiAiIgIiICIiAiIgIiICIiAtXyH/Y2Mf42n/zWLaFq+Q/7Gxj/ABtP/msQbQiIgIiICIiAiIgIiICIiAiIgIiICIiAiIgIiINbyd/yv/s//EtkWt5O/wCV/wDZ/wDiWyICIiAiIgItaznxIyPw+phVZwzLRYYHgmNk0gD5LdGt5lc2i9MjgLLU+qjM9S03A1uopAzf++tZB25FhMq50yrnfDximVMeo8TpjsX08odpPgRzHNZtARY/HswYLlfC58azBidPQUNM0vlnneGtaB7VyCu9MngJQzdi7M9VMbX1QUMkjfiAg7ei4R/Vr8A/2+xL/Jkv1LZ8n+ktwazviDMKwXOEDKuUhscVUwwGQk2s3VzKDqCKAIIuDsooCIiAiIgIiICIiAiIgIiICIiAiIgIiICIiAiIgIiICIiAiIgIiICIiAiIgIiICIiAiIgIiICIiAiIgIiICIiAiIgIiICIiAiIgIiICIiAiIgIiICIiAiIgIiICIiAiIgIiICIiAiIgIiICIiAiIgIiICIiAiIgIiICIiAiIgIiICIiAiIgIiICIiAiIgIiICIiAiIgIiICIiAiIgIiICIiAiIgIiICIiAiIgIiICIiAiIgIiICIiAiIgIiICIiAiIgIiICIiAiIgIiICIiArLG/8Aeet3t/W8n+aVeqyxv/eeuuL/ANbyf5pQcI9COnipuEHZQ5lfjrfW3O9ceTckgEs3/I+T7l6EXnj0HZsHqODvaYFglRhNL648erTnvawAHv8AY513DyK9DomRERECIiAiIgIiICIiAiIgLyV6W/8Aw9cEv8au+letV5K9Lf8A4euCX+NXfSiYetUREQIiICIiAiIgIiICIiAiIgIiICIiAtXyH/Y2Mf42n/zWLaFq+Q/7Gxj/ABtP/msQbQiIgIiICIiAiIgIiICIiAiIgIiICIiAiIgIiINbyd/yv/s//EtkWt5O/wCV/wDZ/wDiWyICIiAuZ+kDxipODGQZ8fa2ObFat3quGU7zs+Yj5RHVrR3j7h1XTF4X/RBcZrJs95Yy+8n1Wjwh9ZGLbdpNM5j/AJoGIPNeac2ZizrjM+YM0YtPiFdUOu+WV17eTRyaPIbLtHBn0Qc38VctRZwq8XpsFwyrJ9U7VhfJO0EgvAHJtxbfmuR5H4eZw4j4jPhOTcFmxKqpoDUSsj/Fj1Btz73BfQ7MuWM8YZ6L1PlDJdNUU+ZqfL2HULIoHaZWSAQtnAPR2ntN0HjrNWG509ETipQ0+Xs0MrJ3UUVdIIwRDPE+R7TFI08/1s79L7L31ws4i4RxUyNhudcHGiOtYRNATd0EzTZ8Z9h+IIPVfL/iFgGeMs5hOEcQRWjFo4WOLayYyyNjdctFySbczbzXrT9D1xaony/nPA3yOMFHWUdUxp5NdMyRriPb2LfggynFLDX8c/SdoeD+MVc0eWcrYYMUrqaJxHrErgxxufMSwt8hqtzXX8cy7wL4V5b9fx3LmWsKwyns1rqijjeXHkGguBc48ly7IhJ9O7iKCTtlmADy/B4asLm/BoONfpiSZAzjM52Xsn4XHVw0BJayrcY4ZHAi/MunFyPxYreaDd8tcY/RTzVi8WCYbS5diqZ3iOL1rB44WveTYAOcy1yfpWoZ04dUPFfOebsht4RU2X6XBaB9Zg2ZaFvZCaoGgsBDQGuD9TthuNB811TiN6PfC3NeTKzCGZYw3CpoKaR9HW00AjfTSBh0vuLagOoKw3odZwxfOPBOhkxqZ88+FVc+GtmebukjZpcy562bIG/9VBd+ibn/ABLiFwZw2txiR81dhM0mFTTPNzL2QaWOPnoewHxIJ6rsa80egGSeDmMAk7ZlqAPL+taVel0BERAREQEREBERAREQEREBERAREQEREBERAREQEREBERAREQEREBERAREQEREBERAREQEREBERAREQEREBERAREQEREBERAREQEREBERAREQEREBERAREQEREBERAREQEREBERAREQEREBERAREQEREBERAREQEREBERAREQEREBERAREQEREBERAREQEREBERAREQEREBERAREQEREBERAREQEREBERAREQEREBERAREQEREBERAREQEREBERAREQEREBERAREQEREBERAVljd/uPW25+ryf5pV6rLG7fceuvy9Xk/wA0oOK+h0zMrOFunNs9NNiHbi7qctLOy0N7MbbX0ab+a7uvO3oMxYDDwbDMt4hU1tF6489rUfL7Qga2+wOuB5BeiUTIiIiBERAREQEREBERAREQF5K9Lf8A4euCX+NXfSvWq8lelv8A8PXBL/GrvpRMPWqIiIEREBERAREQEREBERAREQEREBERAWr5D/sbGP8AG0/+axbQtXyH/Y2Mf42n/wA1iDaEREBERARQc5rQXOIAHMlRQERQuPFBFFBRQEUA5riQ1wJabGx5FRQEUNTQNRcLeN0LmggEgE8h4oIoiICIiAiIgIiINbyd/wAr/wCz/wDEtkWt5O/5X/2f/iWyICIiAvIfp+cP62uw7AOI9BA+WPD9eG12lpPZxvOuJ58Bq1gnxc1evFY43guF5jwirwLG6KOroK6J0FRDILtewjcIPlxwd4yZi4LY5W49lujpKieupPVHtqQS0M1tdcW63aF7+zvxUx3LXo6s4s0lNTSYq7B8OrzE9p7LtKgwh4t4DtDb3LzNxa9B7OGCV82JcM5G4zhcjtTKSR4bUwjc232eBsBbfyXoHiHkrNGO+ifBkbDcHnlxx+A4PS+p2tI2WN1PraR006XX8LFB4E4m8Q8Z4p5yrc649FDFWVrYmOjhBDGiONrBa/k2/tJXuP0IuH9dlDhRLj+K0vYVWZ6v1yJrhZ3qrGhsWoeZ7R4/vXtPVc14I+hDiIxGlzHxddCylhLZm4RE/U6V3MCVw2DeVwN+Y2Xs6GGGmhjp6eJkUUTQxjGNDWtaBYAAbAAdEHmrKrmYX6d2cRVHQcXyzEKa+2stjoibeO0D/gVl+O3BrPNRnnDeNnB2pjZmfD4209VRyODWVUQBF7nYnSdJHUAW3Cv+PvBTNGasfwjipwvxGOhzjgDOyjEjtLKmEaiGX5Xu9w32IcbrWGcbfSmwhjaPFfR8diVQwAPnpZHhjiOZAAI39qDF43mr0teKeGHIcHDiPKTK9jqavxWVzmgxOBDy0n5Oxttc+G67zw4yLgnBrhxSZYoptdNhNPJPU1LhpM0m75JD4XN/YAB0XHP6oL0lP/mZK7+Nl/0VjMwVfpV8cKSTJ0uTafI2C1w0V9TLIe0MNwHNBNiQQdwBchBmfQJpJqbgviE0rbNqsw1MsZ8WiCnZ9LHL0itZ4b5BwbhjkvDclYDrdS4fGQZH/Llkc4ue8+ZcSbdNh0WzICIiAiIgIiICIiAiIgIiICIiAiIgIiICIiAiIgIiICIiAiIgIiICIiAiIgIiICIiAiIgIiICIiAiIgIiICIiAiIgIiICIiAiIgIiICIiAiIgIiICIiAiIgIiICIiAiIgIiICIiAiIgIiICIiAiIgIiICIiAiIgIiICIiAiIgIiICIiAiIgIiICIiAiIgIiICIiAiIgIiICIiAiIgIiICIiAiIgIiICIiAiIgIiICIiAiIgIiICIiAiIgIiICIiAiIgIiICIiAiIgIiICIiArLG/9563a/wDW8n+aVeqyxv8A3nrbG39byf5pQcN9Cyrqq7hKJ6vLLMBk9Z0mjYCBYMAEm/5YGr/rLv64J6GVLiVJwoEOLZihxuo9YDvW4namlpY0tZfxaLN9y72hIiIgIiICIiAiIgIiICIiAvJXpb/8PXBL/GrvpXrVeSvS3/4euCX+NXfSiYetUREQIiICIiAiIgIiICIiAiIgIiICIiAtXyH/AGNjH+Np/wDNYtoWr5D/ALGxj/G0/wDmsQbQiIgK3xB1cyhqHYZHFJViNxgZK4tY59tg4jcC6uEQef8Aidnnia3I+ZKTEoMmQtjw6pEopsZlbUMtGfkdzZw6eacPeJ3FmvyZgElTPkasqqigpy6SXFJGSyvLBu5oZs49QtboOHuUcf4U8Tsx4zgzKrEoazGezqJHu1N0MOm2/RY7MeT+G2C8HcmTYNQ0lPmWYYRI1sUju3dqDS46b9US7Nxxx7MWAcFMUxr112F4rFFT9tNQu1GFzpmNf2ZI32JtcLjRzTkimio/X+OPEqGSrcyKMOhA1yuF9LfwW55rs3pJMkl4O41FFII3vkpGtcRcNJqY7G3Vc24u8OM9VeRYMap880dfW5XmpcchpYMOYJbQubrNgbm0Zft1Nggy3BLE8Zl4s4ph1JmvNWN5dbgIlD8aiDQyr7dos06G76brfcxceuHGVcZqsBxjEauOspH6JWso5HtB8iBYrH5FfjrX4LmHEuJ+H4hhuLgNggZRMiNQ9zbhocDzHh5LL8V825ZyLl+fEqvD6WqxasBhw+kELXzVVQ7ZrQLXO/Mohx7hH6TXDgY9xBkxPMddMKnMhnpI/VpJDFT+qU8YFgO6C+OTbxuu0UXE3K2a8n4rmHAnV9XSUjHRyiKme2Yki3caRcndcQwDh5/U9VuBcRMawynqKPMUDqfODhEHilqpJXzRT2t8hplfET4Bq9HsjwzEcvzuy/V09PBXUz+yqqZrdLdTTaQW2Nr39yJedcWz3jtVwHwWfD85OpYKn/cv7o1VNJ63JVNfpY5jR5+PNYfA+LnEfM+bcFxLGsXpcLlp6mowyio5qKZkVS90ha2Z55EuYwOAPK613G6TFzwYwimgxtuMYXhec4ocOqOzLC2jim0iSTs9RF7XuriV78SzPlGKjqaSqdHj9NI5lPPUSOa0B93EPYBYeN0Hs2lFQKaIVZYZ9De1LPkl1t7eV1VREQIiICIiAiIg1vJ3/K/+z/8AEtkWt5O/5X/2f/iWyICIiAiIgIiICIiAiIgIiICIiAiIgIiICIiAiIgIiICIiAiIgIiICIiAiIgIiICIiAiIgIiICIiAiIgIiICIiAiIgIiICIiAiIgIiICIiAiIgIiICIiAiIgIiICIiAiIgIiICIiAiIgIiICIiAiIgIiICIiAiIgIiICIiAiIgIiICIiAiIgIiICIiAiIgIiICIiAiIgIiICIiAiIgIiICIiAiIgIiICIiAiIgIiICIiAiIgIiICIiAiIgIiICIiAiIgIiICIiAiIgIiICIiAiIgIqFbW0mHUstdX1McFPC0vklkdpa1o6knktV/Ti4Wfu/wP+WM+tBuKLTv04uFn7v8AA/5Yz60/Ti4Wfu/wP+WM+tBuKLTv04uFn7v8D/ljPrT9OLhZ+7/A/wCWM+tBuKLTv04uFn7v8D/ljPrT9OLhZ+7/AAP+WM+tBuKLTv04uFn7v8D/AJYz60/Ti4Wfu/wP+WM+tBuKLTv04uFn7v8AA/5Yz60/Ti4Wfu/wP+WM+tBuKssbt9x66/L1eT/NK1v9OLhZ+7/A/wCWM+tWeMcYOF78KrGR59wRz3QPDQKxm5sfNBzP0GpMvy8Gw/LNFU0tD648dnUX19pYdod+hdcjyK9ErzJ6KHEfDMA4bCh4l4zgmBYz2rXGk7ZkX4Hs29k7Tfm5mknzK7V+nFws/d/gf8sZ9aJluKLTv04uFn7v8D/ljPrT9OLhZ+7/AAP+WM+tENxRad+nFws/d/gf8sZ9afpxcLP3f4H/ACxn1oNxRad+nFws/d/gf8sZ9afpxcLP3f4H/LGfWg3FFp36cXCz93+B/wAsZ9afpxcLP3f4H/LGfWg3FFp36cXCz93+B/yxn1p+nFws/d/gf8sZ9aDcUWnfpxcLP3f4H/LGfWn6cXCz93+B/wAsZ9aDcV5K9Lf/AIeuCX+NXfSvQn6cXCz93+B/yxn1ry36U3EDJOL8b+DmIYXmnDaqmocTc+pliqGubE2/NxHJEw9qotO/Ti4Wfu/wP+WM+tP04uFn7v8AA/5Yz60Q3FFp36cXCz93+B/yxn1p+nFws/d/gf8ALGfWg3FFp36cXCz93+B/yxn1p+nFws/d/gf8sZ9aDcUWnfpxcLP3f4H/ACxn1p+nFws/d/gf8sZ9aDcUWnfpxcLP3f4H/LGfWn6cXCz93+B/yxn1oNxRad+nFws/d/gf8sZ9afpxcLP3f4H/ACxn1oNxRad+nFws/d/gf8sZ9afpxcLP3f4H/LGfWg3FFp36cXCz93+B/wAsZ9afpxcLP3f4H/LGfWg3FFp36cXCz93+B/yxn1p+nFws/d/gf8sZ9aDcVq+Q/wCxsY/xtP8A5rFbfpxcLP3f4H/LGfWtbyTxb4ZU9Pionz1grC/FJnt1VbBdpayx5oOqotO/Ti4Wfu/wP+WM+tP04uFn7v8AA/5Yz60G4otO/Ti4Wfu/wP8AljPrT9OLhZ+7/A/5Yz60GWxXKOD4llzFssxUzKSmxiGaKoMLQ0kytLXO9u6tsG4fZWwijwunOE01TPhNLFSwVMsQMgbG0Nab+5WX6cXCz93+B/yxn1p+nFws/d/gf8sZ9aC84iZEwziRleoynjFTUwUlTJHI91O/S/uODgL+0BUMn8MMqZJfNNhFPPJPUQinmmqZnSveznYl3TZUv04uFn7v8D/ljPrT9OLhZ+7/AAP+WM+tBY4VwWyhg2ZKTMOH+tRsoZpKmmou1Jp4pnggvazkNiVfwcLssNznPnuuZNX4o916d1TIXspRbcRNOzfH3qH6cXCz93+B/wAsZ9afpxcLP3f4H/LGfWg2jEsNocXoZsNxKljqKWoYY5YpG3a5p5ghadhPCLAMByriuTsFrsQpcOxRxOhs5JgYflMjJ+SCLjbxVz+nFws/d/gf8sZ9afpxcLP3f4H/ACxn1oNfxD0fsq9r2+VsRxDLjnAB7KGS0TyOpjPdv5q1HAatLtUnE3H9iPkBjT8Qtq/Ti4Wfu/wP+WM+tP04uFn7v8D/AJYz60G04fSeoUNPQ9tJN2EbY+0kN3PsLXJ8VcLFYBmrLmaoJKnLmN0eJRQu0SPppQ8NPgbcllUBERAREQEREGt5O/5X/wBn/wCJbItbyd/yv/s//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Bi8z5bwnOGAV2WcdgdNQYjEYZ2NcWlzT5jkuE/1BPo6fuer/wCWH6l6KRB51/qCfR0/c9X/AMtP1J/UE+jp+56v/lp+peikRO3nX+oJ9HT9z1f/AC0/Un9QT6On7nq/+Wn6l6KRDbzr/UE+jp+56v8A5afqT+oJ9HT9z1f/AC0/UvRSIbedf6gn0dP3PV/8tP1J/UE+jp+56v8A5afqXopENvOv9QT6On7nq/8Alp+pP6gn0dP3PV/8tP1L0UiG3nX+oJ9HT9z1f/LT9Sf1BPo6fuer/wCWn6l6KVKoqqakjMtVURQsHN0jw0D3lDbgFV6Cvo/103rFbg+KTy6Wt1yVznGwFgL26AAKj/UE+jp+56v/AJafqXf6XFsKrnaaLEqWocOkUzXn5irtEbedf6gn0dP3PV/8tP1J/UE+jp+56v8A5afqXopETt51/qCfR0/c9X/y0/Un9QT6On7nq/8Alp+peikQ286/1BPo6fuer/5afqT+oJ9HT9z1f/LT9S9FIht51/qCfR0/c9X/AMtP1J/UE+jp+56v/lp+peikQ286/wBQT6On7nq/+Wn6k/qCfR0/c9X/AMtP1L0UiG3nX+oJ9HT9z1f/AC0/Un9QT6On7nq/+Wn6l6KRDbzr/UE+jp+56v8A5afqXnz0hvRg4S5E4tcL8sZewqqioMx4g6CvY+oLi9l+htsvoavJXpb/APD1wS/xq76UIltf9QT6On7nq/8Alp+pP6gn0dP3PV/8tP1L0UrLF8awnAKJ2I41iNPRUrSGmWd4Y0EmwFz5obcC/qCfR0/c9X/y0/Un9QT6On7nq/8Alp+pbvnHj/krLuMZZw6hx/CqyLG8R9TqJG1Tf63ZpvrK3PC8/wCSsarWYdhOaMNq6qS+iKKoa5zreACG3Ff6gn0dP3PV/wDLT9Sf1BPo6fuer/5afqXopENvOv8AUE+jp+56v/lp+pP6gn0dP3PV/wDLT9S9FIht51/qCfR0/c9X/wAtP1J/UE+jp+56v/lp+peikQ286/1BPo6fuer/AOWn6k/qCfR0/c9X/wAtP1L0UiG3nX+oJ9HT9z1f/LT9Sf1BPo6fuer/AOWn6l6KRDbzr/UE+jp+56v/AJafqT+oJ9HT9z1f/LT9S9FIht51/qCfR0/c9X/y0/Un9QT6On7nq/8Alp+peikQ286/1BPo6fuer/5afqWDyn6Dno/4nDiL6vAK5xp8QlgZasIswBtunmV6mWr5D/sbGP8AG0/+axDbjv8AUE+jp+56v/lp+pP6gn0dP3PV/wDLT9S9FIht51/qCfR0/c9X/wAtP1J/UE+jp+56v/lp+peikQ286/1BPo6fuer/AOWn6k/qCfR0/c9X/wAtP1L0UiG3nX+oJ9HT9z1f/LT9Sf1BPo6fuer/AOWn6l6KRDbzr/UE+jp+56v/AJafqT+oJ9HT9z1f/LT9S9FIht51/qCfR0/c9X/y0/Un9QT6On7nq/8Alp+peikQ286/1BPo6fuer/5afqT+oJ9HT9z1f/LT9S9FIhtofCfgnkDgth9bhuQ8OmpYsQlbLUdrMZC5zQQOfLmVviIi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p3E/iBDw/wCOphp/XMWxKdtBhVE35VTVPvpb7AAXE9A0rWcK4Mz5mDcb4tYvU4viE4DnUMczmUdP/AHgYDZ1vEqhmaOLF/SUyfh9e0PhwnL+J4lSscNvWDJTxa/aGPeB/hFdeQczxD0fOH74zJl6lqMv1jd46nDpnROaelwDY+wqhkXO2Z8EzlJwr4jObLXuhdVYPibRpbiFODZwPhIy4uPAgrqa5J6QbWUEeSMzU7bYhh2aKWKB4+UWTMkZIz2EWJH96EHW0REBERAREQEREBERAREQF5K9Lf/h64Jf41d9K9aryV6W//D1wS/xq76UTD1quI+ly+ii4aYbJiUXaUbczYOahmnVqi9ci1C3Xa+y7crXEMLw7FYo4MSooamOKVkzGysDg2RhBa4X6ggEFEPJHE7MXo8y4nkluFZcoow3Hqd1U0YaW64QQXD5O+19lsbcY4TYhxl4excOsIp6KoE9WagxUZh1M0Mtc2F+q6nxTyfiGO5o4f1+FYbHLBhGO+tVjg0DRFoIufHdb/Jg+FTVUFbLhtM6opSTDKYm6o789JtcXsiV4iIiBERAREQEREBERAREQEREBavkP+xsY/wAbT/5rFtC1fIf9jYx/jaf/ADWINoREQEREBERAREQEREBERAREQERE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EWJzVmfCMnYBWZjx2rZT0dFGZHucbX8APEnkgyyLTsvcRqGsydhObc2U/wB7gxiQMggrXhrhqc7sgfAuaA63mtwa5rgHNIIIuCOqCKLVeJOfKfhzlxmYqqhkq2PrqWi7ONwBvPK2MO36DVdVJs70sXEOHh8aSQ1E2F/dTtrjSGdo5mn23YUGzIqc88dNBJUzG0cTC9x8ABcrmtX6RfC6lZMTjchfEHd31eTcjpyQdORcSyb6V3D3MmW6HGq1tdSzVUet8LaWR4YfDUBYrq+X8z4TmXA6fMWGzkUVSCWPlaYzsSDcO5bhBlkWp5Jz9SZumxihkgFFW4PiL6CSF8jSXgMa9sjSOYc13TwKpYLxChxXiJmDIbqTsnYHTU1R27ni0na32t5WQbiigCHC7SCD1CknnhpoXz1EjY42Auc5xsAEHIuPGHYxl3E8t8Z8vUz6mbKUssWJ0zPlT4ZOAJrDq5hbG8D+9K6PlPOOXc74PDjmWsUgraaZodeNwJafBw5gjwVGKCXNEgqq6N0eGN3hp3j9f/v3D8nwHvWj4z6PmBnF5cfyNmDEsp1s7tcwoHfgJT5xnZB1WaaGnidPUSsjjYLue82AHiSuIV2MM43cWMHw3L96jKWR6h2IV9cBeGqxHSWRwsP42hrnknxcFfu4A4xjg9WzxxSxzF6A/LpI7QMkHg4t3IXT8tZYwLKGDwYDlzDYaKipm2ZFG2w8yfEnxQZRERAREQEREBERAREQEREBeSvS3/4euCX+NXfSvWq8lelv/wAPXBL/ABq76UTD1qtez3nbCuH+AffDjEcr6f1qmpLRC7tc8zIme7U8XWwrkPpSkDhVcnb7vYL/APJGnRC94zZhxbCK/h+MJrpaZmJZpoaapDD+uQveNTD5EFbljOccOwTM2B5XqYpXVOPdv6u5ttLeyDS6/wDCC5vx0qKc1nDAieOwzdhxPeG3fasjxAngm4y8NRFNG8j7pX0uB/EiQdWREQEREBERAREQEREBERAREQFq+Q/7Gxj/ABtP/msW0LV8h/2NjH+Np/8ANYg2hERAREQEREBERAREQEREBERAREQEREBERAREQa3k7/lf/Z/+JbItbyd/yv8A7P8A8S2RAREQEREBERAREQEREBERAREQEREBERAREQEREBERAREQEREBERAREQEREBERAREQEREBERAREQEREBERAREQEREBERAREQEREBERAREQEREBERAREQEREBERAREQEREBERAREQEREBERAREQEREBERAREQEREBERAREQEREBERAREQEREBERAREQEREBERAREQEREBERAREQEREBERAREQEREBERAREQEREBERAREQEREBERAREQEREBERAREQEREBERAREQEREBERAREQF5x9IGnzW7iBhNZiuacu0eWaVrZaHD8RebT1AALnyNv3tJ5DkvRy4HxxrcMwnjJkTFMbyrPj1DFQYix9PFSCos5zRpJaQQg0/N+bK/iDlyoy1mjirkUUVQLFkdK4mMjk5pvs4dCF1X0d483UuTH4TmHH6bHqCjc2PCcXhdc1UFj8rzaRZatX8QOGb6GoYzgfXBzongH7gR7Gx/vVsnovXpuCOESS0klK1slXJ2L49LmN7Z5A09NuiJaJ6QPDXFcDypT49U8RswYlEMwYYfUalzOxOqrZbkL7dFnuIeWcXzR6RmF0mD5rrsBkjyprdNSBpc8esy7HUDssVxVzTm7jngX3m8Lsm1mmLEqWpdi2JtMNM0wTNk2ae86+myyWYcazBkLitl3N2dMKqsRM2Vxh9XUYVSufGKoTPc6zRcgHULIOt5Ky7ieWsLlw/Fs0VmPTGYv9Yqg3W0EAaO6Bttf3rzWyrx/H8wZ9NTRY7Xx0OMVFNA+mruyjjjEbSG6b9Lldc4P1ebcZoc85vfR1MDsbxuSowalxEuZohZSwRNu3m1pfG8+9aJjvBrO+ISYpjNXw7yd63XdpUVMkWLVsZkk07uLWkC+3gg43l6LGcG9HmLH8Lw7MVPPTYYZYqtmIkRMI/G0X5eS9d5upG4twaqDUw+sPGCsqS0uLdT2xBxJI36FeaeEXBbPuN8MMElZkzKdTST0re7W19YHOHg9gdp91l6RcziPS8MqmixPAMJrsbdE6lZRUc7mQGEgtADnC4IahLjeVqTI+BZ8yfmOlpzQ4bBk6ozPi87qmRzYpLwMYSCeVnz/wAHyWt1OZ+DGd+Mubc4ZizTiNLg8mHUbaSrp5JoGSaQ4vuW2vbbmstjvB/izgmS814/iFfhdHR/eocJZhdNG6omMETZ3MYJDaxLpt7DfSFnc2Z+y1U8CMWwKnyJiorpMrzUzHfckj8KaYtBvbx6oO/5Qw/C8Ly1h1FglTLUUDIGeryyyGRz2EbEuO52VXF8Cp8aqKN9ZNIYKR5lMANmSv20l3jbfblurLh9G+LI2ARSsLHtw6AOaRYg6BstgRCAAAAAsByCiiICIiAiIgIiICIiAiIgIiICIiAvJXpb/wDD1wS/xq76V61Xkr0t/wDh64Jf41d9KJh61WDzlk3AM+4BNlrMtIamgnfHI9gcWnVG8PYQRuCHNB9yziwecDnAYWPvJGHnEO0F/Xi4R6N78t78kQ5bifBfgVNPXUuKTVksuXWMrahsmJTONKLamv8Albbb3WUytwMyBS5iy9xIypWVpbTU8ksBkqpJmTRTtaQe8TbYA+9czp/vs++HjX9+IoBiX3vQ39TJ7PT2G3Pdb7wTg4yjKGTX4nXZfdgf3IoiWRxOE/Y9g3SL3te1kS7SiIiBERAREQEREBERAREQEREBavkP+xsY/wAbT/5rFtC1fIf9jYx/jaf/ADWINoREQEREBERAREQEREBERAREQERE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YmTH8ricSS4xhnbR3aHOnZqb4i97hZU7iy8zcb+DfD3Dc05A9SwQRfdjMrIK3TI78Mx25BQekaPEMPxKNz6CsgqWNOlxikDwD4GyrRQwwR9lBEyNg/FY0AfALmOLVuS+AmHUWD5Vy5NNX5jrTFQ4dTXc+olDRqdvya1trnpcKrgvF3Eps/4Xw6zJk2swnEcTpKisjkc8PhLItNwHDYnvcuiDo8Pq7dUNP2Y7M2LWW7vtA5KoWtd8poPtC5rlvM+B0uN8R6rD8NqGVOCVLH1pfLqbO/si4aB+KLCy03LPpHZwzNlWi4i0vCbEmZVqKdlRJVOlb2rWEDU9sfNzRvuOYF0HfAANghAIIIuCtHzbxWwbL2CYJieGwuxSozK5owqmhIBnBZrLrnYNDbEk+IVDIXFVmbMw4jk7GcIfhGOYfC2qNM6RsjZYCbdoxw2IBIB8LoN6pWUkcDY6JsTYW7NEQAaPIW2UZqmmpg01FRHFrOlut4bc+AutF4IYrgmMZDircv0VRSUhrKlgjnlMjtQkIcbnoSudel1g+IZiiyDgGGV81JUVuYNMb4nlp1tiLmg26amhB6CexkrHRyMa9jhYtcLgjzVKOSjq4XRwvhmiF43NaQ5vm0229y4tWcaKmTgRHjtGf/KeqmblpkH4zcVLuyNx5byf4IVn6MFIcg5MzrQ5hxeSZmB4/WOqqqd5OkNY17ySeg3Qd7a1rWhrWgAbAAbBQdJGwta+RrS82aCbXPkuNYl6QOK4blSfiFLw7xM5YbF28NXcdo+M/JeY+bWnncrYM35kwObGOHUmIYfUyS43W66J0cpaIXmDXd4/GFjayDo6LleZeNdbh2fMS4d5ayRiOOYrhtHT10vYWEYilMg3cdgbx2t1utm4Z8Q6TiPgU2KRYdUYfVUVVJQ1tHUNtJBOw2c0oNse9kbS+Rwa1ouSTYAKxpMwYFXTGmosYop5QbaI52ud8AVz30jsPzTifDl9NleCtnPrkDq+KiJE8lIHfhWstvey5vk2D0Y8UzNg0eDR12A45Tzg00dQ6WmkkkaPkO1WDr+HWyD00i4DxLz9xUwXjvlXAcu5VNZh89DiD44BWsYKzS2PvkH5Oi/XxXQsx8TKjKeBYNJjOXqh2YcckFNS4RTuEj3zWuW6htYC5J5ABBviLmGEcYcSkz9hfDrM2TKzCcTxSlmq4nueHxFkYadnDYnvWt0stEoOI3GNvHfOGBUmSTX0lJhmHOipfX2NbCx0tUBML9Xhu46aAg9EGSMPERkaHkXDb7keNlMufVuM4SOMOXMIrMOqG4xU4FWVMcom/BRMa+IPYW8ibuFj5LD1nGjHMSxTF6fIOQ6vH6HAZ301bVslbG10zDZ7I7/LIII2QdZRcxxHjxlqm4Rv4uUVJU1VDE7spKZrbTMmbKYnxlvRzXhwI8QrPCeOVb982CYHm3I2JYDTZle6LC6yexZLIGF4Y63ySWNcQD4IOtIiICIiAvJXpb/8PXBL/GrvpXrVeSvS3/4euCX+NXfSiYetVgM6Z5y5kDCm4xmWsdBBJKIYgyNz3ySEEhrWt3JsD8Fn1ofGbNlbk3KlPimFYHTYriE+J0VBSQVBAZ2tRM2FpJPK2vmiHI202eM2Y/xJzhh2Taumy/mTAvV6aWs/BVD3xwkACI97c25rIZM4mfdzBOFuSsmzYg2vpYqJuMRmlexsUEVO1sjXkiw723uUcS9I3M2RYc2UfEzLdBhtfgWGR1dHBTVIlFVJIQI4xbqSQtj4S8YK/NGL4ZlfMXD6vwXGKnC21s1Q+nDIn2A1Fp/JLr28bIl2RERECIiAiIgIiICIiAiIgIiIC1fIf9jYx/jaf/NYtoWr5D/sbGP8bT/5rEG0Ii0jNnE05WxZ2FDJWZMT0sa/t6GhdLEbi9g4dQg3dFyHDvSLw7Fp66mw/h7nCeXDaj1Wqa3C3kxS6Gv0nz0vafeF0TKWZDmrCRihwbEcMvI6PsK6AxS7W30npugzSIiAiIgIiICIiAiIgIiICIiAiIgIiINbyd/yv/s//EtkWt5O/wCV/wDZ/wDiWyICIiAiIgIiICIiAiIgIiICIiAiIgIiICIiAiIgIiICIiAiIgIiICIiAiIgIiICIiAiIgIiICIiAiIgIiICIiAiIgIiICIiAiIgIiICIiAiIgIiICIiAiIgIiICIiAiIgIiICIiAiIgIiICIiAiIgIiICIiAiIgIiICIiAiIgIiICIiAiIgIiICIiAiIgIiICIiAiIgIiICIiAiIgIiICIiAiIgIiICIiAiIgIiICIiAiIgIiICIiAiIgIiICIiAiIgIiICIiAiIgIiICIiAudcVslYzmzHcjV2FMYYsCx2Ovqi42tEBvbzXRUQcv4yZNzXiuK5Uz5kiKGpxbKdRUPFHM7S2pgnawSNB6O/Btt71hcGwrivmzjBlzPeaMuUuC4LhOG1tOKYTdpN20uixd5d1dqRByWHJ+L5edxXxuvawU+PkVFIWm5LGwOab+8rnnB53Giu4A5WybSZewyWlr8ApYafFTPpEdM+FttTPyw0287L0xVUtPW00tJVRCSGZhZIw8nNOxCo4ThOHYFhlLg2EUkdLRUULIKeCP5McbRZrR5AABBxjibwPqa7LGRocBpRikuSG9gaOSd0XrcLomsf3mkEOuxpCy3B7IbMHx6tzNPw9jy7M+mFLFI+sfPO9pcC4HUTZt2hdcRBoHBDJ2L5GyHFgONtY2qbV1MxDDcaXyFw+Yq24r5MxrNWZMgYhhULXw4Djwrqwk20xdmRf4ldIRBx5no+0zOM44kfdp/3GY92IMwXT+CGJlnZGp8L9nt7d1fYBwvxCXL/ABJy5jjxDBnDEq98L4zuIJ49APkea6miDzfj2DekFivC2fhI3KeGCYUQoH4v2/4OWJoAu1ltnEBdDzHkPHMRxDhjUU7YyzK1SJK67uQ9XDNvHddNRBoOVsr4th3F3Ouaaqm0UOLUGFQUsv5boTUmQe7tGfFTcMsq4tlvFs51OJQhkeMY/PX0xB+VE7kVviINbz4/PMeDNmyDHQS4jHK1zoqy4ZJH1aD0PmuRZly1xg4v1GEYNmnJWEZeoMPxGCuqK4T9tM7sjqAi27tzsT4L0CiDl/EzKebnZ2ylxCydQU2I1GX46ukmo55ez7SKdgGoO8Q5jfddW2d8t8Rcajyjn7C8PomZly1PLNLhplvFNHLGY5GB/Q6XGx8V1lEHEsMwXixm/jBlrPeZ8vUmDYNg1DWQCmE3aTdrKGd4nw7treSyGYcs8QstcWMS4gZJwaixanx7CKPDqiGefsnQSU8k7mvB6gif/wBxXXUQc8qsoY9XcYsuZ7miiZSUGAVlDUgOuWzyvhcAPEdxy1XBMt8U+Fc+P4NlHAKHG8KxXEKjEaKWSo7N9O+Zxc5rx1AJ5rtqIOB1/BbM2HcAqrJEMjMQx7EsVdjFbo2j7aasNRKG/wB63UQPYt14oZNxnMtZkObC4GvbgWPxV9Vc20xNppmEj/rPaujogIiICIiAvJXpb/8AD1wS/wAau+letV5K9Lf/AIeuCX+NXfSiYetVz/jVUYNBlfD247hJxCnqMdwumYwSmMxyyVcTGSAje7XODvcugLQOM+Qsx8RMu4fgmW8cp8Jlp8WpMQkqZYe1IEEglbpbcXPaMZ7roh5oFTwywfCW8SM45Jx/HsZhndRwTVbnS088odoYNyRYG1iQth4CZ9ZkzOtLlXHO2xyszHGGUNVCx7jh9PGBppDq/Ejv8rrfdbrU+j9mzAMhtwLB83T4/WjEqWsZBXBsVK0snbI86Wgnex6lbFh2VOJFdxMy3mTMWA5eoqDCaetY9+HSOLy6URhoILRt3SiXXkREQIiICIiAiIgIiICIiAiIgLV8h/2NjH+Np/8ANYtoWr5D/sbGP8bT/wCaxBtC59mmu4x02K1L8t4fgTsKjGqOSpmLX2A3JXQVy/O2C8SeIOMVOUYnMy9lQENqa+KTVV1jLbsjA2jB5XO6DjXBHiFxhxzNGdIMKwPBYZMVxaTE4n1EpDaqNgFIZIj1bqpT9ivSmS5c6y4fK7PFNQQVfaWjbRvLm6Ldb9brXM2cJqOowjBmZGqm4Di+WY9GEzRtu3s7C8UjfxmOsL9b7rPZExPOeI4bKzPGAwYbX00gj1U83aRVAt8tvUDyKJbMiIiBERAREQEREBERAREQEREBERAREQa3k7/lf/Z/+JbItbyd/wAr/wCz/wD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PfTHxamw3j9wMjnZI4z4u5rdABsb9blewl4i9OGqhPpHcA6IP/CjFjKW/wB6X2v8QUTD26tY4kZ/wjhhk+szpjlFX1dHRSU8T4aGNsk73TTMhZpa5zQe9I2+/K9rnZbOuDemrmPDsF4G11DWvqGyYniWGQQGBhc7U2thebW5HSw287IhtWJekBlnCMKGJ4nljNFM6aaKnpaWWhYyerlkcA1kTTJZx33uRYLY5uJeXaXPL+H9bHV0+ICjhrI5pI2iCYSOc0MY4OuXgsJIsBYjcrzfVZZx7N+RcTxHAKvM9FiGCwsxDDazFmtaDIyxLI9Q2JAIust6O+KQ8SeIzs4YPmyvxbAcLwuOF7MSDTJ67INTg3a/cBAv43RL1MiIiBERAREQEREBERAREQEREBarw/kElNjNge7i843/AMFi2palw6/sXG/8c1H+axBtq4nn/iNV5V4kUNHS5glo5MRimY/C6yOMxBkYsKnW1/4NhI/GtfwC7YvK2McOm4b6R+YKqrqosbq8by0+rbHijx6vF/XDgyMX2DQLBBQynxP4jZ/zdLm7DM85aw/DMDZXYRUw102gSTRzaTK1jC+7LjZxI2PJeg+GeZavMeXWvxbG8DxLE6d7m1UmDzulpxdx0WLmtN9I3uOd+a8x+jlgeH4hiWdcKzFgGVjTuxzE6cMic0yXGkhjG9WXXYfRHwPCcJ4NUFTh1BFBLWVmIdu9jbGTRWztbfxsNghLtCIiAiIgIiICIiAiIgIiICIiAiIgIiINZyW8P9csDt2f/iWzLVcj/wDLf+z/APEtq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MfTE4f5szJ6S/BHMWCYPUVdDRVgjqZY2ktiIkc4lx6CxC9nKR8UT3Nc+Nriw3aSLkHyQTrXs+ZIwbiFl2TLWOMJpn1FNU3b8pr4ZmStIPTvMHuuthRBqGduGmDZ9ZQUuN1te2io/l0sE5jjqBa2mS25HvVjDwTyFh+N4dj+AYa/BqnD9LQKCQxRzMaLBsjRs4fP5rfUQEREBERAREQEREBERAREQEREBa1kfD6vD6fFm1cRjM+KTTMv1YWssfmK2VEBaDmzg3ljOubTmfMHbTNfhow11O2RzAWiQvBu0g8yt+RBy+f0fskYXhksWQ8Pgy7icjy8YhE0ySAkEOPeO5N+a2nhpkWj4bZKw7JlDVSVMdAJSZpPlSPkldI5x/6zytnRAREQEREBERAREQEREBERAREQEREBERBquR/wDlv/Z/+JbUtVyP/wAt/wCz/wDEtq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+W/9n/4ltS1XI/8Ay3/s/wDxLak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WeH4VR4Z2nqjHN7W2q5vyvb6Ve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spG4x2juyfS6LnTcOvbpdS6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oXCCKKGoJqCCKKGoJqCCKKGoJqCCKKGoJqCCKKGoJqCCKKGoJqCCKKGoJqCCKKGoJqCCKKGoJqCCKKFwo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uX8eePWAcBMGwvGsfw2qrI8UqnUsbYALtcGarn3IOoKFxey8sj09MsuAI4dZlIO4PqxXIG+llnfDuPBzxQUGZqrJlXF2c+D1MB/A6m94x7dHNBHkSEH0GReWP6vLLX73OZf5MVv3Az0nctccsw4rlzB8Dr6CpwimFTMKltti8NtbxuUHaVBadxT4lUfC3L8OYK3BcSxOOaqbSiKggMsgJa46iB07vPzC8qcXOOuO54xjCsWyXW5+yy2jkaailZhL3RStG9+V79LckHt1QuL2vuvLtH6ceTcPkpMsYnl3Ms+NGFoLHYeWSzO0/LEfnYn3LmuFcZc0R8VJc8Y3jvEGpwcFro8Khwh8bHAXsxwtYN36boPdqLn/CXi/QcWafEaihy9i2FDDnxscMQpnRGTWCe7fna261jjx6TeWeA2L4Rg+O4PW10uMQSTw+rgGwa4Nt7blB2dQuL2Xk6T9EIyPEx0kuSMeYxouXOisAFyLBfTTxXCuN+JZ9nkxyuyNXU74o8OlAtTPLW7t2ts9p68nIPoei8nR/ohGR5WNkiyRjz2OFw5sVwQuncBfSVy1x7r8aw/AcIraKTBI4ZJvWABftHOAA9mgoOxovLPpi8auJPDDNuR8v5Bxmhw9uYROyeSriDmBwkia1xJPdA1m65tjXF30l8Gwitxd/F3ItQ2ip5JzFDLG57w1pOlovuTbYIPd6LxNjvpL8V6H0Rst8VqfFaUZhxHMEtBPMacFhha6cABt9j3Gqxi4pekxLSsqhxiyCA+MSaTNHcXF7fK5oPc6Lzl6FfGHPPGHKuZcSz1XwVdThuJspYHQxBgDDGCfbuvRqAiIgIiICIiAiIgIiILHDMYpMV7T1XV+Ctq1C3O9voV8tVyP/AMt/7P8A8S2pAREQFDkoqV5sEGPxzHcNy9hlVjGL1kVLR0UTp55pXaWRxtF3OJ8AAvKWMfomno54biE9DFiGLVjYnFonp6Jzo3+bT1C2D9EJxWroPRXzwaOd0T5I6GBxabEskr6dj2+wtc4HyK+MaD63fqoPo89H49/k9yfqoPo9fl49/k9y+SKIPrd+qg+j1+Xj3+T3J+qg+j1+Xj3+T3L5Iog+t36qD6PX5ePf5Pcn6qD6PX5ePf5PcvkiiD63fqoPo9fl49/k9yfqoPo9fl49/k9y+SKIPrd+qg+j1+Xj3+T3J+qg+j1+Xj3+T3L5Iog+t36qD6PX5ePf5Pcn6qD6PX5ePf5PcvkiiD63fqoPo9fl49/k9yfqoPo9fl49/k9y+SKIPrd+qg+j1+Xj3+T3J+qg+j1+Xj3+T3L5Iog+t36qD6PX5ePf5Pcoj9FC9Hi+7se/ye5fJBEH3R4F+ldwl4/PqaTI+NOdXUjO1loqlhjnEd7a9J5i67Q1wcF8Tf0P/EavD/SvyaymnfGyrZiME7WmwkZ6hO/SfEamMPtaF9qaKQvha4+CC7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nD01+EeduLmVssYbknDPXZ8PxR9TUN1AaYzHa+/mvR6IPLGbvSbjyJmSvycOAGLYl9x5PVPW4KVhjmLQBqbtyWr4j6c+A4RU09HinAHEqSerdpp45oYmulNwLNBG+5A9635vGnOeO+mI7hBgFRSOy1hdB22JtMAc/tGw6nWf07z42/Fcy9PvE4cv8U+EmOPpnSsw6olq3xxt7zxHU07i0DqTayDYoPTCZNPHCfRtxxut4bqNJHYXPPktp4B8Is5ZL9IPiVnrGMHbR4LmHWcOe0gBwM4eBYctlif6u7K372uY/5KV2TgpxkoONGBV+OYfgVfhbKGr9UdHWM0ucdDXagPDvWQYbj9xpyhw4wx2V8fxHFMPrseoZ/VKuhpTM6nPydYtsCCbheUP0z8J/+aI4gf5K/wD2V6W9KzNWX8Dy/huGVePswTF62Uy0da7DhVDs4yBIwixsDrHvC8XZ24k4nSZhy7htJxPfWYfXThmJT0+Dxwugi1tBLWuZ3jpc4+5BhcZzCys43YZmmHiFmaro6eJjX4++itVwERvGlrLWNrgexxXVf0z8J/8AmiOIH+Sv/wBlZir4h8IslcIs4YFlLN+K4vmHEoTUUNZWYSxskM7QNmnTYAgWKr4Rx04a5x9HvDssYnjj8Hzkyj7OoxKDCmPcZ2ONtRDbWcNN7eKDu/o78dMmZuioeHGG43jWM4xR0ctRNX4hRmIzta/ck2tfvge5S8euCMWfeJORuJWI5lwzDcMyfK2WqhrRtOwTNkI325Ntv4rB+iTxKwHGMNpsk4jidHimaKemkm9bgw3sHert0gte/SNRBI3HNbd6VfD7KmcuGVTjOa6jFYqXLYdXvbh7yHzxjZ0RbezgdufKyDh/pEcYss8So38DOA2WKHGcXxmQU1ZX0lEzs4I7jUGvA57WJ6C62vjTwdwjhh6F2JZTo8NpajEMKoaZ09W2BpkfKamN8rg617XLvctC4Zek1wE4RUPqmSuEuNU0rm6ZKp8GueT2vP5ltWK+n1wwxykqcvYtkHF6uCridFPSywhwkYRuC3wsgy/ArjZ6OeEcHcn4VmPHMuw4pR4TBBWR1FOwyNla2ztRIuTcLL+ipw+y7hGcOIfEjKWc8Mx3Csz19o46JhaKVwkkl7M7W2bK3kvO9RxB9EuomfOeB+OMLzfSwODR7AvZ/o+ZfyJhPDbD8X4e4DLhGGZgaMSNNKSXte4Bu9+Rs0IPNP6ILG6XiTwqibhP3UL3VDRQ/wB03mg/Bf8AW5e9aTmHKmJV2C12G0fomuw6qqqaSKCp7V14XuaQHgHnYkFdT9Mj/wA4DgZ/jT/7LplaenbidRT8R+GGETZsrsAwrETUxYhU007o+ziMsIdIQCL6QSd0GnZi4T8QKn0KsrZGgy3UvxykzLNVTUQt2jIi6os4jw7zfirGny7VNomxn0RDK+KINfKJXG5A3cfpWQ+8XgL/APNb43/Knf6S6B6AWMYliuXOIkdbjtZisNLiccVNNUzOkJj7OSxFybXABQUv0NsWyNnQdn2dsbj7v5P4EbL2EvIX6HN/ajnr/H7f+6Xr1AREQEREBERAREQEREGq5H/5b/2f/iW1LVcj/wDLf+z/APEtqQEREBSScj7FOpJOR9iDyn+iJn/91rOg88N/+SNMvjmvsX+iJ/8AmtZ0/wALDf8A5I0y+OiAiIgKZrHuDnNY4hu7iBy9qlXrT0dMhZAqOAWZcy4/U0+JPr6q2KYfC0urnRQBzqajp9iQ+aQGR7hyjj35oPKQoK8i4op/4t31Ki5rmuLXAgg2IPMFfTLFsTyFT59rjNNjMMmB4tTYXPR0mDxuoGzVYpxRh7uz2aLSXtsS/cixXgTjrBDS8buIVNTQsihizVizI42NDWsaKuUAADYADog0xtJVvZ2rKWVzOeoMJHxVSfDcQpaOmxGpopoqWt1+rzPYQyXQQHaT1sSL28V704I1mARcEMn50xaOaDAMBwSrwzE8PGDskdi9RW1ctLBLHKW79nKQCSRayvMffkqvyPRZdp8EypV4jguWZKPA8kV2l1VQVD7l9Q6pDgx5LWskLeZcbdEHz2UWMfI4MY0ucdgALkqpV0s1DVzUVS0Nlp5HRSAG9nNNjv7QvbnCbLGLUeUcTzFjuEcMMJxsZSpc4Zdq5aUE0sIdfVUMc4i0jNQueRby3QeHyC0lrgQRsQVBe5+M3DnHMNyPR4tgOVuG9ZidBlifMmaayOl3nMrg+9O0OtZjJG7jmXctl4YQRYx8jgyNhc48gBclQIINivUuGUuQeGPEXg5g+BcOqavxnMeDZcxR9fXV7zGKut0h+qLQQY7ndvgSsHxkyVFl52a6ip4LYZQer1dVEMQpsdL2xOMrmiRkNr2vYhp6bIPOyIiAiIg756CG3pXZF/wsR/8AkdUr7X4X+sN9i+KHoIf+dbkX/CxH/wCR1Svtdhf6w32IMgOSioDko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T+LHEzAeEuRsSzpj87Gx0cR7GIus6eY/IjaOpJstwXOuMfA3KHG2kwmjzZJVtjwisbVRthks2QXGpjhyIIFr8xcoPC+TMF475MMPph0VBJWDFsRqZcQog0mSSjkcCXEfkE3APTS0rM+kBxzyJxo4jcHMw4DVdmzD8QYMTp6lul1KTVU5Iffa1mu38AvoVTYZh9Hh0WEU1FDHRQxCBlOGDsxGBYN08rW2suOZz9DrgTnWvfidZlY0NRJcuNDL2TXOPMlvK6DeY828Ipv1rGssO2vs+FZXBsz5HqahuG4BjOEPmmJIgpZY9TyBubN57BcBn/Q/OC72gUlXjFO6+5bPe48FtnCX0SOHXCHN0ec8DrMQq66GGSGIVL7tZrFi4Dxtce9Bm+N1ZxQpJ8I/S84fYFmaKQStq3YkQPVjduki4Ox3v7F419IOm4t13FPhpDmnKuWMBxSprAzCoqDS+J8hniF5gALgO07HoSvoNnLLYzflbE8snEqnD/ujTugFXTG0sJPJ7T4grimV/Q4yzhGdcJztmbPOP5nqsEkE1FFXuGiOQEOB5nkQDbyCDHYC2DhpUYrWekRnvI89PNRertw+moI4nwvcQS4i1zdu3vXkTI3EfHcvSY3wX4dQYVJQ5nxx8eEY3iEDWughcS27XPG12hm55H2r6CZu9HHhJnvO33/Zqy02vxMwMgeJJD2Tw3kXNHM22v5BUOJXo2cLuJOVqfLNTgMGFeo70NVQRNjlp3eII+UNhz8EGI4T5xyblvNdFwMq66mxTOuF4OyorMSp6NjGzXF3AvaOYGnbrcLpmY83ZJwV/wBys045hdK6oj1+r1krBrYSRfS7mLg/Bc84GejPlTgjX4ljtHitbjWM4m0RSV9abyNiFjoG55kC5v0Cv+Kno18LOMmO0+Y88YdWVFbS0wpI3Q1JjAjDnOAtbxcUGR++zgX+2eUPhB9S8tUmM8Ox6etTiTqvBPvfODlokIj9V1+qtH+De/zrsH9Qf6PP7R4n/Lj9Sf1B/o8/tHif8uP1IOi/fZwL/bPKHwg+pbHlzN2Scaf9ysrY5hdU6nj1+r0crDoYCBfS3kLkfFcX/qD/AEef2jxP+XH6lunCv0a+FnBvHajMeR8OrKetqqY0kjpqkyAxlzXEWt4tCDh/pkf+cBwM/wAaf/ZdMrT07KAv4l8LcWrctVeNYTh7qiXEKeCFz+0hE0Jcw28QCF33inwDwLirnXJ+dsUxmrpKnJ1R6xTRQsBbMe0jks4nlvGB7102Wmp5yDPBHIRy1tBt8UHhL9MH0bv/AJmPFP5FJ9a230DIHYDlniLU4rQSYPTVeKxvpY6ppi7hjkIaNXOwsF68+59B/cNP/FN+paZxb4R4JxaydJk+uranCmPnjqGVND3JGPbfwtcEEj3oPPn6HKQcn56cDcHH22P/AGS9fLn3BTgrlXgblWTK+V5J5m1NQaqpqJz35pCA25tysABZdBQEREBERAREQEREBERBquR/+W/9n/4ltS1XI/8Ay3/s/wDxLakBERAUknI+xTqSTkfYg8pfoif/AJrWdP8ACw3/AOSNMvjovsZ+iJ/+a1nT24b/APJGmXxzQEREBe0uAGdsq5D4WZIbmTidhmW6ySavr6Mihjllp2urIYnF7tXynxOmO4v2bLDmV4tRB9Es58X8IzdxYw7I2UOIjcIqcHxx9VijIKKN9NjFKTSyxB09rWjtKASbt1G3JeIuN1dSYnxnz9iWH1DJ6WrzRis8ErDdskbquQtcD1BBBWlIg9x5aznlPKnoX4RlTGeJGH5dxvFcJkMELWNqqjszi809uyAPyont5i41X6LIYhjNIfSAnaziZkv7zfuGQMDDqbXq+4fybaL6u373O914MRAXtau42ZFy7kHCsk49jdHbFeHGVWUjpKB1bBBUwyVHrLJWxkOuY9A0k2vY2XilEHtdnEPKWZeGeZq/Bcajkp6Dh7jmC4hOGS0lPU181XSvpI4oJXk6hAC24HQrxhh9FNiVfTYdTlolqpmQML3aW6nOAFyeQueat0Qe6s1ZkyVTZVhxHJuMZFjzDkPHMKyxQ4pjsgfrpqHDIyXw7jYVIcQf70rmmdpcAzFwV4i5jzLXcO8QzMMRwmagqMAIFTqmqJTVOcNRvqGnp4rzAiAiIgIiIO+egh/51uRf8LEf/kdUr7XYX+sN9i+KPoIf+ddkX/CxH/5HVK+1+F/rDfYgvxyUVAclF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+W/9n/4ltS1XI/8Ay3/s/wDxLakBERAUrxcKZQIug4R6W/DDFeLXBDNWRsFIFfX00clMHGwdLDNHM1t+moxAe9fGzFOD/E/Bq6bDsQyLjMc8Dix7fVHmx9oC+/8AVUjJ2lrm3usBVZSpZ3FxjHwQfBT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HDPiEdhkrGf5G/6l94vvLpP2MfBTMyZSA/rY+CD5ifof8A6PXEL9OjDeJmO4DV4XhOX4alzH1MZYZ5pYXwhjQd9hI5xPkPFfWCgjLIWg+CscPwOCjtoYFmI2BosEE6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gSGglxAA6lRXFfSTyvmutyVmXNeH5+xHCaHBsCqKiKhomhhmmYx7tT387fJ2Hgg7SCHAOaQQdwQpHTwNf2bpow8/ilwv8FqnDWatm4T5ZqInGarfgFI9pkdfXIadpGonxPMri2ZuDbsA4TYzxB4lZ2xaLOtPR1GIPr6fEHNhp6kanRRRMHdLQdLQOqD0woOc1jS57g0DmSbBc4wbOedMK4M5ZzRieVqzGcw1VDQeu0VMA2TtJQ0SP35abkla5xrmr818R+H/AAhjxWrw/DcfFfiOLGlkMcs0FNG0tiDhuAXPF7eCDtEcsco1RSNePFpukk0MVu1lYy/LU4C64TlvCjwi9IHCsg4HilfNl3N2BVdY2kq6h03q9ZTPZdzHO3Acx+48lY4BlKn47cQuIeI5wxjFfuZlvGfuBhNHR1j4GQ9nCwyynTzc5z+vKyD0MCCLg3BUVwbhRxGxTKnCfPs+ZaioxmXhriuKUIle4dtVU9OBJHqP5WhwbfyVR/pOzUWF4XnHGeGmOUGT8RbA52NSAaIRKG2c5nPRqdbVy6oO6ouc8T+MdHw4r8qUDcCrMYfm2pmpaRtHZztbItbduuq4HlzWpxekniVLmCTJWPcLMdoMzVEHrOFYaNMhro7kOc1w2aG23vyQdyRc54ZcXjnrHcZyhjmV63LmYcEjiqKigqiHF0El9EjXDYgkELoyAoEgAkmwHVRXIfSNxrGIcKynkvBMUmw6bOeZaTBpqqE2kjpiHPl0noS1lr+aDrcc0Mt+ylY+3PS4Gymc5rQXOIAHMlee8XytT8CuKPDyfKOLYp9yc14lLgWKUVZVunZI90DnwyjVycHMPLndWvHfiXT1PFCj4UVWLYxR4XS4W3FMRhweNzqyvdJIWRwMLRdrQGuc4+xB6NY9kjdcb2uaeoNwplznglmLIuKZJNDkGavfT4RLJBPS173GrglJLiyTX3gTe4usFxL4p5lwz0eMf4gjAarLuNCnfT09LVWMkEj5hDG822/GDh7kHX2zwPeY2TMc4c2hwJCme9jGl73BrRzJNgvMnEjh3+khkHDeK+W8y41JjuC1lBJiklTWukjr4pZo2Ttew7C+skW5WW38YpazOvFPIfCNuLVdDg+L0lfjGK+qSmOWeKBrBHFqG4Bc+5t4IO2RyRyt1RSNePFpuFMuEZQw5/Cj0gYOHGD4pXz5dzNl2fFIaWrqHTGmq4JmtcWOdvZzH8vJXs/pDYxW47mnL2UOF2M47V5UxOTD6swOaIyGtDg4OJtc3Pd57IO1IuXDj5l2q4MYtxiwygqJ4MFhmdV0Du5NFPEdMkLr8nArW8U9J6TL0GHZjzLw1x3Dcp4m6JkWMSNFg6Rt47xjvAOJsEHdUXIMN491rM4YLlvN/DzF8vUeZJzS4TX1Wksnm0lzWOA3YSBsCuvoCIiAiIg1XI//AC3/ALP/AMS2parkf/lv/Z/+JbUgIiICIiCBAKgWBTIgk7MeATsx4BTogk7MeATsx4BTogk7MeATsx4BTogk7MeATsx4BTogk7MeATsx4BTogk7MeATsx4BTogk7MeATsx4BTogk7MeATsx4BTogk7MeATsx4BToglDQFM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0Dj+1zuCGe2taSTl+tAAG5/AuW/qnPBBVQvpqmGOaKVpa+ORoc1zTzBB2IQatwqcIeFWUny90R4DRF1+loGXXBJ+LPD/jVnZ1Xm7M9Nh+SMtVn9Y4dM4tfitUwj8NK39iafkjqd16ljhhihbTxRMZExoY1jWgNDRtYDlZYk5LycTc5Twb+QRf6KDHVnEvJWHZSp86SYxEcFqJo6aGpjBLXPfJ2bQLf32y51xqnZk7izw44sYjFL9xMLbiOFYlUMYXCmbUxt7ORwHJuplifNdjbg+ENomYa3CqMUcZDmU4gb2bSDcENtYG+/tVeppaasgfTVlPFPDILPjkYHNcPAg7FBwnCsewzit6SeCZmylI6twXJ2Xq2Kor2NIidVVT2NETSeZDWEn2q0yVnPL3BbiJxMwDP1Z9y4cZxw5hwyolYezqYJoWB4a7q5rmEELvtBhmG4VCafDMPpqOInUWQRNjbfxs0AKTEMGwfFiw4rhVHWdnuz1iBsmn2agbIPNGC0NbJ6N3GbOVXRTUkeb6nHcYpI5mlr/VnR6I3EHlcMv71aZq4r5PzJ6LtLw6wKV9fmXG8vUmDUuFthd23bujYy5Ftg35V/JeiuIeU3Z04f4/kqknjpHYxhs9BHIW92LtGFoNh0F0yfknCss4DgtBNQUM+IYVh9PROrW07RI8xxhhcHW1b2Qck4iYVVYTn30esKqbyS4fXVNPM8b95mHFpJ94WUzXG4+lpkOTsyWtypiw1W2B7SLquyzUdHUTQ1FRSwyy07i6F74w50ZIsS0ncG22yOo6N9UyufSwuqYmljJjGC9rTzAdzAPgg41gbHj0v80SaDpOR8PGq2xPrci6vmfBZsxYHVYNBi9Xhj6loaKulIEsViDdpPst71fNo6NtW6vbSwipewRumEY7RzAbhpdzIv0VZBrGRMmVeTKOppKvNmK46aiUSCXEHtc6MAW0tsOXVaD6StFV01BkvPdPRzVMGTc00mK1rIWlz20tnxyPAHPSHg+5dlUskbJWOilY17HghzXC4I8CEHnzNuccvcZuKvDHCMiVZxWmy/i0mYMTqomns6aNlO9sbXO/Kc54sPJV8w4lhvC70mavPWcI/V8FzRlynw+lxJ0d46epgkcXRud+Lqa4EeNl3LD8GwjCdf3Kwqjo+03f6vA2PV7dIF1UrsOw/E4PVcSoaerhJv2c8TZG38bOBCDifBGphzHxX4ncTcDgkiyzipw+lpJjGWNrJoIndrO0dR3gL9bLI8ZTTcafR1zDNkR5xH1ymM9GGtIMslPMHloB6kxkLr1PS0tHA2lpKaKCFgs2ONga1o8ABsFClpKWhgbTUVNFTwsvpjiYGNFzc2A25oPNPF3ijlnjFwtw3hzk2eWux/M1Zh1PJRNicJKRrJ43zOlFu6GBhBv1W1cXZYsh8ZOHvFLFGSNwGjocQwPEaprC5tN2zWOie+3JuphF12SmwPBaKrfX0eD0MFTJfXNFTsbI6/O7gLlXNVSUtdA+lraaKohkFnxysD2uHmDsUHCsv43h3FP0laPN+VXurMDyplmoopa9rSIpKuomaezaTzIYwk+1YDhRxTyTkLP/GWjzZi7cOc/OE1Sx8jDoe3sIwQD1Ity8wvSFDhuHYXD6thlBT0kN9XZwRNjbfxs0ALQ8i8I6PLWMZ1xLHG0GLRZpzBJjUMctOH+rh0TGaTqHPucx4oOFHD8Qn9FvjTmyXD5qSlzbiWKYvh0D2FrvVnljWO09NWgn3rdvSLifJ6NWCMbGXH1vLuwFz/AGRBdd9loqKekNBPSQyUzmaDC+MGMt8NJ2t5KFRQUNXTtpKqigmgaWkRSRhzAW7tsCLbWFvBBx30jmOdjPCYsYTpz5Qk2HIdnKu1KjUUdHVmJ1VSwzGB4liMkYdoeOTm35HzCrICIiAiIg1XI/8Ay3/s/wDxLalquR/+W/8AZ/8AiW1ICIiAiIgIiICIpXPYwgOeAXGwueZQT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5zxRzpV5NqqPG2YdjjqLCGmqr5aWlMtNJTEEPY4jk8aQQfrQdGReY+JfHnM9HxCosCw3GcMwqlw7MkVK6OaOUyTQuw4zXl0tI06pALDe7Qsx6PXGXMmcMZoco41iOH4kJcMxDEH1ELZBLG6KsbG1rtQAILZNrdGi6D0IoNc141McHA9QbrhPHLNMWEYnT0U/EHFqFsmLYbE+ioqcxmKGSVjZT2oB1XYXG1uZHgqXEurw2jyNVYzkpudm09LgtTNRz4a5wpo3sEh1S6wTfUCTfpZB3xFzXg/HJJC+smizgySSjhLjjjrxPLhcmPYb7fArpSAiIgItC4g47X1+MYRw7yxWyQ4niVRHVV1RD8qioInh0jiehfYRt/wieioZ3rZcJrsN4mYPjtTPheGz+q4vSRSh9O6lJdG+UNA+XE8hxN+TXIOiIqcVRBNA2qimY+F7Q9rwbtLbXvfwXIcscWX5gzLmbMWD4djWNYTRVowKlgw+DtI2uhY2SSc/wCG6YNafCPzQdiRcFyLx4mxjiPn/BWZczNXnDaqjEdEyk1OommnAeCOl3hxXbsIxB+KYbBiD6GponTt1GCpZolj35OHQoLxERAREQEREBERAREQEREBERAREQarkf8A5b/2f/iW1LVcj/8ALf8As/8AxLakBERAREQYnNWPxZXwCsx6aiq6tlIwOMNLEZJX3IHdaOfNcu9GHjFi3FnJTqzMVHVtxKlmn7WpfSmKCRnbyNYGHkS1rQHea7JKCY3gcy0rz96M1X636PVdl3CK2MY5SvxqPsA8drDK6on0FzeY3IQbZiPpL8N8OxOopXPxCagpKj1WpxaGlc+ihkBs4OlG2x2JWN484nMM08G5cOr5GwVuc4A4wyENmjNPKQDb5TTsbHZcX4XYXjmJ8AY8uYjxgwLBcLFDPRYrhlXQNE9O8lwma+5uX3udVt9l0TiHhLMBpPR3wWPETiDKHM1BTsqiCDM1tHIA/fxABQejlwOmhzpxrz/neCkz7iWWsDyhiLcFoo8Oa3XPUNia+WSQu5gOcAB5Fd8XBuDmOYPkfP8AxZyxmbEqfDqmXMzsap/WZBH21LPDGQ9pPMAtcDbwQXfDziHxCxThJm+MUbcaznk/Ea/A4wxukVk8JHZSW6Xa9pPsK1TiBg/FPhHkOn4q1HFLEcSx2lnpH1mEzxtFJUumkYx8EbRuCNR0+xbP6OVfRQZc4h8Q6ycU2D4zm7E8Up6iXutNIzSztbn8U9m43WKwHHsI47ZupM+Zjxqko8l4BUmTAcNlna12IVDCQKuVpPyQfkA+1B6Dge6WGOR7Cxz2hxaehI5LmfEfCOJWcM7YXlLL2K1eXssNoZKzEsXpWgzSTh4bHTsJ5bXcT4LL50wLiPj9ZS1uRM+UWD0PYDXHJR9v2riSQ8OvysQsbxZ4sRcMsFw3CI3wYhmzG9NJhlK54jbLNazpX3+TG3dxPuQa/wAKsTzblzjBmbhJi2ZqjMmF0GE0uL01dUgdvTvle5hgkI2OzdQ8lzviHnGkruNucsJzPxtxfJmF4LHh1NQ09Hp0yyPhL5XG4Pi3fzXYuDGV8CynR1b580UuOZqx2X17GK1srXOmlt8loB2jYNmjwVKjzRwfxXNWbcPxzCMJocYw2obBiLsSgY19TH2YLJWl/wAphabXHgguMLo8y4HweqjkDNMucsXmgkmwuvrpGntXvPduW7aW3J9y5pnWm4gcGqHL2b28UcQzDjFXi9FQ12DVAYYqoTyBsrYmjdpbckeQ3VzwHzTTcPOCebs3+o1lRlnDsyYnUYPDCwuf9ze2AaWDnoBLyPILB8ZqDh7Qx4Pxg4cY+6szfNjVHPh9KKs1DKozytbIwQknT3HONxbTZB3LPPDivzliMFdS59x3Amww9kYcPka1jzcnUbjnvb3LmvDLCcyxcesZwui4g47jWXsqYa2CvbXSNcyTEZ+82MWH4ke583BdZ4j53ouHeRMYzpiY7mG0jpWxjnJKRZkY8S5xAHtWv8AsmV2T+HlLNjwLsfx+V+N4zIflGqqDrc32NBawf4KDE5m4T1NHHimZq/jHmuho4u2rZWsmYI4Ixd5AuOQGw9iwvB/Fs84B6PuNcQcar8Sxuvqoa/GsKgrTqmbShhNNGbDmWta4/wCEsj6QtdUZnmy5wPwmV7anOtZfEnRneHCoSH1Dj4arNYP8Irc+J9fieTOEuYq/J+HNlrMIwaY0FMGXbdkZDRp6gAcvJB5+rsZ4gZY4TYJx2puLVTi2M1xoqmbBXNYaWo7eRjX08bB3g5ocQPMFdr4pwcScw1eW8r5JqJsIoMUklkxrF42B0lHCxl2sYD+O9xsD0svO2YcmcLso8EMK4kZNzVJV5voG0uK0MbqrtW1NfI5pdF6tyFy9wsB3V6T4i8WcL4ZZIpMw4/HfE8QZFBRYe1wElRVvAtE2/gTuegQaTlWfOHDvjrh3DKpzjW5nwfHcEqcTea0Az0EkL2tBLm/iP1WF+q7quRcGsAosPxCtznm7MuH4nnfM2n1kRTtc2khFyylhF/kt6nqd111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FPSBmz3i9Zl7KOXqSCmwqsxihbV1VSToq36nyNpgBvpvCNZ8HAdV2ta/m7LEuZZMBfFUth+4+MQYm7UCdbY2vbpHmdfzIPP2co8QxPOlWKjhrhlXiphpsUqWtiqnSU7pWOYzWWEN7QNjc246BbNwKo2xZ2r6b7z8LwSpw7DmulayKobN2M8jtOjtCW6S+FxNuoCymeOD2bc351hzY45bApxJBpe+qa6ppyD2bZdFhdhNwR4nxWS4ScLszcO8Rq5q2TApYsRfJJVT07p3TuGtzoox2lwGM1kAX8fFBZcasazt67gGBYZk2OrhqMyYc6jn9ejaZnQu7dwLDu0aYn7nwWE41Y3hVbkzHW5xxLGsAxxuCVTRhtFVGSncCyTQXua0tOrrvy2XWH5Uqa7PEea8Wrmy0+GwOiwukY2whfILSzPPV5HdHg0nxV7nHA5Mz5SxrLcU7YX4rh9RRNkcLhhkjc0OPsug0jg3iOUpIGUeBZmxvE6l9BC+WOve5zIw0AHRdoA3d9Czdbwwo66snrHZvzREZ5HSGOLEA1jbm9mjTsB0C2vDaU0OHUtC54caeBkRcOuloF/mVyg0X9KWi/dpm3/ACkP9BZ3LWUocsNqWwY3i1eanTvX1PbaLX+TsLc9/YFnUQcxxuhp+FOVK+pwieXE82ZkqG0kFVUm81XWSnTGP72OO5dpGzWtJ81lMMosI4ZZZy5kmrpjPhlQ04dUVkli11Q8Ekyj/wBa8vufyiB1Vnm7JGesV4h4dnHBcXwh1HhdE6Cko65kh7CokJEk40gguLLNF+Q1eKhjHCfGM10UuF5v4h4nW0UgLmw0sDKUtk5tcXC5IB3A23sb7IM9geQaDBMu4jlOLEa2XCqx0rYInSWfSQvbYxMfz0g6rX3ANui5tk/GafJM+f8AAstUMRxCqzYKDB6Fgs3UMPpACQOTGDvOPgF1/LUWMU+AUFPmCVkuJQwNjqZGHuyPbsXj/Cte3msFlPh/S5dzLmTM1SYKirxrE31tPIGnVTxPggjdHv4mAEkeSDjuUspVnD/PWc8zYCJsRrcArKBuKgD8JiFNNSRvqX26vD/wjR5EDmvRGF4nQY1h1PiuGVLKilqoxLFIw3DmlYPLuUpcEzXmrMUlWyVmYp6WZkYBvEIoGxEHxuW3WbwzCsOwel9SwukjpoO0fII4xZoc9xc4gdLkk2QXaIiAiIgIiICIiAiIgIiICIiAiIg1XI//AC3/ALP/AMS2parkf/lv/Z/+JbUgIiICIiAsBgWQsnZYxjEcfy/l6joMQxd2qtnhZpdOb3u7pzJKz6INPxPhDwyxjGjmLE8k4XUYi54kdO6Ld7huC4DZx9oWcxTLOAY1Nhk+KYVBUSYNUNq6Aub/AGPMGloe23IgEj3rKIgLWM18Msg54qIqzNmVaDEp4GlkcszDrDfybggkeRWzogxVRlbLtTl2TKU2D0xwaanNK+iDNMRiIsWWHQhagz0euDEbBHHw/wAOY1osGtMgAH8JdERBQoqOlw6jgw+ihbFT00bYoo28mMaLAD2ALXc28L8gZ6rqbE83ZXo8TqqOMwwTTatUbCbkAgja62lEGpZa4T8O8nYmMZyzlWloK0MdEJo3PJ0u5jckdFUzTwv4fZ2q46/NWU6DEamJuhsssff0+BIIuPIraUQWlNhWGUeGswelw+nioWR9i2mbGBGGWtp08rLW8G4Q8M8vYwMfwbJeGUte1xc2dkW7CTcloJs0+wBbeiDGY/lvAs00LcNzDhkNfSsmjqBDKCW9ox2pjrdbEArJ8kRBjDlvAnZhGa3YZCcXbSmibVkEyCAu1Fg8BfdZF7GyNLHtDmuFiCLgjwUyINNo+DnC7D8aGYaLI+FRYg2QzNmEPyXnm4N+SD7Ashm/h5krPzaRmccu0uKige59N24P4JzrAltiLE2C2JEGl4HwZ4YZbxWnxvA8n0dJXUji6GZjn6mEggkXdbkSt0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8Alv8A2f8A4ltS1XI//Lf+z/8AEtqQEREBERAVMTwF/ZCZhf8Ak6hf4KliYqzhtWKB7WVJgk7Fz/kiTSdJPley8c4RQ0eDUFBHxEx7NuUuITapkk+PVUkj8PmlMtrC34Ps3jYDzQeznOaxpc9waBzJNgoMkjlbqje17fFpuF509IvO1SOIWTeGlY/GzgmIUNTi2KtwVjjUVbYyGMjBbuGaiS4jyU3AqvxGg4rYngOW8LzPT5KrMIFUxmNxvvTV7JQHNjc/ctcx17eIQehxPA4hrZmEm4ADhvbmpmvY9upj2uHK4NwvNnou5Apsep6viTjmYMarMQw7M+MwUUD61/q8MYnewtLPxuZO/La3JSHO+IcH8I4x5Omqp56vDJ/url1sshe+SPEe7FG0nchtQXNt0Qd4zZmHFcEpcOqMDwCXGTWYhBSTNhka3sIXmzpiTzDeoG6zz3sjaXyPa1o6k2C85cScBxLh5wk4S5ZGKVbqulzXgVPWTmd2uZ7nky6nXuQXE7HZZ3iPHWcROO+D8Iq7Fayiy9S5elx+tipJjE+sk7cRMjLxuGt3cbc0HcGSMkbrje1zT1abhQdNCx4jfKxrjyBcASud5D4d1/DHG8b+52Y6msyvUUrJ6XDauV001JUNv2ha87ljhbY8ivM2Xsz0nEzK2I55zPBn+bM+KTVUuG1OGRyiloA2RwgZGG91wbpGq/M3Qe3pJGRMdLK8MYwFznE2AA6lc4q+O+VhWTUuB4VjWOx05IkqMOonSwgg2IDhsbeS0rFMxZyzNwX4dZbzE2ow3Hs81tHg+LHdkrI2tkfUkeBdHA4f9dXWL5kzMZc2YJwzrMPy5l3htSdlPIaYSGoqW0/bGJrdgGtYWXPMlyDqOTc/5bz1TSy4HVuM1MQ2oppmGOaAnkHMO4Wwtex99Dw6xsbG9j4LilLiFXLmDhFxElpoqXFs3Uhw/GGQizZmSULqltx1LHxbE8g4rD/fpLwXzdxcwzFqqaWjOHjOODNleXX7RvZSwsv0EzWWA/LQeg2yMe3Ux7XAbXBuFCOaGW4ilY+3PS4Gy8v51xLNfB70cck5d+6GJDHM04nSUmJ1kOqWpidVF01R2YO+u12NCtMpVRy/xQydJwxwTPEFBXVbqHMMWMMldA+BzDpmu/5L2vty6FB6qdPCy+uZjdPO7gLKdrmvaHMcHA8iDcFebsLyNBxL9ILivg+Y8exhuEYcMIdHQ0tY6JhkfSnvXG4tY7C25urnhRnDFsj8K+KsctbU4pHw8xjFqbDXVLy+QwQxCSNjnHc2JtfwQehu2h7Tsu1Zr/J1C/wUS9jXBjntDncgTuV4chxOqxHhzT5zwiHiFVcSJ6aPE4cREMvqklQ6z+yDPkdiQdI8t13DOWMYtVcaeBstQ+ekdiNJis1XSh5a3WaJjtLm8jpcTz5IO562a+z1jVa+m+9lFzmtBc4gAbknouN1tZVj0uMMoBVTCmORqiUw9oezL/XGjVp5XttddbxXDabGMMqsJrQ809ZC+CXQ8tdocCDYjcGx5oMFkriHl3PpxoYFM8nAsUnwiqEjdP4aK2ot8W94brZO1i7Pte0botfVfb4rzh6KfDzLmG13EjEKVtWJqbNuK4PHqqXub6uOztcE2Lv77mtUNdmfGOD7PR5ocbqoczOzbV5ZNV2rjNHRwOdVCYuvqsYezF/75B67c9jbantGo2FzzKmXmrL2cMT4qY1wXwJ1VPFPh9PV43mCNjy09tRN9V0PtzBnc42PPSvSq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NVyP/wAt/wCz/wDEtqWq5H/5b/2f/iW1ICIiAiIgtMVw6DGMLq8JqnSNhrYJKeQxuLXBr2lpII5HfmuGYn6P/EjH8tR8M8w8TKetya10cbg+kJr5KeNwc1hkO2rugaua78iDnPEjhPPmqswHM+VMdOB5lyy2SPD6ws7SN0L2gPilb+M02B9oV7kLK3ELC8Tq8Zz9nWHFpZoWwQUlHAYqeFoNy/fcvPK/gt5RBonBzhzU8L8rVeXqrEY619Ti9diYkjaWgNqJjIG79Reyw3EfgdSZ/wCJWUM+vxEU8WAPP3QpdJIr42PEsDT/AIEo1brqiINF4s8OaniPRZepKbEYqM4JmGhxp5e0ntGwOLiwW6m/NWfEjhbieZcxYTn7JmYG4JmjB4JKOOokj7SGoppCC6KVo3IuLgjkV0ZEGgcPOH+ZMBxXFM1Z4zWcbxrFYo6ZzYWmOlp4GEkNjYepJuSdytSoeC/EjJLq7BeGHEKkwzLdbUy1UdHWUhlkonSuLnthcNtNySAeRK7YiDk3FXLmM4LlDKOYKGSrxusyHilLiVQXC81XA2N8NQ6w5u7OVzrDwWny5Ipc0TZsrcrcWcOosnZ9c6txODSDUxyPhEcgY4mzQ4Nbe+43XoggEWIuCtPr+D/DPE61+IVmTaB08jtTywOY1x8S1pDT8EGu5B4a4/BV5bxnN2ZqLFoMsYf6tgrKKMtjOqIR9u8nm8xiwtt3inGLgfS8VswZSxt+JepjAazVXR2P9fUetkhpzboZIozv5rp1NTU9FTRUdJCyGCBgjjjYLNY0CwAHgAqqDT+KPDjDuJ2VxgFXVzUNRTVMVdQVkH65S1URvHI32Ha3gSsHlTJfF2HHqHEM8cRqStoMO1ObS0FIYvWXFpaDKXdBe9h1AXTEQaJlHhzU5a4mZ4z7LiMc0WbfUOzga0h0Hq8JjNzyN73VrkbhLFluDPlDjVVDiFHnXGqvEnxNaRohnjawxuvzNmnfzXRUQcRwfg3xZy3hkOSMA4rRQZVprQ0zn0hdXwU3SNr/AJNwNgT0C2XitwsxfOlRlrMeVcxMwnMmVJ5JaGrni7SN7JY9ErHtHMOFuXVdJRBx7JXB3O+GcWY+K+dM702MVZwOTCHwQ05iZHeYPBZ5WG997ldBy9heaqHG8fq8ex2Ctw+tqWSYXTxxaHUkQZZzHH8Yl291sCIOYZA4W5myDxAzNi9FmWmlytmKunxZ2GugPbx1koZqdr5ae6dvNS4ZwSpcO484pxl+6IdFXYc2COh0n8HVENZJP4XdHGxvjzXUUQcu4ccEqbIHEnOefI8RFRHmSVrqKm0kepMc50kzR078ri7ZdR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FRgrKWqfNFTVEcr6d/Zyta4EsfYHSfA2IPvQVkRQJABJNgEEUVo3FcNdBS1La+AxVrmspn6xaUuBIDT1uATt4K7QERUaWspK1jpKOojmax7o3FjgQHtNnNPmCLIKyIiAio09ZS1fa+q1EcvYyOhk0OB0PHNp8CL8lWQERWWD4xh2P4bBi+E1TaikqQXRSt5OAJB+cFBeoqNZWUuH0slbXVEcFPC3XJJI6zWjxJ6LBjiHkVwDm5twog7gipb9aDYkWvfphZG/dZhf8pb9azdJV01dTRVlHOyaCZofHIw3a5p5EFBWREQEREBERAREQarkf8A5b/2f/iW1LVcj/8ALf8As/8AxLak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HPSEqOLWGZXx7MWTcx0GD4TguDT1r3GEyVM8rGPcWt6NGzd/Mrsa5/6QP8AwH58/wDZ+u/7lyDL8PcWqKvhllzG8UqHTTy4JS1VRK7m9xga5zj5k3K4blmh4qcUeG1XxspOJWIYViFY2rr8HwqCNppGQRPeIo5Ad3agwXPmuzcOaZ1bway3Rt5z5bpIh7XUzR+dck4LZ/yvk30Yhg+P4tT0eI5WoK/Dq2jleGzNmjfKA3QdyXbW8boOw8K88Nz7wwy7n2payA4rhkVXOL2ax+nv+4ODlxPLPFTOudPSZy7UU2ITU+R8YoMWiwukGzaxtK1oNU7yc950+Tb9VLTZZ4m0Hom5HyJlHAqqeuxCip4sWEcgjmgo3kyStaTyc4O0DwuVgcQzLnLCuPfC+kpeEFXhv3JwPE6Kiw4VMZ1wFsTXOBBsAwAE+N0HduLHE5+Sn0OAYdTy/dLF2v0VboHvp6OMbGSQtBufyW8yQsVlvOWQsCy/Ll7LtRjGLYjWmSSd8FI81dXPIO/Lci2rqPANA6LP8UMXx+imyphWA403CX43jPqVRUmFspZGKWeWwBIF9UTVR+9fO378R/ydD/poLThvnrH3VoyjnXB8VpJi4swvEK6m7H7oMa3UWkdJGgG/Q2uFncz8TMoZcqanB8Wr5YqqOK7mtp3uA1NuNwLLDZQqcxQcR8Tyrj2Z4sfpqXCKTEqaR1IyN0Mr5p43W0k/isHxK3zFaykoqComq6mKFjYXuLnuDQABud0HA3YvQ4Nwe4JYxXyuZS0+J4VJI4NLiG+qTdBv1XZctZ/yxm2qlosDrJJpYY+0eHQPZZt7c3AeK4tl3HsMxXh9wZoKGoMk2HYzhMdQNJAa40c5tfkeXRdvnzRHDnajyYKR7pKrDJ8SdOCNMbY5Y4w0jxcZCR/glBoOc8xS4Fmapwuq4vT4fO5japtDHhAmMMLy4Mu4HldjgCfArmuTM0Mos2ZzEHF6upYH4hTvaGYHdkjnU0bnyBl+44ucQfG1+q7TgbXDjTm1xabHAsHANtv12tVDKNfR4ZnTiVXYhVR09PFilCXyyODWtHqEA3JQXfDDE5Mbpq7Eo8+vzHTxzeqkOoRTmnlaA5wIBvchzeaxOFZm4oZrxrM0OXzl2mocDxiXC4/W+1Mj9Ecb9R0i3/GfMr3hNVU9fXZ5xCimZNTVOZ5HwysN2yNFLTC4PUXBHuUsXDHMOGYvjeI5c4hVOHQ43iD8SlpzQRyhkrmMabOLgbWYEGmcJ4OLZ+/L1CsywLZtxET9q2beX8HqLbD5PK1910XhZmvGc4Zbqq7H4KWKuosWr8Ml9WLjG71eofFqGrffRf3rnXCfKWeKj78vVeJU1P2ebcRjkthsbu0eOzu/d21/DyXUeH+TG5FwKXB/upLiMtRXVWITVEkYYXy1ErpX90bAanGyCjwyx/EczZTZi2KyMfUGvr4CWt0jRFVyxs2/wWNWH4Nyvg4M4NPGbPjop3t9okkIU3BWqpY8hMZJUxNcMVxa4LwCP6/nVrwiq6VvBXCmuqYgfUKjYvF/lyIMlkfF6rOvBvB8czCyGpqMXwKOpq2mMaHvfFqd3Tta/Rcp9Uw3BuFfCp9LRYbhlPiVHTsxKvGCx1T2sFC57SRb8aQNFz4rpPBz/gCyp/7NU/8A3AXEoMYqKTJbI6nM2Y8Plp8g4TLgMOHlwilqzTzauTTc6hECL+CDcspjB6ziBgOEUFdh+YKCsbV+vxyZaipxCGQl0btdur7Cy77T09PSQMpaSCOGGJoayONoa1rRyAA2AXmzOuO4rEzMTsUzPmahxWHLOHzYJBSFwjlqzSvL7gMN3GQNuLr0fh7pHUFM6YkyGFhdfnfSLoLhERAREQEREBERBquR/wDlv/Z/+JbUtVyP/wAt/wCz/wDEtqQEREBERAUCQASTYBCQBcnZeAPSu9M7HK/HMQ4dcKsRNHh1E91NWYpEfwlRINntjPRoO1+tig9y4hnbKGEzGmxPM2GUsoIGiWpY03PLYlXuGY5g2NR9rhOKUtYz8qGVrx8y+MWAYLnfidmSDA8GjxHG8Wq3XYwvdI82/GJJ2AvzXXKjhh6Tfo7YS7iMH1+D0OHmIzObUao29o8Ma1zL2N3OA96D6nouG+i36SeG8esty01cyOjzNhLG+v0rTtIw7CZn96TsfArYvST4rycGuEWMZxo2NfiJ0UWHtdy9ZlNmuPk0an+elBvmKZpy3gjizGMdoaNzQCRPO1hHxPksZ+mdw6/dtgv8sZ9a848OfQ2ps74LT51475mxjGscxuJtXUUraksjgD23a32gEXAFllq70QPRNw2q9RxCodT1F7dlJi4a6/sIQd+puIWRax4jpM3YTK9xsGsq2Ek/FbA1zXtDmODgeRBuF4v41cAfRc4OZcw7G6374qIYtUGmpKigqHTEP0317DkBv5rZ/R1zXnPhnxjxb0bs/wCPS4xA6hGKZdr5iS+SGxcWEnfduo78jG5B6q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Vpi2FYdjmGVWDYvSR1VFWxOgqIJB3ZI3CzmnyIV2iC3oKGjwuhp8Nw+nbBS0sTYYYmfJYxos1o8gAAtYxPhHw0xrHfvmxTJeGVOJl7ZHVD4t3Pbyc4cnH2hbeiCDWtY0Na0BoFgANgFjqrLeB1uO0WZqrDIZMUw2KWGkqnDvwsktra3yNhf2LJIgwObckZczvFQU+ZKN1TFh1V65CwSOYO07N7LktINtMjuqxP6TfDf9zY/lc/+mt0RBrGWuHGUMoYxV45l7DXUlTXU0dLN+Ge9rmMc5zflE2N3uTEuHWWMaxt+O43Tz4hMdHZRTzuMMOkDZsYIFjYEg3utnRBr2YsjYBmPBqbBJoX0MFFUR1dK6gIgfTysJs5lhZvNw5dSqOWMgYTlfEqjGIcQxPEK2ogbTGevqe2cyJri7Q3YWBcbn2BbOiCm2CBsz6hsLBLI0Nc8NGpwF7AnmQLn4lYyDKmBw1WL1b6Jk5xyaOatZOBJHI5kbY290i1tLG+8LLogt6HD6DDKcUmG0NPSQAkiKCJsbATzNgAFcIiDF4FlvC8ufdH7lxvZ91K+bEqjU6955LaiPAd0bLKIiDTJOD3DeSaWc5Zja+eV80miomaC97i5xsHgC5JPvVFvBLhfHT+qQ5Wjii0loZHUzNAB8AH2W8ogxmXsu4XlfLtBlfConNw/DaVlHAx7tRETG6QCeuwWp03BrBKCBlHhmZszUVJF3YaaDEdMcLOjGAtNmjkB4Lf0QaL+lLRfu0zb/lIf6C27CMNZhGGwYayqqaltO3SJamTXK/e93OsLlXiICIiAiIgIiICIiDVcj/8t/7P/wAS2parkf8A5b/2f/iW1ICIiAiIg5r6SWcKnIfArOmZqJ7o6mHDH08EjDZ0cs7mwMeD4tdKD7l8fCXPcXOJc5xuSdySvsJ6SGT63PvA3OOV8Ni7WrqcOM0EYFy+SF7ZmtHmTGAPMr5B0EzKTEaaonZdkMzHvaRzAcCRZB7e/Q2coOpcSzzmPFcLkhq4IqCkpnyxFpayQzOktfxMcfwXOPSz498Wcx5mzrw1r4W0+UabFXUMcYpiNbaecFju0PVzow732Xsn0dOPeUOOUOPyZTy2/CW4M6mbPqjaztDKJNPyfDsz8V5c9NL0iMpZvw/GuEeC5cdS4rhOYjFW1romATNgMrXWI33fpPuQca9EjN9fk/0gsnz0c5ZHitezCall7CSOoPZ2PjZxY4ebQvYX6I/K+PgZgzGmwkzTStd5j1WrP0gLyD6IGS6rOvpCZShip3vp8IrBjNS9o2ibTfhGE+AMgjb7XBev/wBEehfJwLwd7BcRZppXu8h6rVD6SEG/elxxZxDgxwYqcYy9aLFMSqYsHw+QDaB72vcX28o4n287LneRvQZy1i2WqbGuKuP4ziWacRh9Zq5W1RAp5n94hp66SfiF0z0qOEtXxv4OVWX8BMb8TpZ4cVw3UbNkkYHAtv8A30cjwPMhcnyR6blPlbLNPlzivkzHaTMmGU4ppBHSucKqRg06vIm2/ndBS4TYbiPDjj1L6MvESoZmrAJ6D7s5bmxBolfC5mp3I3ts2cf9QdCsrn89j+iIcNRGA3t8pziT++/B4n/oj4JwBwDOvGDjfX+k1nbAZcEw+DD/ALmZfopRaTQW6S8+Vnyb9S/yUM//AIf9ER4a9l3vV8qT9rb8W8WJ8/4Tfig9W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mPHniLU5EyHmGopsKxcSMwieSLEqWHVFTylrmsLndCHWPvC6cuLekbh9bm/KeYMuvge3BMHwOqxavkIIFROIn+rwg9QHN7R3+CzxQbBiPFCqo8hyY9Lk/McZbSSlzjSd6PTCHdqfBu/PyKp8E+JFVnbJuWpZ8Cxu9ThFPNJidTT6YZ5BG3U4P6lzrrW8aosVmy3LweNYaqjnozWyTF5MsWENjDjFIfynSXib4sBPQq+9HR7csZRwXIdTLaObB6XGMJ1fjU8sTDNGPEslc7/qyNQbxmbMGdMJrHjBsnwV9AyMPNVJiMcFj1Fnb7eK5HhfpDZ2qOJGLZeq8n08FFFh9LNSNmr42RuLnzB8rZTs5ri0NHmw+KufSTznNlDCsRxispcflgpPVWUbWU39YOldIzUHkG8hI5DaxHVWme88YFg2S8z8X8NyvitsRwEYfBBVYc11PSupO1dC97DyBfPa1vxPJB2jKuMZqxV07sxZZiwuJrWmB8daycSk3uO7ytt8VR4n47iGWOHeY8w4S9rKzDsNnqYHObcB7WEgkddwtY4L4lTYlRCtwnDcfo8MrqGCqijr4z6uHkbmFxJNje+nfxWM43cPqUcO85Y7982Ydf3Nqqj1b10dhfQTp0afk9LX5INrxLM+LU3E3KeWYpWChxbCMSq6lpb3nSQmmDCD0/XX/FbsuQZ8wGPMfF3IGHy4lX0LRgWMSdrRTdlJs6j2vY7b8l0DK2A0GXHVeHU2P4jiMxLJZW11UJnxAghtthpBsfbZBxHEuJuaqLBJsy/pl0ja2PM5w77ieqMLvVRinqxHytRPZd69llKniRnXFc04vmakr6PLuD4Hh14cOxqKRj6yGTS4VYa0G9y0sa3mN/ELCCorcU4tZexKgyhhGJYhHVZqpdJiihAjgrKdkcriR3nNAG/Pc2VziVDFnjGauvzbhmaMdxLA6yWhgmweiLKOkmjkDnBl95QHNb8rbY7dUHY8lZgx2ryBQ5nzzRQ4bXPo3VlZBHq0ws3cAQd7hliR43WoZQ9ITL2duItPkDCcDxSI1OHVGIx1lVAYWSRxPYw6A7dwJfz8lsvCzH63N2TosYr6ttbBUSSxQvkpzDK5jHGN4ljOwdra8WFxay0TG2tZ6YGVWMaGtGRcQAAFgB63Gg33ibxJwzhpg1LX1dHUV9bidWzD8NoKZuqWqqX30saPYCSegWCyTxkqMdzeMhZwydX5XxyopH11FDVOa9lVCwgPLHN2JaSLjmsFxnJdxq4KRTgGnOL4k7fl2oonaPfzsnFkFvpA8GJIB+GM+MseRz7L1QE+69kGfx/iJxLwzGqzD8K4P1+JUcEpZDVsq42tmaOTgCbi6rcIeK9dxOfmKKuynUYI/LteMOl7WZsjZJg3U8NLdu7cA+ZWS4wZ8Zw44e4tmdjO1rGRinw+DrPVynRDGPG73D3XVtwlyXHw14Y0GDYpJ2lY2B9di8/N01VLeSd56nvEj2AINW4g594j4fjmWabD8r08VPNmAU4czFof67j7Cchjhfug6Q7fq0BUn8QOJw4oxYd96NOITgEk3qf3Yh0FwqGDtdV7XAOm3gVpGYcrUGO8UMCpMC4bNfhFHQVGMMjqcUfTyVbtQhY86391g7RxA5nY8lPi+SA3iRlSVvDSmozVRV1NLTtxp0wqomxCUtBa+7XgsBBO25Hgg9DnH2Yfll2Y8fjZRNpqU1FWxkglEWkXcA5uzreS0XIHHrA+IefKrJGFYFilI6mwz7pietgMIkj7URjS07kE338lt+Socvuy3HS4HhUtHRNe9j6Spa7XHJe72uDyTe5XNaAAemFigAsBkKn/8Ad1yDduJ3E+i4c0+GU7cLqsWxjHKk0mF4bSi8tTIG6newAC5J5LH5A4vPzVmesyNmXK1blrMVLSiuZR1RDhPTF2ntGOGzgHbHw2Wt8QdTvSg4UsnF4G4Vjr478u27OIbeem6ZxDm+lfw6dTgan5axptQRz7MOhLb+WpBTz3nXMVJmDPUMHEWmwJmXaKGbD6J9Kx5qHml7U7ucCbv22UufOPEGCZZwaPCMcpYseNZhkOJGop5HQxNmax0gcWjbZ7eW/eCxmfK6Gn4m45S5pzZSYbhtPS0stPPUZejqCXyF+pnau5tY0R7nq5Wma8oRZgosZoDiklRXMzdAaWjNR6tT4l6tT0ks7XAcjogktYjSQg6fwu4guzlJiNFWY1hVdV0bYpdFDFKwMjfqALu0A5lptbwK39aHwmlp8QwgY7S5VpcJp8QpaZ1LLDWipNTThp7M3uSAA42v+UVviAiIgIiINVyP/wAt/wCz/wDEtqWq5H/5b/2f/iW1ICIiAiIggQCCCLgrwL6VXoW47BjtbxB4T4b63QV0hnq8LhbZ9PId3Ojb1Yedui99og8VfobWE4ng8PESkxWgqKSYS4WezmjLHcqroV524l8JuIPEf0iM+YdlLLFbWumzNiBEjYiI2tNS8ai47W5/Ar6rwUVFTSyz01JDFLPbtXsjDXPte2ojna55+JUYKOkpnSPpqWGJ0zi+QsYGl7rk3NuZuSfeUHFvRd9G/DOAeWJX1ksdZmXF2sOI1TR3Y2jcQxn8kE3J6n2BbH6RnCl/GXhLjGSaWRkdfJ2dVQyP5NqInamg+FxqbfwcV0xEHj/h36XmIcNMvUmRuN+SMdosUwOGOidWRUzpGzsY0AONutgLnqs7Wem16OmITCpr8uYjUzDlJNgutw95bdel67BsHxT/AHzwqjq7C34eBsm3/WBVj95WTf3JYN/IIv8ARQefKv09OFcdEW5cy5mGvnY20VOygdGDYbNBIsFb+jvkfiHn/i9ivpL8TsLOEOqKR2HYJhsjSJIoTYayDyAbqHmXuXpCHKeVqZwfT5awqJw5FlHG0/MFlU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a7xEwOtzPkLMWXMN0et4nhdTSQazZuuSNzW3PQXK2JEGEdl2nZhdb6vSRMxGuoG0s03V5bGWsBPgC4/EqzyVlOPBsq5WocXpIX4ngGGQ0glbuY3iFrJA0+Bt8wWzog5bxW4W41n/DMX7WuiqpgYBgtG7uRUxbJG6SV5POQhrwD0B23Km4kcJJc34HmagpTTiKtw6qbhuHt7kJrpYXMM8vQuuRboN3c11BEGqZPyjW5Tljp6OtY3CX0rddCRfsKkadRiPRju8S3oeXPbC5ty1xC4g0OL5Xr6jDsCwHEGS0b3xkz1b4SCNbfxBqHQm43XRUQcuxfI2aMv5ky1mjLUc2YpcKpsRpamOsq2RPPrJgdqaTYBoMOzempZvImCZhix7Mmb8zYbFQVmNPpYoqVk4l7OCCLS27htcvfIfeFuyIONZb4OZokx9mY8ex1mGCCsxWogp6A6peyrpxLJG+Q7Ajs47Ft+qymBZX4tZfrMfbhFVlyOixDG6zEKcVXaul0SuBGrSLe5dRRBpvCLK+NZOyFQ4BmHsPuhDNVyzdg7VHeWokkGk+FnhW1fw5qazjThPFRuIxtgw3AKnBnUpadb3SzNkDweVhpst7RBo/Fbht+mLheHGgxV2FY3gVczE8Jr2t1dhO0Ed4dWuaSCPArBZO4UZtbnym4jcTc2UuNYphdHLRYXDSQGKCmbLbtH2O5e7Tb2LqqINDz7w3qc95vyhidfiMYwPLVW/EpaAtJdVVYbaBxPLSwkut42W+IiDlnErIOIY5nbDs0wZUhzDTw4VLh7qd9eaUxPMzHh99Q1AgEWWPwnLGP4BiMeM4LwVo4MQgY9sE7scDzHqbY21ONrjYrsaIMHknC8awbKeF4bmPEjX4pDTj1yoJvrlNy63kCbDyAWBp+HNTDxqq+KpxGIwVOXo8FFLpOsObOZNd+Vt7WW9Ig0Hirwzqs9HBccy/jX3GzJlupfU4ZXGPWwa26JI3t6sc3n7FjshcK8x4dnep4lcRMzwY1j7qH7l0YpoTFBSUxeHuDQdy5zgLnyC6eiDQuKWD5szbh5yZhOExfczEnU4rcQdUtaYo2zNdIwRndxLGkf8AWWOy3w0xqGvo6/HaiJzqSCvrLNdfViNc9xld/gxsIY3xDj4LpyIOVcF8kZzyu2kZmuCKljwfL9FgNNFFUiVsxic9z57DZt7sAB32K6qiICIiAiIg1XI//Lf+z/8AEtqWq5H/AOW/9n/4ltS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NVyP/wAt/wCz/wDEtqWq5H/5b/2f/iW1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1XI/8Ay3/s/wDxLalquR/+W/8AZ/8AiW1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1XI/wDy3/s//EtqWOwjBYcH7XsZXP7bTfUOVr/Ws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ko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rhuH172h7KGoc1wuCInEEePJW6/RV6LXDzIFb6MnCKsrcjZfqKioyJgEsssuGQPfI92HwFznOLbkkkkk80H53vuZiX7X1P8U76k+5mJftfU/xTvqX6cP0s+G/732Wv8kwf6CfpZ8N/3vstf5Jg/wBBB+Y/7mYl+19T/FO+pPuZiX7X1P8AFO+pfpw/Sz4b/vfZa/yTB/oLD41gfA3LZa3H8ByTh5duBU0VLGT8WoPzT/czEv2vqf4p31J9zMS/a+p/infUv0t4Ll3glmNrnYBl3JeIBvyvVqGlkt8GrK/pZ8N/3vstf5Jg/wBBB+Y/7mYl+19T/FO+pPuZiX7X1P8AFO+pfpw/Sz4b/vfZa/yTB/oJ+lnw3/e+y1/kmD/QQfmNkoa2Fhkmo52MHNzoyAPeqC+7f6JhkbJOD+hJxHxLCMnYHQ1cP3H7Oemw+GKRl8XowbOa0EXBI9hK+E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v0leij/5rfB3/wBgMvf/ACOgX5tV+kr0Uf8AzW+Dv/sBl7/5HQIOqIiIPKP6IL6Y49FTh3R02Wo4anOmZzJHhUUu7KeJlu0qHjwGoADqT5FfD7PfFziVxMxufMGeM6YritbUOu501S7SPINBsB7AvXn6MdidZV+lZh+HTzvdT0OU6EQRk91muaoc6w8z9AXhaKN80jIYmlz3uDWgcyTyCDd+G3G7inwkx+nzHkPOuKYbVU7g7S2ocYpADfS5hNiDZfdP0FvS0oPSu4VOxqtiipM04DIyjxukYdtbm3ZMwfkPs63m0hfnzX0Y/QT8Qqo+Nmf8LbM4U1RlZlRJHfZz46uJrT7QJH/EoPsMiIg8r/ooX/mL8S//AIDf/JiiXwJX32/RQv8AzF+Jf/wG/wDkxRL4EoCIiAiIgIiICIiAiIgIiICIiAiIgIiICIiAiIgIiICIiAiIgIiICIiAiIgIiICIiAiIgIiICIiAiIgIiICIiAiIgIiICIiAiIgIiICIiAiIgIiICIiAiIgIiICIiAiIgIiICIiAiIgIiICIiAiIgIiICIiAiIgIiICIiAiIgIiICIiAiIgIiICIiAiIgIiICIiAiIgIiICIiAiIgIiICIiAiIgIiICIiAiIgIiICIiAiIgIiICIiAiIgIiICIiAt44JcMKnjPxWy1wuo8Uiw6bMdYKRlVKwubEdLnaiBufkrR13v0DmPf6XvC8MaXEYzqsOdhDIT8wQYvFOEnB7CMTrMJquL+I9tRTyU8mnLVURqY4tNjbcXCyuB+jlkzOeUc8ZkyTxRmrZ8kYDLj9TTVWCz03bQxua0ta94tqu4L1iXOxPhfxOz7UYZxMbiGC5gpKagZ9zaASzRzTyB5gaY7PYABck3AstW47/AHSwrgLlSfLkHEz1zPOXcSGKwNpaRrbsm0sZWCNgLWkAGzSbgXQfPteiMk+h/i+cszcG8txZvpKd3F7C6/FKeQwPcKFtK2Zxa8D5Rd2JtbxC8/4fWOw6vpsQbBDM6mmZMIpm6o3lrgdLh1abWI8F9LqPiliuX8C9GviC3KuF0slLluskh9SwGebTUT1E1OyCMxEmFrmyOd1uQg8r4R6K+XcZxaiwenznmNktdUR00bpMp1bWNc9waC46dhc7lcj4x8OKnhDxSzNwyrMRjr5st4hJQPqY2lrZSz8YA7hfQTO2QsG4L5zwyiros3V+I08NLizDRVeMVcLHE6xG8taQXN0jU3pexXiD0pMZjzLxzzRml00xq8bqvujWwy0MtI6nnk7xj0SgOsG6SCRvqQcupKSqr6qKioaeSeoneI4oo2lznuJsAAOZXduIXogZ34f8L6bPc+K0OI4tSlj8xZfo3dpV4FDKCYX1AHLUBv8Akk2Kz3ov12BY/mvLfDLhVgEWFZ7x2nrG1WbsYAqBhzo6WSVzqSFtw06I3gPduCQbbLT/AEY6niZnn0hcDwXLOeZcPxzNlXJDV1tbeoiqRodI9lQw37VjtBBB8eiDiq3HhBw1xbi7xIwLh7g3clxaqbHLMfk08A70szj0axgc4nyWc4w5m4dZkka/L+RXZbzJS1ctPibaObVh1Q1l2iSJju/G4kA6dxz3XX/0PWfMDeI2Y6XCMi0GMYfUYK/7u4pVmQDCsLaS6oLdAuXSNszSLF1rDmUGjY3wNyLBmrEailzfitFkmtxiTBsqYtLhj6h+MyxO0SljI72Gu1jyIcOq3LGfQ1yth+fs9cLqLjLT1WZMhYJWY3iERwuZkLo6aBkr2iUi17SNHtuvRmPZAmxfOWUeO9Lw+xDEsKocLqqjh3kSloTSwYc6hnAkkrHP2YL6ak73dcDouOYHhXErL+UOL/EzGshY3jud82ZWxakzDijK2mfRUNHUytdPPoa4v2jYG8rBB4xREQEREBERAREQEREBERAXofiP6NGQeE+OUmWc58W6iPEqjC6PFHMpcBqZ42MqYWyNbraLEgOsV54X10xXD482ekLhOTMZos7Mw+nyNRzyz0lHSeoMljwsPa3tXsc/UXACx2JsEHgfIPAHhdxGzrguRMA4wVrcRx6tioaUz5cqmRiR5s3U4iwF+q43nHL0mUc3Y5lOaobPJguJVOHOlaLCQwyujLgPA6br6C5LxGsm4K504itpuKlHjuXcTwuLD2igoIqwiZ7g90LWs3AsLm4IXz9zsK778MakxKHEIqmavnnkbiDQ2pu95eDKBtrIcCbbXKDasv8AB2sx7gdmzjXHjEMVNlXFqDCpKIsJfM6q1WeDyAGldg4g+hhhnDfN1bkzG89YxVVuHtgdLLQ5Zqp4HdrCyUaXtFnWEgB8wVvnADM9bj3oV5/wc5TwTsaTMuB0D5YsGfUvfD2cuueRjXXkkY0E3FreC7RxKwqkzplrD/SFzMzMTm5vnZTw0uGTYtC/RDA1jZvVmN/BxubG2x5EnzQeFPSD4Ay8DG5OqfvhOKU+ccGOMU/aUclNLAztHM0SRvFw7u3XOcvZQzTm19QzLGX6/FHUjQ+cUkDpOyaTYF1hsCQvRPpo5nps00GRI3NxSkdl3Dn4LRUtfh9XFJLTNeZHSumqGgyODntaeu4Wa9CWSkh4L+kjJXZlqsvwNyvhmvEqVr3S049cPeaGd4npt4oOTZV9F3iZmXh1njPj8BxKjfk5uGuZQS0Una1/rVR2JEe34nyj5LQMY4cZ+y9hsmMY5k/FqGhic1j6ieleyNrnGzQXEWBJXsLhNiOV3ejbx3ki9I3M1bCyLLPbV8lNWiSgviR0lgJ1HWe6dPTnsrMVWEVPoD8XzhPFHFs5tbmjL2uWvinYac9o7ut7YkkHnt4IPH+U8pY5nbGo8Ay9TMnrZWue1j5Wxghoud3EDku5cXfRNGTM5wUmW88YK7K9dh9NVwYliFdE0wzviBkpZQwm0jXh422tZca4a1mGYfnjCqzGJKWOjjkeZXVVC6siA0OA1QsIc/cjYe3ovU/DoZP4j8TssZKyTiVOMwYrPPFQPwPLYwtzCIHveZX1ZLHM0MdsBe9kGq5q9DbB8D4K5G4jU3FjLvr+ZazEqep7erDaTTTy6Wdi+13G3yrjYrzJiNIMPxCqoBUw1AppnwiaF2qOTS4jU09Wm1wfBfT+DMVHxMy9lPgLlviDNNjeCVeJPjkgq8NNRXOeXSvY5jmaG6GsdbTa9t18ycxVGFVeO19XggqxQzTvkg9b09tpJv39Pdv7NkGOREQEREBERAREQEREBERB27LXo+5dquCeE8a84cQXYPQYzjVVglPSwYXNVydrAxr3OdoGwIcsd+lrwX/ffxP/AOFmq+pel+FmK4ngnoL5J9Qw3NlVJWZ3xdzGZfooKiQtbFGCXiZpAbfbbe6687LOEt9LebhIabiEMvR9raq9ToPUe7hhnH4bs9X64LcvlbIPnvx14PRcG8by5h9LmNmNUeZ8s0GZ6OpFO+BwgqtZYxzH7hwDN/atm9HP0Zqnj7gGd8xMzQzCafJTMOdOz1Z00k/rcskbdIH5Jjub9CsP6RWMY5mLNGGYxjcGb2uGHMooHZkhijl7KJx0siEYDRG3XsOl10T0KuI8mHT5p4EYfQ4k7FeLNVg1BQVtE+AGllpZ5Ze8J7sIfrDb223Qb9D+h10eGZ4w+gxziWKjKjXTy4njlNRObTNgihDj2MjtpJO1khj0De7z4LhXEX0Z8w8PMArs04jmjAXUVO+0ULakmaW7rNaBaxdbp5FfQHMVVSzcVsQx7MGHy1OEQianiys6vhioMOqgIW9vEIdOp4fAXXJ5uJHILjnp5cRsn4Nw+g4cVHCuTDsVzbSU2N4PiTMTNRFDTirc69jI7vFjTHuOQv1QfPxdQ4G8CMb4zYxUmTFaXLuWcKiM+MZgxC7aShjttc/jOJsA0bladkeqybRZlpKvPuHYjX4LC7XPTUEjWSzW3DNTtgDyJ52Oy7Zxmrs1Yp6OmQs20FRh2XskY7iddQUGVsOa4aX0YY11TUSmxne5zibnkTsAg5HxW4ZZi4SZ3xLJeYoDro5nerVTR+Crack9lURO5OY9tnAjxWoL0/geKVWC+jVlbOfFykpc65LxXHqzL9HQPJjxPCjCGTF8FSfxDdwEZuO8eS824wcKfitUcBZVNw8yu9VbU2Mwjv3Q/Ttq9iDsmXfR0lxjgrhedC+umzjnTHPublDA6eME1lNCCaqqffdrGkaQeV1lsI9GzhzinDnNPE13GR8GE5OrKPDsSL8Dnv61UPc1sce3fLS0k25CxXs/A8Nzvnvh1k/I1Jw3w7I/EPNmWJqTL1fBSTTDA8EZATZzyAIZanQ9oAF7yEk7hcEztw7xml4fZO4N5RyNj9Lw1lmdmDF8Qmmgpa/MFa6Ls2ytjlcNEcT2ljWnwJ52QedeOfBij4Q/edVYbmyLHqHOeXocxUcrad8D44JXvawPY7cE6CVy5d59MapzB9/uVcDxrJNfleky/krCcHwekrpWSTS0EIkEc7nMJadbjIdiuDICIiAiIgIiICIiAiIgL9JXoo/+a3wd/wDYDL3/AMjoF+bVfpK9FH/zW+Dv/sBl7/5HQIOqIiIPiF+jC/8AndR/+ymHf95OvHOVYmevx1T7WjmhGr8g9qx1/g1y9nfoukTZ/THpoXwula/K2HNLWmxIMlRy+leY8JwOhwSiNTXyxaJYhGCRpaXu1t1G/wCM1r9x03KDSMZw8UtNQzxNaInwtZcHvPf2bJXkjyMwaP8AB8l75/QUv+H3PH/se7/3dp145xLKVKcIhlpJWVgDDHJPE7VYCziWjxsCPO/sXs39BfhdT+kRn6B0fZmPKT2lt72tW0+10H2IREQeV/0UL/zF+Jf/AMBv/kxRL4Er77fooX/mL8S//gN/8mKJfAlAREQEREBERAREQEREBd3m9Djio3IH3+0lTg9awZew3M5w2mqw+tFDXu00z+yG93OBFvIrhC+mUUVXUcJ8RpaGoqIJ6jgXw1hjkp5DHI0vr5G91zdwd+YQeRM/ehxxjyrxexThLl/LddmCagLeyr4KZ0cFQPVm1D9LnWHdaXX/AMArnHEbhJn/AITz4XBnzL8uGHGqT16gc5zXNqINRb2jCCQRcEL64YdjlbiWbeLzKmvnqo4M/wCKUEQllc9sLIcoPGlgJs0atRNupuvAPpi/8Fno1/8A1NIP/dh6DkHD3gFxW4p4McwZHyrLiOH/AHSZg7ZxI1jX1rmB7YG6iLvLXAgBZ7LXox8QsUwTiDjWYcOqsBjyBhE+Jz+t0zg2pfFM2J0LHctVyd/IrtPo1f8AANwz/wD8l8v/APuk1bmyow00fpZzRcSsWxWSPC8ahmweohnFNQPdiwDWsc89mSDYDT4oPMHpCejbnLgDm6qwDEWTYnh1NS0dScWhpnspz6xE14bcjmC8N9q57k/JuP57xj7hZbpWVFYYnTaHytjGltrm7iB1C9b/AKJFVYV+mzilM3ibir604Xgt8tmKf1UD1WI69V+zv+Ny5+a5J6C+UssZ69KnI2Vs5YPTYpg9a/EDU0lSwujkDMPqZG6gLE2cxp9yC54j+hnxD4dfevUYlimEiix7LtDjtVWS1TI48PNQXAxPubu0aRdzQQb7LHyeinmGOUU78/5REprBh4Ya03NSWaxDbT8vTvp52X0Px6n4G1uVso524gYBg+Kw5fyXw/dRVLMHkpzRMrKqrijms427HWGOMJ3a2N1/lLnNPj9LA/LdLiGZqOmxjDZcw5dmrHPD44M61IIp8bl/LhlhfaN3KPWBtZB8zcQo34fX1NA+RkjqaZ8Jew3a4tcRceWy6HwS9HviTx4zNT4BkzBZPV3G9TiM40U1NGC3U5zzttqGw3N1oeIQVmC49U0tcI5qqgq3xzajra+RjyHXP4wJB9q984JiVPmv0Ssk8SscqMMw6rrMw1+GNomYzJglBHFTsAjMbIWkvksBcuJ8UHFeN3odVOV8pUOfeDc2L5swGmMlDjcs1IYZ4K2OTS57IT3jA8FrmPtuHBeY3sfE8xyMcxzdi1wsQvolwDo8CzTxjytgMmP4fH67WGHXQZ7q6moALHX0RyMLXk25HZeKeNmcsQzjn7E5MSw/DKeXDqqehEtHSiB1Q2OQta+UN2c+zRcgD2INBREQEREBERAREQEREBERB1TgNwlwbiTLm/HM34pUYXlnJeXarGq+rhaC90wsymp232L5ZXNaB5FdDyr6GOJYnwow7ibmjMdbhD62HE6yXC2YRNPUU1JQmPtZ3ho2bpljcPJy676GNFk2s9HjG483cJMUr8Go8fhxfE8WE5bFis8Pdo6FrGguexsr2PffugXJN7L0JNFx3oaPI1TmrJNDjmbBj+aYcevVuZR4fhlQIWOeWtH4WBtO+Ow6BrT0QeE87eiTFlzgNX8eMHzvJW4bSOw58VLVYZLSyVMFZI+OKZmvm28b/guf+j9wYdxzztW5TOYYsFiw/Ba7G56uSF0oEVLHre0NbuSRyXtn0ip8ZqPRZ40xYrguD0MGG47lbCMNkwjEfW6OooqZ7o4XxfsbdI+T4lx6ryj6F0Gea3jScN4fY1huGYlWYDiscsuIUpqIH0zaZz5YnMBB7zWab+aDNUvoa4tnbJOUc58GM0HN8ebcxTZdig9QkpnUz4ow980msWbGLi7vNXeffRAwp+O5xbwf4nYBjuDZEwh2IYxLVVjYp4jCwCouzpaUljWnc2XpLjlTcScKdkvIXDbNWFcNMi1WWsNzF2WDwn12txWalfUTsghYXSyanU7DpAtsL7XWn8Vs04dxkyjmXI+UstZi4cz4nWDE8dxuuwp0VNmcwU5AkqXMv6q0vjEhae7qlN9xZB4Kw2jbiGI0tA+rgpW1M7ITPO7THEHOA1vPRovcnwC7dlj0Vq7MeFYxmmh4nZJrcDyuKaoxyemxVpNLBLKI2uNx1NwOl+a4dVwClqpqZs8cwhkdGJIzdj7G2pp6g8wvpNhmW+D/AKNuNZvpqrJUMWScSyBT0uLPnxh8lTi9ZWULZm00dOG8xI4EP/FBKDzLm70TMBq35rzjwp4x5Txfh/l2ppIHYtWVwhfGagARtkbbZxeHt28Aeq4VnHLEOU8XGFQZkwnG2mFsvrWGVHbQgkkadX5QtuPML2nl/OnBPMPo45O4cYRlXAMJZi2P1eJZrwOsx2anqXVDZWxUfZuLLzaorkNNgHWXmX0qMg5b4XekLnjh/lCnlgwbBMTNNRxyya3tj7NjrF3XclBg8hcE+JXEvBMSzJk7Lr63DMInipq2qMjY44ZJASxpc4gXNjZdEPoccQncNG51hxHCnYuzFTQTYGayITsh7PU2oDtWlzSe7a9wVsfCXCsSxv0GeLGE4PQT1tbVZzy9HBTwML5JHWlNmtG5K3fgzwsp6f0LeJVLxF4eZgfWOzhhRpoqGiYMRLBHv2faWOi/yrFB5fzhwZz/AJEwj7uZlwuCnpO1bDrZVxyHU69hZriei0ddH4r5Vyllimw5uBZTzpgtRVPe4nMEUbGTRtsD2ek7kEi/tXOEBERAREQEREBERAREQFs2SOHOa+IlRVUuVaGKpko2NkmD52RWa4kD5RF+RWsrceF3DmfiVmB+Fux7DcEoKKB1biOI4hMI4qWmYRrfvu4gcmjcnZB1/hJ6IGM5rrsdwviFiFPlxzMFqanB6t1dTmCSvjAMcMp1XDX7gEdbLQqn0ZuMFHG+Spy/TxiNhe69dDewF721eC6J6S3CnJOFcPeGGZ+BdF92Mo4lFVYfJjLY3euVeLiW0kU7PxDZgMbfyXFbvxj4d5QzVhdDw4z1jeX8F40Zey3FiT30cQp6SsjbE5/3OqD8ltXHE1pBHyuR3QeOcPp4auvpqWpqmU0M0zI5Jn/JiaXAFx8gN/cutY7wEwzKueMGwPHs9U78uZppG1eX8ew+mfUx4hqe1jWBje81wcS1wPySLFc1ye/EW5qwkYRhdNiVdJWRRU1HUxdpFUSucGsY5txcEkC119J6Ph9lCm43cMuCmcOFeDyvy9geLYlj+MQUMrKGTE3Uck4poGh5BbDZrjpN3OHkg83YP6E2DYhmKuwHFeJlXgMWFRGevxHFMBngo6aPSSHOlPdIPIWJuSvMuacNwrB8x4lhWB40zF8Po6mSGmr44yxtSxpsJGtO4BtcX6L6T4nxGy1mT0VskS47mXCa/D5M8TYQwz5Wq3RPiEbZOx7Ev1CznFwe4kC9hZeOPThynlrI3pU5+yrk/CKfC8HoKqlbS0lO0tjia6jgeQ0HcXc5x96DTMB4UUON4FT41JxQybhz54y80dZiIjqI7E91zbbHb51vzfRIxOPLFDVYpxEy5heaJ6Y4nWZdq5i2oocOLbsqJSAQ2+x0ncAgnmt19E3KeJcZsu5opzheRaDD8gYZS1NVUVmBuqKqqjllMfyg8Av2vc2XecNytlvh22opeFGZS4Y0HMzHiGYaE1NZi9O8Oa+kcQ89nBoIb3XXOkE8rIPEvE70e8y8L8i5e4iYhmPL+KYNmieWDDpMOrRK+Xs7636eegEW1crq89G3ghTcZM8UNBmWvdheV3VBpMQxNk0TTSOcwljy17hdodpvbpdbr6b9FlXKvEiThdRRYtHi+SGU+F9n6yJcMipnRduG0wdZ7N5mbEdDudloHAnG8rYNUYyczVOEwiVkAh+6GATYmCQX6tIjI7PmL357eCDfOHvodyZpz1iHDvM+fqPA8WggxCvojHA6rhrKKkYXyTB8dw24abNO5Ws5o4BZapeBlXx1yTxGbjuF0OYosuT08mHS00onfD2uoa+bQ0j4r0N6Jg4a5g9IrEsYo830dPVR5Qximjo6DLs9FE+H1KQvmLXE2cNR676RZaVimF5Uwn9D4zNS5OzPJj1CeKFE91U+jfTESHDxdmh++wDTfz8kHkNERAREQEREBERAREQEREBERAREQEREBERAREQEREBERAREQEREBERAREQEREBERAREQEREBERAREQEREBERAREQEREBERAREQEREBERAREQEREBERAREQEREBERAREQEREBegfQ9xvBOHWZM3cb8craaJ2RMt1cuFQvkDZajFappp6VsbeZsXvcSOQavPyIPcmGY5mjMfomcH8eh4s4fRVWWcyYvW4szGcwSQGpjNXH2MMtn63NdpcLfk3spMxZl4f8R8k5udwPzdiBztmOsc2fBcWzBKyLC6ZlnyjDi59pw91w1x5MuNyvDyIL+I1OXMeY6opaeWowurBfBM3tInvjfuxwB7zSW2O+4Xqbg56Y2fazG6+lzznupoqKWngo8FwfCcMjHZyXLWRUjndym309997aiRvdeSkQfSjF+Mua3xVeQch5jZUZojpH4LHDR412lHlnD6qUsnqZah7gKmueGlxI7serZeP/TLzjg2ffSbz5mbL2INr8OmroqWnqWP1NlbT08UGoHqCYjuuLog9GcBMawDgHw+xzj3iWKUk+a8bw+vy7k3C43B8sM8reyqK6VvNjI2Oc1t/lF+yw/oPYrhmB+lZw7xXGK+Cio6fEJnSzzvDI2D1aUXLjsNyFwtEGUzTIyXM+LyxPDmPr6hzXA3BBkdYr0r6HWbMG4fZB4jZszPxAxLAsOqJsIweOiw6tbBNVyT1BEsjti4sjg7Qkjlq8V5WRB9L8g544Pz4jiuVMk8bHz4UcAz1SS0+NYu6aFpfobQVTXybtDoHFpF9y0my4p6O+VcucOeH3HmpreKWTsSlxXhriVDS01BiTZJZJXFpADdr3t0XjtEBERAREQEREBERAREQEREG6cF8o0Oe+K+Vcp4rX0tFh9ficLa6oqpBHFFStdrmcSdv1tr7eJsOq9oZP4uYlx3xL0o5cu59+4kGP0+GQZZFZixpYoKaGq0NdHdwDPwEIc7T0O6+faIPdWSeIfCKrkwbDc3cQn/ftlbAjS0fq2Yp/uDmGqvaCSqm13jkaXd9o+VYWXj/AIm5ezblvONbSZ3lbLis7vWZJW1IqBI1xNnB9zcbbXPKy1VEHeuEnpUcQ8m1OWMp0+aKLK2U8LefXW0eF9qyq7lu1qGA6pn7AXuOZ6XC9X0fpBU0VDQYkcw19VFmSWLEMMwd2JtbieYJoXPdTNmbGRHQULOza7QLOdqDSvmsiD1X6bfEDFs2ZZ4V4Lm/HosSzfR0uN41jzI6gTCjnxGu7VkAIJADI42NAvsAFxXhZxvznwhoMy4RlmHC6nD820sVFi1JiNJ28U8Uby9jbXFu8brnyIPXnCrj9E70cuOb63KOQ6SubFlv1Khbhuhtcfuie01Rl95NDe8Lcua4zmD0kM8Y7w6xbhZBg2WsHy9jlVTVtfBheHdg6aWB143FxceS5SiDuXoQz5epfSs4dT5rkoGYSzE3mqdXhhpw31eW2vX3bXtzXs/Ac5ZNylR8PuKuZuIGVcWquH+NZyx+tmwqSn7eopRAYaSkboa3U8unYGg+BXy+RB9EvRN4v4PmPifhubZMwZrZguGSVba+rxf7mQ08ZNJKR2hYBIblw+T1IXztREBERAREQEREBERAREQEREHvvhfxEwzh3xp9GjgfgucmU+F5Rp3YnmeeCv0UkmJYg19RJHI4ENd2bDG3fYE26LXW5gyrlCuzJw944cWZuwzDmJtZS41l7HparEcE1HX2ckYfp7FzCAbfJcV4mRB3j0rsMxKtzRDnDCa+lrckSsioMvywYwa/8Exmm8jnOLu1f2Ze82AufYrT0U8LzhgXFPLHGHAsuNxihyjjUVTUU4rIoXyOYA7QNZHRw35LiSIPqK7jHwfzRxZw7JcufRDiuYXYpVV5he2Wlw2pjdI6OmdMKgNc5+m1xsCQuPek7T4ZxjyrWcQs9U1RlP8AS8yhS4RglPLWwTS4vXuqjYaWPcQ0MeSdzay8Nogy+Ucs1+c8zYZlXC5KeOqxSpZTRSVEojiYXH5T3nZrQNyT0C7D6UWeso1EGS+CXDmtZXZZ4ZYdNRfdBnycRxKokElZUN8WF7Whp8GnxXB0Qeis3Y1hM3oI8P8AAosSpn4jT59xaolpRIDKyN1OwNeW8wCeq8/YbDPUYjS09LIxk0s7GRueQGtcXAAkna11bIg+l+ZOKPA2LiLR0GbePeZ34nlDGKHBjiAx1zI3QnDXumqo2sGhzGVpj5g7Ahca9JjL2D8VMq8HMWdxiyeyuo8kRU9e6vxFscstQamZ7nloG2ouv05rxqiD016e9fg1ZxB4fU2CY9h+LxYdw1wGhlqaGcSxGWMTBwDh7viF5lREBERAREQEREBERAREQF+kr0Uf/Nb4O/8AsBl7/wCR0C/Nqv0leij/AOa3wd/9gMvf/I6BB1RUqaqpq2EVFJURzROvZ8bg5ptz3C5lieL56wrinXRY/mbCMNy3isNJQ5Yow9vrNVVgPdUucHEb3cxoaOgv1XDeCc9Vm3hLw2wn0eM44jg+UcSxmtqZK7GJWy1xipaqR08LWPOqTXIHN8Gs9yCx9LD9D5pfSO4yQ8V5OIsWB1P3PpMMp6Z8Gu5hdI4uHi469h5FcQzl+g/4pmiempMB4z4dFRYcx0b4pKZ7ndu5xc9xDeW2kW/vV629LHN2SsOw3DMBxLFaylzlNiMUuTI4JnsL8YDS2ncQ35cTXO1SNO2gOJXOvR2zBhuLYvkKqwvM1bWZiq6ivmzrGMRLYanFmBsNS8Nds4RzBzRE23dkB/FQcOyr+hAYxlGlxJ2McasPFPNEwxvbTPa2KRr2kOOra2w94C9Eeh16BdB6KeeMSzxR5ybizsWwIYRLC2EtbcSxPEoJ8ey3HiVgs3Ydxx4vZ3ZwGzHjwmwKtxzEsXznV4Y4xxUODtdH9zsPinFiJ3Oh1OtcgON+a070VuPfGXO+eeHOR+Is+aKPMGB4biNJmbDxhRjpHNMlV6tUSyO/FEcMEbS0nv67oPoH6xBpD+2j0uBcDqFiB1UwkYXmMPaXAai2+9vFfKPL9Vxjz/6O/B2bKWdcYqMVZkriTV4wz7oESyQtNTS4e4jmdM7IWg8wW816M9HTNWYsU9LDBMOrM31WL0VXwEwfEqgir7annrfui6N87bbEnv7jxKDav0UL/wAxfiX/APAb/wCTFEvgSvvt+ihf+YvxL/8AgN/8mKJfAlAREQEREBERAREQEREBe8uA/pa4Vm7G8tcPcby7g+D5Sy/knBaTMOK1jw2rkiwJxqfwbgbPEj2sY2O1xqcvBqIPqNwPzxhOGYOajihmjDcIxziHmvOGcamnkqmSOpaWbCHQRX0n+/Aa3mei8uemjiWUqrJfALC8oZmgxulwnh/FSPnjGh4cJ3mz2HdjrfindeXEQeluBfpHcO+FPB3CMs5jyhPmLGcI4o0OdIKcTOgZFBT0oYJGvAIc8PbYMNgb3ut4448bIcB4J5myy2XBYMf4wYkMblw7C4ma8Mwt1SahvrczSS+olIjBbcANYdrleMUQevfT+4vUOM8Y8Yy7gWFZUxLD5sGwqMYtFSiSq1Cli1ATB1rgi3LbkvPPB3OtBw8zzS5wrMSx/D58PilNHVYI6JtTFM9ui4Mnd0ljpAfatIRB9BvSF40R50peHGTOGubczVOLYlw3wKsip4n0ApDVRGZ7BWX/AONYRctHdFxYbq1zZ+npJ6MuRKPBsUwf7/I8exV2Nlgw/wBYNGQz1fX3baflWXgNEF7jUVfBjFfBipBrY6mVlTa1u1DyH8tvlX5bL2zkjMnYeg7w6wjCuMGX8m1EGccXmxE1ropZvVy02LInNcXG4NgALrwyiD21wp9JPhliGasKwzOfEzNGW3YRJobjmHUdM2HFbEaXyXiElKXd4Ei4AK84+kc2qbxfxx1TguC4WJHskhgwioE9M6JzQWyCQE63OB1F3Uk7BczRAREQEREBERAREQEREBERB7h9HfMmQ8u+jbl/AeKvFzFsIwzNmYMXigoqDFOwbh9PBSPkZLIGDWNdayLqLiwXReIfpW8LMB4ZcPs3YNU4zmLCsaw7MmX62jqKprsTo21NJSwuLi+2oNfG4Mc75TQF82UQeyKxuQMp+gxxBocuuxChbm/HsAq8OpsVqYH1NSI3yOe9rYnGzQ0DnY3Wi+gVX4XgXHSXM2P4tR4ZhOF5cxh1ZWVUwjjha+jkjaTfn3nAWG684og+i+B8V+BWavTE4T5hwDOssuJ4Bls5ercQfphwyAU2C1MetsriC7VJIbEbbeJWkejC+sypiHEitzd6QWB4/S1PDjHaSGiGYX1DnzvZHoIY82J2I8d14fRAXvzjB6SWQOHPFDOFFUUEuMjNmSMqUVJi2FCmnlw2Wmp7yaO1Bbc6tJ9i8Bog9lZb44YJxUy1U8JctYHjOLYtX41hOMjFcbbQU/3PpqSqY6UMdGAbODhcX6Ljvpm5gwbNPpScSccy/iENdQVGNyCGohdqZJoa1ji09RqaRfyXF0Qe8fRAzrlbhbgfBTKNXmOigr878QX5qxjVM0NocPpaeWmp2yuv3S+QueAeg81ybiDgma63P2Za2h9KTAYqeoxislhjGapm6GOmeWiwdYWBGy8zog9M+lBWRfpCcBMDnz7QZsxTDKfM3rtZS4gau3aYi18Yc8ku+TsL+C8zIiAiIgIiICIiAiIgIiIC23h3w1x7iTiFTR4PU4fSQUMfb1lXXVTIIaeOxOtxceXdPJakiD2Nwj9IThP6JuFS5Vw+Q8VKivxCkr6xpYG4Zhk0IuJqQv8Alz98jXs3ub81zDOvCXDuJlfimfuF3FGnzdJWvkr62kxaYU2LMc6Sz3SMebP3N7tNrHZcIRBkcu4bjOMY9h2FZcinlxWrqooaJkBIkM7nAM0kbg6rWK+kGE52m4XSZByblDPdDnbHOGWHY07M2GS4uPXJsYro2QukidMdMkcImDdj+I9fNOlq6qhqY6yhqZaeohcHxyxPLHscORDhuD5hSyyyzyvmmkdJJI4ue9xu5zjuSSeZQe+Mr8QuPcPDTLmQM24RWyz4TmWfG6vEKGow0OngdCGMgax1mizxcute3VeafS/zRjGe/SEzVnvG8BODTZgkgq2UTqhkzo42wsibdzCWknsr7eK40iD2j6FNVgfC3LGcncYJsFwzKHEugw/DmVtfVQvDWNlfKXCAuDpLBvyduiuqbjF6Hn6YVTlnEMCihy/HIWQY7HluGRko20u7MTagDc3vysV4kRB6G9NMffxxbxzjpgldhNZlzN1bHHRvoK5k5jdDAyLQ8NN2kiEu9hCy3opYhSUPBrjh6rm3L+W8wyU+XRhOIYsYR2dq9/biMyNdYmO7TYdQvMaIPo198uTMP9MPA8UbmbL8lOeDD4KyvopImU09c7Dpg83ZZpe5xHmbhct9FKXhXm/0Z8+8PuKWPxUWG4FmOLNtRTGoEU1VCzDp42tivzd2zIRYeK8bogIiICIiAiIgIiICIiAiIgIiICIiAiIgIiICIiAiIgIiICIiAiIgIiICIiAiIgIiICIiAiIgIiICIiAiIgIiICIiAiIgIiICIiAiIgIiICIiAiIgIiICIiAiIgIiICIiAiIgIiICIiAiIgIiICIiAiIgIiICIiAiIgIiICIiAiIgIiICIiAiIgIiICIiAiIgIiICIiAiIgIiICIiAiIgIiICIiAiIgIiICIiAiIgIiICIiAiIgIiICIiAiIgIiICIiAv0leij/5rfB3/ANgMvf8AyOgX5tV+kb0WYnzeipwfijmMTnZAy9Z4FyP9zoEGB4u8Fc18SeMeV+JVFWUtOzhph9TU5dp6kaoqvFqpzRI6UdGMhiDA7mHTEj5K4z6NWQvSh4FZUyhwsxXg3l7FKTA8Sq3DHG4k0upoaurfJK9o5izZCLDmGr2P9yK/9vJ/4AT7kV/7eT/wAg8vcXuBfGLNPpScK83DGqvGsoYBjWJY5LZjIGYUw0xZHCHAlz3Oc4AG3IFapgHA3j9wb4/HOOXstw5iyFmPNE2Kx4PFVNacCnr6mL1upkFu+Gxxuc3TsC5escQxzCcLndTV+cHQysljgLXMF9b5YYmj3vqIW+14VzHV0suG1WLszU80lFNPBPLoFo3wyOjkB/wXNcD7EHPfSX4ZZrzrwYzlgHCOBuFZxxiON1DWxT9gROJ4y95cDa5Y1wJPNZ3AMqVmXsx4HX0uSIX1lZgbsNxvGjVntY+ya10TNJPfa6QychsT5lZ84vhrZsTgObnB+DtjfWjQPwIewPaT7WkFXMksUfba8zSAU8zKeQ6BZsji0Bvtu9vxQeTvRf8ARKz9lTJGSK7NskGE4hhmQsx5SrKGUF0jJMQxp9Yx+21hGG3H98sr6MXo28R+EfH9uJY9TUz8s5R4XYZkPD8Sidb7pTR1AqpJQzm0Bz5Gm/5I8V6r+5Ff+3k/8AJ9yK/9vJ/4AQebP0UL/wAxfiX/APAb/wCTFEvgSvvd+iaU01L6CfE1k9W+oJODEOcALf7sUWy+CK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vuh6Ovp1eirlH0feGOU8xcYMHosVwXJuC4dXU0jjqhqIaKKORh25tc1w9y+F6IP0Jfqhnoefv24H/AAnfUn6oZ6Hn79uB/wAJ31L89qIPvtiPpr+g3isz6iu4wYHLI+aKoDjI67XxywytI2279PC4/wCAFe0/p3+hTTYfUYXDxkwFtNVS1E00dyQ980jpJCbjfU57j71+fxEH37g9OD0HqelqqOPi7gHZVoY2oBc4mUNhbC0ONrkBjGjdVf6uv0KgyWMcacF0zysqJB2ju9KwtIfy59xvwX5/0QfoS/VDPQ8/fuwP+E76k/VDPQ8/ftwP+E76l+e1EH2O9P8A9Mn0beK3oj58yDkHilhWL49in3L9UooHEvl7PE6WV9tujI3u9y+OK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KIBN7AmwubKCAiKeWGaBwZNE+NxF7OaQbeO6CR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HUPRk4NzcfeOeU+FTKh1PBjVbarnAuYqaNpklcPPQwgeZC9K5l48+irkjjLLwfovRpy7XZHwfFPuDW45VTyfdGRschilqQQdOxBcPILk/wCh7Z/wDhv6W2RcezPVMpcOqZ5sNkqHus2J1RC+NjifDW5o96uuKPojcaKr0nsayBTZOxKaPHMyzvpMSigc+mdST1Dnsn7Qd3SI3ajvtYoMFxL9H3Dsf9Jiu4RejZXjOOF4lM2fB5ad2vRA9oc5sjuQEe4JPQBZDPfoLcZ8kZQxnOkVRl/MNFl3fFo8FxKOrmomi93SMYSQBY3PkvSfoicPcn8D/Sz4q8Fss52o8bzAckVmG4JijbMb90ixjpIWE/jDYbfkla7+h75H4hcL86cWM3cWcIxHBMn0GTMUpMdOKNdHFUVTnN0NIf8Arju7Lvvz80HnXgv6IHFTjpkHEOJeUZcGp8BwrFThFbU4hXMpxBKIWSl7tXJmmRov4myhxT9EHivwirsqMzKcJmwvOVVHRYZjNFWtmoXSvcG6XSt7ote58gV3bgplzNGaf0LjivhWUcOra6tPESllfBSNLpHQtgoy/YbkW5hXWeKHGshfoXGB5Y4kxz0WOYpnj1vLtFWXbUQ0zblzmtPea2wk/heaDz3iXoicYcL9Iak9Giow2lObq4xmnLZgaZ8b4TKJRJy0aQ658QVmuHPoPcYuKVbnejynUYDM3h/iownF55MQYyJsuotc5rjsWN0uJd4Ar3nlXiDlPFuA2Dfog2IywPzVlHh1W5OqWuID5cYbKyGB3tOp5HlIvNvotYriT/QQ9KPFXV0/rlQ+gklnDyHvc93fJI33ub+1Bo3AngtnvLOeeLuRsPydkfPFXlrKss2Iz1dcJKamgdG2QzUsjNnyAOAt4ghc24IeilxS474Di+bcsMw3DsAwV7YqrFcWq20tKJT+IHu2LrEbeYXd/wBDJ/8A48f/AFNq786vaHBsx8RP0LnBsu8LIJ6+vy9nqoqM00FEC6eSB4lMTnMbu5o1w/wfJBwTjf6InFTgFkvBs/Z1fhEuD49XvoKCegrWTiZzWF+safxCAbFexfTa9C/OXF/jRlvE+Hf3pYHRVWU8KoqamqqyGhdWVQEjn9nHtrNnsBNua5r6SOWs15S/Q1+AmCZzoKuixKPM+KSGCrBEjIXuqXxAg7gdm5th0FlsXp34jXx+nXwYiZWztZTYTlR0LRIQI3OrHai0dCbC/jZBx/0T/RAqM/elFJwi4uxUtBS5YrnU2P4bNWinqqjVFKWCn6vOprHG34pv1XJ/SZ4Qs4JcYceyTTYjh1XQtqqiooPUqttR2NKaiVkUUjhyla2MamncL2piktPSfo1zZJXsiYcdgbcmw1OwJoHxcR7yvE/pNZcx7LnHziBHjuEVdA6szRi1TTioiLO1idWS6XtvzaehCDavRZ4M5W4gS5o4h8SPWn5PyNTU8tVSUptNiVbUydlS0cZ6GR9wT0C9kY5wy4S4TiGZMnYtkHhhU4zlfA/uvjGVKJ07MUpqRrWukDKl3cdO1kjTbxK84+hfjVPmbIfEDghBPTxZgxGtwbNmX4pZAwV9VhtR2r6TUdtT2fJ87runFPgtw74nca+IXGBuZcbq8VzfhLhhmU6KCemxCHFZIo4xHM62nsmujdqubEHyQebs38AuFWSfSGyLR45nB9Lwhz1BTZhosZm2ezDJA5zonHo9rmGM+ZBXoLgvmL0ZvSH9IXEfR1wH0dsDp8mVcFfS4dmWkfJ69FHBG4tq3uJ0gO08/wC+auE+lbTNxbMPCj0bMjSNzFjOQcuwZfqZKF3atqMUnlMksMZHMMc4N+Pguz4/kzMvoQcIKnh1w+yniWNcYM84eG5gxujo3yR4HRyN/saF4H64QTcjr7kHNvRQ4L8MY8T45cUuIOFffVlzgzh88tDQudphxOoMszIS8j8W0N7D8sLO4pgXCr0m/RD4gcWstcKMHyLnDhjX00srMIe/1esoZiAdQdvqA1fwfNT+hFR4vj3A70nOBrKN7M1YtlqGroMPkBbUVEsJl7WMNO5cO5tz7yu+CGX8e4PegH6QGOZ9wmpwY5tmocEwuCtjMUlRLezi1p3IGv5ig02h4l+jJwO4OZApcs8OMvcT87ZhpjiGaZcVkk04ZIdOmlY1trO7xH/VPis56WnAvgdlP0guFb6edmSsrcQcJoMbzBQvcSMHje4doB1Ac0EAHqFb+iR6NlHgGS5fSx4xZUrsUy3hL75awGGndJLjlaL6DpA/WQ4bk7Gy4lx3xvjVxt4uSZwz7lfFIMYzPVNpMLon0r42sYCGxU0LSOTQQNupJ6oPW/C3NnoucYPSYg9GzJ3o8YDW5HxH1jDKTMsMkhry2OBzvWy75IBLDv5heDOJWXcPyhxGzVlPCaz1uhwXG67DqaovftooZ3xsf72tB969ysyFmX0EuE8uF5UyhiOO8bc94dasr6ajfLFluhkH62xwFu2dve3h5LwFjFDiuG4nU0WOUtTT18ch9YjqWlsrXnc6gd7m99/FBZ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mY98b2yRuLXNILXA2IPiF1mj9LT0ksPwOPLdHxkzJHh0UHqzIRUg6YrW06iNXLzXJEQZHDcw47g+OQ5lwvGKymxann9ZjrY5nCZst769d73vz8eq3nO/pJcduJGBuy1njijjmL4W9we+lnnAjeRy1BoGr3rmqIPUfCH0qaThJ6HmbeFGVcfxbB8/4nnODHMOqqSMhjKUQwRyAv5AkRvFiuJZ14t8QOLmNYbWcWM8YtjkdI5sQkqJNZghLhr0NFhe3ktJRB6h45cdOEND6P2BejV6PlRjlVgIxh+YMexLFIexlrKnTpjj0X2a2zT7WhcDwPiRnrLWVcayPgWZqyiwHMWj7q0ETgIqvR8nWLb2WtIg2XJfEjPXDv7qfeTmaswf7tUbsPxD1ZwHrFM75Ubrg7Fdx9FLjBwx4aZex+gzPxBz3kjHa+pjkp8Vy8BNFJThtjDJCdidVzq8DZeaUQer/TI9K3LnGXJeS+EmRcQxzGMEynJNX1OOY4NNZiNbKCHPLfxWgF23mPBee80cVeImdc0YfnTNWba/E8cwqOnioq6dwMsDIHaog0gcmuJIWqIg2fFuJ2f8dz4eKGLZrr6jNZqIqo4s6S1R20bWtY/ULbhrGj2BVOInFXiJxaxaDHeJGba7MFfTQ+rRVFY4FzIrk6RYDa5J961REFajrazDqqKuw+qmpqmBwfFNC8sexw6hw3BXUKn0qvSIq8Pkwyo4tY86nlh9XfaVoe6O1tJeG6vnXKUQZfLebcyZQzJR5wy1jNTQY1QT+s01dG78LHLv3wTffc7nxXU3emj6Ur3F7+NeYXOO5JfGSf/cVxVEG2UPFbiNhme5eJ2HZwxGlzTPM+eXFIZNEz3u+USRsb+FrK/wCInHXi/wAWaamouI3EHF8ep6NxfBDVSgsY48zpAAv5rREQdZy76V/pF5Sy/h+VcucWscoMIwqEU9FSRPZ2cEY5NaC07LGZm9IrjbnHF8Ex7M/EbFcQxDLlR63hVRK5mukm2Otlmjfujn4LnKIO1P8ATR9KaRxfJxrzC5x5kvjJP/uK5VmnNWYc7Zgrc1ZrxWbEsWxGTtaqrmtrlfYC5sAOQA9yxS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Ok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052" name="AutoShape 4" descr="data:image/jpeg;base64,/9j/4AAQSkZJRgABAQAAAQABAAD/4gIoSUNDX1BST0ZJTEUAAQEAAAIYAAAAAAQwAABtbnRyUkdCIFhZWiAAAAAAAAAAAAAAAABhY3NwAAAAAAAAAAAAAAAAAAAAAAAAAAAAAAAAAAAAAQAA9tYAAQAAAADTLQAAAAAAAAAAAAAAAAAAAAAAAAAAAAAAAAAAAAAAAAAAAAAAAAAAAAAAAAAAAAAAAAAAAAlkZXNjAAAA8AAAAHRyWFlaAAABZAAAABRnWFlaAAABeAAAABRiWFlaAAABjAAAABRyVFJDAAABoAAAAChnVFJDAAABoAAAAChiVFJDAAABoAAAACh3dHB0AAAByAAAABRjcHJ0AAAB3AAAADxtbHVjAAAAAAAAAAEAAAAMZW5VUwAAAFgAAAAcAHMAUgBHAEIAAAAAAAAAAAAAAAAAAAAAAAAAAAAAAAAAAAAAAAAAAAAAAAAAAAAAAAAAAAAAAAAAAAAAAAAAAAAAAAAAAAAAAAAAAAAAAAAAAAAAAAAAAFhZWiAAAAAAAABvogAAOPUAAAOQWFlaIAAAAAAAAGKZAAC3hQAAGNpYWVogAAAAAAAAJKAAAA+EAAC2z3BhcmEAAAAAAAQAAAACZmYAAPKnAAANWQAAE9AAAApbAAAAAAAAAABYWVogAAAAAAAA9tYAAQAAAADTLW1sdWMAAAAAAAAAAQAAAAxlblVTAAAAIAAAABwARwBvAG8AZwBsAGUAIABJAG4AYwAuACAAMgAwADEANv/bAEMAAwICAgICAwICAgMDAwMEBgQEBAQECAYGBQYJCAoKCQgJCQoMDwwKCw4LCQkNEQ0ODxAQERAKDBITEhATDxAQEP/bAEMBAwMDBAMECAQECBALCQsQEBAQEBAQEBAQEBAQEBAQEBAQEBAQEBAQEBAQEBAQEBAQEBAQEBAQEBAQEBAQEBAQEP/AABEIEREHgAMBIgACEQEDEQH/xAAeAAEAAAcBAQEAAAAAAAAAAAAAAQIDBAUGBwgJCv/EAIEQAAEDAgQDBAUFBg0NCwUAIwEAAgMEEQUGEiEHMUETIlFhCBRxgZEyobHR8BUWI0JSwQkXGTNTVVZXkpOU4fEYJDQ2VGJydZWy0tPUJTU3Q0RzdIKDs8ImOEVjdqK0RmSFlqOktcNYWWVod5fE1ScphOQ5Zqan4ihH40hneIfF/8QAGwEBAAMBAQEBAAAAAAAAAAAAAAECAwQFBgf/xABEEQEAAgIBAwEFBQYEAgoCAgMAAQIDESEEEjFBBRMiUWEycYGRoRRSscHR8BUjM0Lh8QYWJDRTYnKSorKCwtJDc7Py/9oADAMBAAIRAxEAPwD6p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VOIPFbhnwnwo43xLz5gWWaINLmyYnXRwdpbmGNcQ6Q7jutBJvyXj/wDREf0RCH0boZeEXCd1NXcSK6mD6qplbrhwCCRoLJHNO0lQ9p1MYdmjS94ILWv+MGeM/Z24l5jqc3cQc1YpmHGasky1uI1L55SLkhoLj3WAk2aLNF7AAIPv4f0RX0KhXjDf0/sD7YkjV6tV9ltb/jey0dfyvoXY8hcV+GHFOhOJcNeIWXM0U7Whz34TicNUYrgGzxG4lh3F2uAIvYgL8zeVMlZyz5ijcDyPlLGcxYk8XbR4TQS1c5F7XEcTXO5nwXRoeHnpX+jbWRcTGZB4lcPX4a5jhjcmEVlDFEXODA18rmBlnOcG6XGx1AWN0H6SUXhL9D0/RE2ekiRwo4tvoqDiFSU4ko6uJrYYccjY38IWsBs2cBpe5rQGkElrWhpC92oCIiAuecYvSC4M8AcGbjvF3iBheXYJQTTwzPMlTU259jTxh0sluulpt1sua+nB6XmB+iRws+77IYMQzZjbn0mX8NkcbSSgd6eS2/ZRggnlclrQd7j4QZjzNxf9JXiecTxioxrOmcsx1IjhhiY6eaRxPdiijb8hjRya0BrQOgQfW3MH6NH6MeGV0lJgmS+IOMxRv0+tR0FLBFIPymiSoD/4TWrdeGP6LL6IXETEIsKxTH8dyTUzv7OI5kw8RQOJ8ZoHyxxj++kc0ea8C5R/QdfS5zNg0OLYpV5FyxNM0ONBi+LzOqIwfyvVYJowfLWuY8f/ANDw9Jz0dcHmzRmvKtHjmXqYaqnGMvVLqunpx4ytcxk0bf790Yb5oP0EYXimGY3h1Pi+DYjTV9DWRtmp6qmlbLFNGRcOY9pIcCORBsrpfAP0HPTtzv6K2babA8ZrqrF+HGJVAGJ4S95f6nqIBqqYb6Ht5uaNngWIvYj724Bj2EZowOgzJl/EIa7DMUpo6ukqYXamTQvaHNcD4EEIL9ERARF5V/qBf/p1PSq/+uP/APi6D1Ui8q/1Av8A9Op6VX/1x/8A8XT+oF/+nU9Kr/64/wD+LoPVSLyr/UC//TqelV/9cf8A/F16UyngH3qZVwbK33bxXGfuNh9Ph/3Rxap9Yrqzso2s7eolsO0mfp1PfYanEmwugyyIiAiIgIiICIiAiIgIiICIiAiIgIiICclyf0lfSS4fei/w4qeIOfKlzyXdhh2HQuHb19QRtGwHp1LuQG6+K/H39Eg9JTjfilQ2kzfU5RwFznCDDMEldBpZc21yjvvdbrcIPv22qpXP7NtTEXfkh4v8FVX5g6fi3xUpK37pU3EjM8VXcHt2YtOH3H99quvV/ozfop/HPhDi1JhXE3E6jPWVC9rKiOscDWwR9XRTcyRzs64KD7motU4W8T8mcY8iYTxGyDi8eI4LjMAmglae8w8nRvH4r2m7XNO4IW1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1Di/wAQqHhNwszbxNxGMSQZXwarxQxG/wCFdFE5zY9t+84Nb71t68y/olb62P0IOKLqA2lNHQtd3tP4M4jTCT/3Au268kHwLztnLMXETOGM57zdiD67GsfrpsRrqhwt2k0ry5xA5NFzYNGwAAGwWFRex/Q3/Q5Ma9L7hjifErDeK1FlmLDcemwM0k+EvqnPdHT083aaxKywIqALW/FvfdB9VfQg4QZJ9Hr0VcovpqCDDqvFMApsy5mr5Awyy1U1OJ5e0e35TIg8xstcBjBzJJPgn05v0TPhF6RfBXMXBbIOS80Rvr66kkgxbEGwRQvZT1LZC4Rte54DgzYGx724FrL6lfpcS/pJfpRfdZna/er97nr3YnTq9U9X7bs78r97Tq8r9V8X/S9/Q28Q9EjhTDxPxnjHQY+KrF6fB6eghwZ9O6SWWOWS+syuAsyF55b2QeSck5yzFw8zdg+ecpYg+hxnAqyKuoahouY5Y3AtNuo23HUXX6XuD3EXD+LvCrKXE7CwxtPmfB6XE+zaSRE+SMOfHv1Y8uafNpX5h1+g/wDQ1zXn0IeF33SaRN6lXabm/wCC+6FT2X/xPQg9MoiIPgj+ilcVsR4k+lvmTBpKhzsNyUyLAqGK/daWtD5nDzMj3X/wQvff6E/6LuXOGvBWg45YzhcM+cM8wuqKeqkbqdRYaXERRxEju9oBrcRubtF7AL5hendgtZgPpfcVKCua8PfmCapaXD5UcobIwjy0vC+33oP5pwrOHomcLsWwh0PZRZdpaKVkRGmKaBvZSM25WcwoO5KnUU9PV08tJVwRzQTMMckcjQ5j2kWLSDsQRsQVURB8C/0Sz0acE9HL0gpI8m0bKPK2b6U4zhtIwWZSP1ls0DB0Y19i0dA8DovoL+g98WcSz36NtdkfF6h802RMWdQ0z3m59Tmb2sbfY1xkaPIBebv0bnM2EV/FDhxlSlqIn4hg+C1tVVsaQXRsqJoxEHeF+weQuk/oIGFVUeReJ2NuYRTT4tQ0jHW2L44XucPcJG/EIPpuiIgLyr/99N/+lV//AEjXqpeAP1R30p//AJ2PxV/jMR/+1SDqv/303/6VX/8ASNP/AL6b/wDSq/8A6RrlX6o76U//AM7H4q/xmI//AGqT9Ud9Kf8A+dj8Vf4zEf8A7VIOq/8A303/AOlV/wD0jXpTKf31ferg339fcr75PufT/dj7k9p6j692be39X7X8J2Paa9GvvabX3uvC36o76U//AM7H4q/xmI//AGqXt/h7mTFc5ZAy1m/HcsVeW8SxzB6LEqzBasu7fDZ5oWSSUsmpjHa43OLDdjTdpu1vIBsCIiAiIgIiICIiAiIgIiICIiAiIgIiIPgV+iZ8d8W4y+k7j+ECve/AMlSuwPC4GuPZgxn8NKB+U+S+/gGjovJi6B6Qkj5eOmf5Hm7jmOvuf+3cufoCKq6kqWUkdc6Fwp5pHxMk6OewNLh7QHs/hBUkH0c/Qa+OuKZe4pYzwKxKuc7BszUr8RoYXuOmGthHeLeg1x3B8S1vgvsYvz//AKGM9zPTMyMGkjU6pB9nYuX6A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aXxp4bUnGHhJm/hbW1Ipo80YNVYY2oLNXYSSRkRy266H6Xf8AVW6Ig/LfnHKWPZCzZjGSc00D6LGMBrp8Orqd3OOeJ5Y8eYuDY9RYrtvo8+nZx+9GHJdbkHhXiGCQYTX4pJjEza3DW1DzUPiiicQ4kWGmCPbxv4r6Tfoi/wCh1yekC6o4z8GaSni4hwQxx4hhpeyGPHY2DS12txDWVDWBrWucQHNaGkizSPjLmHLeYMpYxU5ezTgdfhGKUbzHUUddTvgmicOjmPAI+CD9Jz894+70cHcTWyQMxs5IOOh4iHZiq9Q7a4YdtOvp4bL4PekR6cHHn0ocsYblDiriWET4bhVf90qdlDQCmPb9m+MF1iQ6zXutcbXPmvuB/wD0X/8A+r//APkr86eW8s5jzjjdJlvKWA4hjOLV8gipaGgpnzzzPPJrGMBc4+wIK2TspY9n3NmD5JytQPrcYx6ugw6hp285J5XhjB5C5Fz0Fyv0u8GeGuG8HeE+UeFuFOY+nyvg9Lhpla3T28kcYEkxHi9+p583FeMf0Of9Don4AzR8aONdLTTZ+ngfFhuEgxTxYHG+2qQyC4dVEAt1MdpYxzgC4uNvoCgIiIPk1+jH+jLikWO4Z6TeV6B81BUwRYTmMRtv6vKzanqHf3rgezJ6FrPFcP8A0Pb0/wCb0V8QqMgcQqarxLh3jFT6w80411GFVJADpo2E9+NwA1sG+2ptzcO+4mYcvYHm3A67LOZcKpsTwrE4H01ZSVMYfFNE4Wc1wPMWXyM9K39CDz7lrFavN3oyOGZMBne6U5dqalsVfRAm+mKSQhk7B0u4SchZ53QfTbI3pO+jxxJwuPGMl8aMn4jA9gkdH91oYp4gf2SGRzZIz5PaCuS+kN+iP+jTwLwGrdhuecMzvmYRuFHguX6tlXql6dtPGXRwtBtfU7Xbk0r4e476P3HfLFa7Dsw8F884dUtJHZ1OX6thNjYkXjs4eYuFt/DT0KvSn4sYjDQ5T4IZpjilsfXsUoX4dRtafxu3qAxhtzs0k+AKDR+M3F7OXHbiTjfFHPld6zi2NT9o5rb9nTxgWjhjH4rGNAAHlc7klfeP9D34TZe4Reitk7C8CxmgxeTG6f7t19fQzCWGapqLOc1rxsQwBsf/AFCvk76UH6Gzxq9GTh/hfEbEcQoM04W+MDHX4RDJpweYnuhxdvJEdh2uloDtiBsTW9An09cx+irmVmU82yVWLcNMXqAa6iaS+TDJHHeqph/nxjZwFx3huH3sRYnKebMt56y3h2b8oYzS4tg2LU7KqiraaQPjmicLhwI+jmDsVlkBERAREQEREBERAREQEREBERAREQEREBERAREQEREH5lfSA/4cc/f+0eIf9+9aPRtiNRG+obqhY9rpQDuWXF7Drst74+RSzcc8/Nijc8jMOIOIaL2AnfcrXMv4XUGWnqXFppq9k1MS25cHWAc0gDY2ex1ztZ3PYgBnHYW2nwWkocRDXU1BimMyOiA3JbT0mwPnZvwWjPY6N2l1r2B2IPMX6Loc8VROyb1rXpnmknIBuWesNo+2B6bMda/l0WqY/SVklVVYvWQCH1urkZFGNiXCxd3egAc0b23Nt7OsHo39DI/88zIv+HU/9y5foCX5/wD9DMY+L0z8jRyMLXNkqQWkWIPYuX6A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WjcTOBnB3jLSNouKXDTL2ZmsFo5MQoWSTRf83LbtI/+q4LeUQYf70cufeh94f3MZ9wfub9yPU9b9PqfZdl2Wq+q2ju3vfzute4acDODfBuCSDhZwxy3lgzMMc0+HYfHFPOwu1aZJgO0kAPIOcbWAFgAt5RAREQEREBERAREQW2JYbh2M4dU4Ri9DBW0VbE+Cop54w+OaNws5jmnYggkEFfFT9EP/Q7MR4CV9Xxf4PYdUVvDurlMlbRMBklwGRx5Hqack91x+Ryd0J+2it6+gocVoajDMTooKujqo3Qz088YkjljcLOa5rrhzSCQQdig+OP6D1x44m4XxifwFiqKjEsl4xRVWJPpZLvbhk8bQ7toj+I15s1zeRLmnnufsstD4acBuDPBuavqeFnDLL2V5sUINZLhtCyF8wBuGlwF9IO4aO6OgW+ICIiAiIgIiICIiAiIgIiICIiAiIgIiICIiAiIgIiIPzScZY53+kHng09WaWVmY8Qe2YtcQ2079zpBIHS9iPHZZXCqDDaKilxSZsUHZEVM0rHdx3csC0XtcWeA0XF9ZYXsuY/eueP0InjBmLPeYc6YRxjyvTfd7Fait7CahncaeJ85kaGv/K33sG79VY5+/QiOM+IZbgwbKfEHJ9TVzVBnr6utmqqWMtsPwccMcUgALxqLnOLjpbc7CweDKPOuSJK4RSPngEsr3STOg1RBukBjQL3IBjgBJAB0uO11VzFgVRTTnEaarp2VTQXsmmdeOCPWW6mnTzaXOOr8rUO9KTFH6n/UVvSb/d9w3/l9b/sq6JhP6ETxwZkiDBq/iTlClxeJ0jHSQy1M1O6I7NdZ0LXNkDbtu0gFrWA6tIsHmb9DViMPpr5KiMxm0TVQMmlw1Hsnb2cAd/MAr79r53ejX+hl8ROCfHfLHGbHeJGXK6LBw6Opw6ho5o9TeyLGlr3bE8ibtHM7nr9EU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O8I4+8McwcR8x8K8v41PiuP5Sp6efGIqCjlqY6R0zpA2Jz42uAkHZkub0uL73A6IvMfFvNPAn0WM+ZfiwvIuN0mZuNePSU8z8rdk2or6pmi8tR2sjQWtM4+SdtZ23QZHhJnr0lajjpxJpuLWWaml4Z00gGSqiDCby1LDIbl/Z6pRZgH641vyluPCD0lsi8as459yTlLCswRV3D/EPufXSVuHuigqX7gmGS+m+tr26XFrtr2ty83cHeJ2f+I/pFekdwkz9nPNddlTJDGxYVR4Vq9dbE90ocxroWl73lrQBbe69Lejng2UsG4NYZQZJyxnDLeGkzv+5+Z6OamxWCVzyX9sJW63OvuH97UNw4oNd42cRuNGQ8wZdzzlfA6d/D/CxUPzvSV5pfWIKNrS8VVM9kxe57bFvZ2N7tPiuUUHpicS67A8xekjhOVxiHByrpYYMo0FQ6go6yoqQ7sZJqmaSqDoGGoD2hvZyHSA7urV/SS4t8aqvjjlT0To8EwKkw/iFRSVNXU1ON1lV2+HCR7JIjaniMT3tjeNmvtcWdzXOODWb+JuH4HxZ9G7JlDS4ZhPCPMVPhsWG/dWspp6jBamerNSYZWAvdOC2Ms2GrtLDciwe3c6eknlfhhwpy7xH4nYZLgVZmSoo6CkwRlZBVzy1lQ8NbFFJC90cosS/W11tAubbgcW9J70w814Rm9nCn0cpG1meMpVceLZ4w+toGmOjwAUvbyzNmkcInPDZITpY9z7u02uCFvtXlDIeZOBGUc0Dg7j+a6zKpFZl7Ds8S+pYhhtVqLQ+pkrXsIawgXd3yWNBYH3F+b8LuAXD/AIe4FxJzpxi41ZTn4ncZKeqosUxc4hEykoROxwZS0oe5pexvduTYu0N2aBZBumMen7wup8v8MczZQy1mfN+G8TcSnw+gmwugPbRtp5OyqJvVT+HcGS92wYL8weV77NXpT5lwD0v8P9GmgynhFTQ4tlGPMUGI1tfJRvhl7ScPY/8ABvBBbE0AaQQSbnovGvDHg/6SnC3NeR/RWwn0mMhUOED1nEcMxDB8Imq6lsIrBUOpZKkRtEZneZHCIy2IjIP4urrXFHEpcvfoo+FY7NrqJcI4PVNa4Ru7MzOiFc8gHfTqLbdbXQTZO/RKs947g+WcUxDhZgIONcSK7IMzYsTlY0GKKKWOdrix2kATsDrh2rS4gN2XZOEPpU504g+l3xF9HPGMp4FTYbk7CKPE4MQoa+SZ7+1hp3ndzGiQE1LbWDLBv43XxxFgvBzKnoocMfSBwvJ+a6zCq7iZLmcYc/HYY6tuITT+oyAPEQaWNdSAsHdvsXEXIHZfRwt+qncfCHzvDsp4S687w6Telw094jYlB7+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mfPHo3Zk42+kLLxazpXzYFhmQ8MdhWQY4ZGyTNxCQ658We0EtADhHGxhN3CLU4N7t/QuK12NUkkbcKwJte1wJe41bYdJ8LEG6sfuzm/9xbP8px/6KD55ZZ4Y/ohvo38euJfFjK/BnKfE2TP7oDU11LjENJEezc5we2CSaORrjq7zbEA8iRuvU/BHH/Se405Qzjg/pF8MqfhSZoY6PCJcGxJsta8va/tZg5skjWaPwem+5Jd0G/Zvuzm/9xbP8px/6KfdnN/7i2f5Tj/0UHgLCfRb4mYT6fWVsbOSs5ZnyfkfBHurc05ixYVrMVmfHI9nYmbQxjg6RrDCy4a5rnEhpuqXpZehBxrz/wAUK30kMi5NwGvjrnULsa4dOxN8bsYjpbFkk0zS2J0p0svE06Rou17yd/oF92c3/uLZ/lOP/RT7s5v/AHFs/wApx/6KDQfRsz5xPzjwewzHuJ/CGvyZj3rdVSnAxpY6npY5XNgdaV7Tbs9I33JaTaxC5N6fvBfiv6QGTsgYPw1yRPWVWXs50eN1zaivo6cNpY45A4tL5rOddw2Xpf7s5v8A3Fs/ynH/AKKfdnN/7i2f5Tj/ANFBqOcs7cX8Dgy9DkLghX492tbFDi/rWL4fSeq0emz5Yyag9o8G1m2sRfcbLz/xD4K8RM4/ohDM80mV66LKsvCmowOTGpI/61irJjVsERdfvPHasJa25sb8l6u+7Ob/ANxbP8px/wCin3Zzf+4tn+U4/wDRQeVW/of2K1Hou5Q9Het4pwNflvFY8VkrmYQ1zHEV0tW+Nnea+xMpaC5x5Xt0WP8ARd4PcasP9OTjhxv4hZKGCZfxSljwDCqrXZmICn9Wjjmia46yx0VM1xcRbU4gXsbeuvuzm/8AcWz/ACnH/op92c3/ALi2f5Tj/wBFBsKLDUGJ5jqKpkVflhlJCflSiuZJp/6oG6zK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sZmetrcOy5ilfhwvVU1HNLANOrvtYS3brv0WTRBy6TOWdGSFtPKyeiMmBgV7qcNaJKiWRtZDcDSRGxsLtVtjKQTtYbblnEscxDH800+I2FFh2JxUtB3NOuI0NLK517d78JLKL36W6LZEQc8zNmnOeEux+jpqOOaRjG1GF1NNaVjY+0hY6OZltTJfwjiPlBzQTcW0q+xzG855dwXDJ5qSPEKqCeN+LOpY7t9WMmk6AbHVZwOw/EcbALdUQaTUZjx4UWbanWKerwv1gYbRmIEzMZTB8covvIHOJ+TsLFvNrlsuXqqorsEo6urmZJPLC18jmWtqI3GwHJZF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O4f0U/0Z6g2ios3Hci/qlH05/8pV4z9E59HaQgMwrN5v8A++tH/tK5p6zBHmzq/Ys8/wC164ReUY/0SfgHLbRgucTf/wB9KP8A2lVG/oj3Al19OAZzNuf9Z0m3/wAcqv7f0378J/Yeo/cl6qReWG/ojPA519OW86m3hRUn+0qdv6InwRd8nLedD/8AgVJ/tKj/ABDpv34P2HqP3JepEXl/9UM4K3t97WdL/wDQqT/aVD9UO4J/ubzp/IqT/aU/xDpf34R+w9R+5L1Ci8vj9EL4LE2GWs6H/wDA6T/aU/VC+DFr/evnX+RUn+0p/iHS/vwfsXUfuS9QIvLp/RDuC4NjlbO/t9RpP9pU36oZwWtf72c6+z1Kk/2lP8Q6b9+D9h6j9yXqBF5eH6IbwVN7Zazobf8AvnSf7Sn6odwV/cxnb+RUn+0p/iHTfvwfsXUfuS9QovLp/RD+CzRc5Xzt/IqT/aUP6IdwVH/vMZ2/kVJt/wDHKft/TfvwfsXUfuS9RIvLo/RDuCp5ZYzt/IqT/aVE/ohvBYG33s51PsoqT/aU/b+m/fg/Yuo/cl6hReX/ANUM4K/uZzr/ACKk/wBpUP1Q3gte33sZ18f7CpP9pT/EOm/fg/Yuo/cl6hReYB+iFcFz/wC8xnX+RUn+0qP6oTwXvY5azoD/ANCpf9pT9v6b9+D9i6j9yXp5F5g/VCeC97feznT+R0n+0qH6oXwX/cxnX+RUn+0p/iHTfvwfsXUfuS9QIvMlP+iB8GqkEx5ZzoLdDRUo/wDslXcHp4cIZ2F7MuZwAHjR0v8AtC1r1WG0bizO3T5azqavSCLzl/V18I/3O5v/AJJS/wC0KP8AV1cJP3OZv/kdN/tCn3+P5q+5v8noxF5xPp28Igbfe7m/+SUv+0J/V2cI/wBzmb/5HS/7Qo/acX7yfc5Pk9HIvOP9Xbwj/c5m/wDkdL/tCj/V2cI72+93N/8AJKX/AGhP2nF+8e5yfJ6NRecf6u3hH+53N/8AJKX/AGhD6dvCMf8AvOZv/klL/tCftOL949zk+T0ci84f1d/CPplvOBv/AO+lL/tClPp48JB/7zGcj7KOl/2hP2rD+8e4yfJ6RRebP6vThJ+5XOn8jpP9pVN/p9cJGf8AvIZ3PsoqT/aU/acX7yfcZPk9LovMMn6IJwij55Lz2fZRUf8AtSpSfohvB6PnkrPp9lDR/wC1KJ6vDHmyY6bLPir1Gi8rO/RF+DbW6jkfP/8AIKL/AGpUHfokfBhrrHInEPpuMPoj/wDZaz/xDpv34W/Y8/7svWCLyWf0Srgk1up2R+IbdyN8Oo/9qRv6JXwQdyyVxB/ydR/7Uon2j0sf74T+xdR+5L1oi8jyfomXAyIlr8lcQh4f7nUe/wD8dLIYT+iNcEcZhdNS5Wzy0M2IkoaQH5qkq9et6e/2bwi3SZ6xuay9UIvHuLfooPAvB6p9LPkHiTIY/wAaLDaEtPsvWA/MsPJ+i1+jnFIYpMj8SmuBsQcNoP8AbFvF6z4lz2iafae2kXiI/ouPo3gOP3lcSbNBJ/3NoP8AbFSb+i8+jY5ur7yOJY8jhlB/tit3Qp31+b3Ei8X4F+iuejrj9ezDqXKHEOGV4uO2w6hA+arKy2b/ANE34EZLww4riWTeIM8I5imw+ic4e51U36VX3ld62vETMd0eHrpF4FH6NH6LZv8A+QfFMW6fcrDt/wD4+UB+jR+i2eeQ+KY3tvheHf7crbhTuh77ReBR+jRei2b2yHxTNj+1eHb/APx8n6tH6LnXIXFMe3C8O/25Nwd0PfSLwIf0aT0WwbDIfFM+f3Kw7/bkH6NH6LZIH3hcU9//AKF4d/tybg7oe+0XgUfo0Xotn/3hOKf+S8O/25Q/VpPRb3/8g+Kf+S8O/wBuTcHdD32i8Cfq0not/uC4qf5Lw7/blEfo0fouEEjIPFTb/wCheHf7cm4O6HvpF4Ii/RnvRemdoZkLimHdAcLw4X/+PllqL9F69GevcxkeUOI7C/8AKw2h23tvasKTaI5ki0TOol7hReKav9Fn9G+lBcMo8RZwDa8WG0X56sKwh/Rf/Romfo+8riUwjmHYbh+3/wAepExbwWvWn2pe5UXh+L9F49GeWTsm5Q4jB3QHDqDfe1/7MV3+qzejda/3p8Q+drfc+h/2tXisz4RGSk+Je1UXjqn/AEUv0eamxZljPgB3u6hovC/91q4b+ie8AHu0tytnwkc/6wo/9qVoxXnxCJy0j1evUXkcfomnAU3tlbPm3/vhR7//AB0pm/omPAZ2/wB62exy50NH/tSn3GT5I99j+b1si8kH9Ez4DgAnKefN+X9YUf8AtSkm/RN+A8Iu7KGf3W/JoKI//ZSe4yR6J99SfV66ReKcc/RZvR1y/EZ67JPEhzBe5jw6gPIeBrAsFSfoy3ovVkohjyPxPaXci7DMP/NWrK0dvEpi9Z9XvNF5fwj9EM4K41SxVdLlvOjGStD2iSipAbHxtUlZUenRwjc0Obl/NpB8KSm/2hV748tO2fD0Wi80V3p98H8PYXz5YzmQBfu0dJ+epXJMR/RlvRgwyvnw6oyJxRMlPI6N5ZheHlpI8P69TuiUW+Hy95IvA/6s/wCi7cBuQ+KbifycLw4//Z3kon9Gd9F4A/8AkFxTuN7HCsOHS/8AdyttT3lfm97ovA/6s96Lv7g+KW/L/cvDt/8A4+UWfozvovSBxbkTijdoJI+5mHcv5d5ps95X5ve6LwT+rOei5+4fihyHLDMPPjt/ZvkoD9Gd9F/YHIPFMEi4H3Kw7f4VyHvK/N73ReCR+jOei+XafvC4pXG/+9eHeF/7u8lL+rQei5Yk5E4pAD/6F4dv/wDHybPeV+b3wi8Ej9Gc9F25H3i8UhYA74Vh/wDtqM/Rm/RfkIa3IfFK5tscLw7qRb/l3mmz3lfm97IvLGEfoi3BbGqJlfTZRz0xj26g2Show75qorVs5forno85G0fdnJPEdxkdpAgw6hO//WrAs4y0mdRLacdqx3THD2gi8jZH/RNuA2fqMV2EZSz9AwuLQKqgomm4/wAGqctnqPTz4Q00ZkflrOLgOjaOlv8APUJ72nPPgjHa0RMR5ekkXlP9Ug4GAPvlnO4LDYtNFSX/APdlY6T9E84BR1baM5Tz857ja7cPo7D/AOOlX9oxfvLx0+WfFXr1F5ko/wBED4N1rA+PLGdGgi4DqOk/NUlXjfTu4RO5Zdzf/I6X/aFaMtJ8SrOK8eYej0XnB3p38Im88uZw/kdL/tCoyenzwei+VlvOX8jpf9oU+8p80e7t8npVF5nb6fvBxx0jLecgT40dL/tCrs9PLhC/5OXM4fyOl/2hPeU+Z2W+T0ii85t9OrhI7ll3N/8AI6b/AGhTf1c/CXl97ubv5JTf7QnvKfM7LfJ6KReeW+nBwocLjL2bd/8A30pv9epv6t3hT+5/Nn8kpv8AXq8c+FPD0Ii89/1bvCn9z+bP5JTf69Q/q3uFH7n82fySm/16nUm3oVF56/q3eFP7n82fySm/16H03uFAFzl/Nn8kpv8AXpqR6FRedh6cvCUkj73s27f++lN/tCi704+EzW6jl7Ntv+iU3+vSImUTOvL0Qi84n07uEYv/AOTmbyQOXqlL/tCl/q8OEl7fevnL+SUn+0Ke2Ud9fm9IIvODfTu4RuG+W84D20lL/tCqR+nRwklNm5dzdfzpKb/aE7ZO+r0Wi89D03uFBF/vfzZ/JKb/AF6f1b3Cj9z+bP5JTf69RqU7h6FReeH+nDwnZzy9m3+SU3+vUB6cnCY/+89m3+SU3+vTUp29EIvO59OPhM3nl7Nv8kpv9oVrP6efCCnaXOy3nF1vyaOl/wBoTUo29JIvNNL6ffB2rv2eWs5De3eo6X/aFft9OHhO8AjL+bd//fSm/wBek1mDcPQ6LzxJ6cXCeMXdl7NvupKb/Xqj/V2cI72+9zN/8kpf9oVZtFfK0RNvD0ai84yendwiiALsuZv38KSl/wBoUjfTy4QuJAy5nDbxo6X/AGhV95X5rdlvk9IovNx9PLhCDY5bzh/I6X/aFUb6dfCN4uMu5v8A5JTf7QkZKz4lE0tHo9GovOh9OjhI0XOXc3fySm/2hSf1d3CP9zecP5HS/wC0JF6z6nZb5PRyLzkPTr4Rnll3N/8AJKX/AGhB6dfCM7/e7m8e2kpf9oU90HbL0ai86f1dPCT9zubv5JTf7Qh9OjhIOeXs3fySm/2hR7yvzOy3yei0XnE+nfwgHPAM3fySm/2hRHp2cIjyy/m7+SU3+0J7yvzT7u3yejUXnT+ro4SdMu5uP/4JTf7Qn9XRwk/c9m7+SU3+0J7yvzR2W+T0Wi86/wBXPwl/c7m7+SU3+0J/Vz8Jf3O5u/klN/tCe8p8zst8nopF51/q5+Ev7ns3fySm/wBoT+rn4S/udzd/JKb/AGhPeV+Z2W+T0Ui86/1c/CW9vvdzd/JKb/aE/q5+Ev7nc3fySl/2hPeV+Z2W+T0Ui86f1dHCW9hl3Nx//BKb/aFH+rn4S/udzd/JKb/aE95X5nZb5PRSLzp/V0cJf3O5u/klN/tCf1dHCT9zubv5JTf7QnvK/M7bfJ6LRedf6ufhLe33u5u/klN/tCh/V0cJP3PZu/klN/tCd9fmdsvRaLzp/V0cJf3O5u/klN/tCj/Vz8Jf3PZu/klN/tCnvr8ztl6KRedf6ufhL+53N38kpv8AaEHpz8JT/wC87m7+SU3+0J31+Z2y9FIvOo9OfhKRcZdzd/JKb/aFA+nRwlH/ALzubv5JTf7QnfX5nbL0Wi86f1dHCT9zubv5JTf7Qn9XRwl/c7m7+SU3+0J31+aO2XotF50/q6eEn7nc3fySm/2hR/q5+Ev7ns3fySm/2hO6Dtl6KRedT6c/CQc8v5t8P7Epf9oQ+nNwlH/vPZu/klN/tCd9fmnst8nopF51/q5uEt7fe9m7+SU3+0KI9OXhKf8A3ns2/wAkpv8AaFHvKfNPZb5PRKLzofTp4SDY5dzf/Iqb/XqQ+ndwfBA+4ObbnkPVKb/XqPe0+Z7u3yejkXm53p68G2mzsCzcLmwvRU+//wAXVB36IDwSabfcbNx9lDTn/wCXq3fX5o7beNPTCLzG/wDRB+CEZAfgucASL70EH+vU8f6IJwOlGpuGZqAtfekpxt/HqvvafNPu7/J6ZRea4/T74JS/reHZmdtewp6X/aFct9OrhA8AswPNTr8rU1L/ALQrRetvEomto8w9FovOrfTn4SuJH3u5uFvGkpt//jhRPpy8JR/7z2bf5JTf7QrKvRKLzk707OELDY5fzcfZSUx/+yFruZP0STghleF9RX5Pz9LGzm6HD6Qj56oKLWivMrVpa86rD1ei8FVX6M16L1LIY3ZF4ovsbam4Xh9j8a0Kj+rSei3+4Lip/kvDv9uTcM+6HvtF4E/VpPRb/cFxU/yXh3+3J+rSei3+4Lip/kvDv9uTcHdD32i8Cfq0not/uC4qf5Lw7/bk/VpPRb/cFxU/yXh3+3JuDuh77ReBW/o0PovPuGZA4qmwubYVh3L+XKB/Ro/RcaSDkHioCP8A6FYd/tybg7oe+0XgT9Wk9Fv9wXFT/JeHf7cot/RovRdedLMgcVCfAYVh3+3JuDuh76ReGaP9GC9GOrpX1TsocR6cNIAZNh+Hh7rnoBWlWNZ+jNeixSTGFmTuJtQBfvw4XQFp+NaFHdEpmYh70ReBD+jR+i4DY5C4qf5Kw7/bk/VpPRb/AHBcVP8AJeHf7cp3CO6HvtF4E/Vo/Rc06vvB4qWva/3Kw7/blN+rRei3cAZE4pG/hheH/wC3JuDvq98ovAv6tF6LlgXZD4ptv44Xh3+3If0aL0XAAfvC4pkH/wCheHf7cm4O+vze+kXgQ/o0notg2+8Lin/kvDv9uQ/o0nouA2OQeKn+SsO/25Nwd0PfaLwJ+rSei3+4Lip/kvDv9uT9Wk9Fv9wXFT/JeHf7cm4O6HvtF4E/VpPRb/cFxU/yXh3+3J+rSei3+4Lip/kvDv8Abk3B3Q99ovAn6tJ6Lf7guKn+S8O/25P1aT0W/wBwXFT/ACXh3+3JuDuh77ReBP1aT0W/3BcVP8l4d/tyfq0not/uC4qf5Lw7/bk3B3Q99ovAn6tJ6Lf7guKn+S8O/wBuT9Wk9Fv9wXFT/JeHf7cm4O6HvtF4E/VpPRb/AHBcVP8AJeHf7cn6tJ6Lf7guKn+S8O/25Nwd0PfaLwJ+rSei3+4Lip/kvDv9uT9Wk9Fv9wXFT/JeHf7cm4O6HvtF4E/VpPRb/cFxU/yXh3+3J+rSei3+4Lip/kvDv9uTcHdD32i8Cfq0not/uC4qf5Lw7/bk/VpPRb/cFxU/yXh3+3JuDuh77ReBP1aT0W/3BcVP8l4d/tyfq0not/uC4qf5Lw7/AG5Nwd0PfaLwJ+rSei3+4Lip/kvDv9uT9Wk9Fv8AcFxU/wAl4d/tybg7oe+0XgT9Wk9Fv9wXFT/JeHf7cn6tJ6Lf7guKn+S8O/25Nwd0PfaLwJ+rSei3+4Lip/kvDv8Abk/VpPRb/cFxU/yXh3+3JuDuh77ReBP1aT0W/wBwXFT/ACXh3+3J+rSei3+4Lip/kvDv9uTcHdD32i8Cfq0not/uC4qf5Lw7/bk/VpPRb/cFxU/yXh3+3JuDuh77ReBP1aT0W/3BcVP8l4d/tyfq0not/uC4qf5Lw7/bk3B3Q99ovA5/RoPRbDdX3i8UvIfcvD7n/wCPlB36NB6LrB3shcVL2uR9ysO2/wDj5Nwd9fm98ovA7f0Z/wBF59tGQeKZ2v8A714d/tyr036Mn6MFSdLcj8T2HSXWfhmHjYX/APf3yTaPeVj1e8UXgqb9Ga9F6BxY7InFFzgdNm4Xh/Mc/wDlvmqtB+jI+jDiEgZFkbiewamtLpMLw8AX6m1adk3B7yvze8EXkzBv0SzgNjskMdHlrPA7YEtL6GjsLeJFUVszfTs4Ru5Zdzf/ACSl/wBoVe+vzbe7t509GovOJ9O3hELXy5m/f/3zpv8AaFRf6fHB6MkOy5nEW/8AfOl/2hPeVj1Pd3n0fB0F75GmJziQ4tLLgd0Eg+/a59qmnmbBbVO+OwAIuCBflt4+awIxKZpa4G5buNQB729z08bqV2ITEhzCGu5E2uSuT3E7THVREfVsgrqqlaYKeum7R5a5jBIRYEgGx8bX3VenxrGomiCHFKhz3N163SOve/M9NtvgtYbiT2iRpaXh5NrnSALWttvy81GPF54ZnSxsaNTtRaSbdfrHwUTg3HhavVzFvMxDdGZxzLE5wjxGpa3cg6trAc1kKfiBmen7OU4xPu9tg4X1G/LlyK53NjNbM2xlLCDtoAH86mGLyHvyMc5+/NxLfh08Ofis56StvMQ1/wAQvXerTLqsPFHNre768HWAJOm+39CvI+LuY2AamxvNrb7LkDcdqBpBbYay51id79B4BBj1Yy4ZuL3Go3ssrdBWf9sN6+1bRHMy7bDxlxtkveo4XAW2LrW8VfU/G6eKP+ucLvJqHdDrbeO64G7Hq1zXjW4OcQRY91tjfYfbmVVOYqoDuNaSQGkuHO3Xbre/zKk+zaT/ALV49rTvz+j0NT8aqZ7LyUErQHWuHA+9X1PxmwOUNbKypaXO0gCO/hv9vBebRmWqbfQ0Du23HxKffLVADREwHTY3ubn8wWc+yq/L9Wke2I9f4PUUXFjK0jB/XmgnYa2Eb+fzq7i4jZYks4YjBY7G973XlKPMtVdvagGwA+TfcDnzCljzLWtJ7SONwIOwFt1WfZMLV9s09Yeu251wGY2bXU9rgH8IBzVzDmTB6hge3EITy5TBeQxmyfsv1hplHI8m787jn86q/fjMGaRG8gkEgu8PE9fYs59k29JaR7Yw+sPYMeKUchJbK0gdQQVW9bp3uB7QWJsvHjc7VUUdoZJ2uvewd3QfZdXsHEjE6cEw19Y1xAv3jfYjkb+32qk+ycnpK8e18E+XrgTQutZwva/JREsf4rmi++5XlGDixjkdv91a3YE3LyTe/wCcK5bxuzRFcMq3kHyBsPeOaz/wrP6aX/xXpfm9TdszcCQE2vzvsoiVpPy+my8xs47Y+yXQ5zJGXtqLdrbb8r+Pw81excfK5sYc6miuBctDXXJ+NvNVn2X1Eei8e0+kn/c9Il3U3QuuCLj3lefIfSIkaA2agDtI1Xa94v5dfqV9B6RNO4AyUE2qw2bKD5cyAB7yqT7P6mP9q8dd0s/74d1jxD7nxySOGra+x5rLZRx1mMUj5GC2lxFl57n490NdTvbDSVTQ4EBxgu0nwB6/TtyW/wDATNEWO0da5oLSJybEEc/IrTFjz4I/zI1Cua/T5q/5cxNnYy648lMJBv5qkOVkNut/Irr7/V5/bCJIBuEuDsoar7c/cgtdU38ltJjcXsOXJSl3iVAu0g73CkF3bk2CibEQqAgi11Ena/uVMm1xcKOslIsaCbqYEWKpkkC4UQb9bKvdpOlVhAO6qFwPgrZxOnb6VBpePlLSuTXCs12uS4c7D3qnJ2TdtLfgpRci17KVzA61yCfFWm/BEJXRU7zfsmfBUn0dK/cwt2KrGN3gAB4KRzXBo69TvzWF4ifMLxMx4lauoKFwAMI9qkZhlED+tDfqrjvG5II9yiNxfmfGyy7K/Jp32j1UH4Jh8w/W2/BSU+CU9Hq7BjWg87K5a8sd86uGPDx+dXrWnpGkTe/rLB1eXqWcl0kIJPVc+z7w3p6mgfW0zTHNCHPaQdneRXW3C5sStazx+Cy7VyathC93zK+O16Xiayi3bkrNbQ8qSOdHs4ggu0yC+wKpNfofJq56dtuYVWouZS5wtp2NhuT9vNUQWStIAu4E2cADt7AvoY8PlZjnS6wbEJcLxWDEmHvQPaSLcxtcfC679mWnp8z5NeB3w+HVY87W2XnRhEjuxJDnO2BAsOYve3Lmu7cJsWGLZcGH1DtUkF43A+HT5voWGavizt6K/mno8pYlT+o4hPTvGoxvcB09itTp07g6ua3vjJl9mB5tmEcRaKjvNFiblaCuis7jbmtXttMJju3V11G/2+KgSTzJKgilApmBznAN3NtrqVR5ckFZ8tw8uYBrt8naxVBTPe55u4/MpUmdoiNJmi4JuO6L28d1MwmxFiAT0VNTtdIAQ0m3VIJhOJiNYJJBtqN+t+Y+K7rwIospVtJVSVtXTMxGB7WllS4C7DuS2/mfmXB3CRxAILiNuXU9Par3CZK+lq2z04kYeTnWNrdQfnVb1m8aWw3jDfvmHoeoyph+OZtnpcPsaaOz7sJ0l3iFk630eKLEJPWYqqeNzrP7u9t1qXDHH6+CA4gIx2gd2Z1Ag6R9vavSOVMWNdh0U8sly9t7retIpjqvPbntNphwWs9G2qa4+qY3KHBx7xj6ElYep9HjNUWt0OO6nE3aHAgL1d2sPiPgpXCn6hqjlX9mxx6PJrODPEKgIEOJRPIGkXcbO8lWGSOJtI8N0CQW0Eh9+6OXzAbr1WYKZ50mNp9ykNDRO+VCzdXi9o8SiOnr6TLysaHijTxmM4U9zWi3ccCfnVN+LZ+oh2k2Xp9LQGgBlyen02Xqn7kYe4g9k026Kk/L2GvH6yL3VozZI9Ufs0fP+Dyq/N2ZYGySTYBWNDhqaHMOx6+4K2qM/YlGNJw+oYSOWgmy9WSZUwuTYxNt/gqzlyLgz+96rE49bsCn39/SVf2aY9f0eK84ZnmxqH8I14O+vpvsAtdwOKefE4449nFwLr9F7bxLhRl2rY4HC6dxPM9mCuYZl4C01LVGvwVgglvqto2O6wyd9536rVxdvMt84YVuvA6aOR+p0TAw35my6dhDm6jGeRFxfxXCcqOxvAHx09RSuL2nTdvJw8F2HAaicxsmlYWkgbWWGLeuy0cu/JNN91Z4lk81QRDDJpXNHcYXH2WXzszNO2rzFiVQw3bLVSOb7C42XvTiPis8eWq5sQLfwDyT1+Svn5IT27z11HmfNXisxMzLmz23qFYNMffc0Oc4aRt8fmQSDstAsBfcAcxfmPt1UvazBmt0jhqNrgdLm/2CmB7Rtn8zcgAWHK9yT5H5uau45j5pSA99nva0Eai0X38vapnfgeUJDS3fvX5hRLpi7WyIBpN2+HusoSRPjkF5HanW0m1jc+I5/b3IfRA6NgAXaNvbbc/n+KqsI7glDbAEA89Xs8FK2+shxDXA7agNTRzHtJvuLKAcwXLyHAnYk28za38ylE8qrHRj5bnchdxB1C/PfwSPspC8tBNzZhAHdHM/SqYa5xY4XLiRYdT4EjxsTz/pnY/VIWx9wczZwIDbC4uPp8gkKzCGntfwkbHO22ba23tU9PIDURu3/Bvae7yA8FTLXRsDGPJHyvk7cuSjFEdcL4Y5ANVyD4eN+XIIn0e68lPEuX6UuhLHiBtwehsuEekkx3a0wIDbvIAIvfZdxyPWsly/SODQC+Bptv8Akhce484JimMmB9HCJHRPJtz99l5eOO29dvf6ie7Dbt5Zz0aBry3cG+mdzb38F3PFNPqhOn8VcR4AUdXg2CGmrIzG90peAdzY9V2itm7an0gdOQSZiL21804on3dN/KHCM51NbSYo6Slke0yOsdH1K9yng2JYhI2rq4nFpcOf0rda3KkNZVOndGCQ7V3gtgwnCGUUIY1o5XsFlNJtw6oyRWOFagpRSRAAHZvvV7BKdVhupSzVtpO3VRigAeCN/euilJiNQ5bWieZXhuWbGxPJY6qYdVzzWXjgaQARa/mrlmF00mzo9XvXRXBN42xtmivDVmN0v3aspTXIAtuVlZMHpQDpj0nxurQ0vYuABJslsFqxtFcsTwqt2G1r2USSCpWja1th1UdvFYNV9B8hvd/nVYtA32VCncNAVXtG2tzXp0+zDgv5RLRyCabnZQ1gqYOBtbZXV5S6b38lLI3Y35WVYAXF1JMAAoN7Y8fLNkmJ7P8AMot+Wb+KqOY1zbEJTgvzwsCN7qFgrpzCT3W90XO1lRkbbcD2rVgpkhXFK6xsAN1aSF7WHQBcciRf5hufYq9I1wc1t7kcyk+D1ZNvydlEX6qDOSj5qjePCjUWIsVTZyCnn5KWPlsFX1T6ISX33WExQ915Hms3NyO6w2JDuuIbuN9ypj7R/tWWCFhc4XHMkLa4DdgutTwX9dedI2K2yAEMAPQLS/2mdfCSqtot1ViAQ4jncK+qndxWA5nfciy4M/2nZhj4VOr+QNPj1VCH5XPmN1cVZGnc3N1bRfL5X9hXNZ01Re78ICSdleQ3sLfQrN4Id5jmryDcAb7KcfhF1STw6q3tz57q4k5bq3/GtY7qY8q+iZovfz6qbcXsbqUC42ufZ4KYW5bi3itlE7Lnnz8VjMbxGOhhfKXWbG0kn2LIk2F7ja649x3x2ow7LFS2CQtdORHdp33WVdb5MlprXuhGbik2SdzYHANDiLlZKiz/ACyaRpDwNyWna115DhzTiNMdIqJA5pNwdr773tfdbdl7iW2lgfS10jmnSSCASHDoL7EfDzS2HXMM8fVxbi/D1tgObKbE39kyQlzNnAraGPD2BwtZebOHOd6fF8ww0lNKS3RYu3BcRzv5L0Vh0hfTg9PYqTHbxLeLRkjceF3fa30qN/NQbt8q4sottuCOShbwjcAblQJHPc9UJPx3UANrgoqiSeQ5+KC19009RsPYm9ib+xE/UvbeycuqgLe5RBuOimJR5OXXdPO6b3vsnmSVIj71DkEAaXG29uSX6cigFLWCgXBR58iOStEq62j/AEKF9kJFr3TcizQT0U7NFgN7oNt1K69rOcG9BbcqHaNb4kqJtEJisymN9N7Ej2KQuddtyGjqji4G7n29vgqZdGAbOBt4Kk5PktGP5pi8j8b4BQ7d1gdvrUhs4bNJ3Uh0hwu0W8SVjOSZaRWITOqHWsHc+QCkFQQ62rny3QyNA8/G2yma+Pnt49FnMzPqvxCHavJJDj7CnrEo27NyOeANVyB7Ovgot3ILZGm6jn5isydx3dcH2KcStcNwCOtwqQBAtYHxKNedQu0m5sLKYmYNQq9nCRbs2g/3uykbALksleL9CbhGys6geHJVGlrjYG/zq0SiVvNSSyNsybQ4bA6b+3YrEVlHmGBkjqdtFVDk2N7NJt4XWfLbG9rewqIcSLixup7p+aOHLsYxiOha6XMWTZqVsexmgddoHjcK2hxrK1SGDD8yVVJI4WYJbPaXeBI+1l1d8MUoLJGBwI3BF1rGJcNsqYk98hwinilk2c+Juhx2sL9CFSZlpSa+qyoJseioteHY7SYg8EOt2mkuHvWSp8fzRAwOxLBXSN6mIh1vgtOrOEJoNX3FxzEKaA7uibY79TvuPHwWFxBuYsrjVBm+OZ7Lu7IhzX7dNyRe3kor1E0nXMNJ6eMnMal1OrzLhMVM+evAoWtvqL3aT8/NecuNvFfBsSnfg2A1L5WxlzJJCNLT0Itzt9K1jiBxYxbGKh9J90XyODS1weAOW4G+3P2H5ly2rlfNUSuki0vc4kh19Qub8iu6lb5I/wAzx+ry82amGe3D5+fopTSdrK6RxuXKmp+yk1aAxxd4AbrZMpcPMxZyxCPD8NhZGZGl/aSus1oHU9R16X2IAJ2W8zEeXDWJtxHLWFVgpaiqcW08ReRbYea6hR8DcehdNU1cDzBA8gPDA/tbHkxrTd1x1F/cF0XIOWcDoKbWyOCklL7zMfpdID0sXXH86ztlrV04+lyX88OBV2TMewyBs1fSGF0guyN3yncr7dLA73WWyvlSjdTsxPG6eaWOUmOOJlhZ3ib87bH3rvtdlDAMQlkxXFHsZBAHmQyTanzG341+YF7aQdz5Bafj+MUuJvnjwumMVMTraLdmBYC7yXePK17C3NUnLM+G0dJFZ3MuN47PSU9RPS4ZSyU1Pbs9DnAuI/viOtwdlhAC4hrQSTsAFtOM4OWj1wvp4zPIdDG6iSed7G1r+eyy2Wcs4LTTuqa6sZM9kfcJsWCa17D8vwsDufHrr3x27ccY5m81aXFh0xGqWGUNvza2/wBunxV+KGnpnBjpWF8o0lhbcN8Llb5WVOUXGor59b73fGDNpuCRckNPQDl43vbktMxbGMHcJI8Pg1EnaQ3O1vOymszPlTJTt8TthC6rMcjGvLmNdpdbqb/OqLtm6HXuDt5eIVy+sdNBfs2h7XFz3NNrkjY28rc/NWhJJuVZWIQRFFum/eJA8QLosC19+SiQAL778lMQ4CwcHEgcj5clTRHlM97nAB1thshIIGkkWbbdSqJt0Q0XNreKgiIkREQEREBERAREQEREBERAREQEREBERAREQEREBERAREQEREBERAUzC1rgXAkeRspUQVoiC5xFtZBDb8goPeL6mkbjYdALfSjnlrRHZjS2zrjmSpNNrtLTqva3UKVIj1VYC4iRoIBIve9rWV5SyNp3CeoDtJ7rm/lMtf3FWET9Dwb2HiOardp2hZEHOL3vBuX8gbbX9w+CRrStona+rzrlOl+73FpF7l9/tzVvSSywn++FgPEkHqqtY1rZg00+jspWtPe5g+H8FU6qNsVTLGQSwvcN3WIN+e9h7lbfKkR8PLu/DnFjNRRMdUXqIXMa6zrXHQEddvpXpXCaltZQxzseXd0XNrfMvE+SMcbQ1EFXreIw7sahoNnf3pN7gbnZeseHOLNrsOMXbayxrdRBuL28ev8A+yueY4ex0+Tvq22c2aVhK2W12g263v08VnZBdh2NzstexOJveJIBbfksph1bfPtERdTxRERAREQbLl/L1NiVG6eUOJJAHQbH4/Osi7JdHrBbrBO4bfulXOTXB2HaWBzgHabHe1z/ADLZ2xloFnAEAee64cmS0WmIl6mDp8dscTMeWnsyLSPic908rXXLRbcXHgoPyNBYaZDuCQQb3P8ANfwW6RwTzDsmwvkew7G9gXdPoVdtFVAuIa0sFtVnbi5+YfWFn+0WjzLeOjxzr4XPDkKUAn1u/LSbc1L94dS9+ltRotsQRcjx+ddHGG1bjrcHFjeZDuSrHDZn2LWm7hpuALXJFvin7VPzV/Yab4iXMRkWpOoCbvBo287b/OpHZGrQ0aZLvN9rLqj8MdY1Bjks4MJ2AIPxUPuWWgv0vAc7nYEWv5KI6yfmmfZ9N+HKRkfE7vBcNuVht5XUsmR8aZdzGNe0crcyusup6RrJm72Zzu03dtYfOq7m0jRcNLvAhpAA6X9yn9rsf4fjcfGSMYO+iwte5G3kqRyZjlwGU+u9uQPj5rtkT6KPSHsY0kEhuk2V0IKZ79ZAj2va3KxUft1o8wj/AA2njcuGR5Hx6QXFMdiNrG6hJkjHo5OzNNc8yRfYLvMVPE0OjuzVtfezhsrxlBGQNXZ2j2KrPtCY+Sf8Mp43Lzs3JuYHcqF/In3+CNybj7iwepOs8XvbkvS0VBE5zSyIOvzG2+2yuhhMAfd0QceY5df6fmVP8T+5P+F0+cvMYyTjoa50lOWaTYgg39qlkyhi0bQRCSXDkQQefP4Ar07LR0sTDqhBJJ2LQrR2G0jyHuhYCemnl4Ka+0bW9D/DMevLzs7LGJRwOdHDO1+wuDZuj8nkL+N7c12H0eq6swbMVRg9WAyKoYHQiwFyOfIWGy2d9JSHuPp2Bp3AsLrXaiviwHN2E1sbWRgzCN+nqHbXWeTqJz1mkw3xdJXBPfWXpUcrqJPTdUqWQS00cgPNo96qbclh48LHS6gShUB5+xVmUjz3Tvt5KQbjbex8FPsduSptvqIsQoEwt43PtRrnEG9+agQGizeagAWtDibpOoE2r2XHJLWFiogi2/uSw2co8pSuL7ja45qoSeQ5BSXtbn9aqX7t1anyVlKHOFzvzUO1dub+XJTsN7i1rqAOy0nfoiEvakHff3KOou2AI9ym6BR3A9gTUi2cH9AfgpGd48rEK5duD5dfFUAAHErK0c+V4kLQfH2KVhLCDvZVdN7W69VKW9fBV7U93onvrA3Wq8SpWw5YrNTtIMTm/FbRGCHeS0LjPNPDlSpEVrkAb+F9/muujBWb2j72eS3ZWZ+jzfI2P8lwAOkEc/efeFSleZgWh2kFtgLd7b6VGRxA1xSnTboL89x9PzKjra6QOae87fn0Xu7fMTGvCEUhZckNs03sRfu+W/kt84S496jmQ0j3ODaxgvvtqFzf5yuekaZNRuQ03cbbAfa5V7g1aMNr4MQbI4vgla7UOZvvy8CqWjurppiv2ZImHSPSFwGKqwuLFGMc98Z3LSNx7+S83r2LmmkZmjJMjoQXF0GsG3PZeP6yB9NVSwPaQ6N5aQfaq4LbjUurq6dt+6PVRREW7lVIY45HASShgJsSRy81PPGyNjdMhdfcXZa48bqpTRMka27QQHXcSL9P5vnChVBmgEPcDqtoPT7fWp1wy7t20tURFDUWeoMNojGHSyayRuVg42Pke1kYu4nZbNhuFVzy1wkZo5ubckKtrRWOZR2WvMRWF5TU+ERuiZodbWWOLTYWtfly5rY8v4JgtW4Aua2zwABbcAdLcxz+wWKpsqTVBbplAbL8pwPI+K2TB8p1vaCZswBYRuLAj+ey5756R6uvD0mWZ5q6dl3L+Fw0MjaaNrWm+xcD8/VdAyjTGOl7KnlIYBYC1uS0LK2A4hTUD29prBeXXt09i6XlGnfHThskZDgLAjkQuumWL0iIlecc0vO4ZTsKjSD23lYjknY1xFhIPbayuptbHb3Pmq9OdQ3Fz12U6QxwZXNI2aQOe/RRDq5rtQjHPoVltLT09qBkfVo8FaFZliRNVfsRHlfmpvW52neN4PRZTsY73DQomJjtjcgKdSjhiH4s6Ozi14JAPyVNHi8bxfVc+FlXxKBpZcXaVZ0EZlpzr0627KN86W1uNrhmLQPJDXtJHMFQkrKSQkODLeBKs20zGVgYY2Oa8El1uqjXUjI2doImmwG3ioi3qTU9Twx0nbCNhddZKGeCMaWWA8QrEULDBqjYN/PqqNFRskkeW6gQ6xBN1abzuIlTsiGC4pYpSUmWa+SeXQ0U797/AN6dl4QkIdI5w5Ekhe2+L2UzieVq2ATOZ+BL+d+W4+heJHNc15YRuDYjzVL73yxv5XET3MY3sgGPsbkN+vxNlC+kWcxthy2HesNiR8d/NQBbp0F19Q2A3t5W9/zKDo3CMAt3Lrusb2HsRhrlFrYnNAebE7EaQN/bup5GgNa/S12+m1yb3Bt4fFSkRRt0HvPO+r8n2KDe+x8usamgXFtiEPPJFGXhoBJ5gtPv+v6VPHTvDO0aWm2x5AjxUHv3dMx7wb6gL8r/AM9wovf3zI0Wa4X2G58fYnCJmZBLKQ6IsL472bcgAWHl7k0CMWfpkvcAjfa3x2t5KLZpAdYcRd4DQfn9vJSuEQb+DBN7tL7nx5qUKkLd2xi7bgd7ewPsOyg1zmTN7Jh72/LSSNrfOpu1YAyEWJ5uI338ULZ2PJc5paLtADuQt069eSI+97R4ZyOGAUkMrXOdHA2x6EHlZZTFsNp6h4dJHcDxVlwteJMtYe1/NtNGN/HSFn8wPipYHyDoLnxXmc34fRV1SNsLglNSw1buyDR0utteGdmAN1oGD4mfXHStAcwuAv4G/wBvit8hlEzNYFha/uXTl6O+GvdLHD1VM1prCvS0bXl12i/NXvYsYxt23LRbYKjSgtIturp9y1YQ0mWPdEdRdYbnqoCN2rYqtK1UdZ1WGy0iVJVmGQbBx+Kuop527CQ7eKtYb2uD8VEVUQkMZNnLaszvhlaImGV7Z+kXJN1Qf3gbqrGA6FpBBuLq2lfp1XHLlt5Lr9HNuNlzsfHmm522VJkzS4sJCq3Nl5k8S7/RVjcQLhUaqsMDXON7AXuOaqNcDtysrGrILnANLjubA816mHU1h52b7S8pKrtgCSbnkr4XIusFhk5bN2TmhrdNxbos/Ha2yvaNSrSRhPUkFQld+MqpbvcKjM0gb/Sq+VliDaQ26ndVdpG6Tfa17K3c4Nkvsq8OkgOab7WPtVcfqnJ6KTnENtuOg8lLfV8p2nobHl9rq5fC1zSCFbzx9m3Y/AfbyWsSwmNLaaaNrtD3NYXbAKtR6Nhe+wAVhWSNa6NhcQHO0u7twPD8yu6OZrnWab2Ok2HLyV5r8O1d8sq0AjmprKRvLmpwPFZN6qM/ipItwp5zspYgeir6reiE3JYPEydJcLG3zLOyjZYLExZpPxAUx9on7KzwR3ec08r8vA/ay2uGwYLHktSwQ2kcBtutsht2YI5EbLS/2mdd6SVRJadlZMO5NreavKr5B3VlGRfy8FwdR9p2YPspKoXZub+ZVCG4fuDyVarF23uRuqMXytgVy2nl01RN+0HLc7q7h724HIeCtHbPG/JXUR2Avf6VaitlR4J3CtySLm2yuZLaefuVvycD8Ujyj0TNBsbiyiB0HLzQA3seZuou0xjUTsfErojlnMjtXZuN7WFlwL0g5zLhsNE2YsMkpeLciANwfLddsxLGaekheZXgNA3XFc41NLmWvaamINiiuIwT4ne6rOOK875VtvJXteXa+B0cxftZx53vv1VCKQxOuACCLEEXBXfarhhheLjXpjO5IDBa328FrWO8H5qNj30ENxpuo9/Tu1LD9jy1pvW136OdCyozLNVNYWiGIDmbXPtPnsvXeHsLYWNvY2C8yejvh/3Jq6xlUwtle7S3ULGy9P0bmugbY9Nllkie+ZdPTajFGlc+Ltyoi3TfbooeN1ECw5b9FVqjfpdBcDqT7VDfqhdz3sgbfKuoDc8rFRsSTvbol9/cgDbmSfamwvz28EvcdCg52+xU7DzAQkt5XSwHXcJ157lRvflH3G53RyAEttdTabgkbmymIEgadrKNtgTt05c1CSeKJvfkDfK6sZ8YijH4Nmr2qJtWvmUxWZ8L8OAHydSkdLp5uA2vcnl7lgqnGZnEhhtvyVs/EJi0vBu4efJZTm34axibC+sp2Ad4Ejw8FbyYnHfS11r+C19tU912NaXW2O/mpmXcXaG3PQkrL3szLSMcQyr8TaSWAfE3FlBte55tuT/ei3tVgyIbGU6jy02VcOI+SwNA2BPzKu52nUL5sszzuw6bbXPNTNjJI1uGw3Hu3ViKkssHEONjZTCocfxyARYAcyiupXzacEEE/AKZsMQ573VqJbuDy6wAvzsq94tIJc3blZTuDSoImjlY36E3UCJA4lpbuBbdSvaCLM2J22UG3G5JaLdSgmM1Re2g2Hnsq7JCQA9gurczsZzeAOd7qaOeEgFxG/zqY4RK47NjrW2PJQ7HTuDdRa4H5Jufao3sBYnzTgA97Bc3tb2hRbIx5NxuOd1HtAO6bb7IWsNgPiFPKOPVENLuoI6eKiD5fFSXLHA22U7JGuNkiYkDZ2x38LrB5iydg+Y6eSCsp7axZ2lxaH+TgOazvjb4KFr9Pap18yJmrhmP8D8p05scIipnE6mysNzb8a1+Zt47rWZuEWUWUwjbTPuy2h9wXho6EnYg77ADmvSlXSU1dTupqqNskbuYPP2hc+zVlubDLzUuowOsA69y3yP1rDLfLTmJ4dOCuHJOrVjf3OWYXw8ylhte+prKKOaN4sGO+UB1AN+Z96zEuEZFoK8V8LoqCQnuQtedA/F0lo25H61c1D2tYDMwHTvqturCodS1DG01ZTsqGPNi5zQRzuB7bA/BUpntPmXTPS0iPgiGzVuc8Pq209FEaWSKnY5jCdAJcNgN73sPnCwc8+FTTSVBmqGVMp7JzopWtL29fYLeC0bH8i07mvqcFqpaKoBJYPxLi9/ZzWkVmOZwwN3q2LRvd2bQGzON725WP1rsrHv4+GzhvknpZ/zKTr5xzDquMV4rJ2Uz21LsPgsHxeuFrJLG5LgLarED3nxstcx3MeCiAUrcKDnB/wCFjdUvJdc7/jWvbZc6q804oBK19bIwCMkNJPyiSALfOsU/GaieV0s7xK5zrki/PYXW9ennjcuHL19dT2Ry23MOYMPmoTPEDFPHtFFcuDW2tsTyWBo8fweKlvW4eKqod/xj3ODgRy2BsAL39y1+fU5xlMmsu5lU22Jte1xzPRdEY4iNOGctrz3Sv8RxJ9SdMMkrY9IBaQADt5ez7dbEONmuaDqZ1+hR7m3c2tvvvfbdTGPS4MZcne5G9wrxHyZbUruBDrkHmCoKYsP5JF+Q8UDDtfbVy890TtAW6jZPlEaneVz0USHAlu+ylRKJtc2Fh0S+1re9QRARFEAuNgLlBBRDSRe23iptIaflDl18VUMkfZjTE7VqDiSdrDZFd/JTbDI86WNLj/e7o5hY0OLTY7XIUzpZLuDH6QTyafoUzKaSSMua9tgbWLuvgAnBG5UbC177+CHbkbq9jweuk3EfdFt+fzc1XflrFo4zK6DbpvzVZvWPVrGK9vEMUoixI5gdeqrzUFXBq7SEjT79vFULlTE75UnidB6bqCIpBERAREQEREEbbXUERAREQEREBERAREQEREBERAREQEREEQbKCIgiNt7A+Si0ljg4GzhZwKgNjdVCH6DIbcvDxJSESzE0IkjOp40HS0E3NjYAbk+SsZhG+omjjlZbtbB5bvbxusnQiN4c0tDRrYRc7Dx+m1liHx6amUtvdpJaCLF2/RWmdywpXUM1gVVLD6zC9tpiy99u+RcNPu1H3L0hwcx4Onp4X1BPawssTcaietuQ3v8AOvMVM9jZoqpzi1rXESEjkSLG/XkV13hTWsZi7YSbGVp3BsWHoPc7f2FUtHLr6TJq2nq8uJiF7Ela9jb+zp3yHewJssxQVbKrD4qhh+U34G24WAzRM1mHTyHo3nyt4/nWFuJetX4uJeChGAdDw27NTdrm56fbyUrmtc6wLBcn2D2fzqtKbaZnuDwdhfc2AsNj791Qa7UNEjgBbY2Gy6ZeFWZnlKWt0agetun0c1MIiQbObcdL9PbyUC1oPcdq57nlZR7rmWvptf8AG+f7eSLbSFpabG3uN0LS21xa4ujiDy6KrE8l7Gl50k26X6X59FCdy6XkCljmoQW7tZsXauZHVbjFQMMhDWtbfa/MkePsWtcOh/uRdrHNb8kO1X8jv7v6FujKXRHbVp63I3+K8nNP+ZL6Hpq6w138k9DQU0DA9pBFySdx48rK69WiZGI5Bz+UDb4K3ldMI4gG2BJGzt+Xn5KNu2hLuxa5zRZlgDcWt1HldZTWJnl0RX5K7oKcxDTIHjm0E3FvrVX1aJjR2hcNVri1xy29vkrWniqNV3RNc3kBz6bq/jp3F7S9moE32sNh4/boqzSvjS0xMStJ6aGGF5iuSwahYX236rENxGSSQxNp725uaw3t+cra2wHa7D3SQL+Ftr+5W8LYWMfGacG7r6Lnn7ymqesIilpn4ZYihw+Bzy0yF4eQdxz73Kx/MrvEMKZCII97RbHewdueay0TQxoY2Ib72N7De91UjiZMe813dvbb7eKiYrM7T2WiNQwMkFE1rLSgajsGkn82yyVNh8RiDxK3Zu3Q25jf7brIMw6Ca47InTuB4H4LI0GGwyREyMOxsAbfQqWrjniU9l45Y+GjExb+DHe36bLK0+AuLwXtGhw3uQCsjDQ0sLgGRhpO+w39qqSSvidpY4W5Hb+dc09Jht6Ii1/C3jwiKEamxDfyvsqZwwEXcwdCLBXr6i0YJddxG+3T4q2bUmztYBA526+GyznoMEzxv81otfWmPqsOa4lvZtJ52APzLHvpnwyEuJLXACx8fJZOWZxkIcxvsJVvWgtY1xG53sDst8fSY8XxV2rN7TOpY6SMb6nW0i3In6Vyvi9UPo5aKrhe5ropWy2A37pXWJATd25udr/Fci42saIKd+nTdwFrDn43XT0sf50Qz6uddPaYenOHGOxZiypQ4jFKH9rC11wb723C2ZwtvzXAvRZzQ6rwKfAp5C59FKQ0E/iO3Fvfdd+dub7FRfH2WmnyZ0v31i/zSk36bc1DoSOiOP8ASob8uV1lK8IjnfmOigQCefvClAdtcn3qcnoogSNY297lJRYe9T3072UjrkAX8yk+COUgcPFVA7a1uapHY3Cma4AW6+CyidcLT81QW52+tTtH2Kkv47KZptzut6KSi0AuLfHZCLNIA5KH41j12UxueY+da62qlJN+qiL3+pSu2tyuEu0kXdyVYWHEW2PzqmblwNlPsRYHnuoabm4IPtUShMOQ5D3qAA52sVMPYhuLC9lTSUosCR9gtO4o4VLimWqqKEOLtGoBvMkG4+hbmABy8VaYzGyagkY9oI0m/sXRh+HlS/Mal41qGyMe4u7oA3JFiDfpfb4Kk4vLWvsCDt3Rt5brYM6YRJhOO1lMbhusvAdcXafD591gQ9rXvuSWh1tRcNvMeK9iJjW3zt6TW3b8lu+FwmbJ2nesTqaL7+H0/a6jGHFzdMZHJ3Pce0e9VWl7nMewv1Ed8i3I9fmUoa1klpGtjI6N5Ee7n/Mrb9FO31d04WYmzFcs+ove1xjvHYG9x09i89cV8BdgWbKhgaQycl7e7Yc+S6nwkx77n40cMleHCZp0dBe/JU/SQwIS0lPjUTXEsIDrb7ef26rnrbsyaejaPe9PFvk8+oiqRQTTu0wxOeT0aLrpcSpTXDg5uklpBt1Jv7PtspqhodG2TQG2a0X3uTa9vgeavKXA8Z1xugpZgX7OPZ30i/MraMx5CqMIwQy1FFM2pYWuEgu4Saudh581E5K11WfUritfd48Q0FFFzXMcWuaQRzBUFYV6K3rUV49Y1C7bXv8AWug0LOyYX3LGuZfXYBo+Zc5Y4scHjmDfnZZqHHKlsLIGQagR3Wkl1z1NyssmOb+GuLLXHPMOm0E0MFryMcxgF+dr9CfK62XDXvbNH+HuHEnT0PW23tXI4McnYAYaeQvI0nTb5Q5nfZZTC82VsErYpaCRw0i7gbWNh5c1xZOmvL08PtDFrU/zekcsyGSB1r2v8pwst2wKWRsegG9jztzXD8k54kLHQyUjorOAve67VlHG6aooWyEtAuR05+C6MFLYqxvwjJeua09vLNOfKXamkb+IUWTyX7wAVYYhRv8Axm+xT+tUbjYlvJdPd9WPbPyUTWBjdUgsFSGLUrnFolaSL3AO4VLHZqVtDIWgbtNrDquSUFU+kEssshEofJ3nSX5uJHL3bdAVwdX11umtERG3qdB7Np1dJtadOvvxqiY9sRnaHnk0ncq7FXG5usu2I5rz+MSxGrrGVbsS7ONriWhz73IO9h7Lcz4LaabMtTLSwsppZiSBzPMfWs59qzTfdV0T7CraI7bOpzTU87NDzsfBSU3q1O0gOIv+UtUy1JUzVPZGodpcAdzdZjNInpMMklimcHBvRdGLrve4ZzdvhxZvZkYs9cHd5X4jpzN22o+IVWqhiqmttI0bciea0V2K1MOFmQVBcS29i/e43t5LHYXnHFKaN/rXfu9wA1XsL7fMPnWMe1KR9qHTf2HaeaWdPjhaKfswRfyKoUdGIJXPLgSd+aw2DYxWYgy8jG6dN7W3VXGKirpKZ8kTDqtqG678PUVzR3Q8rq+kv0k9tlvxCniOX6xu9+wfa3sXh/L+Uq3Hq6UdmdLHG4vve69ZYtiFVjGFSx1M2mRwN2gWt0WiZeynRYfXvLWNBeQ7Ud7LfNSYjjy8iuelskd3hw/MGU6vBHiRtK5hBDTdri0H4c9rrAS09S0aezNhYatPMAdRzG3kvXFTljDK1pD2t1Sts5lrj2/QqMPCzAZNYfTwkWvpLeq5oyWx4pyZI8NbY6XzxjxT5eSZCdJkc1oBsBuNQ+A/MkLmNaA9zmHWDz3IseXzLv2a+DMeI18LqCDQ1zrSNbYC3j4BVcS9H2hGDySUrXMqRGdLtZJuRzsfguGPbPST27tzP6O23sfqY3ERGo+vl55ZqcCwQgufyJ2tffZTsk/FFw4bBrAb3V3jeGzYLiM+GTRBj4iWcvz8/Dn5q0DWkCI6rtB1N528wvUidxuHmWjU6tCUNBaCCGnWOe4Ht3UzXPkLWhwY4AkusbnbqVASBupouAGkG3J21h9fuVJznl2u7vEEnfn4qfBra4Ex3IuNOwAba58/D4qZjX1JvBGS4ggAG5vuOp35jdWjXACx5dfNbrw/wpuIYjE94bI3VdoJsbki/XwurUibzpW0dvh6v4XxPhy7QCSzT2DNgOWyus3YjdvYNN3P2G3XwVXKjxFgsLWANswWF+iwmJUk9VjJlkJcALN3281hXBGLN2z4h7Fsk3xRMeq/wrD2RRseGbutcW3utopO6GtG40gG+ywuGwOs1puWs5i/JZKeqdAS1gJtva3Vd2alr07N7lx4r1pfv1qGwUjRpvb51WkBtssdhNUZWg6TuPBZNx5ALyr45xz2y7q3jJzCzms077HyVAR8yQb+xXsjL8+YVJjCPNViVlaGMOiHiNlj58Oc2r7VhIB3t4LJRHTtffzU3yn3K3i9ZiOGU1mJ8q9ICIWtO9gpKqJj26bG6rMBDBY8lRbJaSzuR2XVWdxtzTHbLEOhlp5xc7Em11fRPLm+Jsq1ZE10ZBttuPJWsJ7264stO2zrx27q8rlrN729itKxuh5N/b3b7eCycMY0BW9XE4uuB0K9DD8NYhw5tzaZY+mp3drrZIHWs21uVvtyWcpy7SNWx6q3pYdA73Mq5uG+SvadqVjXMrgFpHI/UqE42Iuna2bdazmLONBg0ghmeQ924FuazmYxx3WnhpWs3tFa8zK+qrg6mnkp6OckhpPM+K0Cq4iUbibB1ze31qjh3EKnfVCwcWus6x6XXJTrsEb3Z2ZPZ+e2tVdWFiLEqlMCWO0jexCwFNmmOVge5rvZZTTZhhcDYut4cleOv6af98MZ6HqPHap4g4SyCNse7HAEu+STubcug38LFV8Ie27mBha4ONxcHfyKxslTFOblkZEjgd/hz9n0rJ4XrY0R1D2Oc0jUABt4bhelW9cmKLUnhxXx2x37beWeZYBTDlzUrLW2HsUw9qwaVUqjcKWLlzUZ+ahFttzVYjlb0Qm5bDosFih0NIBG/K6z0xu1YPFbEObcfDkpjXcmfssfgo0yPcWutfn0W1wEaG9LjktTwewc4DYBxv5rZ6d12De1x4q9/tKU8cJqk9zmrNm7r2HsV1U30GytW3J59Fw9R9p2YPspKv5IPW9lbwE9qb8j1VeqvpA/MqEDi15b4hctnRVM+2u5AsruEWaL32HJWr9nWudyrmDuttt4K1PCtvOlSQG91QNmncj3qvJe24sqTWa3WHvSI3Jxrcpm2aNTzsBdWGKYlBFCQXtDrHSOZKt8xYozCqN8xcAANrcyfBa1gNPiGKzOr68uLXm7ATyau+le2NuS9tyxeORV1TTzVL2yaSTYarrz3nTMNbBjktGyqeGmzQGvII9v2C9G8QsWgwjC5bbBjDYbbnzvy9q8s5dwXEM+5zja0u0zSmVzy4mzPDy2+dcVMcTkmY8NOryzGKtI8y7Zwpw2rq8PZVVT5HBwsA4m66dFgEUtO5sjRqb4hVMtYNBguGsZ2bWtiYGNt08lbszLEJ5KUltyTfdYdRipSe63l2dPe1qxWPDQcwxHKGPRT0sgDXjU4WsCuqZUxyPFaKOQP1bC653xCp/uuWdgSCRzAv8AbZT8Nq+oo5jh1TGWBo7pLuYW2C9cle2fLDPS2O/d6S7OCCD5qJNhvv0VCllEkIINtlcHyPPZVmNTpMShvYbpsd7WslgL7pYEizrKEgcfEXQXA2G/tTcC55oeoKaDlfl5KPj9KNbfnsqUtTBA0lx1EdAniOSOfCo1rj4KYhjR3zb2rGTYwQ67WgbdeZWOfiM7yRc2vy5fFVnLWOIWjHPmWbnxGKIWaNR8+ixlTi872uDXgA7bdFjTJVS98usLbXvupmMkkJcRbfl4rC2W1m0Y4qkqamVxLnajsSd/gqEjpSBckCwt03sr5sWpwLrAcvYqtqeM95xd5eKy+q/0YyKlml7v4p6dfmV5HhjjpabAA8jsD7VcipLXERsAtvq/oTtnEEuJJBv9vcp4RO5QFHHGNUhHs8boeyZ3Ym3Hs+tQDpyRpYQCL90cvL3KnUVdDRXfW1kEN+Qc4XKncR5IiZCXuOkDSG89t1cMjgABMeq29+hK0nG+LmRcHPZSYq2aU3Y1jCTc87G1yNgVzTHfSVre9Fl7Buzja4tMtQbafcLm/LkfpSIm/wBmEWmKR8Tv81Pq/CANjbyLnusPnWHxbNOWcDh7XGMfo6cc7PkA2HPna+3gvLeYOJ+f8ccXV2OvgYACRS3YLf4XM8+pP5lrVRTVtdKZaiulqJHtIc6Rxc5wNybnrsOW3IWIWkY59ZUnLETqI/k9NVvHPhxTSiJmMPqXarAQscRc9TYHbcb8jdYp/pGZSh1tpcNrpOyJvIWAsO/Q6tz5c/Jef4aB4LXdhpksXOOmwIIBOwNj053VxTYHV6u2Y0N3N9IsC1ROOkeq1LZLa1V3I+k1hzg31PBZHtcQLvIb3uZAs432vy8FYM9J1spex+XZGdk/QPwt9XeIBGx5kELkUmXqyTs21E8e5GtmkOYQfI222uqrMtF0gle0iYi1tu9033t/QPBTqkeqezLM8VdXHpMwNkjbPl2UseblzHawB58reCyUPpK5fcbS4HVCPU1natDXDvcjYPv18OoXHWZbaXMe+VrSzYFrOTfC9tlT+9lrHGWFxtG3utDbNBubkAbX35+CjdJW9zl+UPS2D8cOH+KSGNuJOpXNuHCUFjQdtruAF9/HluNlvOHY7heJRiWixCCVjhdpa7n7Oh9y8WPwSV8gl1uYWXAFt+lwdlPRVOY8vzOmwjEaiN7yXtLXnQD0BAO4VJrP+2UzTX2oe3ibWBG/l8VOHgm1+ew2XmDKvpAZrwprKbGYPXYmu7zyAHbeXW58LLrmVuMGTsyvjp21zKSsc2/ZSHSTtvsedr9LqNzHmFezfMOijba9x48lI5gJJAu7yVOGYvY14e17XD5TTcFVTpdu0gm24VtxKvMSNlIG7gW/P7VO2Q8xuqYFxa9nDb2o1xaRcjwKmJ0iYhO8jm3c9QreqZHUQuilYHteCC0joqr9Vi5hAI8lTebfhGi19nbKtuYWrGnIc2YM7AqstN3xPN4+ZuPD2harUWeCCxwHVzdrDoLdeq7FnDCY8WwqeNzQJYAZI3dRtyFvJcSmlOsh5cQCCdVuV+Xn1XHEcy9XFfuryrmtefwdUSC09/SPnI+HUqyxWjpcVp3Mnj7VjhcDTy+KoPmEz/1xwNi1xuS5w8OfTz8FPTntmEsLQ8XsTsQPDz960iJjlbzxLmWPZQnw+rbJGB2Wl4FnAvAta/uv8wWEioaZ0jnFjXx/lNOog7bEcum/tF11mtp31DGGRofd9iWjvN25npbly+C0XHsHAq9VOxkchBIaG37v0g8/Beji6ibR22l4PV9DGOfeY4/BrOKUlNFB2kUWlxN7fYdFLhNLDKwySODiL3Zfa23znfnt16FV8QbNNA4Pl3bYWsRc+A8QFQwbswycTX021mwve19j5eXVde57eHlxEd3Phcvw+np4gBTNe/s9JBcPlm3jbfmoRiNr2tpYgNTTpLmd6wHMAdfNXEckr5Doc5z3PdpDmgWvyBPgNuvWxV/TR07KYtZMXuDrvPM/FZWv2xy3pj7548MUMHbUPdK5z2ajfvXF772sd7qiMMdHTmWFvatsAxxaTqaQDsBuBu7p71sNV2Yh7QFgEfeuLkNcL2J8bb9VjZ2Gta3sA9sb2khsjQWjfYn+npyUVyzb7lrYK048zLASUzrOcxp7vyhubeXKytzYXGx81mKiB75nUYb2j9g06ADfx5bBUpsLIMTRpD9RY8ucdANxax+ZdHfDkjHaGLRXDoxfQxmoOu4AWuAPE+NuYUggIDS821GwA3KtpXfzUxa4udlXMTY2a3fktNr/ACr/AG5bKU9nFcsdcm7Rvva3Pl5qehppKqrZDCGuN778iAkzFY3JETedQi1jHvszYOb1aL28gDushQ5fnk0yzu0RutYFu9jyvfYLYKLAmxytMrGyTH5PduWjw2F72WebQ0tJA2SoYyzLBzAN3EchvuRe11yZOonxR6eD2fOu7K12kyiySMtbTzS33dcFpAO9r+HPkr+HK7XxNjmiEcNrW6W9vK6u6+vr523hn7OJoBjYzoOQJ25/UsbS5rraMOhqpNZY4jbr4XI2WM2vb1dUY8GP01DJjAIGDTA9r3Mubl5dq+Cp1UGGUlzW1piEYAJaQbeZt1KqT47S1dOairkEQAADRs5zuXO+65/i2IzYpVSPjDjC0nQLct+fxU48dsk8q58+PBHwRuZXmO4rQSO9WwxjzGw37R5Nz7isI8PDj2gIcdzfmpg7s3W7Nrrcw7dTw0dRUPLIIi8i/IbbLurWKRp497zlvuYUEUXNLXFrhYg2IUFZUREQEREBERAREQEREBERAREQEREBERAREQEREBERAREQFU7Qva2NzvK/l8VTUzW6jbyJ+AREwzWHSTHtGNk3sbd07HY3ufr5FY8t0Tay8WcSBr523+3RXdBK8EQtLNRLm6eVr3v/ADKyJlZCxpaC0uJALbnb3KzCvO4XuGFk5fTSsBMjNh42Jd9Ft1vmSJoYaimrRVmJ0sZN3dXNFnW8RvfbyPJaHgj29vvGbbl9iQXEAmwA5fzrYsDnkopPUWSNcIZgSDyc61zvyP51W0ba0tFb7l7JyRUiowdjRIHB7O1Za/yfHfxVhnV7IsNlBcA3SeY5e3yWO4U4gaqhDWu1iNmhr7WuPzrHcacShpMAnLntjJBY3Udt1jljT2Mdo1uXjZxcWudIdZAHeJ5XPL6VKx3dbZrTz2tdQjcDpZoBN/b7PpUx1Nu8tBsRe+3xC6Hja1wkc0AlrHXuLnbyuot7gI21Xta1/tyCi7QAC7VuSNrEW9v22UpLbBpt17wPzqE+YSEgm4FvJVYtUbhIARaxPs3O3uCpEk81PFs9hDwDfcnkOnIqI8pnw7Lw6i7XC7lro4zazOQGw2W5x0z5GlgOzT3SdyAta4bgNwWISH5Xg69j4X9y3QNdaziGn2rxMs/5kvpcEf5NfuUW0jHmOJ8Gogk6vr+Ku20kMIu2IBpHjz8vpVJ0wE7BouBfU7UNPnf7eKrvnhNrMuC0m+rYgnb50mG0X0gxkUYAfDYtGx8FN2BmexrW94k+PIhVo3wTNOpj7gcwNj+ZVIO+SWF5aXXHK/sUaW94ptZtrYHC48/ipo6JkjO0u/fflurx8BcCGhxINiAdwruj0NaWd6/sP1KJIvpaxUNvludpJsbjf4Kv6iyKBskbjZxJPWyu22eC2Z1gNuXLxv8ABXEUYZGGunuLk7tVJ2mMkRzKxja2Jgcx4Jtc3CvoBrsGOZc2t/g3UWiEl39cNufEcveFV7ZsTmhlnAm3Mc7KnbO1rZa24TRkPdpYQSft9SuBGNhsXDeysY3NM0khc1oN7EmxVOOaT1gjtmEeBcQrxMx6MpiJ8SyPZxONwwHe1uluqpSwxAOtG0G9uSlEu2zm8zsVRmmkLXX7ttid1eOWXMLaSnjbdxY258vNWdfHfSA29gPcVfgseLvcQW3B8NvarSsDXEFly3nz/P8AbmpmOFazyxTmk7OHP7bLknG+MikpyQdn7HxC7BIzYE7WdYgb/QuX8c6cjB4ZC91g8Gwb9J/oVel/1oW6uf8AIt9zU+A2aPvcz3TwSy6IMRb2DrnbXzbf37e9e0YK+CaNpa8bgbHovnQ1zmuDmuIINwQdwtpw/ilxAwwRspc012iIWYySTW0DwsV6HU9LbLbuo8rperrir2Xh7yE0Th8sH3prYebwOnNeKqf0geJ0AscZhkH99Sx/mCy0XpM5+jYA+mw6V3MudG4X+DguO3RZ49I/N2x1vTz6zH4PYGpvLUDZRuDsCF5Ii9KLOrRd+D4a6wG7RILf+5exZCl9KjH9jPlmnktzEc7m/SCq/smeP9v6wmOr6ef936S9T7k8rKDh5e1ebovSoqQB2+T6hvsqtuV97tHn8Fdx+lHFJZoyvVhxfYtMwv135bcj8D4Klunz+O3+H9V46jB57/4vQenwTSR4LgDfSWlfI+NmVqgaebjVCx9h07/BQb6SlW+UMGVZGgs1anVVgD4fJ581jPT5o57P1j+rSuXFbiLfxeg23DrdFOBfmF58g9JeaXs9eVp2atyDUbjwv3PJZii9IjDpHaZ8Fr2Ovv2el1viQrxjyV81O6lua2drs4bj4Km4v18rA+a5nRcd8sVJLZWVsGm1zLAeRNr92+yzVNxZyhU9+PFWNbyJfG5gB9rgArTbXmJ/JMUmfDdOyNgXEKPYb/KWtQ8RMq1D9EeO4a5wPIVTLj3XWWhzDh07WyMmY5p5ODgQo76esp93b5L/ALE2BDhZBEd7n51QjxWifa0o3/vlWbWUz9xIE3SfEqzW0eYVNFubk0jna6h20Jv301x32kCnUb4OQtsqFZdzA3kHCyuWhpsbgq1xaZsFG6Ukd3fny81Mz21mSI3OnCuNeBtjkp8VjZcvHZPcenguSyizw1pZcHvHlsvV+KZYpM44T2UzWPjfZ1vctSn4E4Q9znNimGsbjXtyXpYMn+XDy+q6ebZJmHn0A6mts5ms/KIvYfV9ahKxkcml17s3LOnht7wu11Xo/wBEbujqKpvXchW8/Adkps6umFxYd3rfyW3vI8y5v2a/hybB62TDMTgq2yPHZSauVzY9F3bNOD0+a8kStZZznwam33sbf0LWncBKpm8WIOBtudG59hXQ8p5Wq8LwUYVVydqIm6Lkfi/FZZJiZiYdXT0tSJrbw8RsoizERQ1DXgh4YQOYXZcmZDwmVsQcJnC2o2HVYPiplKry3xAfWQR/gah+tthy8ft7+q6fk2WMxU7Q4tBaAAN7m1/as+ryz2RNfVPRdPX3lu/0bvgGTsIEMY7J5cBzIWwVOVMNkpHM0d2xsHNuAq+Elwp2uBDr8vIeCyE+INZCWB1ydg1eZSk5Z1D0M2auGvdbh44405ROBZifNRUrhTPGrU1vdXO20lU9naNppS0fjaDblfmvcuP5cw3FqQuqYmya+jh167rWMN4aYINccVI1jnd4MIu2/wBh8Cvdx7rSKz5h8tl6utskzEeXjwgtNnAg+BV/Q1PZFr2tFwbbnYArpfGzhnDldzMaw6LRC92iRg5X8VyhplMZIN2t5jnZbRO14t3REw2OLG6bUAQ0t+TcG2k9D7FeUGOQetamtaSCdV+Vz039hWniV4Abtt5K4pa10UjD2THaSehub35eHNU93Rr7zJE727flKsiq4HiGNurUCbbfBdUydR4hUQkRSANLiTY8iuJcOsS7aOUtgiDdtAPMD4romWeI+DZeqX0mIVkUT3SFveNg7r8bKvU1mMFYel7PyVtkmZnTpBwzFYnAxyuJNuTvzfFVG0uNQuHfPd5XPylqdTxqypAO0+61OGH5LmuuAPNUqXjhlKaTQMYi8/AFcHbP1ep72nzj84bZVy4rDTyGYOc3UTbyXHswVb34pKGVDo7ylziHHTqAHz20g+BHmu2OxKPFsJdUU8okY5t7tOxuuC5hErMUl7Ys1PcXWab925Av4GwHussbf6u/o9Lop/yp+9kcAl1Sa5IyW7vLnu21O2vbwXSsIwET0zaqTfa+3IcrLj1BJKHFrddmuD9mlwBG4uB7PFbvTcRvV6JkQuCQNQDtwQLkEe+wPj4c1z58c3vuI2762nXDqGWsP9VD5mnYHSLfFYLiDnJlFA6gkeGOedAfa9vcsTlXiIZHy0zoXFgsWOA3I0i9zcgm53F9rha7xAxWllxBjHNLZWO7TU0m/gRYdbcrrXHkiuL3NfPq47dPa/Ue+t4jwxsWL1Msvq0FQ8Nc8huu4OrXsbcrEC3tK2fC2apI2zi5lPe23J6bdDyWjYXNUuq4pz2hB1hkhaXnUdRuQASeZ2GxLfIrZcvYy1mJggvkZ3XwgC7WsFwegtZwIudzssM+Kdbj0d1LOm4Mypob1Ba5wItbwV/iuICWlcJWlp0kBx5DZYx2a8MhjivLGdVmm55k9LK6xSKKqwztgSNTdQau7oLa+Gs7eF7UrNo95krpyPHczilxd9DC8nSRfwB81l8Br/WpY9gXPOwHguS4rXyHG6h+sNcHkXPtPlbqF0ThritG6uMVVMO00XZqNgvc7+2vdD4ecfvL9sccupwYc0MDnt3NrX6q49TkgaXPYQb9eis6nMOGQ1MEHbaWk27zgLk7BZmqrqWWAQxvBvbqvM9oZJt0d49Xq+z+nrTqq/RaspYi7XpF1Nik0VHRSOLRZjCT7AFcRuiEd9YJ6hTYxSQVGGSF52cwh1vAhfG9N0c2t2vqMmXXMvDue8RpsRzZX18DDJG5/XlYbArXmFrQQ1n4ti7wNlkc0U7aTHsRo2vLmwVL2NBd/ffV4LF2eXlhFha29xy9nNffY4ilIrHiIfGZJm97Wt5mUri8PsOTeXgQPsVJc2sqxbpY4lwI5Bwud99h9uSoKZRAtxyBXNp6wahYAtJIvfnYfStOW0ZEwyvr8SjFKHaS+xsDuPJaYZmLxpF51G3qrJePh1FHSyuvZobsb322Wy+oCaQSk2I39q59lPBaimijlbI+NrSNh5/H7bLqNM/XSsBjDnN2B6rvy0ikRMR5Tiva+4meI8K1FTMY3V1vYqqKNkrWtPeaAAHeO3NUIvWI4g7TZzHWHLf4qvBUNY4tbfc3aT15e9Zc1520nU8MhR05haD8Vd9o2wsVaduXNBbbcclcwM1MBcfcvMzz3ZHoYoitEr5W8r2UvbxtdzF1JX0crmExm58eqwFVT4vCCYn6v73lssLVtHiGtYrb1bIJmAg6hZVGTRuPNaS2sxhr9EkcjRyG11eNxCr2L2uaCbclSt53qV5x6jy3ITtDARZWD6yPtbE8jusfBVPfTizrnzWIrKtzJHkvdq6DoB1XdbJ2ViXJGLutMNqfWRWLS8XVEVMQN9QvfxXPKnFa91ZGIpyG6hbxPirrEsRqYKV0glIIFjvsvNzdb3TM68O/F0c1iI35dKpqyF7BZwKhPWU7XbvHLndcVizFizbujrJA3UeTuv2+lU5sw4tL8urkttc6th4/QrU9sY611NZ2tf2LltO4tGnbGV8A21gn2qjU4rBGbdq0b+K4s3HMSjbo9clFjbUXEWVOXFKtz9L61xcTfvO3U/41T9yUf4Hk9bw7W3GKWaIlsrb2XLM/1kNbirNEhPZNsbcgVg211Xq0tmkAIuHBxsedwracmW5kcHOuRdx6+C5+q9p/tGP3da626uk9lfs2T3lrbWDmtDnOJJ2IbblYjc/Mq+FAmsZcO7x71zyA2+lRe1ug3eCCC3R1v9hyU+HRvbWgFvW48dPgev0ry7Wjtl60RO2/0oHYDSTyG6uC06RcDn1VOiF4ARt43CrSMJvc8xcLkp4Ut5XNA1zz2bmkjmtlo6SOMhrGjkA5x5lYrAoNQ3aCdW1+i2SOJjHd0G4536r7j2fM16WsPj/aPPUWVm2GyqDfcqRo6qcWsulzUUZ+Slispqi9rKWEeKiPK/oTfJud1g8UNmOIF1nJ7adlgsScNDiNVjzIKR9pH+1jsGAMjrjcn4raadgDBy8tlq+DXc+TTc7rbIbCMee60v8AaUr4UqgdzdWjR3tQKu6nditWCxtYLz+o+07sH2UlVfs23VCD5ZFrhVqskRgk7clQg3fY+FvJc0+dt6+E7rhwFvLdXMI2ta6tS78Jtvv8Vdw20ja3T2KaeFbQnk5WVeKARQAkd525VJoBlbf5N78uaoY9jEeHYfNUbuka09m0C5c48gujBXnulhmtqNNDzXOMazNHg8L/AOt6I6pz0Lj09y2F76fCMNJ1t+TsVy6oxaqwCeoxquewhpLpG6hcuJ9v29yytDmGrzZTgxP0B7dTR4jyW+SdRr1Z4tTO5cq4xZ9ir6mTBKSQvsbueDtq52Pkty4DZJ+5mEtxKqg/D1hDmlw3DOY+3msbifBimxLH4qp7Hub2naS7kA39nt6LuOB4SzD6VsEI0hrQ1regtssqRWsbRNL5Mvdf8GOzXjNNg1A4OeGta0km9rLg0OcWT4zLURSP7N0lruPIAfz3Xpity3gOIQOgxGhbUl4s/VfdYU8MOH2vWMs017WuBZct71vPxS7Kxemu1y3BcfFc/s6hurSdne7ktmo20rJ46hvyhzC3amyJk+mu6LBYWar8iefisizAcvRhunC4O7y2XN7qK27qzp0+97q9toW2CV4lZoBuBYBZ0EG3UlUaenw6DuwUkbAfBtrK5BpwbWtZdW+/mZcuu3xCXlawULjlZVHPgaNRNh4+PsVF1Rz0M0AdSLk+5O2IT5TWJ57BSvlji66nK1nrWNuC8+211aGsZq1DYDne5Wc3ivhetJnyvpppJQQX6W8rBWbqUlp/CHfkDyRtU095zgB5lQM4c0ODue3tWNrd3lpFe3wChh5v7zlOIKVoILdgN7Kmw6+8HXBUj6iljuX1UTC3m0uBPO3IfbdZzMRytETKr2FMDsSeY/PspfV4zsCR5rW8c4mZDy7qZimY6Nkmr9b7Zodv/e3vy8loWN+lLkfD9TcJp6mueLgFkZDb+12n5rqYib/ZjatrRT7U6dcdROkdaMusCeioT07aY3nqoY2tFyHOF/rXmjMnpT5kxBjocCw1lI1wtrlfqI9wsFzTHeJedcxOP3Rx6p7Mi3ZRu0MHuC1r02S3mNMbdXjp4nb2FjHEDIuWmOkxXMFNG4fitdcu93P5lz7MPpO5Tw4dnl6gmr5XNJBtYA9Ab815jgoq/E3drqL7nd73X9q2DDcttimM7e9Zo06xtfqQQrzgpj+3KleoyZuMdfxlvWJ+kTn/ABRjxT00NHG893s2lxaL2Pv5LT8SxfM2OPD8TxeeqcbuH4QjQ7pYDbyWSo8uubcOOhpN2tBF7bXFvtvdZ+ky5Swus1gLj4k/SFnN8dJ+GHXTps14+OzS6fCKy92RgvkGtx0379uY+CytJllzmvMwAJJcSNtz4+6y3WnweJtiYTcWFxtb7fnV/HhWrdjCCD8kAkG21wVjbO68fR0jmeWlQZZigYCxhcL2FzZX1PgjWDs3tIj5bcyT9rLbRhUjo92vL9w0HYK4jwp5AY50YcbG1tyfDZZTm26IwUr6NWiwrS3VbYAdNrq4GGta3m2/Vo6eS2b7hhzQwSOLb3O3LwH28VXjwoNabOLh1vsRZUnKvFYjiGsDCy4aywatr+fRXLMJ1AkGzbHTYfnW0RYcyE6uzuTysPnVQULC7VoJO97fb7WVfeLNUfgsgLdNuW9x8yiMGJ/B73aAdhz+2y3AUQAPcJtY357qf1MXAFi4jlyvuo95JGvDRX4JK1oeG83X5cwQrepy88g/g9jy+vyXQhStDdTWadrbi+91TdQajbbSOfeSMsmony5RWYC3s2tdGGuAI57XWvV2BSNPawvlje031AkEEHYfHddrrMGheSSxo2uBa+3mtdxHLpmYWNDgdIsQAL2t5/a62pn0xydPS8MLkrjLmvJTY6bEan1+ma8NcH/KA9q9G5L4h5ezlStqKCojZUuaNcLiNXsXmHFMtSsI1Q90AWvsR9KxsMtdgFc2swOrfT1IJtI13d5C1ztceI8ltxbmrjthtT7X/H/i9sm7tiLOHVRBJJb4Cy4/ww410+OmPAczH1auOlsctu7KR05c79Ph4LrjXseNnNNxcEG/PkohlNZhO4lvetuN1K+xBcALG4KnaWPGknUDsSpB3HFpAIN+f281KIY+paTzJ52PsXA+IFIcDzFKxp0iZzpWWNhpIvbbwsfgvQFcHRyNeSdDha3muTcXqQOhpcSDf1sujcb2G/IfSubxk07MMuaFzrapA0l1tJHTbqqlPMHyjuiRwF7OPMe1WM040uYyKwaeZ3uL2v7rBSS1GmaOMb6iGnukAexbdrbv1C+9YikkDn9x7iRYCwBIKwlVGySaWN7yeyYHB1+bSNvzK7q6nQ5scrA/RISHarAm3T3e8rCzTukqRIA+whDyfEC4HPpsPgr1hhltHENcxmlIaXt06N7EtA39vJYfCu0dKYS8sYe8SB4b2JWxY/PJHS6mAFrmkiwvoF+tliMtQsqJZG3aJNTbE+Bvf3L0Md9Y9z6Pn8+HebUerLM0tc0Ds9LN7AdSVexksYLOGlw2bsqLKF7ZXVbj3HhrS1u1tvlW5crfBVWxaWOaWhxcbMI3Jt7CuW07ehjpNUrnxSSXc5rmg29p/PZUp3AQOETNJb8iwA25W+YfFVqimETXyxt1Oa2zbg3IHS/hz38lbmLXKOzlBjiAaRu4l1up8+filZ0ZI3x6rKGF8ZM8zTyG5d0VIBzpWRubbVdzdQDiDuRdZNlw78KA4atJAFrKWZzoHSamMHZi7nG9g3e55b2F9hutoyTtzTijt2xMsNPC9kTtL5G3DyDYWJvc9Rte/tWJqnF0heCDfvE+Z6K9q6sNZ23ZmOWQOaI73AZcg6get7/ALGufqBJ5nntzXVTiOXDk1NuEC4kWIF73uthyZTGWtfM0aiwBpb5He/zLXFv/AA9idFQvn7MF0khLN+gFt/nWXUW1jl1dBj788Q2CiptFWJZXkXbfSPqVriI1zATPDbd4tP5NzdXMrXyVDREBJJ8rU42DR+dVsRpL3qWNe60YuQ25PWy86JfRXpuNQtXtoKWDVK5rI+Zc4A7n2rFVzcBmgee1D3NbdxcO7t4LC4jU1OI4m2KdztOq4HP8GG25Dlc3FzbpZYXEpn9saeKQ6dy6x5m58rrqx4u6fLx8/VdsTqEtXW1FdJ2UZ0xA/g2AW5fnVP1jsmGCCUtYTqc4c/Z59FTZLK2N0DXadR3uNwFe4Lgr8UrfVnag1rgHEDe1j09y7eKV+jyfizX+cytqKl9cqeyb3Wlu9udlvmHUDKTBgxsDY5LFxu0XJ6X+ZZPD8Ew+gh7NlO3tDpaTa7jYeNlLXNkEL44GSBrTqA2FxyIHw+ZcOXN38R4e3g6P3Ed1vLltYLVczdLRZ5Fm8tiqKucScH10rmggE7AtLSNvAq2XdHh4s+RERSgREQEREBERAREQEREBERAREQEREBERAREQEREBERAVSDQJA6R1g3f2qmqkYG5IuDYeAv5/BIRPhf0kbmPisLtLzp8jcj7exW1S9vcYBbSXXsequaaQl9PDs78qx32J+P0bK2rI3hwJjA58uZ35lWljX7XKrhNRLBVxyR3Bva45+75gtjjih+7xEJFixga0mwJtz8rm61ehPfH4Sx+SBa97+HstdZ2eRjK6CqaHERxM7QWG57u5HUb801wWnVtPUPB7E26KWnMjCXDQdPha1vdYLSvSFxZ1SXYVBJqeLv0gfKA+UPba6y/CCaGSdk9U2RjRIDG75N7gEbeC5/x/Ejc4tkhmLmBgeA09dV7G+x2PuVb032vRtlimKZ+cacZbpLQHXbYmxAG/kptMj5Hamuc47G4t7CpGAbXO19/Yqkhf2hv3dXhyspcU8Twphwb033BsfJGuDN9IuBffdTANAGq2zrbdftsoFrNZLSA0k21eG6JSuJc+7rAnmpmguJe11nAi1ha2/PyUr2FrtJtfyVzRuZGRqaCXOAJ8LG/5lBPEO6cO7NweNoOzrghzBa3tHXb51t7WizZCxpAvbZaxw9iD8HY5rh8oi4G+xW4GkD4zHrFjsvAyz/mTL6nDGsUQspaSCeUS6o9Q56mkqeXDIJgHGWJxtudJvy9t/er2HDHsDWskNjva5Ku46OZtryu3F9iq++mFvdwoU2F0kY0RmIHTpA3G1lcU9Doh0AsIH5LyPtyVRtLUOFxK8AefJXbIX2a4S3sL2tzPJR76Z8p93EeFNlG5oDZXgOtvplI3PuVempooZNTXXB8ZSbKjJHO+QuBsBtYgfHzUOwqARqLQ2/5AUe9Ix/VfPjDyXNkO/TVyP2Ki+BznCz3AjmbjdUqdkjbF+m3LZtj71Wk0gF1hy5J71Hu1M0soeC2d+/8AetVaOmfHLq7RxcOZLALfDqtdjxSWTETCYrC9t9XJbBFM0WAYNPtO6mckQj3cqszJXtcGP0bk/I3WNdTSvfZzo99weyN7q7mrQ1jjpuW73vvfzWunGaj1ixBAMlrCTce5TGSLI7JZ2ndJGwteQSdraTYq2lOs6WOA3252HsUtRWmFjHOe/wCTckO325qzdiT2G9pHb8yeavW8KzSWUp2VJY20rS5vLvWuoSBz3WkA5WNje6sGYk59r6hc39vkryImRosCHEg3KTkrMIikqb2i1mgEE2O2xWhcXcDdieDt0C41BdKhw+5BkHS4WC4lUUNPlt85Hhufas8V+3JEw0y176TWXmaPJsxP4VxbfcAPHK/iR9r+SuhktpDS6WFrSdLXFxu4g79fI9AtgmxCOKVuw5W8QPAlIK5kpOoWAsACeY6L1JzX08uvTYe7TEwZHhdqMhY4HpfkB4Wsq1NkekABuO0sbBx3I3HLbf3LYKesgZG17WX3tY8tvJTmp1aWgBoLgdx0ufm5LOcuT5umOlwa5hio8pYfG1odoYWtsC5u9vDe9lkKTJ+GQMb2Ic1j7ne4F+u5VzC062vnD7Ha5bzAGx+fkshHNN2ehsOkNOkX29izte0+remDFHPasIcrYY5xcLW3Gm9rbc1W+9vBWaWRs1PsflO6qoZ6xgc+LS4aSA3e1/qVOSsqZGDWxrdrCx5b+Kr8U+q3ZSPEKYwSg7OxhjuDa5ABPlyVP7lUTWuApmgE7tOwvyvvdVHPqHENbK25bc7clFzqlz9D5Gg827bOPLf4qeU6j5JZaaiZG17KSG2oG7Rsdulh42VWGKMyOd2MYFrfJ2Vj6w9u2prAbXH5PM7KY1L2uc5ktmkjS6+/86aki1Y9F7KdDmujDRpvps3l7fttf4Ue2fDSFhe2MuHdAuLHw9g/OrI1LJJGsa94aTyB6+PzXVJ1r3bLq1NN7cio0d/O4YercXzFxBBt1FlKx9Qyxjc9pFnAjYi2w3VWWAmcsYwlxOwJVcQvi7jRuWHz8re7mrMojcrrCcczJcU9PjeIwG4JaKp4Dbcxa9l1zJ02Za6FpnxmoeRycXB23ncLk9BTMbL2jw2ws4m/O67Rw+Y/1ZrSy34xuOi4etmK13EPS6WvwzMs/H93o+590XuFt9TRsbpPieYoHsa2oic1zrG7Df6VliwE2N7X3VhiETu7pPM73XBGSW8VrPoyFNieL9mHPEZJ8DsrLNWK1seEy6gC7QT3ST8yvKWzYGi5PkVi82tLsLkLbkhpIsOvRIvaZ8qdld702LhfVuxHAGSvcHdm4xXafDxW46AvP2S8w1uAvaKOWTsX3a+Oxt15+B/nXXcGzZTV0YL3WNgvY6bqqUj3dvR5nV9Lfu76+rYXxAg3CnpqWJz+/Y7bAqwOM0t7GQKUYpE892RpFrk3Xb7/AB/Nxe6v8mSlgjEhDALKlJTxlhGkb+StmYrTAAOkbc7c1WNfAR8scr81PvaT4lXsvHo4lxtym+uY3FYaMSGm7zjpF9HW3XotVyZE+N8csTzpPyhfcELrXEvMWFUuB1QlOqR0TmAXFiT5LieVcQqKaBnbAOaTcG1nA9Lrly6muol04txbmHaaDG6elIifUAFwsARyPT2c1lYGtLPWWSXdz9oXHpMwNbWOfoeZRZrWatgbbk+8hbpg+YO0pwGSh7A2xB+UPJa9LWuOHg+0b5Ml/i8NxNQyR+iZ7fDfkrynpqcHUxrHXte/Jc3qsWqTMJWOIJNrX2AW05fxuSUtbM4Ejlvy3XXFolwRWa82hY8Wsr0+P5UrKR7G6ZIibnnqG4PuK8TVEDIpJYDqHZEtsbXB6r3bnrHKGiy7UVE72gCFx3PkV4YxGoNVLUSgNaHyvf4k3PRb11udNa+eFvTUUtSCW8h9Hj9PwVamwismqWwiIG7rXJ2PVKfFp6ZgbE1tg2xB6jcW+dXWH5hqqecPETHE78t79U+5r8Xr4dHyBh1bRwTulOkgDuaea0/PLZJMXn7F/dc8hxvawuBew+263DJmNVNfHIXtLW6ABsNisPmJzabEJ6mdupjSA4t21DqR8VbLea4olrhx1y27fENVqqB9HRWmiLWzXIc92525/H57qXLeEVGJ1sUMcPWxJHsK2jGpcJmw8Mo5XyRMu60ltQFhtfwU+UJqSkq9TontsdTHE9fP4LltnmI1p14ugrN9Tbh6TymG0uXI4Zn6SI2teCfdzWhZuwyOeSWaMjWXlzC0CxG5LdupJvzO9+W6x1VxFro4/V4YgBpIB5/FUcDzVJV1YjqwBE9w1l9wAD4X5815d62me6IfWdLatZ7Y9Vm2lxGnvEyGVx7MEGN57gd7PHqFseFZeqJWOMmDy1M7Wi/akFrjbVsQNyXbb32G/gt5o8LwoRtkayIgi+obaget1u+AxYZHCI2MaPgs6TbNOvDrz5I6avdqZcxy9l2ehDjX0di7U4SFt5bkn5RHMgG1/P42mN5bfjEut00ga3cb30+O3iR13W9Z+xinwWA1Au0N35bEErn2EcQKeeYMlbfW7SLDnutox1pvnlwz1Wa9o1HHyae/DX0Vc6CQDUxzmXc24a8E6dvO1txbc7LO0TKirlie0PYHljxeztrX194O3INr3uLgchdbrS4RhmOu9bdocbus8O3bcEEXHtK2XA8rYVBILNjNxqA8On5rLn7py6rEPQveuGN2c4ocHlxHFITLTTPb2pcfWJNmj+9aNh7wuwepMOEertbezNIHkqGL0eH4fD2o0sLBe42JVhQ5uwxzezNXGSDY3Oy9PoaVxTM5JjbwvanUW6isVx1nTztxGynW4Fj81WIT6vK9zwWjkfh7vcsHhlZUQyh7NY3uPP4dV6UzLR4Vj9OQOzdrFh1WPwPIGEQyML4InkdCwLLqvbWDpMnu6xufo8bH7EyZa+97tOOU33exB8dV2kjgwamh4cbePzeK6nglbUspI46iTvAAaQSbFb3PlDD3UZbHC0AgjuhalS4BLHWvpzchjtj4heX7R9qWz4uzt7dvW9kezcfT3nLa25heT4jNE0BjSTbmOassezd9z8FlNbLoa2M3Lrm3x5raGZdtTF1jy5rzZxvx/FqPGH5fkAZTbEu6uafzWBXn+zuiy5s0R4j1+56HWdZgwYZv5mPH3uX48+fEMRq8Vjgf2dRKX6gCRYnle/sWMcHRmz2FoLr28B717KyVk7J1Vl6M08FLVU8kQIDgCTcX3+ZaNnfhPlSEySUVIyFzjcgHbnfkvu/dzFdw+J7bT+LzW55dfZu/g0BSrdc05UoMLDuyf3rXNulrLSyCCQeipvZrtntlXoqb1qdsV7AkD7eC6tlOpocE7JxpzI/xAsbgHx5/ay5jg7msqQX20E2dv4rcqZ7m6XRutGyxaS7c7+K6cE9vLG1tW5en8oYzhuLUMTmObqsA4WA3t83Jbc2mZHCHNeRbe4PNeY8lZqrsJr2sMjnRbiw3IP2+ZdywrM0lfE2Jrbk+dxay67Utm+KstKZa04tDMVNcym3DzYXO9vf7UwOuirHua8X0u2d1WGxaVwpXvcy9zYALnOC5yrMKxuandI7QXiwPhZZdTumOe2OW2DtteO6XoMmBjblzfaVUp6uMk6HAgLRaPM7q6nDi4DWL3HKyuqfE9EnaCUAHnvsvA95Mzy9iceob52rS27bbqAZFJs5gv4rXqXF9TflCw5G/MK9pcT1P0OFut/FddYtHlzW16Mi6gpnHdg3VtVYbCW30g/mVSStAdZSPrQWljhdaVpN1LX7FhHRljHA3WCxf8DIflcri3VbpFG1zNz4LDYxhzHnWRYrDqJ1Rth1Nms4PhpxCq9YcO6ACdvmUucIWUNBqJa25tystnw6njoYb2ALtzstCzriM9fiHYsaTHFtt0814vUV1X6y9jpd3yR8oa/GA1gcHDncDrZTOaHN1FhudwQpOzmjaSG3ty3v71Gz7hxebWvay8+YmfL14mEhc9ju6N7XPipHNczkQ0Dx9vt8FWeXEhoabEdNrKBaQGvLSbm3s25/MrxWfSFdxMqLZXdo2Jzbkjw5bf0qL5iXadJD7XBKpuic5wBbyBFxsR4bqDngtEOoEkWAPgp0rvZIHaHNDdJcbgk28bn4Aq5wuICrZZz3AuBPIuOys2y6e89wJG3LmVdYUB6wHMaRd23S3kq34rO1qugUf603YDYWAU79IN22ab7qnQWEIFgLDxVV3y9zsfNc9PDG3lsGWyPVwNue9wFsW1+a1TA3ltwOQOyz5lda4PNfY+z8++nrE+j5brsP+fMr8EWUw5LHCZ17eSqCd5FtS7u+HH2TCvUOFrDopIVTLyVPEfFInckxwmnPd32WCxEta0g3HXmFnJet1gsS02cBtzVo8onwscGB7R5B2Bstrh3jabdFquDWu8C1tS2qC4YBfotL/AGmcfZU6rdv1qzaTfmfiryqHcuVZMuHX6rz+o+07cH2UtZ8gWPW3JUYNLX90qtVgFgGndUKe5cSQuafLohM+9wS72fzqo+o9Xi1fMpJAbgXv4qliJIpCSFNfEonmVhLmumhke0uJLTY2WCxjHIa6Vge8iNrtTr/bputWxPGqemqpW3sddiSVgq/H4pI3+rS3eRYAu+T5rCOoy1nht7jHMblhuNWcsPbhMuDYe9xqakgv0ixABv8AUpOCOZTUQOo5ntPZiwJeSR7PJc9zk71jEw0g7gXJ38VmuGdQaCqtICWkmx2uDcbk+H1LpzWm+LceXi7mM258Q9FSYjHSyB5cCABy5rPYBif3RY6VrC1sRIAPVctr8wU8DLmZrnEAfK3PnZbrlTEW/cCOaF2rti43vcGx39y4KZckRMWe7NKTETDbvWiW3uB15Ki/EI2/JJJPRYSWvc6MkE2PgpGyvc4bbdfZ4qNyahnfXNXdt9aGtbFYucCTzWOibLIAyBhcT1tyV/BQRxyB8hMkvMDoFau7ImIhGGesqiTE3S2/yjsLK8haxguXl9ubnfJv5DqpJXtYy0zgQNg1vJU3zgAOmNvyWALetYr5ZzO+IXDpbkltxbbW78ys5qtwJbETewF78/qVKoqXyACK9zsAsXi2NYVglOanF8TgpYxsXPeAqXyekLVp6yv3F1i+Qu3NrKmXFjHPc5rGjmS6wsuK5t9JnAMOD6TLNDJiErSR2rjpjH5yuMZp4v55zWXsqsXkpqdxv2NOSwe88yprgyX+jO/VYqeu3qbMnFHJGVGOGK49AZWAuEETtTz5WG/Vcvx30p6OJ8kWXMvySAamskneGh3gbb3HuBXnVznPcXvcXOJuSTclQXRXpKRzblyX6688V4dMxj0huJOKvPY4jDRMP4sUId877291lpWL5uzPj22MY9XVTSLaJJnaP4PL5liEW1cVK+Ic1s2S/m0iKpBBLUSNihYXOcQAtqwfI08r2vrnaSN9APNTe9aRuTFhvmnVIa3Q4bWYhII6WFzr9bbBbTgOTmzBk9U06gAXAm46+S3HCcvwUJDGRBulve0+B8D7fzrP0uHtDyAARfUR7lwZermeKvZ6f2bWPiycywNJl+FlnviFgLEg7g+1ZKPDYzC5pY0N2HgSL39qzTaGPtHEOBA5C9lXjoZSC3SQL32O+3L6FxTlerXHFY8MdFh8IJjsNVgDtaw6b87rJ0mGagW37u+3MH2rIxUMYcDbVzuQOqyMFMANOnbmd1lN5mF44hjoMMaA4ObytYdAryKhjtokby8trq8bF3tLTYWuqvZ2AdY2WeyZWjaNjXag0E8hfdRZE0bNBBBB2KutLz5AbgqLI23JF7dfEpMm1v2YGkNBLha4advepjBcBtmjwurmNrG6udyAL2US0dC255XQ38luIg9pbfY3ubc/f7voVQRQkBwjJJ6nmqtw0nSy9hu62yhpfsHO6bGyjeyEoaCbMaLDe5G5U3ZsZ8mJlyLXHj4KLQBdwIty5oXOIGmM7Gxt1UCIYAdT7XIvf6FFjC8nT3hzsVUbH2rdL9tgdlcxNjadJtfoVnM6XiFg2ie+5Yx2l1yfYqb8FqWgAMs/rbdZ2CPUS0nmLLI07YgR2libWuetlXvtvhPiGg1eU6maI3pXPud333WrYzlJ+4dGWOaNxbltuu90vYlofpYC07K4lwjDsQZpmpmuDhvey6MU5J8Mb5qxxaHkrFcuVlDbsr64y0sIFi028fdZdP4VcXqikkhyxmt92EaYakm3uNuv0re8f4ZQ1THvw94a43Oki4332XH828PKqlEjXwdjKAdD+QPvXVGTu1F+JYe6peJnHy9LxzRyFkkczJGObdrhyPs+KqStDmC3Nm/XdcU4P8QKqKoGTMxvLZ2NtTyud8qw5fSu0wyPIIfzV4n0lyWr2+FCuBqaMhpOoC436rQOI1IKzK9Q4C7oS2W55Cx3PlsSt/eWwvdG6wadwLrTs3RF+B4jSRjV2kUkYFr7EH61leOYlritp52dUSSanBzXMsQXk6iSDsR5CxUIpQSxrwZNQ31AX8laRNdBG6JzmkHdmm4Bb7eV/wAypOdI2QP0Fp1flW1e9dOvQm8+VauqGQa2DVtctaCL2vtvzHXksXWyiF8tpQY2t0C7b2AHn8yuK6p7Q6WFt5DYi27SD4/bmsJI6omlbSxnU3W18jbbBosLe8hx9yvSu5c+bJpJjDnjB3GaNzZHkC7rCw8FZYDTXjMwtcNJ3A+VuB59fhdVs11TXhsDC61wbeQV1hDGUscBuAHMaJGhnM3vz9y6Insxb+bhmsZM8Rvw2JjIntETAXao76twCbC5PxUKOJ0nfa+zWksjIF77943Vq2oY2nkYxoBNtiSQbC23wKyeFaqWnd8loPyQDsABcj3rl8Q9WvxWhYYix8MUsDJLOIswNtY7bbkE/jX9ysqenhdZjmuY90YbcDdjCNzY9fJVah/a1ofHJ+CZE4i34zwdj7h9Cr4dpnqJp3E94B7X+LegI6dFaJmsMJiL38IGkDpWwhpY0WDdt2gDa58VisRkp6GnkmaGc7XsQXPP2v8AFbBK7W1+qRo1bhzvIcrjktJzJO7U2DdtnF1vEW5/Sr4Y7rall1cxjpMxDD1Uzp55JHEbuJsCSB7FSRF6LxhdOyKxn3EidqNmB1ze4uXE/bzC5iuq5Ehjny7Tve4HRrs1vk481y9ZOsf4vT9kxvqPw/ozcURmcWQ6gfLnfxCvI4ZWt12uCQLEgX3U8IDZSHWDrNJsdhsoGoEkhjjAdYHe1+d7Ly9y+lmIaRnmkw6jYyugsZiTa9rDp7rG3Irncj+0e55G7nErbOIFe2TEDRU77xxjT8Df6VqtPTyVMojjYT42HIL1unrqkTL5PrrxbNMV8QjSU0lXUNp4m3c/YXvt8F0TBKJ9DAyCOEMYRuSBquOh+lTZTyrDh8Xr1Y1pnd8k22AWcFNEHve0XcbnTy+3JYZ80X4r4d3RdHbH8d/MrPtXE96xI57Xv5bqNTCZoXtlJIfsN7WG3JXDYHP1DsmgHa5PO/WyVQjZSzSOLWlrDsD4DZYb5d01+GduTYuxrMSnay1tVzbxIufnVmruvaY6qeJ+4Lu643ubcj71aL1YjUQ+YmdzMiIilAiIgIiICIiAiIgIiICIiAiIgIiICIiAiIgIiICIiApmgE6SbX2uTsFKp4wTexA2N/YiJXsLyKl1pDpDS4ar3BPs25kHwVtUSmYmRz3O3Fr8ibblThw9Xe9l7l+wJtYW/nCtjew22VpUrXna6oZI2OIkLbHf5NyLG/Pw2W11ccMFFXsOoP8AVafu9AS4En/3EDqtSog50obYFp2dfw5H6VulS2INxKRxDiMPjaNXTTIBce76lfHzDPJqLOtcFu1ZhLHvs7SS7vODtgD16cwtX49xwGtw7EI26Z5nPkkF9i3UQASLeHJbV6PTYp8OqaObTrdpkB6Pa4fWFrnH6gdBVsBsA1oa1hbci75SR9C01E136ui1t4Yj7nDGSFnLYjkVMBdwNyTy3tY+++yMc/R2bRdriLg7boQTZtiS09Bfb2LnUnyltYDX8knpvb7XUzWuDgBGQTYtubbfnUG7Ft7BrjZ3mL9Qoksd8juanXtfugeaJSyEOdcWsfAWSORzXNtY25X6fV7VEyOLbXt4jp8OiQHTIH2BtsQSBfbzT1PR2bg/i+IYrKcNLWsZGO937m/s6exdibgVSxwIBPW9jZcY4D/hcblMv4urulvLrtY8ue69GMbdpaBqF15HU0r7yeHudHkvbDEzLX24bVQgfJa0utckqqyiq2glzOQsd+vj5rPhoG4AG+9r7bKeNrXXvex2F1h7usur3loa+KGr16mjTbawdcKDqWsY4fgzYHYefNbCdEbyNO/lzUWtZvqAI8Bv7091VHvbMA6nqmvaOyftsSBzFlH1es2a9rhfYknothLGBvyXG5vcjz2/pU7Y2NaLN38U91VPvbNcEVWHgtZIehv/AEqDm1OgRuicOQBtz2/mWzaGvu14uORHQkqAiisToa73eQUe5qe8s1FlIYpe0fBIdrm7FdsmO5MTm7bdznstgfCwRk9mDboqQiYLXBtfc3ScMSe9mGvSOe4lpZuRz089ljRhJ1dqSNnXBLb28rkrcuwYb9nyFrAeCldG3TfT8UjDHzJyy1aenEhaWixIsO7zUhw4EBobu2xvYra20jHSfJF77m1v6VdNo6fl2Y2FhfwU+50j3u2pwUMdu81pd1CybBTRMaGx3IHUdfBZn7n0976QblSjDKY91rBueZ8fFRODfqmMv0Y3t2NNi0gDcDbdalxaxGmjytJTipYyRwHdLrG3510CPDKcOD7eS8u+kPWVdPnAUEVVJ6v2Ido1bE3WmDpom8RLLP1PZjmdNfLog7eUSOI1WDtwLbXHS6uaJsbnuA2AaADqFwb36dbLnzppHvL3O7xN7+fiPBGTTRuL45Xtc7mWuIJXpTg+ryo6md+HUmyUMUzYZmhrnW3da9/NTy4nQ073PZKJC0d1vs5cvNctFZVj/lUv8MqV9RPISZJnuubm7vK30Kn7L9W37faPEOv/AHz4W2mLSAxzW37xGzRy9nmrV2aomkuYxwFu8SQbfFcpbNKxpY2RwaeYvspS5zvlOJt4lP2WPmT7Qv6Q6PPnAS3gjcwyOaS0MNtW3Iee/j1Vk7PEZeC5x0sGrYjc32A6j2efkVoiK8dPSGc9dllvLc4wB7XPkJcAdr2t7VWp88UZjMczyx1iLOadgL/bndaAimenpKI63LEt2lzNTzzkRmMBu7XvdYWvbYnnb7FU5swwtDXessJAJbvce61/rWns0371uR5+Kg7dxO3PpyT9noj9syTLZvvo1gxsI1u2Di0gEkHoLm3L4qvLm+BtzE0uJuDzaCBe3281qbS4X0kjaxt4JqPyhZo5WHgVP7PRH7ZljxLf6CZ1fGJQ4RgC5AIFvL7fMszFDFoBA7xsXN5OPkCbLB5YYyoo2iTTfm1osLW5H2rZYYHGDQywIFwQACPj1/mXn5PhmYe90nx0i8x5hPQREkC2t4+S0dRfb6V13IthFE3l3RtuPeuW0TSIxYO2cBcje45/bddRyJIZHkktc78Yjb+Zeb1nNXp4o1Gvo3ixPTfZWWIsvY87EbE/MsidRIPh4FWdaA6M36XC8/wms8pqVwcxpHh1WPzPJpw5/ddexNi25vYq+oraLgj3KxzOP9y5CRq8btulU/7mEyTRUOI0AqBHYvG9nXAHwW1RUDKV5dANPiLXWucORpwyOGN2qNotyI8z863B4F7AdOa3tPM6UvPKgC5xILvbsqsMTgNN7+5GsFzcbKoLcmg7bFIZzHyUzAQdWoEA7XNlF0L3MLWPt4b3Ve1x59VMD5G4Tauoajj+Q2ZgLfX9MrW321EAnorJnCzDoYhHFG4C3SXZb7c32NuvghJHXYq8ZLRGolWaxM705xV8LKVwNReXW0A6hIeQVHBMrVDal9K4yua09xw5gfkn6bLpM8ulhHTktRw2oZFmSWETE6+9ueZJP86tXqLzOt+FLdHiy1+KqnJkuoBL2B7ZLfKv8VdUWB1tB345CSRvfc3/ADjn7luAcHNDi++11C4tu/fZaftF/m5f8PwT6OU5+ypmPNFJJh8NW+KKQEHu32XJ3ej3jzLhuIC9jp7nJerNiLN5Dn7VKWx9A028QtadfmpxEo/w3pp/2vI8/AXM0YcYntcb6RduwVoeBub2SBrhFbmeYI/nXr4tgd3i1p8VDs4HCxY0grT/ABPLHyP8L6eY8TH4vOGV+HOasIa9roGuaW6bOJvYdb2WNzTw7zTUS9tFQmVjn3kaHX2seQtY2JHvC9RCCnadXYt+ClloKN4GqmY7e/JTb2pktXtmIKezMOOdxt5DqMh5xEB14c4N1A6mEG1/C/IbKfDsrZrgn1S4RLY720Ab235cwvW33Po9mmnbbohwzDpOdOw9NwFnb2la3msNMfQY8fi0vK9Xg2YD2TmYXUHWejS7cHl4K9w7DMThheJsPqW9nsSWEgDzXpl2DYeTvAPEbDa26lOAYY8kOgaB4aVnPWzPGnZhpTFfumZcHo8SxikgdDBHKwaho1arNPK25t05EHdbjguP5giafWZJWv2GkR2AN99ztYAjr0Nrrov3sYX0iFxy7qjHl6ibu1jR7lhfNa0fZd9eoxRHMz+TkecKzHcVp3RSND22aBpedReNyNxuLE7jwNz0WjYfVmlqhcOLh0bsQbbHbl7V6Tly1h8oJc1pPU2WHfw9wd7ifVqfnyLButMfUTWvbaP1Y5bY73i9Z8OY5czBPTMcwFxdd0shiBu1rW33B2sbabbfOt1wvNeJB9xA5nZkgiRpa7w8LHryJ6eKyw4f4cCLQRWaC0Wjbs03uOXI3PxVxTZPpoHF/Ztu7mduu+/vJ+KzvlrM7rExLqjLj1qbMRjea66qpnRvpHvdpLQGbkeS5vjWMRYLTSSzOLHOt3dRB1XsBbx3+ddodlikIADAPgtazJwvoMdd+HYSDbUL2BFweQWmHNET/mOXqu22PWHW3LcqcUKyJjy9pkh/FJ3uL9F0HA+JoqiNFDMXAgcwpabgpg9NEWRMeAeYvdZ3AuHWH4U4FjX25br0Pc+zupnuvXn8nzF59p4omItv9Wfoc7CenIdSzRkt3DtzdWNLizZq17jdoPW+6v2ZdiYQGG25OwFlLFgghqA42Lupta/mvP8AbHTYa0iem5h6PsnJljujqY5ZmHGWMpnh7rttzsvKPpEYrDWZujbGxw0Q7G3M3O69SPoQYuy6uG5XIuK3CD75nispZOzqmkXcRe4vyXP7J6m+LNEZ/EQ06/pozYbRi88S89YRnbM2CWiwrGKimi2GkSG1gAPzKrX58zVXB3bY1UPuTqJdufLnutuPALM4cfw8ZbvawN0dwCzMGavWGb8hoX1P7bh/efP/AOH9R+653UYziVWP65q5JDa3ePRWS6fHwDzXI7SJogee7Srlno75pd8uthbtt3Cd/BP2vDH+4joc/wC65dRMlfUsZFHrcTbT4rrGXeG2N12G+sPjDWvsbP8Ajv8AN86yeXOAGLYdiFNXVle0lkgOlrP513GB7sKoex9VYXR2HLms8vtCmGu6ctMHsy+W8+9jThkORcxUU3aR0xIZbu3HTbb4fa63/JGLy0k4psRY6F5NiC0gLoWGvgq79tSkG/Ue5WOasBhNH2tLGA4AlpHQ/mVul9uRN+2Ya5vZHbTdZXuKimfQGQO5t6dTZchxPBO3mfU3AJNnb7cwR+b7c9khxnEX0HYTMkJtbcG43/mVlg1U+Spkjq6aQMJ0hz2cuZ8j1svoadkx2zbcy8bJNpncRqIW2CY8/DpRRV12FuzS7burc8PxGmrAWRu6b7jnbnb4Ln+cmGJpEUDyQbtDWmxHuVXLuK1jaJjo43tt3CCDa/w9i8PqsMVtMxOpez0uabR2zG3VY2GBjdD2lp2sD5eayuG1MRJJIJG17rQaTFq0HQ4HvHcb73Fis7gLZKqMvJIAN7HmtfNPjlnvtvqsNvlqdB2N2nzvZVWya23JHje9rLDOdocTfVsAPYr1s57Np5C1lpX4I4UtHfOpZanrg1tieW26tcRro9Ju8e0HqsTNXRxjUXXK0PPGd3YVRzSRuBc0WAP25LxcvUzlvNHqYunile5ttbm2CEOiae98kHkAVrU+IUU0he2TWX32Frkrh9ZxMnq6gl0gLtTmeHnY+xZTC82+tPLZXu7S1wXE7fPzXXS0Yq6tVlW8Zbf5dnaaJ2HmC+qNt+ryN/Z8CrDFKzDIe4Z4yTyaN9reXvXL8TzBK2M3qZS0NJIvzHn4rBzZukMz7yDRs1u9yfJMmat41WsNq1nHO7WdSlxaBp7jA/wI5lVafE6edhLXW08w42+265TDmGpqXaG3eed7bAeXgstT4/JBG41DmNNtIIYLjzH0rj064yRMcNzxGta1/ZwDU7SDudtvJY8V7Gl0djci+k22t1WCZjscswAcH794A7l3Mm/vv8VUfUPlJAYLX2Hl9Hmsb0ieZdGK+41EtgE7LAOJcJWlzSWm3Tce4+KusGqmyygB7HaiTYOtuTb8ywUE+stibPqeW2cD8h4PTcW32t5kb875fCJ5XVrLubo0BxAFgSeo3I5ELizV1SYdlPMOmYebwt1XuByIsrlzS5wPwKtMPAbTts4nSFca9zubc91wU8KX8spg7rOIABF77LOF5cLtusRgTS8ude4uti7AEAnxX2Xs3FE9PWZfKe0c0xnmsLYOcOQv1soulDfGw+dXjYAB8oqhUUx3f48wLrv93VxRln1SskD23A9quIjtzVpE0taRc2t1VzEeXhZViNW00me6u08vI7rC4hYNc1wve9/JZqQjTt0WFxMu7M2bufgtI+0z3wsMHA7SQFwtdbVDYRgg3t1Wp4ObSSNcNyedltdPfsm3ur5PtKV8KdURoJ3Vm0Wdcq9qr6DbmrJvPYm5Xn9R9p3dP9lTqzeIbXINtuipQHvbgclWrPkNvv5KjAA1/Lchc0+W8Jn3128fNUcVDjRENVV53ub+xVpGCamfGR0U15iUT528nZ5rq2nzJXU3aODmyXaNXPwK12RuO07XGaKZrJWn5QNt+t/Pl8F2HNuCwM4gYY+RtxNqBBFwugyZGw2tw4AwNdqG4IB+386pG51qFZrve5eTa01FR2dXK0jSdDrjbY9FseUKPtO3mikc5gsNOh3K/P8AoW8564YCLtJqSEtc8/8AVbY8/pWvZZwuSipqrD6yJvbxm7LWJ5qb21HLz7RO5hg8zVtaMQEbXNYGxggONrtF/qsu08MZ3yZIw4yHvNDhYEEfLPXrzC89Z3r66hxuZkcJe7SCXOJty5325Eg813fgZSY1UZPjZilA+jijke2OWRujtG3vqA2PMn61XLjn3cS6ujyxN9b9G9tjfM7s2MdqOw25+xZKmw1kIDqx93AbRt/OqtMzQezpI73+U93M/UqxdDS7hwkl/KPIexc8V9ZehMrqOMRR6iBDENtPIq2lxEAGOmabcrjdWFRVy1B+W6/MBTQMdCO3nc0uts3w8yr93pCuvmuW64x2s2rtL8nb6QsFmTNGEZco34jjmJx0sTd3F7wCfADfrvy3Wl8TONuCZLjNLTOFdip+TAx1tHI3cfxR8/gvLuac45hzlXnEMfxB87x8iMbRxjwa3kPbzPUrSmK2XnxDHL1FcPHmXYM7ek1Wy9pQZLoxCwXb63MLk+bW/QT8FxjG8yY5mKpdV4zic9VIT+O7YewcgsYi66YqY/EPOyZ75ftSIiLVkIir0dFU187aakiMkjuQCiZ0mImZ1CiASbAXJWx4HknEsVDaiZhigJ5Ed4/Ut0yjw8gpIm1tfG2ae123Fw09LLfYMKjhgD3MjsBsA3YbH51wZ+tivFHrdJ7NnJ8WXj6NSwfJ9FRBrYoAQ0DfUOfUm/vWdgom6g0g7bdASfJZhtBZrR2TDyby8Cqwo9e7RpINrFu1151s03ncvcx4aY41XhjTRhkYYwOdqAv/ADdefRXcdOGuLGxsdYWPt+30rIsorus02A5W58lcin1fLA26LKbNIiInbHx0pcdRadXO3O3luruGnsWggEhu487K5EAsXWv1FlOxnR3WyruTaeGBrACG787eSrsIJ77CCdwC4bqRlmG4BBBsf6VVIcAO8SbeVrKJVTsYbm7bX5KBaSLEhvXY8vJSmwsSCS3opwQ11gSbAbg+aCLSDs0k2HUoG26EADbxupXHZzbi9/GyjrIJJNttO/XzUbA3G5u0gX+wTUQQ1m58Lc1AgNBYG+dunt9qhfu2Lhy808p1rlU/F0adzsNR+hU7ubdt7kb3v5bKA06mu6gncDl7FG4DgGBp0mx262UJ9EzbE3B925CmEgjdZouTvbx8lSdK8GwlsLHkVIZS46n3LN7X6m3P509DS5jmLiXNBbbnbYEW6X+hV2zjYgEjmLX5rH6xEBokJAvb4o2YjUCBZ2/d8VE12lmYqwEm1uW9t+W/23VZtXG1obr0nYb8rrXzNI0G9w1oFxq5jqq/rem7mgNcQbg/BVnGnbaqXEAA1hJB6G230LYaCqEgGq4ebCxC53FX6SNA3IB3F1nMMxmzw2zRyvY2B3U0tOOdssuKLxw3UvcBdpG46hWOJ4bR4jA5lXTtka4WILbk+xSUuJxSEWfe/iN/aq/aNc12h2q+3iQumbxeHFFLUlxHP2QJ6KQV+ExuD436opB/xbhyXQOG+cfvkwNrqlhZX0hEFSxpNiRazh5Hp7vArMYnDFUQPikAMZbZwsOXzrlEMkvDzPENVrDKPESIpbAaS0/J28iSPf5KMWSZntn0dGSkXp3O3VLWOY2RlrtuCSbbFapmUulhkAbu5tudrb2528FtMT2ywXaAWnle24stQxeUyQyhuwAO2nnv7VtfzDko83VlqYuila0CN5aACNvE+zn0Vm0xNlLnlsj7XaGi55fbosjibGionIDA1srtiBzJN9un86xc0YNQ7uEixuL3uPHfwXSi3lbzPd2xqZGEC2kN/KuLXv1sSPturKie587pnSBzTdxs67gedtthYfT8a1Q+BrRC9rXl5Ic0NG7drqeOMRRPcTpbJJdtr6WjSNuvj5LSOI5c0zu/HOmv5ja6WojNgGvdpDvDyWXp43dlFG+4dsARsHHl8LrHYhSyy41DHGA8BnaXftt47j61nKaMMDGOf2criBs3lfkeXMnqtLzEUrDHDWZyWmVSljLpmD5Qe7TYkEADbpz5qtWy+rxSt1tc0M1NHW49n1KNOwS1IuToeA/TrO23Pn5fOpHiSaaRsu3ddp197cDnZc7u8RwtmCRkDSImvdKxotq3sTc9L8vpV/TOlDZG9mI5HOBcQLXNr6VbtZ2l5A52iWR1ruN9Ibvt4bD4K7ma+EM0xMLjbVZtyNXeIPj4KZ5Rjjtja1rXWYHEvfEGk3te9vxloOIVT6uqfK917Gwte1vetszbUsZSOj+S+Tk7QO8AeXktKXX01eO55vXX3ftERF1OAXQOHeIvbQz0jnAiOQEA87O8PeCufrL5Zr5MOxFk3aaYnkMk6j4fbmss1O+kw6ujze4zRZ1yKWR0zyA4bAlx2t7FSrZmUFHNKwC7WnrYk9BfqkX9cQyOhkZct1B3S1vnWq54r5KSklw+Kq1HtTG2zbEi/s+peZSk3tEQ+iz9TGHHNpaFWVLquodUPO7/AIhbJkrBjW1XrErXiOMh3K7SenLmFrlNA+pq2RM6uAuTew/OutYHhJpqFjd2iTlfnbovQ6jJGOvbHq8HocE58vfPovnTAnTEwmxN7b2AF9/nTs3ucHaXDUbjn9vf5q5bC2IWa490geJPxUImSP0gtIZ4k8r+z2/MvP2+h0kihtqLWlzRs63Q+9WGIPjdFLEGg9wuDbi7gOg9yyTo5A/U2S45X35H2lWOI0j2xvnhmkY6xD72IcL7ez27qImNovE9suZ4tQSFjqtoF2BzSWt7pFz0O4O5+CwWk6dVtr2W6YxQVrpTPECxsrLlgtYO5kWIve/Lfx3Wvz4XM68haQdjpfYX339y9TFaJr5fLZ6Wrfwxek6tJFje2+yEEbEWVw6lJe1gAaDyde9/b9uqn9Rqod+zeHEchzv+b+YrXTDuWliADbYqCu20bpB+DYS63KxsklK86mEODmC51O+Ub78/aFOkd8LRFM5paSCD8E0O5gX67KF9pUUdJsD48lBAREQEREBEUduoKCCKIaTyCW71nbb736IIKNiADbYqJDQPlXPsUNuqCCIo2PhyQQREQEREBERBEC5sq0DXua9jdHe5kgm3w8VRBsbqvTuHaNj0gtJOsi+7bG/zXUwrbwSSgxCPoBYaT5jmPFW6nmeJJXPaLNJ7o8B0HwUoAPX5lE8lY1C+wn9fbdzQC9oaXcg7oT5ea3HEo2Rx45IafW9giijsHXaDqebDkLWWs5Zw5+JV8VIwva2Z4YXAC17Hby+oFZPFnGebFZGvLI31D29C09m1wFj1NiN/Nb04rtjb7Uy7N6P8tPTMEzy9ss7WMsSLXHI25jmrb0hpGvpY6tpYZJasBji4Aloadt+tybe5ZngYYpY6Sd2mMS0xIbzNgR3jzstX9IaraxtDQRhzi2rku0bjSGttbqNytZ4pLeYj3bhlLSvqndjGDrPnt71labLsjnapCAB1F7K/ylTj1aWY6XNd4Nu4EX5/H7XWy08TBpsLG27S4d4WXl5M01nUOvD00ZIibS1Z2V2lwPbGwN3E3BJ35e+3wVmcvStjae0jI6gOt7vby+C3mobppZpdOpoBNtyP6NwtAdmLF4g+JsrWsfv+tjcdLH+dMeTJfkz4cWLVeVCqw6SG4a0kgbnVsrURsaQC67iNvC6S1EswtI6+979fiqS6HHES3zh/m1uVMRMsjHEG4s3fVfcfmC6jHx6oQzU+nkaCNIPgV5z1OsBc7ck1OtbUfiscmCmSdy3w58uGvbWXpA8ecPB0GGYH5TbD3KH6fuHMBDoZAASCLfErzl202x7V2wsN+QUO0fYt1mx5i6r+y4/q0/bM30/J6R/qgcJaQbSNIHNw3up/6oTAdTdTntBAJNj5LzY6R7jcuUDJIQAXkgCw35KP2XH9Vo63NHyeno+P+XHxfgpnF2no035qpNx9y/FEwySuaTvsOfuXmFlVNHrLHAF/yiBzUaitqKo3mffa2wA2UfslN+Vv27JMTxD1BB6QeU32aat19N/kkWKu2ce8oSAEVzRq8fpXk1RJBOzQE/ZafOUft2T5Q9ZycbsplwH3Tjsdtipm8Z8ovDbYhDpN7XcOfP8AMvJKKP2SvzW/brfKHrpvGLKJaLYnCy4B7z7XVxFxZyhKRbFYNuYDgvHyAkcjZI6SI9T9ut+7D2UzixlA/IxOINbffUq36aGVyA04rDsBc6l4v1OHJx+Kj2kn5bvio/ZPlKf26fWr2m3iZld2m2KQEHf5e6uY+IeXXm0eJQE2v8scl4j7ST8t3xUwnmbfTM8XFjZxT9k/8yf27/y/q9yxZ2wCR1jiUFhy745XXmz0hsQw/E82U8+HyCTTCWvLXXHPZc5ixqrY0Nkkc/a1y43t0VJ9e6W+uNlzzJub7dd1pj6f3du6ZYZurtlp29uvxWoBJsBclNLrgaTvy2V06sHd/Bxu0DwNjtbx9qmjq4mHS+GN7eltVxt0uunhx91vks7HfblzQNcdw0n3K+hrqVgd2lK5xP8AffWomrom37KC2ocr2t5cvL501B3W+THornXStdqbE519+85o8eiF9K5wAY8N9oFk0nu+i2RXkdPA9xOoFhJs6+mw2G9/b8yuaXCqapnbA6sja6Ui3MFu+4t+dRMaIvEzpikWczJl9mBGBrJxL2gNyCDusJ0vf3KImJjcLzE1nUoKPPcp0vf3KdgiBtITuOnRSrMpL7WsnOwsonSGtsNzck3UzGR2u+S3SwCG3QMoCQ0Ng5okHMu6bLaoYrtaOdy3cG21r/DZarlDR6swDS5ova1wbfElbgxjXBshAa6/Q+4D5yvHzz8cvrOhjeCqehIc7utIs4cydl0jJDBHOA0lwsL3WgUDC0mRxIaTfYEgbi9z06+1dAyiWduGtc1wabEAW6rzern4dQ9GnO5b+BptY3urerH4JxOxJPJXWnbu87dCqU41scbX39i4lInla0d9Grc+Stcwhxw6UX07E/NyV5SEOaQB18Fb480NwqocRfS0k23SI2t4s0/ImP4fS0zqaadrHgkhrjbSL8vdyW6RY9hkhu2oiIGws4bryhimPSUldU3nMF5HNBN9O3S467BUIs4VDNBdWvafxSXbD335Fetb2fa3NZedb2ji3qz16zGKA91kzSR5qcYrRk6O1aXbnmvJDc5VoD/6/e4tBc09oLnY7jf2+Wx9quI8+180Y0YnLGXWIDnC5B3tudyfLwUT7Oy/P9FY9odO9ZDE6W4aZBv5qZuI0hdp7Uee/JeT28QcWhYLYpLKD8jSfmHj7eXmq44i4vGQ2fEnBzrGxJsd/LmduQ3Vf2DL6SvHW9PvUy9Vmvpi3UJBblz2VM4hTjnK0DzK80wZ+xycgwVUpbp1aXA336Ec+qyDM45hZGHCpNnAEA3/ADrOeiyeNta9ThnmNu5YzjdNT08krpmiw33XKsrY1VVmcJqh9STDG8gNdba17LS8Szzipeaerq3tbezm6flXPLn7FlMgVRldLJG9tzfSLWBPWx681fF0c4K2m3Oy3VY8lopT0ejKStbLC0teLkdOSqdoTycPcuI4nnPG8usMomtAzn4NCxkfHOvZc6WFoBtc7kggH3LKekzT9mNp9/hr9qdPQJkAO58bBSOIO7jt5lcEm49gMuGtOomzh8ki1xv7PzKeLj21zWiWAlp6/wA6R0fUetVf2np/34d3Om+z+igRts4dFw2Pj7hrpewMRJeQ3Uw3F7cr25ndXDuP2ExvIlY6xa14c1+xvt8L9VE9Hn8dqf2rB574dpJc25vuPNGzOG5JPiPFchj495efYu7VpFz0Nx8VWZxzyzLH2rpnsaTYEkAH3/G6znpM8f7ZXr1GG3++PzdebIH+09Ua7Q69/auV0/G7K4fpkrC2422JJ93Px+lZEcYcpujLjiIFvFpVJwZo81lMZMc+LR+bpGsHcHa6iHAi9zZaBBxXypIDpxiCwBO5tyV9HxIy08H/AHXpQQQCO0G2yrNMlfNZTEVnxMNzDr9432US8bu8FqseecBfYsxOnI57SD61cszdhT921kJBG3fCndvWD3cthaQ4jayOe1txYFYRuZ8Oa0A1EfU/KG3tVIZhonku9ZiHPm9O/hPupmWbkkY3fldQvqbt7rrEHGKQgapWnfkHKv8AdekF2CUHbqbKO7afdzC/a63xU0jRpBv7lYDE6U2tMy/PndVI8SptyZW2t4pFkTWYna4ZLp2ceXgqzX3Nwdj0KxstdThwBkaD7VWirKc2/CAnpurRbUItSV9qLj19ygQTuD/QqAq4SWjtBubDfqphVQ6bh7T+ZT3RKvbKVzntde91K57ZPltB8yoSVMX5YufNUe1jvs4HzVYn5LxTceFcshFgI2ePJSlkR/4tvwVMzMuAHbFTsljbbvBTN5IppERxNNxE3nfkqjXNtbs2ePJRD4juCEaYybgjaymLSiY+gLG7dDbDyVKSlglBLmX81d6oz+KLeIUW6G2uBY9Lq3MqeFtDSxwuuxpHL2KrJTRVLQx7SByVVug7OACqDSBa4A+CtWqtp2xzcBomEgRNIO4BCpHLdD2mvQLdRb4LKvdo3+kql29iWDmFr7y0TxKnbuPDEzZVw2oYQ6Juo8iRuqUGUqCFztMbGg7WAWaa8m3luogOedhYbqtslrTuZWrEVjUMecGpxsWN5bm26uIKEQP1MAv9Kuyxzr338FAsLTdxt0urRmvXxKs46z6LaWAPtdosdzdT2aG6RzI8FV0A9QRfbdSOA+UCrz1eXWtqx0+Pe9MbU4cZtg3mVq+OcPabGQfWItV9iL9PsVvQYepHLxTSQL7Lni9onuhtqNacYn4E4LLcupS22/d8ev5lNQcFqGlla+0hLeRJ+ldjLTfrtsfJSkWv1V56rLPE2RXDiidxWN/c5nWcJsOlpiHRO1EW2PzLW6rgbStl1xumOlxc0XvYb/Wu4HUem3iUtzPO3PZP2rJHiScOO3No241Q8JXUpFpCR8kbckqeE0tXWRATPawuBcLc/L7dbLsew3ACjpHPSD7AkdTk3va846dvbENCi4O4RBQGF9M4EMsHtNjdaxLw5rKWcsilkcwHYHoPau0ioqGDRr7o5gq3dHG+7nMG/lzW2brO+sRWNObpennBabWnbkzMn1bYjGQ4Fos1wPIA3/Nb3lXtDgVVTPdqBtq5nwt9a6P2MZG0bNlJLTxaHEMsPHxXBa9rRO5enXJr0Y7DmmOAA90gbq4HeNvzowaSW7D6lNoPym+33rGhaeWwZXjcWucR1stjcxw3abeHgsBlV7GsexzgXX2WxuItZfaezJ/7NXT5D2jH/aLJRyUHC4soqK73CtZGkHY9FCLu2BPIKpMLKgHgG/PoLFU18Tf/AGK8hAab8rLDYi4AE7XCy7z3TYg+SxGItIa4l1iPFWj7Ss/ZY/CDeVztW9zt0+3JbXTkmNpPgtSwhpEz3ajYk9Cttp/1pu/MLTJ9pnXwpVezORVjH8ru7+Svqwns7g8lZR3BuOR3Xn9R9p39P9lJWi7RfndUaYnVe/xVWsPcAsD7eipU9tV+S5pdEeFR1y4eN1cNAMbt+QVtJfUBufNXMYGm2/mrU8KWhxzPwdDm/B5tNg6Ytvz6LquDnVRs3vsLbrl/FNro8UwuqaSezq2jbpfZdNwEg0bL+A5KuPUWLerF47BHLHM2RgIuD4LQ8Py/FWZsmayAaOzAAA5HxXSMSpTUTOD5BE0/jK2p6eCmcW0FPocdnSHdzveq5bRHEsowTltufDESZDyyaplVXYfBVSx/JbI0FoNxvbqthjpdbA+pdpiHJoFr26AeCmtBTbyPD5TyHmrKqr3yhtza52Hl9Sxm2vLrrSI4hc1dY1kZZCA0N2sPzrHSSOk/W3d7kbjopZJQ4Obci++5vyU8EMYBlc3SzxJ2WUzNpaxEQmhYADUSDSB8/Xdcc4u8c6fAzNgOVp2T1+7JZhu2L2HqVaccONEdC2XKmVaomq3ZUzsP62NtgfEglecnvfI8ySOLnONySbkldeHB3fFbw4up6n3fwU8/w/4qlVV1NdUPq6yd800h1Pe83JKooi7nmCIiAiLJYTglTikrWsFmuNudifYomdRuUxG51CGC4HW43VNp6WMkFwBNuVyuz5TyRS4NEA2Jpe4i73C5cQquTsr0+FQRiNjNY3PQh1udluMFPITp20m5BHT7WXj9V1U3ntr4fQ9D0VcUd9+bKLaMAtDRYHawV0KXSwgC/d2JHXorlkbWgG+w3VVjLHe/PkvPmXqraOnB2AtbkRzKqCBjSWaSfAq4BcAelwLX3NlFg5OJ7oHykhCm2G7gQbFtxYnl5p3QNBGxvcqe2weHEg/K8ADyVTSNdnbc7C2w9qjaVK+ho7pIIPNRaQ4ebVO7YkSAFo3F77qUWAJY0A3G3XkmzSMbvC3TcqqXG93NAPUKnGNI0lwcLnp84sokguHe1jYJv5omFTkQQQSSANuqkLt3Attcb+eyibuPcNyDcFQLmFzQGlo2PNDXqAnSA7vHwUedhpFzzv0Qute4aSNgVKCfxja2xubX+tPvEXkhoaR43IHNSOIuS7vAW5dLqBcHBx1Od+fdSEnVpLxa97EotCu177GwsBcgDmpC57HkAc+lr3UouCC4uAva1rmyhYkXDr+F/pRGguBiJBFyd7KVxda4JAPxUDcWu029hF/NQMgcQyxt7jdIWTGXvG5sLqdugW0m4HiVRcAQGOIJHvQG24v5A7KUfcjYh177X8PehfJpIFgPnUsj++4uIIt8fJSucS619NvLkU0lVZJcWY4/nVWOqdFZwk8LB3IqzkcRZznM6k26Km5+oAk7EdFEwmG04bi5jDS924ANxzN1noMXjcQWvBHXbr4LnkMxaBc7tFjbqr2mxqGnLYpK2BjyCWtfK1pfboASLn2LOaz6ItWs+XQfXIpGfhB8rZaRxCwJmL4LLZl5IQZI3AdRfZX8OJMEbZO0N2jfc257e3zV7LUQVUel5BDx3QBcH7b7KndNZi3yRGPXC84d4wcbynRVT3EyCPQ//CGxWKxl4tKy9rOf8o8juqPDYOw3EMYwAz6mxzCeNmxsx+49m91JmN/4aQNILSXB1997r0txeImHndvbeYlwSvY4V0gAYPwr2m19rHZWDnWicIrAtvyO6va+Rsk8+p1yZDueu97W5lWbmtDxZ7WaOduf866mUsU/ep9Y1lpjtpsOhFzv48leWYKZ0Wnva9iTcC235vnVtU3jpS/5XaSts5ot+Na3wV6wlkelwaxzrG5N7g+XTkFa3MQwxxqZhiKWJsuOvnmbqEcTGOsRsev0LPzwQsicbBrWBji4b236LXcvPlqa6smDWBj5jtYgWG2x9i2urjb6oT2ILI2F7hfc25X8Qpy8W1K3TRFqTaPnKwYHMewiLQbNOwsPkm1/j8yuXxOlbI3WDpDWB3W53+CmpdM+ie2p0cdxYG73E2JHssVPViV4cWytY3Zt3G1ndNuhv1WUy6a11CypY9Do4wbhrzI1rj8km+3s2HuV3OxrYo3N2cXHcbE2uFUp6V47Sd7Wv1kd4npzP57qlXOmY0yStbqiF/li5JFt0mdytFeynho2bqkuxAQNJc1sYu49T1WAV7i0jZq6SVrr6jvc3N+qsl6mOvbWIfN5b+8yTYREV2Yr2gJa+8Rtq0hxJta56+A/mVks9g+Hl0JkqI3OB3DbWsAft9gq2mIjcrUibWiIbflirloYH1eK1EHZQFrY2CTdoLTuR1Wp5zrI6qujbFJqDWknvX3J6+ayslFE+zXDQ0AWvtsPnWp4o5r6+ZzXAjVa4FlzYYi1u6Hd1OS9ccY5ZnJ2Giur4m9lclxcXkX0geHnzXXBs0Xj+QOXgFp+RKWNkTZI4yHMiaNyRfVuQdvPncLb3udG7S7SQbOBvtdc3UW778PU9nY/dYdz6oSOboF2Enc8/tyVRrAxpJ/LJA8B4XVB79TtDnWB2G2/w+ARswZC3tiQG7bXG3S65/D0PPlVqDGxrY7gADqOqx9dVwhrqfYk78725c/mVGoxAAv7Mtc5oIbdxsPb5K2YRJ+GkLXySPtpN+fPZvTYFXrXTC+SJ4hZ1FEJnt7Vji4i7tB5N+x+ZYqTC4ZZHRmcxc+yc757rY9BdCyNjTr2L3vNufO3mrHEaWKRh0t1hpuA1p1OcPC24+FltFtOLLhiedMGcHpIWNklkZZltDXN6WPP2qj6pXzODYY2EuuXPDLEi+2x6dFm6agqXC77SRAWLBs7y25c/dur6LDXWDW0xZHexcbbgcuW/O+/ktPeTDl/ZYv4jUNVp8Kc14FzYuHNljc+avxlx81rxv7Zu4eHcrePxW0djTws7JrS47X1i9z5c1GCGpmb2bY2sAt39F7A+33/AAUTmt5Xr0FPE8tKrMN7rnV9O0kXA35Dzt12CxNTgsBL3UuoObuRzC6dHhUbyJHBkrnEXvyFvDp9iqdTl+N4cBTuZqFxpFiR8NlNc81Mns7ujcOSPw6obpc8aDva+xNiN/nVtLE6MgOeCbDa+42XTKnL1ZEC83dy7zgLEcjfx8z5rXazL5dK+zYnva4ud2QI9l7dd/DrZdFeorby4MnQ5cXPlqXK4soLLzYFU3B7UOda1rW+1lbS4XUsbeOIu3A573O1rGx+Za91Z8S5u20eYWYbdpd4IQTY87+VlUbFK0Ou0Ag7hzeXPxHtHtVOxBLS6xGxBVlfVN2Ya7SbON9wD+f3qLjfSxzASwW2PPwUAJO7ocbkbdOt7Dx5fFXjMP72htdCNO5s65PUEDrtZELXRqAudwDzHSykLm6SCBqG1/JZWHDsNjZ2k+KwucADpB5+Rtz+ZVJpMDp4/wABCJ5B+KBtz3336BVm8T4heMUx5liG080hHZRPeDyIbzVdmGT6DLO5sLbX73M+5ZE1mJODYaGhe1p3F47XHibbb7qlLh+L1p7WZzW32DS61vco38+E69I5Y5zYYybXftzI2H22+KpON7d7VsN7cvJZgYARqb2znaQNQG1z4C/t+3Sd9NSsaJGGNrbCTYXN/C42t48+fmpjJWfCJxXr5hhHMe3dzSFKsjMRIxxiAvY93Vc3NvnVm9pa8NDSeTSDzJ8LKym1JERFhEUUAEAG9+Wyajbr5b9FFzr3DW6Wk3shILRe9xsPCyIQNwbEC42UzDYX1EXNj4EKRVA1zWNdrADnWA6jzQls+SGB9cwxF7XRudLcHazWE/mPzqRsE33Mexne9YhfOGOFtNnlpPv02Vxl+Oehw6oqPVJA71GeRr7bOD2lgtz37x381c01YzCWOp5QbPw1sET/AMVxMjXkk9O6XfzLorHERLmnW/xd44MxRU0dLTuAEjaEnmLtLxcA28lyTjjiklZnB9HqcDThwfa+xLiQfoXUuC9UKqtqInl0rIWMaw2Ba5obYEHmVxjifUGtz1iOJgMexk5iYy99ZaSNx05fnU5bRqNOm24x6ljspa2UTi57R3u6fC/TzPX3rZ4bhrCLtIJ71ragFouBYyyhppIJvkg6mnw+2/xWW+/GIdwEWcd9trLy8mO1rTOnoYc+OlIiZ5Z/GjIzCpOzLA54s11hcG3Ox5/0Lmc0cwe5rozsbDbkB4dPNbJVZwZUxkPifztpB6brX6qsFRMZmtc09N+XT6FrgrNYmLMOryRkvE0naj2LtJcW2HiTsVIASQB1V16xCY7Oab3uW3+UqfbM0v0t03GwHXaxW+nJEz8lHS65Gk3HNNJHMclUE2nUWt+UCCPeUZKGPa/SDYb7c1HCdyp2Nr2QtLTY7FVxJCLNDiGk3PdHwWShwGrrqcPiiF227w3uOnzJOoO6d60w2k77ckDXEFwBsOZ8FnnZYr2NcWMDieQO52Uhy3VNFpGG5IB3tb8xTcfMmZj0YTSTYAc+SWPhyWUfg9a1o7KC7nXBIG3Q9eRVGWklp2Pklj1E83HmPap1tHesEVczgjQQDc3JICk1tHMar7npuoW3KminAZpBLtxzbb86lJBAsLFDaCKZ2m928lKiRFNZum+rfwspw1gYHk3uQLeHiiJnSkiq/gmyA7OZ0/nVVkcWogOFrgBx3BB5be1TpE20tUVfsYtF+1vcAggKDY43G4L9H5Wnr4Jo7oUUVeWARjW03bYDfqSOYUOxboAAcXE7G21lGjuhRRVDF+DMgOwdZStYXHugusOgTSdwlRVHQva4MI7xNreakII2IshE7QVSKeaJwMUrmkcrFU1cUVHNW1DIIWFznHoidbVKuTEa09rVyPkLRzd4KkKOcuczsnXaCSRyG11sU2AVTDq7MAdnosW2v7VSlwbEWiSSOAFzh3W2225m3s2URaqsxkj0YD1ebvdz5PPdSCN7rWbzNlk53SUshZLD4hotbl9G6oNqYnSntGGx8xYeavqFIvb5Lb1eWxOm+m17HxUoie75LSRe17bK8bX2BY0MADSG6t/cpIaoMIDrnSeTep5C3u/Mo1B3X+Tcsi3bTd4RmxLbWGx81vUDQ5pLHhpINum+3ILRMpdnUND4tDA/5QtyPU+S3eldph0Em7RbkvG6iP8AMl9d7NtM4IZHDg8PBsLa7uPX+jdb7lMtNS0ke7z/ADrSsLuCAQGk2JcBfcnkt2y1pZVtAs0AW2XldVO+HqY/Eugn5Itzta6oynubdVUa9paA624HVSOaCC5vs9q57MY4WlK52t1xY+1UMYbrw+dtt9JI28unmriBo7d3kPFS4kA6gnAB+QeqrHo0n7W3iHM4czHq6ItLQ2dwtfz5+CxS2HOjNWZsQjIsW1Dhz235fWrCmwmaaMdzc7na5C+0p9iJ+kPhsvw5LVj5yx/aP27x7trHw9ii1kjwQxriBubBbDTZcjc3tJHFtr3Fr7W8FsNHg+GUlgIw4h1zc7E+xJvWCuO1uYjTUcMwGurX2EJLBzHnbz8Ft+FZFhDD64Q8XAAfpcR5bja9+SzNNI2ElsUbdROwb+KsjGXFpdLoOlup1jzFvp6LG2SbcQ7MXT1rO58sdWS4XhYbDBpdoJF3Mv15Dr473VzR4hHOzQWsMJsA11wPgtYxomauNnB+l3IdD1Shc9k7S2dzDfkTsB1uFTtjS3v5rbt0zmPZWbiTDU08p07OY0i9hyIv1vc/FVcjUjcKbM2cPDHO7ovZwNyfbzvz8Fk8Oq3TNjaZnPPUAWGxFlaYuJaYiSkIDnabaTa/mqZN9na6cNaxmjIzeY8FxHHcJknY6TXfbYjULclz3LfB3HcbnkEkojEdyNG58j8QupYJjVY7CI7hr3x31xuIGoXG/tCzGV8RxehrXiTDg2J73OdK0WNzyJHvXmx1mbFE1jT2snsvp8sxkvDzvnnJ+JZNxMUNY9z45QXRu3tzuR7tvataXYvSBmnrKumnc0BjHkbC3NcdXs9NktlxRa3l8v1uGvT57Up4RJJ5m6giLociIJHI80JJNybkqCusMp21VbFA9uoPNiEFt3rW3tzU3aSj8YrqByfhnYxMcwXeALD8/wA6uBw/w90Yfp7o6aeX1qsXifDScF/WHKPWJwb9q6+3M+HL6B8Apo6uoiFo5XNsbixsPhyXRqnJNBG4SBou3YXG9um3ldXkeRsFlY0RvYBck7Dn7ftzVbZIr5Xp0uS8/DHLmDMRrWPDxUyG3TUbH3KZmK4jG8PbWTAgk7O8ea6I/h3QtcQwNJPM891Qm4bRaAR8q2ohvQ77ezks/fY/Vv8AsXURzH8Wkx5hxiJgjbXy2A0tueQVZua8abqLa6dpcAAQ+1rLYZOG8rTZsj+9sNuXmkvDl7GGxmLhfptdJvh+X6EdP1cfP82Fjz1miMWZi9SNwR+Fdt8+6uo+JGa2NAdiUrtNrd8iw6q5fw8q/lMMmmxN7KT9L2vIJ77RpvuFWZ6e3pH5JivW05ibfmDijmwMH+6MpeOpdsqzeLObmWDcRc0WPTVv4/QrSTh9irbFrhbrcFSvyFibW7E6j4j4J2dPHpCe/rp9bMlDxgzex5L64kG1+7cm3Xf+dXUXGzNccdjNd3Tf6dlrjsl4m2TQeRHd7u5PgpxkfFCHG3Lpbcqvuumt6Qn33XV9ZbQ3jnmi7by/jd4lo5eP0K8i4+5gAs42Fjtb2+HuWhOyjjLXPBhHdBI33KovyxjEY1PpwBa/ylH7L0s+kH7Z1ses/k6KzjtjTiXPLG36Enb4Ks3j7iolLDCLGwvfYFcvOBYoOVK529u7uj8BxNjQ40ryT0AvtZT+ydNPiIV/xDrK+bT+TqkfpAV7gO1haN/O9reX2+lXMXpBVA2NKDpJvfwt4rj7sHxJv/JHnrt7VIcLxAAn1V+3Pa6j9i6efRf/ABLq49f0dyi9IgGzPVXuJtbe1x1V1B6QtPJ2ZfTuAPMg8tr3PmuCOwyuaAXUsovYC45m6R4dUkAuieNbbgcufIqv+HdNPp+p/i3VR6x+T0PF6RWFX0hjzc2t1V230h8GFwWOuL2J5fbY/BechhdUxznEOaWtBv4KelwuWpP4RxsD4ey/0qs+zOniN/zTHtjqZnWo/J6Uh4/YG9mq7xt0F+YuFdRcfMvyXIe42t+LuuN5U4dNxx+vtHRMuBtc2O+/tst9i4FYY+z/ALoSC7RtpAXNfpOmpPmXZj6zqsle7thuUXG/LT7H1mxvbvNt9gjOMuXHOIFa0Ach4LWGcA8Mee9iUutwIDhtp2t9CvmcA8ILf7MnF7X6XWf7Ng9JlrHVdT61q2JvGDLsb+9WMbew53Kv4eLGXZRc4jEBsdzy36rW4uA+BMJd28zuXVXbOBOXuRfI4nb5XS6r+y458TK8dTkn7VYbGOJmAFvdxCL2alH9MbAnC/3RjN9ragsRHwRy+NRc2Ql3990V3FwZy7GwXiJJFlH7JX5ytHVT61hex58wiW7m1TCB/fclOc54e492dh3FzqCoxcI8vtJd6uT5X8VdQ8KcEYSBBsel/NR+xx85W/a4+SeLN+HOFu2YN7buVf75sOLQ4zt5XCM4WYT0hNthuVeM4bYWyzWxWDRYb3+3JR+wzriUftlN+Fscx0BA77LnzQY7SGx7QC6v2cO8NbY9nv7VXZkWhaQQwX8VM9BaT9sxx6MazFaZwux/wUTicOxBJ3WegyhRRtAEYB5qpJlelA2AutqeyL2rvuct/a1aW127a67FKZo3dy+KDGKVw7sgF1rHEvCK6goH1WHzOEjbWtzstBwTDM44kGmatmj0kWHIbp/hGXu7YlpX2pgmvdaNOzuxGnO4lab7CxT12nNiX7HzWiYPlPNU4dPWV0hjYNVmjck/zhaVxFxzNeSZGTRTF8Mh0DV03S/sXqKV7uE19rdNPE7dw9dgJ2kG3ieSllq4RGWh426grzNT8Wc1iQtAjc0FpDtQJINt/p+C2bLOesfxesFNUuYYyA4dNr2N1xZOjyUjczDsw9TizWiK7dsYWO73MHqqgJ5kmw6LH4LIZaVmo3IA6q/cdLrnkTuuCrrtGmUwWUxP1MNg02NhdbSyqa8Ak8/nWpYMC19umy2SEEEOF7Dw6L7P2XO+mq+R9p8dRK+a7UOVvJTttbzVNl7cj8FUb5L0HDChU7NJtt7FbMIBHQX3VzVW02JVsA643uRyVP8Ac23qqo43bvz5rEYie692qxAvyvdZZ/dJcSd+iw+KWLTa4vtfwVq/aV/2sfg7rzuNrHUVt9OQY2nystRwc/hntJB33PsW2040sHmOivk+0pX7KnWAaDfcKxjtewPPwV/WfrZWPYLPvtzXn9RxZ3dP9lCstoGwJBVGmIMnuVWrA7OxF1Sph39za4XNPl0wnkBG4Kuod2b36K3eLnayq9vFTxF8jrADldWpxHKlvk5jxZoamtfRxUtPJNMatmlrBc8+a3TDZXYbh7IZSO1DNx0BUlViLZZXOjisb7OI3CtRqkeQ5zutx0C5rZe2fhbRj9ZXrpH1D7ul1JLVRUzbNIBHUdFZyVYib2cLbb2LlZuPIHfxKy7vVr2q8tQZXOcdViR1UhMjiWhpv8rnsVAEuFhsWt587qYBsUTppyGRsGokm1h13VUqjYY2xmoqH6YwNRF+XvXDeMPHeOOObLGTp7SDuy1cfJh5EN8+e/RYjjTxqqMRnlyxlapdFTR3jqKiN365/etI6ea4eSSbk3JXdhwbjus8/qOq18FPPzRe98j3SSPc57iXOc43JJ5klSoi7HnCIiAiLJ4Ng78Tk5HTvt+f3KJmKxuU1rNp1CXCcInxGdrdDhHcAuXWMr5ZjoY4zdrntIPdABHlcKbLuXG08DHtjDOV2Hpstyo6QRRgkNOoWuF5XU9TNuK+Hv8AR9DGL4r+VzRQNDA3SAb7aW89x4LKQgXsOdrHdWUBc24INxsP5/t1V3BpLb+G2y82Z29WIXbGAgOFgGgbKcgG92gGwt4hU4xb6VPqaZLuFyRfnsAqTKypcH5YbY35DYckLYzv49NSgLWGm3Mewfb8yjZrbHkBvYc/eo9BGIaRa4uDv0t7fFSBpaSC6xty9322SR4cRa2m97D5lAuB3Lb94k+O/RSlCQlxLXOAvsbfUpmEWJvc2sB1UpkDhy079FBriHB19xsL/kpuTSbUHWJHMdRsPtZR1G2m3t2VMONy4bg3tfw8FMdjZrzY9UQiXOdzZcc7W2Kg1zum45XPihcQ4b7N3BbzUh57CxG/kFMCoO8TG0deiF7d4ywHUNvMDmpNdyW2vfl5qVxIvZw7u/t3UJjkLxzce8N9/qUgc5wJHc6KBFwS7mNr/nTWDsCdt9x0UibZrQdJJ6kG2ykLiGNLXHY7bqcubYQkbDryVJzzYNaLW53UpT3B3c4AAcztf4qDiGR7WdffrzP9KpankEkjc9FPclhuTbpf4Jo1tM5wBuSQ65sDyUpuXczceKE6n2IuQN03aQb2ueninhJsCXAG4vvspGF1rubvuQL7qYEObpJbfkDZSvJaQ3SbW+UiFF73aSGi7vPl8VJI6RpbtqsBqA67/b4KpIGOHaO3tsDfqqEj9LzrvvsCBcKdJS9rZri6MtcT8m5N9uf0q1rqChxQROqomSGB+qMDm0qtqc5pc4N0gWJvc7DZUA1jRt3R5eStH0Nb8s3S1heQ2UEAbFvj9gsnDW6hqDy3a1w4hapDKGSDtCR1BPgr2lrnudoddzegAty2+KyvjXi3zbdlx8bcysqNMdp6csLjuS5p2+ZWeZH3nlaQO8Ty6BMuTasUpxotpedyb7WVvj0jZJ6gvdvHqFj0IXT03NdfJ5/Ux25HE6x/aSyahcg7AC/I9Pt4K2ka5sDmBwsBbVtt7v5ldVcbi4ysIbc923MDqrepD2taAwvcDcnT1+pdrltDGSF8dHpcx14w7SAefQXA5bkfOmJTPpcMlkDbt7PY6rXFreHu5eHgqjmxOjkbqLyWF4d4WFz9A+KwuZ6gx0Pq8hvI59gb8wHEk29qvSvdaIc2W3u6TO/Rc5NheKW50WeSbG2481slQ58VNKyTb8G9gsLajbl7OqwuWafs6GnBsCRq8LdSs6/VLK7tIyYy1wZYbA8rn5tvJVyTu8tumrEYohLhcInjY0kl9iZL9C0jr48lcTxOML4Y4g/fkNid/nUITAyV4LHsIN7gbPBsfzKEc0j2NDYpA513arWA8LrPfLqiI7e1UgIZKQXO3Gprf7629j15/MrDFmFsMkjmai3UR4i2+/nbr5q9oxeWSRxed2iwPIW3F/d8ys8ec31UtjtcxuBNuW1rfBw+CVj4uTJP+XOnLqmV09RJM7Vd7i7c3O6pKeVj4pXxyCzmOLXDzCkXrx9Hys79RERSJmNDnWJsLHf3LbcullRE9zXu2edDSBqaOZ6b3JP5lqcLdUrWjqbezzW4YO1rB2zQ8lzQNtnDc2uPaSsM8/Dp09LH+ZtlZIoYqKepA0N06SHC1/Pfkue6O3qQ1ocGySaQflHc/Oui5gf2WCSuDRuBcWtfbmueULHyVUbY73Dg7by6+ar0+u2Za9buL1q67lFjmYSySQaXykktD7hpuR9vasxMWlpbp6dev29it6KKKkoqeIMGhrGtIHs3t9KpTBzY3OdqaSbWJ5j2Lz7fFO30OOPd0ivyQlrI4C18kgAP9983t+tYqorpqkAR6o4wQ4kncm3K2+/nZVjRuqZmOA078j8/281D1eNjzE5hc1pAFx1HkrxEM7zaVtFHO8GNzi2O+3duXOPW/wCdXUNLIGlnQgjc2DnC4v1PK/wV3G3S3THCCQbC/IKMcGiz6hzS8uOlo5m9/go2iMfhT0Oc0wWA1O2Lhfpz9vRTMpJBK6o190NAe5wAc76lcGSGFpebGQ32B8eXNUnSF73Wl0g7WG5akT8l5rzykmJncIWUrXNaAbO3ud7X6+fipzphAcyMPeLtsxg3Pjt7fJVY6aR7nRiPcN3eNtlkqPDY6SE6gHWFzr6u6n281FrxCYxTaVlT4XWPcJZuzjLjvYEj4q99XeyMU7xG0ONjZoPtNjz96ycTQGRtAJLdxvspWgntHkEGxNh0FllOSbN64oqs2QMY1gMZDALDl3el7b/YJoDgGi7mu5g8tvzq6dExjrmxu4AWHdvyUxhMjSe7cmx3sP6VEStrTFyMAuwUwtf5J536H6FZ1GFUta0ioh1ltgwucQbeSzXZwghzBuDdtr3J/OpdBa4te8MOkEEclPdMeFJxxaNS1OswGl0kiN52sbSONviVjpsDcNfYyPjLg4kG7ht4n3rdZoo3SBobp6kkb+5W0zGMJY21xffn9v5ltXJLlv02OZ8NGlw99O5zWlx08miM7gez6Fauw+eZod6kH33F2bfnIW/PowNTnG2oGxtyP9N1YyMeNMBJcerYx4+JWsZPk5b9HVooy/HpAIi1XOqzO/c3O1rWsfzclcNyzSHXKWF7OQL2tFgPAAeFuq2o0tTc6YWMZcbgEk8ghpomgueCXm1iR8o+Q6K/vreksP2HH6w1huXcJjaSyk1hh5hxu4+V/wAyuoMFpommQUVPEGnV3h4crnnsfoWwGnjMbXPa0m2/gCpJhG3uaBawv5j7EqvvLTxtrHTUrO9MRJh7XO1U5jA8RyA5jkfd7lYyRCNzmOjLWi4uN/oWVqXOjcwQRWBvcOO5N1j5C5l2vJOo3IPO6iJUyVj0Y6SGCBh0MGiMflEAjY9fzq1cY2uGpwabhpay1gb8wP8AC2ud9lkbWB53tt1tzVlWsdPG1rWjUT8rl1F/mC2pMzxLjy1iI7o4n5MVO0xa2NAc2xJL+6be22/0rHyMAG53Gxu6/uCvsQ1w6omzB+q3Pcn3+1WckWkMYGHW4/HyXXT7LgvMd3CginlaGPsPAG3htyUikid8ogFxAAuTsApwNTNLGDYXcT7/AKwpLgC4uCFO5oYxpDzqcLkDwREpG2vuAffZHbuO49yiNFje97bKVAVS2lgLmAl/I3NwpALmwCuDuIhG0XFum9+aQi06bPhtY6LLuKzVGuSKZsFHG25DidQLgPc0C/krHWx2JRgtE4jJ0vJI1NFmgW9yjVP9Tw2mhZVOcXP9bLQPk2b3fnKr5bp4Kmspy4EFzeu9wCTutNsO3eod24W1UVBQyyyARR04c95DeYt57nkuBYziP3Sqq6Yt1D1h8jbgknUbezfbp59F22ukbgPDOqxJsjWmqjkay/IXt9ZXn1jhEWyE6i0uD77j7HdJt3OrPXtitViiIs0CIiAiIgIiIItOlwdYGxvY9Vn6PNeLUQbR0RBa2zQ17dV+XPrfZa+qzO7Uxl9jctcd+d7HqmonyjcxO4bzDiuZXta8wPFxuGx7C/S4ChUY3jlPA6SWDWWbi8fXle5WRoHWp4+z31N3235c/wClW+NkHCqhjGtLnNtfn7gD707I86Zxe+vtLSix6qr4g6OkHe6CO/Xw/OoVkTp2Fr6OMAc9HMeF/JY7Jcj4+0PaFoJs06raT7t1t7XShrh2o0i9gTa58bKa49zuEzeZ4mducChhmrJadpLXE3bYbC/S3Xn9utN+FSxyaHvFvEAn7fFZHDZ5oMwPEb3jvnUA4tvv4DmtkqBE8Xe4uNgbG5JH5lPCndaPVoMkEjLuDXFgNtVrKQRvc0ua0kDnZbJi0MMdG+Rsd97tuwG3zKtg1HFUUTHzxtdpNwXMFyCOQt0B39yRWJ8HvZiNzDVLG17bKC2erw2Mv1iIAEE6Sd/Z58vPksViNLHHEHxxBpabG22yTVNc0TOphjUWQwqmFQ5142vI5Ai/h9uSqTYYy4LCdxubi1+f2snbMxtM5a1t2yxaiHEWseRuFPMwxyuYW6bHle6pqrSOYTFxvcbbW+ayiJHWIJuD0KkRDUJ3SOc3SeQ2+3wUe1OkNBI2tzv/AEKmibNQqOmc83O1+dtrqVzybW2t16qVE2aiFV07nPa9wDi23PqqbjqJPK6giEREJg4Et1fJB3FltOVmxxM7UR98AGx358j9vDyWqLYsvSBsILrkk2vbew6A/b6VW/2ZTHFolvEGJRTDTdhI7p2tfyCvoaimMDWOY0hrty5u1rb8vctVp5HseCxg06rElxHP3q4mqJhGJLXAPvHzWsuf0dsZPmxWcPVHVTTEWi0gYHEDug3uPm+3TAR4e2oc6Pt4Yy21xraffsquN1Uk9Sd3d3YA2JNrjUDb29eao4bobVN0tux3cPMk3HJbRutOHNPbfJzDKUeWonazM+4G1ydhfYHl4rPYNkrDsSqoaeSTQ6YjYNJDbeV/irWldIIwGF4c0aRpJ23Hj0W05UdFNi8MgbdxcCSRyNrW8eV/tsuHLmyRE6l6/T9LhtMbq33B+FGGYfTs9Xa0jTzAssl94zQ5w07H5QDun5uVlt9GB6qwW0jSBboom4G5IFtiOYK+dv1WWZncvbpStI1WNNJGFQ4dWxRzM7MbNG97g9fHwVpmLNLcBrYY6Jodqdck93b2q+zjVRxVTRGzS692lptfyXHcy1lTUYyRPMW6T0393mu3p8Xv4ibKZc/ufDrOFcS8Vra6CJ0EQje4C4d0J5rqWGVL6mna+TqOgP26rztltrxXUxi2LngGwB9+/Lb6SvQ2Bg+qNuwAlviseppGO8RVvPNNyrNaWzO294Utc1rqaYf3hIA3Knd3pSBy81JWb0z2ghvduPLzXIeZeUM6YbQx5prpmRhz3yXcSAd/L4rETSR0gAazuuF7kfn5BbLxC2zHUOlY3ukAX5nwt53WrOvK0Pe3To7oNhqt/OvrsE91K7+T43rYima8fWQYtqcwtjcLkb359eu+1lcx4g+wicRrHWxNvAX5fYrFRtAc83l1kXF+8G2Hz81PA50YY9xkaGWbpc094mwB+3it7Urpx0y335bRQVXbSANGo8i7YWK2KqqI6TCrvLbBpIuL7W3JPsWtYDQGaQdpHqAJIsbWPVWWfMcfE5lBTWDtOlzvL8/vWUV7p1DvrkmlN28pPWqR8mp1u1beTZ1rj7WU8ddT6m6HkEkag9pA/nWjOqJ3WvK7YAbG2wNwPco3nFpC53MWJPVX91Dn97aPk6zSVcQpg4zMA3NwQG8hbnyN7K0xWtu8Rt1OJFgQ47H67W+ZalhWLTup3w9nE4xiwA5W5/Sq2H4tYl1VIyJ7X90A2u3Yg/OsMtLaeh0uekzq3DoWX6wxmNzNII3727gPb9S33B8Qm2Di5pFhsOf18lpGWcRw2rYGyMifYgaeq29klNRwGKGIsu2zd7gk/b515GaOdafTUniOdw0rjVR1NZhornNIEZuXdDY/SfzLiK9Q52yjNmTLslPGfwjm2Y7qAOY+YLz5juSsewGRzaqje5jb99o6eK9P2daZwxFnz/trFFeo3T5csCiIvQeMK/wQhuKU7iL2d4gW891YK9wbtPujD2Tyx2obg+fJRPgjy7AGWpYpjHc6Q4uHPz2WSpcYjlY3QQbHcnwWJrhKcIa5tgQRYu2PsVtltkM0UhlaHuBve3dK55yTj5h61McXtFZbTV0sdTC+bTGACOTgb/D4/wBKxPqUkbg0AW3OztufILNRNhawH1YNJG13c7nmPC1+aVLIgGkRW1EnUOpv9ua5rZbXnUw9CmCmPljKaJweTIHbG4IHVV5HmK3cc67t9rEj29Vd0ccV+8x3O1+g9ylmdGQXkONyee9z8PYqTvenRSY0t45Xvj0RaW3G97XHhzsqTG1DnOuXHe1hfmrwua2S7tTi11tjsbefj5/WjnRH8KGvjub7O57+3mohPmPKmwPjjeTqBYQbEezyUzatzHtDoye7ZpO+kdFcRtpbWcJNTTs077/ayhKxrGNaxzzYgB1rAnbdV39F9KVRiTHN3Yxjjvv1PvVAYkAC18MZLrBv9CqvoIpi+Qyhr+o07fOrduFOu7XPtsGXbsLnYlTHZpW032iayCW75YGknfw6fOFOyqpWsGqkaS69ypmYa3Rrc5haNgBbu+Knbh8TgS/SQCLAG1/rU7r4V1ZQfV4YHdq6nYNJsARf6Fbvlwx8RYaZhNxvzuLK8lwyHtLOAA38CSPo6qEuExsiJLRo6PFjc7H891aO1Se5YsZhALSIBqdvzsLKqyHCiTJ6sQRcvLRa+x2+3iqgwUmTdjjtdxBO+3NRmwcsaCxu29ja53uOan4Z4hT4q8zEKUdFgoIbIRpOzTp+nwuqkeF4M+7nOa0DwFyT9CQ0F36+1LgQPkjnttdQdRBpu6QE25bWKjUT6rRxxMIyYVhDQbOvY33aLWtvurd2CYY5xjMzAHN1W0ixaQr2HDWzEsMjyRsRvvflv1VR2CPc3tnSyNBabE2Fj0+PNRMxXjZ29/MVWLcu4XI0ntotQHdaW2u7yVrPl2kbKW6w4ltnANAv9vzrJnAnNLXOqXXI3Nj7LlTTYDLoDjUattgbjw5KYtX5oti4+yjgs1Zgz70s8Q2u4OHdO30rYm5tzA1mpgpXt5Wty873Wn/cqsY8MEwfcnULdef1qsKCtawmOcNB5h3ik1rbnZWJ8dra/v6zOyYNjjpdLuR0kbe0qvHxEzMQZBT0vv3v49Vp0cdY15BLHNBANhyP51V7OvDTsTYEEgqs1iExWJ9G3ycRMzxxmRlPA5hbcC291Z/pp5tbKIW09MORF78tvP7XWruOJFpBD3MG7dlCnlkbMdUYd3PlWvbl08dir4613qWWas9vww3FvFLNTX6pY6drSQD3Dz389uSvmcSswnQXy02p1ha3860ySsia0vLRqIsCOns8N1ZvrWOb2hZbT05bLacVJ8OXuvHl1Snz7iRIM1bSsAF+Yvv7/as1hmfIJO5PidMCADYO5+xcNlxyEBrNW1wCb229v1qhTYnEydry53dfc9T5HzVLY4j7MrVt3TqYenqfN2GloJroXXF9nK4++rDLEmri2/vgvPNLmKFrToa1u/INN1WkzLqi7kjr6iGi1unmufuyw6/2bFPq78c24X0rYfD5QUDm/C+Yq4reOoLgdRjT5D+DlOoEkm3I/UrduJTOY1pLrO5uJ3P5rK0XyaV/ZscvQsecMKJI9biO/LWLqcZtwssu6vgb13eN152kxEOfqbqcdxpJN79D4IMQeWloLy7WTcc7f0ldGPqr0jWnPk9nUvO9uo52zRQVEZpmSNkLjfu77e5a/hGccOpS2JzdybAkXPgFpElfMCXB5c5otyDbBYyWWYzEBo2BcDe1jfr9vBbYuryd/dLLN0OOmPh3nCs94O60b6tjGkdHDbx+fx81yjjVXUeZnw0sJEzWvLi5pFuXPbmseK/s4hEW31N32Bv1Kw2K10kzNDi9jWizRYcvcu7Lni1ZiHmRg7fLSmUAgnDRI4fkm3XbYXW4ZMjjjr2ucDbT3dDhuL3Hu3WuSB757uLti7vCwuRa3z+1bLlBro6xkbn6WabBpNz7T0XhdT9mYe50EbtEu74If62ZzAA5LIP35A7ePNY3AXa6Zmo72238lkySOZudyvnavcv5ZXLzdRexw3vc/BbL2WoAC9xvz5rWsuECVx5WtbZbUH6magCLcl9h7J3+zw+Q9qf95kjBsNwQBa4+dVWnp4qmzlva4681O32Beo4IUag3aRbkraIkEcnC4/mVzUWsqEdtVyDa3Xoqerb/AGjg1t/t9uSxGJElrjf3LMSWsbEj7c1hsUaHMIvt06q0faV/26Y/BQ3tn6ujvnW3051Rt8lqODOBleC47Hax2+C22lP4PlYe1Xyc2Ur9lJVm0ZVgx3esBz8lf1l+zJBtZY+K+q5C8/qftQ7un+yhVgdmP6VSphaS1+nJVaoOLAQLrGVNcYgWUpuRsXDey5L2ivMumsTbheVdVFTX1EahyHKyw8tf60QRIZCRyaNlAU/av1VEpceZ3VeIMaD2bAwjYEc1zXvN+PRvWsV5WbWylg7RukdRbkoXBFybWO56exXFRovdxPLxsrSWQtAcxp2PIW3Cqkd3btOoA33G3X3oW6tJY07CxujHdp/xbrt22O1lCoqaTDaN9ZiE7YYYgXF0jrCw+ZQnauDHHGZH6WtAJcSbADqV56438ZHVUk2T8r1DmxxOdHWVDSQS4Egsb8N1a8XeOs+N9pl7KM5iot2T1DecvSw8vNcTXbg6fXxW/J5/U9V/sp+aJJJuVBEXa84REQERXeG4fJiNR2TNmtGp7vAKJnUblMRMzqE+F4dJX1DWaTpJ52Nj77LrWVMsspWxCVmlrg3Y+/a3tAKsco5fELWag6zBZtwdz1t5rotFQiGNjDY9QLdPZ715fVdTv4Ye70HR9k99/KemozEG6bucBbfp9t1fdkCwNAJ09fBTRRNjJc1h7xufPzuqpYA0WOx8ea8yZ29iI4UA0CxPIm3ssq8VtDdIbYjax6cgqYuQSAbW5BTsOocrkWJKqtpdML9O9t+pO6qXuC3cXFiDb2KhEbtDS439iqscCAGkgHa3TnfxUGlUusLhve6gjb2fMpC4gl5JafIbKAJc0Bw2I5DqpnOLXmxtYWO25VU6UwQBYnTqtztspuTAS8g8jtYbDf51B5L7gOJ02ufnUkjzqNnEG3jfaymOU6VGfJ06hcbmyNJJBFx0t1O6kDQ5nZkjxuVOD3Wi9gNjtspRPgJtqsdr2vyuoi7bO0l48BzULm9tje21vmsoSFouy42N7m/wREQlc5pJ18ybKLt26mgknf2KYBwNgASd735KQuFzYbEkD7eCkLAbPuL72vtdHNa0XcdNhyP1eSlce9cXseW3NSv1HuNc0i+9+ahIWtBJbq5m3XZQc7f5R38VK55e2/Mg7bqNwCAbEczupSBzQAenUqB+SLu6ki/XdQe5gaL7NA225FS21OJBcQNtyraQnboF97Dr1t7kO7tmGwsLnqpWsZz0uufA+Cn1Pc1w5Anffkgkbza8G9j+L9vtdQD+z2c035WsUcdTSDqud/EqJs5u4vbk23JJAPD9m3BNuW496kJFrtJPVRbKwPJG5B3uTfoqEsgJcNRBt8PK6eBM4ycg0AHkLcj5lUzqFg7vOvqsD4dd1CR3NgZtzJ9ipyMke0Obcbc7kfz/AMymBC+oEuZbV3tLuZP1KiXF2oaAfDboqj9DdLWfk3BB+V0NvmVF+ktdpeSWAaRzVoEsgc49oW6W7bXtex6eKminHf5WeNg3mD4fWqT5ZDsOTW25kfbw96pAubpYHEEbk6zcDxNlOtm21ZanLcRid3Rp71g61xZMVeBBVzyONuyeS7blYn61YYVIRUghpu38Y3veyrY/KI8HqpXW/W3AnkQdNlpgrrbk6nm0OVywtMh1RkE6SDz8PC6hK9jpCXuaLtsWnofEDoriPe1gzvEEN8vzjp7laO0MkM4FiCQ0jkPOxXUwnjwsZ4iHGRrLvbzA5i4tytY+1ahmaRss0EdiXO7xcedzzHx3W7VIZH+GMgaALA8wbjf2rUq+N9VmWkpiTG1tpN3atIO56eS2wzq23B1dZmmo9Zhs+G0hjpWxB7nMYGt2A6eJ6rJwOa+Ow1tfG5jxZvOx3HtI81Qw/aV8DxZrRrZ0v4nZZSN4iiEzo3tEYvvtttfbr4+5c9pehipGtsY4hkjJnbvawNOl1rgXHvH5lfwOEsOp1gCANV+Q8FaxxGanFK0NtG1oDXAgC2+3Uk7X6K7owPVb2aG8nNG3T4BRLXHGpSOiAc8xaR3gRpb3vZt9uaxmYB2Y9YkAbGIy4u6W6XN7dRyusjG8+sP0R2cGay8eJO3TdWOPxs7KdwIDjpYDe99x9SmvmDNG6Tpy2uaW1LnHnIA8733O6t1msQpo5aqeNwf2jQ2zi3SBsL7D6liXROEnZNGpxdpFup8l60TuHyk1mJ0poolrm7lpG5HvUFZVcULWPqWtliMjTsQDbnstzwBjXaXOexwILhoIs3fkLc7LTcO/s+n74b+EbufbyW9YRokkdL2lhcFp6EW+srl6ifR3dFXnaXOT2x4QZGSOAkk0kX5iy0/AIfWMWp4b7PeAdibDxW25+kqPuVTse+OwlNwNj7hda1lQvOOUbAXWdIAQGggi/VMPGKZ+9bqo31VY+518hgb3Q4tHiLEW8vcrSYTSPc8kMuCABub+9X5jYCQ+QkE7AkG+3L2c1I9gAa6O7uexO178lwR5fQTysxTyueCdTi3U3VfkT1Vd8ULRdwO5Nu8bC/JVW6zeNrA4utckiwH9N1E9oWgFxIIPk0j7dFG1u2FvJawcG93mXHr5e1SGN+nXHHs4d07X5dFddm0NJ+FjZRGktIIJJsbg292ybTrc8qcEMUgL6hly1wuDybe9rfVboriKmDnaI2huok7DvfDopY6V0hNgHaeRO4J8j9vmWTjEccQ/BvD3Ebg2JPhvuqTfXheKb8lNAyBr49AN9i0HYk+fNXDIhp5AEm5APUqnC11zqJDiT02HLeyrsjY11gLAO3abcvC/xWUzteI0jHE1r9r/AE3UztiXgNAsNhvv5/OmoNYBES0uB1ajsfJQYQC1ha1rQdwG7fMiUH6pIS4nvE3AcRcb+RUdmxO5mw8b/RdTPYWMdH2ZLrX3d4D67qhK9zXEtF+pbcBpPgphCJj0tc8scdQLQASBvtf6VRqGtewtcbi2+4BA8QOvtVYBxcdIDSPlHmf6N1SDXWMgJcW91ztverR5VmeFhNE6IaS8yG406TqcR7lQYZJASynLTcAatyN9wANj8Qr172lz2Ma9wPV1tvbdSShrWhzmdoHtd3v5vatfDLW2OMDnP1SzvkDxfRtYfDp86mdS9mQ4SgD8m42V5IGO7rohrBsC0cx5b+1QGhpLNDi5w2u0beKmLI7YWjo3aiy7SS21iNrKn2Idr1AlziQXSXsPZ4clfGMtjD2vDCTtYeA5/SrdwLRd4Lmt5G/IqYlE1WUrotQLWN7twdIIAVjUscWEFt2kHc7+wq5neCxzGvj0n3394Vg6WJxDNQaBcAA8j9PPxV4c15haVLi4ue+EOI2t+NzsFZVJ1G8jNO3T6FeuiJkaAw6Nx8jcA9Le74WUHUuoukMocIz3WNbb4K+tuS22FkOzSwEkmwsfPmqU8LnOIu5zHCzWstsTfc36ctrFZ91A5zHGJjhpPiSb3vYfObqwxZzKSNkTWtM9TfTYCzWnYuG1vt71tTe9OTLGomZazodVyy6S54hFm7jnbYeCsJXPjk3bYxjSNre24PM7rap6aDDaC8rCS7cAE96Q9b+HwC1Gd3fLAQQ09ORPUrqrbu5efanbOpUlEC+yDY3tdROk6WsBv1J6lWQW1OJDSRfewsgbduouA6W6qBt0CmABb3ncuXkPsUQg/nYODgORAspVM/ZxBdqttfxSPQHgyAlt9wOqHogHOFrEixuFkKNzie0a273WaALW+n+dWMffmbqN7u3JWXw5umoYJZGtY2+s7AADy+tWj5s8nPCXFy1kgaHuFmtIDtnH6uvtutsyFgc9VXUbIIHF9V+CYN7WJs42tccjv5rV6SnGL4m6na4vMrwWtaANQvsLe8C3RekeGuTY8G01L4ZPWqWn0gFu3auuB5jT37+zyWWS/bGo8unpMHvbbnxDA8aH+p5NOEUweIopWsaWMue6N9xtzXngC4aWhoJO51d4Ab8vjvZd/wDSG7Okw2ChcGvMZGoEkE+Nj7V57vqYRqItvYnbn4e/6VGKeGnWxvJx8kiIi0c4iIgIiICIiApwQZA43tcEqRRHNB6D4cZJhzJgjaqScgHYNIsenVWfFHJ78t4TJJCdLJGabDkD+V+dbDwXxyCkwSGhu58zxfsy03t9Cm42VctVgRJiqGC5IbIzTqsDcBVi1ot2t7Y6T0/dr0cZ4XYazFsbZRSuu1zrgWvY2K7viXDCjpsNmqYd5Gsu0W3Bt5riHCKvgw7McVRUSljQXcgD0+f8y9L1eONq8HfK1khjdH8rU0C1uZ3UzM7iIOnpS1Z7oeSqSKSPMU8BttKWkHxvt8F3bAOGMeLYZT1rnAukjBG3iL7rhpLPvtqW6tTDUOOw8z4X+len8j49Tz4XT0tKX1HYsaPwTCLCx3uefRVy2mscKdJjre0xZwjiRlaXLs80Qc9rLXaCLWHVWGV2Mmw9gANnEs8zz6+9bpxun7StMjw+MtZu14sSLrVsnPD6aKWSMBpcDtyO/wCb+da4t2iNsM9a0yzWraZuHFdLRmoOmz2l9vAWsVzXMlE+hZJA4X0Otf8AOvUlHX0MuDM0ytczR8pl3gk+Y2+F1574kMa+tq3lr9Ide5Fhv0Va3mZmGmfBSlYtVrGVKN1XUOjjc4OdsSDbb7FbliOTq6KDUWBjC0u2G1/Ja5kGURV7HSEBodsDtq8fb1XXsZxKlnwwROkbctte3yjbe1t7gnfZaRuIjTKuOuTumzz5iDDHVvjN+6bbq2V9jbSzFKhpFrPPv81Yqk+VqfZgREULCIiAiIgIiIC2DLry2PYOADrE2259PNa+tgy+x7YrtYC55G9+m/wKrbxKPWGfjYHSDYhoue9vb3qFQ/S3s7gt5gDr/R+ZA27TY3I3F+7081a4jUOjhdYEi126blx9lufX2Lnjnh07iI7msYlIZKoyNBAcbg39/wBBHxVbDRJv2ZB7wO1+h8PzqyqniSdxuflG5It8yyGFiB0jDCSH2IIc4Cxtzsui/FeGGLm0TLYqMdo20r9JeTpIFha+1/mW05OdrxKmLDYX0vvvc9StXpQYnNL7O0na5G56e662nKIcMZp49f44Dbi3IAHa+y8rL4nT6Dp/Ndu90krRBGCdtO1uSi97SCGvNzyv1sqUcLmRxNDnfJubbqlPC5kZd2zhflYC32svm7R8WntRqeXPs2TufXsdcjSTpub3O46rl2Jy3xR5fyfJa4A2C6XmmN0FUZZC54a0G1twLW36LlmJOY7EbFsjhr1XDBYXXv8ASxEViHmdXM8a+bbstuMdZBZ1jdlt+ZBXorAifufCByLbhedsuerx1lMbF8eoWJBJHQ7c9vzL0Pl539YMJO9gPCy4usn44ehXfu144/he8P51CoAMTw8ADSpnbONyL36qErQWuuTp09Fweqzy9xML4sy1OmK+stsb8x7Oi1kBnZEujs14Fmk8itq4qRXzbMSWtD2jbw57rUGvbGWgkE3FxzuvrOn5xVmPk+Q62f8AtF4nxtV7AOZs9psQQfYrigwYyTtJD9VtiDtbmPmspI5L91zdLCRe1hbluPNbVgVHURU4kfHYPaDqdyvt9tlebTEcMsWKMk6lf4bhkdHSSSv5sZ0Hlz2XHsxVT6vGKmR79VnloPkF2qpqI6bCaiadx0uFuR3FvDwXEcSkpp6ySVheNRvuOXO9x/Qr4uZlp1OqxEQs2aQ4FwuL7jyWdxSkgdQNkpo9IADhpHP2rAkW63V7DiEYojRzQ6xe4Oqy1mOduRbU87qd+tpIIIIt5bqqa+QsDQLEAgHyI3+3krZXmD03rVfCwgloeC63QX5qd65O3bbeHtRXitFNDTnVzDi21/aeq6tJXtikp6d8EsF36NL/AMQ3HXqFlsn8OKYU9PidJqe6OzgXW5HoQE4gwMw/DXtksHRFuo8tXlfw3HgvD6m03yxMRxL7L2bMU6eaZLcx/BCnzk6mMbPlwXOppPPbmtlojlfNMFiyIuLfkuA29y4XJjjJ3RCIkMBAaTffYXueSvaLF6ilqGVFLMYnW5h1vmXfg/yqRX0eR1eSuXLNqzv6svxF4IxOMlfgIDHbuDG8neVlxLE8Hr8JmdFWU7mWNg62xXpfAc+tq4/VcTswkAXPyT7b8r+PJX+YOHuCZxoHvibFreLscByPhfqumL908OC+CO3cef0eTFe4MQMTpyb2Drmx8BdbPnDhljmWquUNgMsIdYaea1zBWujxWON7HB9y3SR+N4Hw5K06mHNqaTzDrdfMDgpa5oNgOlyVaZVa0CRjx5bDZUMQro2Yb2WrQ4N0263UMqyOEb3OLA4+I/OuW/h6mK+8sRDb2ziNtgLjSOu3PqpC5zmk3BBJ2J+3RWT5nGNxLxsbbbA+0qUVT2HRKA0jqD0t9ves4rEO+b+i+OpgaxziQ7e3gpWjVKLgFwOo3PP3q2bUvd3G2BdbldRbO1ocTY7avt8EmOExaN7XDCRse6fajagNZ2br7b38PBWBnIBY94ay27td/sVCN7XbRPcRYWICjt2n3sR4ZeNzXvuQdxuT42sD8Sp2zgEhp2AAud+WytonEgAtOppbve+1/D3qpDI0vu3kbW67e9ZWiG9ZnhVjnax2k2Pmed1D1hwBbqDr7AW2Ct5yTLeO4uLj7eCpzFxdcvJbtYuFgPf9uaRSJ8pm8x4ZRkgdIWm7rEX+v5vnVVxhDXN0BpO4sOVuqx1JUu7PUbFzW8tvzKs6eR3eaw7ixFuZWc1mJXiYmFR4jkGgkWG2odb/ANKp6e0PdLiG90AnwCmA1sAc2xcTu7e23Ow5WU0zY7ajJ3RYXNxr5Xt8L3VolnMein2kgfqaHs8QCrmGN7gQ1jSb3b9vt1Vu/U1hu4C7dumyqxzOZF3WgktNxYXBseRtbluk+ODz5WdSx7ZXMBu0k3tsDvt9BUzqd72d1wtz5/JUpc9zruJvzbbZX0Yg0MvKIzptdx2JtzBC0mZjhnEGFN0v53cPk87k23WTkks8MuGuY7fkCdlioC25fHqeGgCzb336Ae5S1M72tLtRbc6bW3IsQLrKdzPLatorXheS1r3tsCzYWc617eat/XZHt7LuuLe8Lj2fMbqxMzmiwc4POwF9rKm182ssFi521mC+1lbsg75ZJsxcXP7LTqc51h4bKs4vlFjFqFtjp62VnA7Sd2PNzzAsLeXirgSHRpiabt2vc3Pu8VnPErR44TARNYHdlZoB1OdzBVR8sF9Tm7AHa9t+vzqxZUFswiNwSRfcWO+/ip4Z7HU5gfflq5NO4I+N1M1nXKK2j/auWilcACOZvsdwFSdTURksWaWi5DuVybWv9uqOFy17ydNjbTGbA+AI5qoDCXF4GxbffmbeH2+pTrXhEzuOVtU0FIYnkNs4WIvz8T7VhKyiiY03c4XO9is/UvhfE7SHktGkG+24HjbxF7LF1j7jQ1o3N9xf4FdGKeHJniNsU3BIZCZJJ9QZuBc+76VUjweFukmUCw8On9CuqWDUJGhpAsRuLXN/bfkomne5rWuuTa4vz+ndN74IpXW4hNHQwRuAMgLbXIVxFDGwsa07uHdIG25Vq2GVpAe5oAuSAVVbZvd1EuBsdxZVmNtazr0XLGxaSwFuo7kAdLjqqjXwOjBD2sttt4+Sso2d8EnQ8nc2/mU7o7Mu4g2BAVZqtFuFed1Hq1BxLtIvyufBU3VNE1xaX2N3dL7X8VQdE+4a4E23Nh0t7FJ6q+4ADw07XIPwSKxEeUza0zwuGS05ZqDwXXta3RREMRBLXG9tiNtzsqUFM5x3btzFwdvf+dXcUcbgNZZsehvfy+dRbjlMfFGlGSnh0iz3nVtYHly3Wu402Om1APc4g2ALTdbaylcSfwUgIaGuJHLn5eS1jMlM83LnOPPe17BWxW3bTn6qke6mYhrcT3PqGu16WnYf4Vv51tmXWxmqjBcdTri97LV42SNIIGu4u0ObvcW/p28Fs+XnRjFIWabXs1jWk7i3L5lXqPXanQR4l3PAdXqcZNhYW2WReWk2O3msdgLmmkjseQ8VlDa+kHfovm6vbyeV/gT/AMO622/RbRCRYWcTtuL9VqmDvtM4XsTy2+C2SBwNiCCTyN9r+5fZ+yP+6w+R9rf95n8F81xIva1x86qA7Kk12wseZ2HNVAvSefCjOSG3A3VGK48fZdVagi2529ipRkOGotIt15BV9Wv+1GZt2jyWFxQ2Y+2wWbnI0kG481g8SsWHvBTHlHpLH4Nft3eVytwpbGIGy0/BbmdzvBbfSWMY5/mWmX7SlPspaw/gzvuse17WNLnOFhzur7EZooIC+VwAHLzWoVuJyVBLW3DPyRtf2leZ1l4pO3odLXuhdV+JSTPLGXbEDzHVY99QGx9y7rjYjZWcz5iA1jdY5EX5KcagB2jrH8UA7FeZa3dPLuiulxHO9x0lm7uZOw2Vw6VkLfwp1HmRyCx5lLQWtkYN7kDcj+dGh7owQ0u8Sbe3p7VT7llZ9Q6XvRggfMoNgkfbWzc/Ksp3NhpKZ1VXzMiiYNTi42AXHuIfpE4VhQlwrJ7W1tTYtdU/8Uw7jY/jEbHbZXpS151EKXyVxxu06dJzfnfLuRaF1ZjFUxhIsyIbvcfABeWuIvFjHs+1LonSPpcOa4llO13yvN3iVq2OZgxnMlfJiWN4hLV1EhuXPdy8gOQCxy9DF08U5ny8vP1U5PhrxAiIuhyiIiAiIgqQQS1MzKeFhfJI4Na0dSV0rLuXIaWlho3G08j9UpAvcA8r9N9v+qsbwvy2yuq343V9mIqY6Yg8ga5DytfqDb48l0vBqGGTF6qWnaTBTOFNHqbudOxN/wDCufeuPqs3ZWYeh0ODvtFpZHCaPsmsYxjW2uBss1DBYl5B1bnYdFLSxaT3j5C6u2Wa62m+2wXiWnc7fSVjjSQMcLHoOYJU5YdNzckKqG21bbWt+dSODgeu3wsqbXhQeHNdpaflC4t0QOcDcC4+lTPOx0C7g2w62RhAGoAgHlbmEWgBIa1xuNrblV4XEEX5Bt1a90nTvc78uZVxGHkB/Lo0AJKdKkjLgW7vIC3WyPfzDAQLblStcA2xJJabC3W1gqUkj9V7XHkLWVUx5HPa17ttud7KAks5xIAN/wCdWz5gdgSb87b38fmupo9e5Lt7m9jsN1PhK5Y0kctxzIKqFxIbqO2wPwVNjnAhodY38NgFOLFxDSXDlsEV0mBJAdub269bINTQCzcb7BQa5zW2sQfC3NQk5m3et4ckQgHAC5Fi43U5IeSbWA3A+3mqbDcl5OxFzffy2UA6xLdRueft8FKJTBztyHG439ipGznWNwbGxU5AHMn++CkDNyTzPLe9lKYTi+zbi1rbBSkNLbG2o9FNd2zbWF+QKp9obXI3v7UEAHE72OrwUwLGN1Ncdt0D9juBta53PmoA2I7jTcdVIjc21B1rqUH2E35qLgB3muIta9hdSuJ1DkC3wQTEuDi53ha3sVJ13m7dvGyldLewub72FufRTOfp3sD5XtZSaUxvMXab3sFC7mO1uuOW1ufipmkOk7xba9rD4qRznEB1xawPe5/BBAuLdRAuNib8ypLulIINmi178/ZZRa8GLW4XAHQE/OouJv3Wkbk2Dd3ew8kRK2cdYD4xqt8ypu1abNbuDe4Ow9irNBNzYtcXdG7nnvbwVu4MGxDnaTbl9tleDaR7QXF9wBp3upCx3aFwdY6WnfmQqz2iRuhrd7C+3TcbfFSBjX2DzcOFmne1vG59iujbK4FftiC8kdb/AEqGcHCHBJmPF+0LWbc73B/MrzAIS8PkBJZYNF27X8j1WJz7UCKmpYGuJ1Pc/l3jZttvj9K2xxqHJmnuya+TTHMDtiLOaL3FhfwP28Vj6kMDHNIIBse7zuD86vJNYcQYwC4GxAPlv8ysZHaG2J7QNNr22t7VqzutHOfNT2ZzZsATzO4Fh4c1gsKilq8wVFW1gtTxiMAm1gR09yzFTIyJszw4NYLBzjvp8yfIcwsVksSSNqsTeCXzTG4uLb2879T8FrTitpceSO7JSs/f+TcaN+mJkgiaSQQ7bkOl1U7JphMZOqJnecw8tjuAox0xcwtDNBLibWuCPPxUC2J1O6ORjh2rdJsbX8fm22XPL0a8QUUY5OJaCwM7wuWuvvt8Pgp4y+NzxI09CNjvsp4HskgE5LgZZHWba+m21r+74qr2L9Z0nSHnmQOY/mVZlesRrhQp9Dqs2Zq7pvsRsLfDmFZVdK6rhkvdrNRe02AHW11kYwxmppLbl2lljc2tf+lUJYg6kDXgNE5FwN/h7t0idSWr3V5aN2Ek0s40XkeAWGxsQeax02HRuxIVDItLYy19rm73XP57LasUhDcQjitY35Dlp8NlQgox2j7sFnadRcN9t7eXMrqrk1y8m/T74a/iuE00VN2NNa5lJYAL+35hdYV2FVAe5oIsAbEjY2W81NGLilc9zXNfYOsL7t2B8CNvgremw6IsjhdEXPuRcgXt4rSmftjlhl6Tvt8PDTMO7FlXE+Vtw14BvyuTsfz+5b9gjHmNjZAA8aXPPnYXt77rV6jDG4fXSwaXOa4Nc7UBtH1BvsNt736W5rbsAaex0ubD24JNwel/n3upz2i0RMHRUmlprLG8QbGlpHPIcGk2N+f5ytby0amPFKSdjbxRzNce9bSL7n6VuOfYe3wJtRpjBjfyA6LR8DYHV9OXOIb2nes6xAt9vgVfDO8OvvZ9ZHZ1UT9zuGmIRatNrjmR9vJURqc03+V0F+ZUaKZk1MyUOOiQadW99rA/b6lO+NzLytcbuNv8H3rzfHD6TiSOKzDsN+RJ6jooSytuGFtm7XsLWPVA4uexrmvcwbkbDYcz8FFgcWBmgu33HK9/PrfZJ88pjxwkkBbdgN72PLn4BUtD9A1WN9rjmD9iq7mxglupx08997q7hhifFrYbkaXlo5jxVZleIW9OJrNcxoYHNsbdR4q7Y5r49THdpITtv0RlORYtJadIDQ4HujqPLZVmsY0Acg0fK8vaqTK0JonyWdcEd7r1CrNcwAkbkWvb6D8VIwB72MGznGwv4qJfoIL4trlpNrg787hVSOLr9nDY3GwPT2lQMnZtNmkuBANunsUWuAJc5oa1wu3fdUu3jYS3bUO9Z7fb0911Oto2rCTuCMk/JNnefP4KDnAgtdYt+V5qm6WZgvYOcTztuB5DfYXQyNc4jVqfYbgEhSjehs2khgaXNdv4cunwUZHs7rgWgdb/AG8VC1yA4uj2uALG9lSGm5jaxthvtuLFWhWZQNmMaGDUXEEaRyVN0W7rPGkDcb7+AKuGseGaXFut3Mctvb0Vu6pey+tgBDS4jlq9/vV436K8QkMTo3PJABPeBvf7c7qDWBjw8lzidxcdVCSpGovAY5lhux23md7K2diWpzYmglv5YcAAramVZtELp5bIH62Abab8rbq1q2mNhbIRvvtv9iomRgaWag9wI09b78/Dbnsrasn194vI3J1W2ufG3PkVMVVvbTG1AEgs8Xv8rUL8laspxJOQxrQy5a4jum1vH2/SruSOR7wxrTY73FruWRocMmka0CBrbkEl4sLX3+laxEerjmJmWPFG8vDA8ND77DdXNNhre7ctc47Mbe9r9VlKbBnTS9jC5wLnaXPNrh1rWI23sL2528VnabBKSlhFRVPc+ws4OjA1uHQflK29KxTflrM9EKKnLgA+Vx1AW3BA3J8AsTQYA7GZHVlVHH2DXGSWR9x3WEi7fAG1vj4LfJKCobO1lRTdiJALsaLlkZOzf8N9+W/mNwtL4mZtbl+jfluj0MrXOEtXG3YR3IPZXHQA2AHMBxPNXpE2nhjnmlI3bw51nTFYa+u/rdvZtYS1sfg3lc+ZWsqeaaSeR00zy57uZPVQcALEEWPS+4XbEajTxLW7rTafVAOIaW7WNuiA23CgogXUoAL33Gwuosu5wA3JsBcqAI2uOu6qQtL5e44NtdwLj4boiVMkvcXHmdyou0EktBA6AoARZxHdJUXAay27QL8xyQXNJAQDO9pu2xb53/muroGWCnEYZYyEuNgD3RyCnpYZtGlkYc1hJ32PTUbee4t5WW35R4d4jmWSmlawNpKifS+RzObW7uttyslrRWNyrSls1tVbLwWyO+oY7MVbT6WU2qQO07ghps72C3vK9J5Zw9opo64wviEzGuY153axoswEeNrE+axGW8r0tJSU+C0rGtpGxxtcbWEmk/Jt4bH5h1W6uAa1zgO7sG+xcm+6e6XuUxxhrFIeYfSdgqBLTVDQezLy0nzXn9esvSIwj1zLc9QI94RrvYHdeTVvjnh5/VRrJv5iIi0cwiIgIiICIiAojmLKCj1Gm6D0fwMwqmrsMfJUxwyPBNi6+ofNyV3xhy/S4dgr6uCAMc894gbWsb9FgOD2M19Nhxo6OCSWQ87bWKzvFjEMQmwPsKymlaCDquee3T2WVOYu6azE9Nr6OO8JWwyZpggmsA51jqaHDlytZeosVy1h9ZhjtUDO7HtYWI22XlnhrWyYfjgqoo9b2u5Eb2XoWozBi33ANdKAxsrLMaLmwI5lTaJ40jpbV1MS80VUb6XNdVAx/Z6JXDZx8dl6cyNglDW5ah7Smpy+RjbkNI5Da/mF5gr3SuzTOHuGt0pu5vj4r0xkOtxStwSmMMD9LG2c5pFjtbp7FGbelejmO+Ycw4y4NHg1R2NKDE0sJ3ud/wCdazk6UNptBkcQHtve1gL8tvtutq4z1lRPiMjZnFromBulxBub9StOylIG0gu4X7QEC1r7j5itMMz2xtz9TqM0zD0jhWARPwYNjfLA6Rm5hmI3POxFtlwHidR+oV9ZB22oA6tTnnW4nlfx967vg+K1LcMjkhikLDGDsOWrcbe8rg/EyeoraqsnqIeydcd3xHtWdJmLS6+q1OONsDw/pm1GIxxvNwXEFmoAEWvzPI7fMu141lJn3KcaeadrQwarSbO25c/YuJcPqqnpMUbNO0v7N1wLXG4INvmK9AYtiVa/Lz5WMe5vZC1mfKuLg/OpvOtcq9NStotuHmLHGCPFJ4xYaXabC21umysFfY0ZDidQ6V13F5J3Vk1rnnS1pJ8ArT5c1eIhBFew4Pic7Q+OjkLSAb22sequW5Wxx97UL+7zUbiFtTPhiUVxW0FVh8vY1cLo3WuL9VboCIikEREBbBgIbJAGWIcD8dzbz8Vr62HAng0wbp+S4gC99tvh1VbeET5hmIhp2a9zRY26+5WlfcU/adqWaRfUbkEWIII9nz2V5G1znnWLaRy2VpinZmn0TNNgbWbz5hYV8tr6iumqzbTPILdjtYCx9w2WQwhzgXMaSS7bSGAgi24Kx0ljI4jxJO/msthUTC8yMI23vexut8nFZUwxu0Q2Oi/B6XlhaNQ7p5A+a2fKTWMx6na5406wAOoA9vncLXKYXY0OeQWuBc653+1ln8rv/wB1aYt7/f1WtcG9j7t7rysviX0HT+YegGs0RM2Iu3bZUquzYHk+FiQd1GPFmy07GuaQQ0E929lTqa6AxO2BbY322svnLcy9eu4cxzZNK+vdAHNDQ090kbjwsdguX1sbjibpO1OlgILALXv4rpeaZop8Vl0yNba+/Q3v3be5cxrxbEr7hzybnnt4Fe/0sfBEfR5fWaiYn6tty+1vrVOwDQA9g5c9+fLf+ZeisuAfc+NoOwavN2W+7VwRs1C7gQQORvYEefVejcsE+oRg72AHt81xdb9uHp453iZR7rHxAHjdSu7wcdxcbW6bKY2udvNQcdtwL8l50pebOLjDHmjXZ1nNu3u7cyNlp7YXv7wYTbm263zjDC5+YGO0n5BIsdhY7/StPY3TGGNYX6edhvf2r6npecNfufL9dH/aboUtM3Ux2hxGkuB3BPj+ddfyZR0+Iw6HUwBc1uq973sB8Fy6jjkfI2zbACxu3a99x8F1Xh6xjKxr4t9TANJFgB0+aytl8cL9NGmC4uU0WE4PNHEAL7Cx35LzzOS55JcSTv5AHfxXoXjw1tQIICS1vUtdYriEuFWgcYdAkBuAD4c/b/OtunmIpy5et3OXj5MIiqCnnIJETrNNibIYJm21ROF9xcLocm4SNaXGwXSuHGUPuxF6y+Nl29QwhwO3x+jdaNgtGKitDZCBpvcO/G8vpXa8hTUuXwKGPQwO5XHP2ea5OryTSmq+Xd0GGMuTut4j+Ls/DWpdT0rcLqna9HcBO39C5h6TNNWYeKLEaGQsjeXxTC3K245gi55e7zW9YHjEMNW2Uva3XuLc7LRPSTxmjr8FjgDg6TWHWvy+351z9JkraOy3zdnW0vSJvSdcOAQYpOyW/a6e7YN/F2FvEk8lkIMxerklzXaNX4t/DqLrX4g0uGs6QATceV1OCwlthqGm97kaSvSmlbRy8WL2pO4bpR5nDC6ZzhpBDpLjfYX87/zLdcscVKnBWGGP8NTu0kC97X3JH1LirZWjYuJZbcdSORCrxVckGl0cjow5+oAHYcwCQqTi9ay2r1No4tD1LS5py1m+ERVD4TIR+tvtf4HmtYxjhJh1XVtr6EtY7c2AGk9fZ4Li1Jjz4qgTMe5sjXW8D7V0/I/EvEYpWUdXJ6zGXADW65t4X96rbuiOW9MuPLbttCjmXLdZhtIROwkNZYPB5jwWJy0xoY7SwEWAJt1XXMYq8Nxal/CRhmpoIBGxC1ejy/S00cs0QjtY3IPzLmm/c764YreLQxgiLtiBcC7b8vEKSWINfrZG1o3dt1Cu3ukY4gNY4X2AClkkBaTpaT81vrTbp7fRZtc+P5LLvFibGxt71F0wsdbW203G/P2/Qqkj2tkJdE3l06+Ct5KiOMAiNtiNiTyUeUePLC1+JNjquxdIWtLbG52PsHLp9t1cYdWCSRoLzcGwb9uSwGKTskxPsiIwLhtnHnZbRhEEcUbJtAdex8wVPhzU3e+vkz1K7U1oexh0m5vyt42+3RVXOLZXTNDtI2BJPhbfr4KpT9iS0hm5bvq+P5lcOlp3i7YmBp3Ivbe4/MuWbfE9etdVa3mPEZcPhcYnFzjYA8vesVg+Z46wkTPZZ97aXb3vy8ln8ahgrIy0whukbeBXNmUk9HmDXG1xDnta4NFhsef0roxRFq6l5vV3yYcsWjxLpepzmlzCT4b3KrMIY0PcJGvvvZ3X4bKlAWiBjNI5AHfkrhhYYnNaS0sAt1B9qpLuhM2Vsl2udqJItqFyPEAqodUjgXPBcLuIBNiqEb4m90tdzvfnbzVw50Gm7HODjYXtayrMG9TuRps3cBoaem/PxsqrnRgN0xvNxzve1+m3T61RDLPDC4EA9Cq0b++S9vyN/C3v9yrKY+kKLow9upz3Bzr2BPOx3/NsoCV7RYPc0nYkeFlNMKhrzqAPdLrk9PNSsYWt33L73PUBW8co88IEk31RAi3u+H26qSoJuXOvbTsTvcfbzVRgMcjbR3cD48vsFRqpD2BBJADeV9uqn1RHjljmV8YlLTMbC4NxYkK4jmbNKRES8EXH51pkM8suImMvJ1PABb4Ld8KoRpMnf03Gnorz8McubFf3luFyyMxkAtL2MGzbWA9nxVd1QWQ7khjTcADoqwjGtkbQbuaLb29ytcTgkdA+JrXNLW2IPJY/adkbhj5MRhdNs4DkNJ2368lX7Ut3DQQfAnc+K5vW1NZhmJGQ6hGX2O/Kzv6fgt6wad1bB2jySSBYabWJ/mXTNdViXn4eo95eaesMtFUuaCGloHMWAHz81WFQ7siY23ffYEh3P51TNO5vNzbWswHY7Km6JzHNe0Du33B22WMxEuyJ1PJUy9qXOkaWm5JPibqwqZWOaGWPQ3tZV5GyerFrDuBy8Oe/0LCVFQ4DRINwd9/Na1nTDL4bHhrGOY513EFpO4vY2+f7eCqsgYQ7QL2uCC0Efb6lb4X2klO86XtGwHsP81/irxwkdcOZ8i1i0fi+CwmeZdERxCi3U5xaLxtHdva5PkqfZA6QCRccwPar1kT2NBDHAHmbq3mhlhDZGuuW3JPg7wUxaJ8Fqz6ousxhIBdcEF4Jtfn7/apGxkhhLe6DYl24J8FSNT2jRa7rX38ftZXVKJZWElhI6C4G3VJ3WNyiupnUcoRQaSXvds7npub9bfMoiEGQucwEg73AO3t9wV72QhY1xD2Bw38bHkCsfLiFLT1GiR7G7C+/NUjdp4XnVY5XUbI7FuwaeV9zdTQsaHxkQ69jqvtbpvf2X/OqVK+KZg0lpPXfmFVhikbod2hs0kkdef8AOk8cSmsxMbVxTsZd5u/Tdo1G2/P6/sVruYWMMchczUD+N+ZbKDLJEQyP8IbG/wCL7vcsZiNG+cP7QGzrm3UEJSYrbcq5azkpMV9XPJY2CS8oIsCSS43Ft7jw/mKz+BOd63AyAuaA6xsdiBz2+ZYyuppKepcw2aXusAd7hZLBQRWRuYAHOsBq5DfwPRWyzExMwx6Sk0tET5d3y89r6KNx6tvzusoe8L2vfldYnLbQ2ija22wWYdboPPZfOx5evfiV5hDR21t7Wsfitka0uaHcrrXMDH9cnvLZ2NFwTbfcL7L2P/3aHyXtb/vEqzANNtRPtvYKsNRb3xYnoFTFraWncdFOw3Fje/mvSl5sKNRy5gAKlFYmwtz8FVqidJsLqjDsQ51t9iq+rbzVVmFmlw8FgsRILCe7cjZZ2e+krBYmbBx1dOQUx9o/2yx+DbTuLiOdtx1W0PrIqOm7WbawsB1JWp0lbFQtfUTNLru0tAG7irOpxGrr5ial40j5Ibew8Fh1nVVwzqPLXpuntljc+F9iGIzYjKdbxp6N6NCtRCwbht3E3369LqDO+ALABvVVOyeQXF4sB8dl4drzeZmfL1q1ikahRlYdJJeWknkBYlSuZrtdpI891XbTPeHPkd8k735LBZlz1lLKEEkuM4rBG78WJrrvJ8A0bqIiZ4JmIjcsu2nO1hYNJJJ5ALUs8cXMo5FjdBLUirr7amQxAOd7+g9643xB9IPGcfa/DcriTDqW5Bnv+FeL7W/JuFyGWWWaR0s0jpHvN3OcbknxJK68fTTbm3Diy9ZFeKcy3PPPFrNud5ZIaqvfT0BJ000JLWkf39vlezl5LSURdtaxSNVede9rzu0iIisqIiICIiAqkEL6iZkEQu+Rwa0eZVNbbw2wUYpj8c8zT2NMQS7oHHkomdRtNa90xDq2C4ZRZZytFTadfq7DUPDHAOeR3iSfaW7q6yjCYqFhqGgSSWdsTYnqrjMBgpMOq2BkYcyFrCbHcOcb3/ggKrl9oNMwyA3FiNth5rx+rmZh9H0VIjx6M/Hu3ci5KrM7zhvbfmeikjaNIcfZ9iqrWuIAIuAR7150vSSud3yXHV12G/NSv3Oh22nltZTEbX28CqRuwXePlD2qNphGzXOIcSd9h71Sc4NfYbgm4B6qdx2tqsT162VJ4DuhFtwi6Ad+EIDfMeCrB4FwNwRbYq22L7bX5jfcKdr2t7tyB0vyUpVdfd1DbmCL9FSmlAJJbzHPnZA8i1+ZFvZsqUsmlhJJN/DooSsamqPbtDebbgADqb7/ADFX9M0lpAc25PIbgW6LX+2MuKer9oRYdoLC+/IfSVslJG4RgEAc7Dw35K9o1o3vlX07XYL38Apg252bcnlsoNIaLl25vt4KrYxtufbsedlVVK43JaPcft7FC406HXNwN7pchxMZ5En2eSl2J2dsRyCIHar726b35qNgW2AuSLbKQkEDULgjl1U2vvi5uNIt4WUkpgSW7gBtt7qm1rr31HvewbKoSLC9w23ipC8Ah0fMj4IhAX5gGxPI9PrVK5Opukje9r3VU/L25kclAEXvex8ESg1htpbe1rjeySABxIJItz5gqNxc3381L8kEXuCdhyBU+Av3SDb2WVMtN9QBFuR/N9vBTEANJcTYiyiGl0e1rXI59EELEAnc+V1TLTpIDg2+/VVHXJ58h4+apm+prQLDkbKBS/CDvkltj0AGpU+2Y4jUA0kEt1C4+PgrkX+WSOdwqTg3cEfJNxbw8FYUXExuDgBcgm9re4IxpIL3Oc5x20k2VSRwMbdItZuwt0VA6hd93DkNPhbqfddX8oRcWuaWgWIAa3Vzt+dU7WPZhoAcNwRsSoOJu9zXFxB5nbY8ka3YbkhvK3UqYJA091rALAi9xa3vHTc/BHMllfrDW9blxv7bX5KsAwNadWprSQ535vmV5Q04mqgzTsNnEjY2P83zq8RvhnNoryzGGUop6JrSDcgEi5sufZ0rZKvHntETHCBrYQedzzO/kV0itqY8PoJKlwAZGwu3K47USS1k0lQ+S0ksmvVz3IOwXRWHFG7TMqUjARZjjZoH43Xbf4FUD2hcGOf3HjU4kat/t1V29mmZzbu1gD7X6qpHEGtF2XIPeBNj7U3w07Ny1HNkgpsGmay7XyO0C3gedvaL/OsllLDXUWEUglH68zW4gctW9j7FjMz0ZxTGMLy/A0gSuMsgvazeu/sDj71vDIhGwQwxEBvyduQWt7duOI+fLmw07+ovf5cfzkhhDfwhJLRy7xNlNFTnS973gC9wLDYX5fC6njh7pD3Czdhvt5EqDgNRLwQxzruaN7j7D51hMbehHCeioYGRAmzSwlxDT1d3iN/b9rKaeAueJA1w0k6i7ck9LmyqNsHFjbb2Fvbz/MPcp3623JfqBbcnxPmqeq0a0tOyicx7XjcuGnURbl4n2qWSMGKNrGAabA6r32I+cfUp523DGWDrkEEdBcAAqDnMsBs3Va397zU6Gu4xE1tbHIx5aBpuPeqLYgXRvLSH6gbnob338uY96yGMROe5sm4uNN/fdUOzMjGtt3tdr38ltHhyWj4pkr2B8TJmXLmEOvzvdux8FCOla+VrSCWzNuL/AEKvHCztmNc35Abt7Btt7Cqj4jFPE42awg3HW5H0KN6TFJtO5YrE8vzVNS2ezXNie2wN78rG/l8/xKusLw6eKM1Jc4ljtdz8oOI7wN9/OyzkbRcXdzIuVNHCxpIO+5cQedyPrv8ABR3zPEr+4rFu6GHzDSQ1uB1DHxuItfSDbzBFlyqBoiqNELg15Is7cgWcLX94H259vmg1RFj2nS7YbfBcgxWhbhuMzsljcAC9w73LcWPifFdfS381eT7Wwzut4+5t2B1+PVE1E+mpnyUcx1OkuAOpI9u4+ZbyQ8MBa61rXu29vaVquQqkNp6nDrv/AALz2Y08rbWHut8Ftw3LmtcbHnb51x5p+LWnqdHG8UTM72t2xsLrPeG252O9/KyqvLhCACANPK9iTYfb2KL4mtJcS2zgQSLfb+lShmuV41F2kiznb8h0+dZzy64jSMQBd32d13Q8vcrhjJGsc1r9LRbfyvvtz+3RUWMa3ukWcb8+YCuouRYAbg7kbX+2/wAFWVo5UYe0Bt3dLgO6G/WdvtyV02xNg65Hi5U2tc1rbfk7+HhcfBTsjDR+EJcW7A8rKsphE89RGnVts7a1/t8FBwDu4DpFwLDb4IBISb2IdufP7BTRNLnNIFg3kSLn3/P8VApPY5rS5znNIvyda3hvzUA4u3a0gl3MdduZ5f0q5mawgF2oC/w9yoxRP+XuWHmTsQVZC3cQ+May4lrbHrvtb7f0KoXlzydyQLjfmPFTuNwHsbcOAvbmABt9KozPABDXgkAHYb28laIVmVGWtbFZ0mzXE3AF/AC/2+lVPW43R/giRq2B2Px+KxFfZzSJL2c7SeawVFmR9BXmjkI7IusTzsTvbfoFrGOZjhhbPXHPxerd2va0M6tsWk6h9jZTPZraSNZaTY3sSNrbbfQrOBzAxghGkHx396vg54ZplfY2Ivp5+z4rOW0MNXYcHu7YNu6wGox63eQvzHXktfqjUwy9tEZS1m9yC2x8Nyt0fHdvZsYNRJDbe26xNVhl3l0tMS5wt8rmfMXW9LfNy5sc25hrTcalgYXNfYgAjRzaBve+2/RX9PjUFRENcxf4ut3th0+ZYnE8v1sgMtFFO7Q7UWsjJ+a3gtefg+PU8LRDDLELEHXHYF3PwXRTHFo88vKydVkw21McOw4FSU1dolic0mxvZwu4eBK2qmwgukY2CPSywDnaQC4chuPb8+3iOZ8NcKx+rro4TVlrC4AXB/CE9AvSOG5ZocMomT4jU6pLA9k0bkj+hTfp5pHfeYiPnLbH1tctfhid/JpX3JjpozsIoY+7EGAEv9p9/ly81d1NNR4PhxxfE2xxCAAsEhsA7pz3J+hbViON4DgkTp2wxl++kv5NA/Ptdea+M3FSXHcR9Vw3FpZexPcEbfwbT1APX2+KxxZcOW/Zjnu+vp+a2bJkx4++8dsfqzOfuKmE4U18OETuq6txL5XvBbrkPJoaLaWN535khtuVxwaqqqmunfPUSukkkc6RznG5JJuSfEqm98kz3ySvLnHvEk3JJKlBtyAXoxWIeLky2yzuUbBvUE+ClUbFxAA3O1gohp16C3fcWOysyNJvptYg2N1NYae7Ym9mjYlVXNa4sgpiTcbn8px6fUstBhrcPibW1bC2XTqa14sD7PZ4pvQw76d0LQ6VpBtYtdsbnl9vJQiiLmPdve1m2B5k/n3U0sprKhzzzedgTzJNvt7FdhgpKMGRnN3yiNi4XNvdfmpVmfT1WcsZZuLOuCDd1+X0K+ocOaYu0eD2jhcdbDxA8eYHmlDh0sjhNUM1NeL2I3N/BdLyRkmvxmqp6iWltG1zQGAWFmkb36C6zveKtcWG2ae2FvlTIVdj7I5pIWw0gdqmkbJbS0jZgG1tgPZ135+h8oZUpMNwynpmNeY4mhsTSd2t56b/ADn2qbAMtsEUEckDIqSn70FMwfjHfU7xNrWW5xwx04FmdAAPBc25tO3r0xVwxqPPzRp4WMe1obqNieXIAb/TZXsjS1ltrkb22uqVK0OkN+W19/Dl9vJV53d3fmrQmZc/4m4Z908tVkABu6JzQBfwXh+eJ0M8kLhYscWn3FfQHMFKKnDpo3DYgg+PJeFs7YfJhmaMRpXi1pnFu3QlaYp5lx9XHESwaIi2cIiIgIiICIiApnuuG965DbezdSqJJIA8BZB3ngNiVDSAyVcje/s17zaxtyA8FtPF2swrE8HlZS1LXSRi5Y0Xcb/mtZa3wLwaHE8NknklN2mw0X8OS2niTlh2GZamfDUVRuCQHm7RuLE3PNR4vEt8fPTzEfVwTh5H/wCU0UZcR+EDSQdxv7r/AMy9Fz1MctNLQl9QIoYLl4HdP1LzhkcvlzIwGRzC+ZrTa9+fReqZ8Nhfhrg51W9z4ruL3dbJedcHS8xO/wC+HkmsYXZmmubDtTd1/kjldep+G1dQNyrSNjMkQLe9cj5rc15bxRp++2p1NDHCd3ddyv4G5XqThvgtJV5UonOme0ho2aSB58zf7bKub7KOjj/Mn7nM+O9BFTT+swEHULOLhyP0Ln+TjG6naGhps4Ndt+Na3zXut9490TaKqZpllcwtIu597DpzXOMqP0U9hY2fcN57+V9he30clfF9mJc/VcZJ/B6jwmspI8Ljpmvb3ItLgWADu7fRZef+KkuvEKvs3XjJuwsAAt7ByXZsn4RJWYHFVmtk1uZdo1XJ7q4bxUE0GLVVPK8uOoDU4Bur4BZUyd19O3qq/wCVE/c1rKNTDT4jCZrhpkAte2o/by8F6JrMYom5afGKyLTHDpDQ75Pd5cl5sy5AazFKWhL7MmmaD/e7/Kvt7OfVeiKrJIgy7UtFa97ZYiXF5a4uu3fc3t4fMqdRaI0dFWfj4eaq+b1mtmnuDreTccllsqS0sVS59TTCYNINisPVx9lVTRWtoe5treBWRy52nrLuzte1vkgn481tbmsuSOJh1SDH8Phg7eLDoyGs1Ft2nqVg38WoIZ3sfgbO67cgC5UQ9vqznOj1M0kE3Oofn6Bc3rw0Vkoa0AajYAWWFMdbb268mfJXWp03LNOZsAzMyOoMMkBvbs2tbt13NxbwWrxswgSNE0suwOrTG0gn+Ft7BdW9G4NDg57QDawc0EOPv8FG/aSXcX6SALuHJotYcrDkell0VpFY1DjyZJvaZsvMXdhD4Y3UUshkAtodGG2+crEKeUsJDmE78weikUlfArr1RoofWtbbk2seatVkmam4S5xbY32t4eJSEWmY1pjVsmDttRxlgAve5HM+XzrW1sWCOaKFp13s43ANyN/BVt4W9ds1CXagwMcOnht+dY7GXGOme4AsIuQWi+9vFXTTqds0WcSNxa3mrHHCX0Tg7XcdSLg2t1+30rGv2oaW+zO2AhbDI94Iaxlgbuvcb+XtVxS1/qMzmmJr2g2t/P1VnDs4u0l1hewNlK/SXEtFgeQvey6JiJjUsq7rbcNmpMebNVR08TtIebDxJ6W+i3n8eg5IDpcbh1uYQ47FhsGnwJHtK5NgjnNrhpi16gWnexaD1+ZdYyMSMejaXPLNVgBsOfTwHJeb1dIpExX5Pb9nXtkn4p3y7i1uhjAWE3HygCVTmi1MeBbYatPh9grgGPs2gEbDmbhUJZm9kez22vt+L8dl8rMvoJcmzO15xiWKMadZvqtzv+b6lzyvkEeIupjJrlLrkhhNwfNdBzeNeMSAydo5rCbHoOZ+Pl+dc1xJ7X4vrEUZ1fjGwIPTe1/HyX0fSx3UjfyeT1tu2ePm3LAWzNmpWaQ54c3TpGwN+R2+1l6Ky4L0EQuLaR1Xm7Kod6/BI6MOaHtDBzaDfzPvuvR+W2t9Qi0ABugbNXB1v2oeninuxbZO13nly8VK8CxANri6nF9wdvJSuPeF28h8y86VnD+LFGZMXYG6jZpJcRz35H6fitFbTBrmsLC9pN9Vr7+Fguo8T6CWeta+Nhc3kDa9ztz8evitGNFO5pbGx7T01Anl7F9N0do9zV8/1+GZz2mFpTQdnMYy92o3IDT7txdb1lKqFFIKoguDn2s0Hu2G+/Xp8FqcVG7TcMDAHCwO1jex2Ht+YK/onVFNKXMkItYONrgc9vsPFdNpiYc+Otqys+J+JnGMSjGkuZG08zyPv6rnk9JO17XiEu2s5w6j6ByW/VNNFWVOqWJrQXEu879VcnBqSZzBEIgCA64FrWF+m5vddWPHWteJebntkyXmZaPhVPHK3s3QN7xuQee32+dbnQ5Ww+pgD5YIhqFgdHLz3WVjyvTjS0PjLeWm/wA9+hss5h2EU9PpYHNvYatRv86wyU+UuzpomkavHhrLuHtPEWVdHC1zm2Js03JAN/msj8o10UrZGHVHGeV7dL7LpNI+kpiXOlAI3B2tYEfFKrGsFpmOM8zCCd7kDe5C478vTx6r4hotXj33KpNUwMRZ1dvvboFyHOuZqjMVW2JspkYHXGsWO/K1/tyXasz1eVpaV7e3pn3BsC6/2+dchxaPDZpHRtbG9oeHC5Fgp6elcVu6YZ9de2WnbE8NJLSx2mRpFuY5FTN0taSdVjcAj86z1TQULad7mtY1zrnU6T5NuW3K3RYSRkYDmtBJuLEgDZejW0W5h4t4mkxEqIIBva/gm5KrNLwI3say7QSBzI3t18yrllICWTCPTGXfiG5bz8Ry29ytpTuUIS9jxI8WANrltt1nspPn+6jNLQ5ty4nxJsL+X83tUmHYQ0NdqiY5xJtYk6R9vJbflfLrIZRM7m3m525sD/Osr3jtmGuHHM5Is3qNs0tM1uu4aAbOvZoI5cvYriiibDEZHSNfr5gkEAe66x2K4/DhFERESQBuwWNz8VgMDzTNiJke4NY3ewAtdcfbOnuzlruKzPLZ5oo/WAdPdc4G4uLjp+dU5IaQAPYwEPNz0+CxwqZJZSD8jbWAPlHxU3aS7guuAeYNr7/zqIpPzaxeJ4hWlbT8426Wg8yOisKinieSe4SOVuvksgwMBL5ZACeYB3KSyNdpYC+4N9id/d71HhfUW8tDzNQzRSipp4m6xvctOkA7kfb3LZ8r1mH1lBGHOAdpBABIN+vNXGIUUNVTvhbA1xLe4TYEC/L4WXPZ24rgVU51K3utku8AkAjwC0x/5nwy4s2+kv7zzEuwwCnADCBYnxPTbp7VUcKd4DexLBsNV7bbc1zbC8/FrBHUO0X2JcAbjla438PmWw0ua4aqJri9riLgXPLz39yyt01ol04/aOG0M5XQU4ikLgXHxubH3hYOny/BJUGpNy5rTYnwUk2NMfJ8oNINhY/bZXtLVTVYs4FrBtt4dd0ik19V/e0zTHHhWAaALsAYBy6qs31Ys3lI8RdW5k1CzTZwHM/bf+dTiSSM3Dmkkbm2/u8FEw23qFyWw6AI3udvY6W3tfZU+zIa1+poFht835iqbZ9Td37nmLXBuoMdJraS0uA2HT3fOmtG9zpcsp5H2I0vHIDVbf8AmV4ylkBF3NIHecQRa3j4fOranMhJsbEC3tHkqj5WWOm4JaAXDnfkLnms7b3pevjcqwow8kFoLhYBod3b+3qpfUJ437tF+gb4fUoCU9o7XPI0WNue9+Q9m2ynlna4ASaSQPxhtb4KsbhMxWfCR1M4B9g0SBty29yDf5t/FY2po3S05tZ99jY8vJZH1txH640xgXFxYNHW3moGdjWkBjQZNVxbce/7c1aJmET2zw5s6N9BjIhe4Bzn7XsAT1AXQqJhmoGSNIaXNsW6htvYfOQtazRhfrB9YhF3iwu0gEe8WurPAM0PpJvV60Fjr6dRF2uAtvv7vguiI74edNo6a81nxLdfwxcWMBYeYB22HmFPPqDC27g431XIOk/FWtNi1HMztmvbv4Hf4cvt71MZaaQXY7nzDdhy5n6lnOOXVXLvy1yqwP7qTgAXja+5uPlfYraMMwIUMTWgvL33Pydjy+ndS0tRHTyEGNrw7YNN9j57/H2rIQ17mi/aRhzTezWg3HLy+xUXtaI0nFjp3Tf1VGUJljaS3V+MD4KMlCI4nExkOF3Wtcfbl18VcMrJHsL2g2tzA3v59FCWtlMYJjI1NI25jzWDr1EsXPhsjGPDGW1A2uLbA2+r4rScXBjmEZNu8L976PH5lvVTVEtkIuJCLG52sLFaHjBlfVN0lti7fYWN+Wy3puXH1Oq1bjl8a6fU7tHFtr2bq6cisl2bSWjTcgW1EEdT9vasFgs3ZUwkLbgd23j5rIieaOZuq5dfQ4cjyHgs7VnfDekxqGTLGsd+CDHaG8nOvfw2WEzBVPpoR3XRucTZvMf02ur11S7QHSCzSL+NyfJYHNMmqj1U5tYXaCT8dz7UrE72ZLR2Tpb4U6aqqXP53cNLbcx4/St8oKKJ8TS8d7mDYrRMnzMddvasF+dxbfe52PiFukeIvhhbYNJB3IO1uqZtzwr0+tbj1X9RSR9g6MHb5PLpy/OuS50pqqmrhUUs9iHHult77b/RzXTJsRcGOts2217jn/QtQzA51fK0PfqtcBxJOwUYO6tuTqqxlx6hDJ1fUT041t0uAFgBcgjndbTJFJGLuaNrFlz3Xe37eKwmB0DaOESsYy9779PFZi7GhwazS0nciwJ2G3JWyTG9mKtopFZ8rqO73NAb8nnbYA+Hz8kqWXhcwOBsAdPX4KyMrzITI4nWdTdB+T0O3nsq8ga1jg59zbVdw3J+hY24dNWi43Gx1axjm6w4kbHmdjY7+RPuVTC7MlYGk9rf8UF3d5gBSY3b1uEPdpcDqaQTqFvDy/MVPh5bJVxztPIAsc7a17iwKvP2WVY+PcO4ZYP9YRvtu4A8/LzWakddvK+ywuWiDRxgki7bkXWXc38be7SPYvCjzLtv5XWGSdlUBxG2/NbPT1EUnySSLey61GkaXyAE2JHRbFhwfECJXueXGwsNh7fPzX2PsXnpnyntiNZ2aAIaLuAsNgD15KqHBw1A7HkVbBzjFbqb328irhpJBDrA33t1XpS8yqhVnuE2N+XNU4AC7QARbcqeq8L2FlTpgAbdFX1a+ipMDpOkWsSVg8ScGjvDVfYN53WRxfEYaOO1wZHDuj861oyvqHkyOvr3NlydT1MYuK+XT0+CcnM+FvIGucXPIeb9BsLdFSFPIZgDcXHINusRmniHlLJ9O+fFMRic9gJELTd1x0AG97kD3rhWcPSSzJijpaXK9OzDKd3dErwHSkAmxA5Da2xuvLrS+ad6dt82PBxM/g9FYtjeC4BB61jeKU1HAw21yyhoPluefkuXZk9JjK+FvdDlzD58TlabCV34OP3E7n4LzbieLYpjVUa3FsQqKyc7dpNIXm3gL8h5K0XXTpIj7c7cV+ttP2I06FmXjnn/ADHriGJCgp3/APF0o07f4XP51oM9RUVUhlqZ5JXnm57iT86poumtK0+zDkvkted2nYiIrKCIiAiIgIiICIiAuu8K8PigwsSvD3etPD3FjbmwNreK5G0FxAAvddq4fg+p01JG3THYBwIvYn8xWeX7Lfp/9RsmYYy6lrGxyCzI4g0XuQAXdNz0N9ver3Ls+uljuQRpGwHJS1UUjqOpppnanyMY2Mt5BrS7n5961wPD2qjlp8vqsDXWLm3Y83uRY8j5ryerjcPoOibPHdzNJsLfOqhb3Tpcbk7Dqft4KWGTu2Fgbk7hVGOaO+GAsHQjmvPd8SawQbi9rkBU3jWLE26+1TOeXFpIFyLXVN9jbUSbdeSqslI1BzS0d0c1TJDhcOFhubHe/sU5c5psDud9R5/bdW7yS1oIAcdtxzUrqZewPcLNNiBe6i1znuBFtIO3Qnx296oOOqR4c5w6A8gp45O1iIe5pbY79T48/epmNRsiE0j3lxLy4NcbX57eStqibVFI2MjuCwN/lKDpXlrxu88gdgSPBWNRU6YJQA4EHkSbFWrXaZnS3y62SpxComlALA8NbdtyQN/f0W4QRvudWx2uegWDy7QyU1NG95cDLd7hsCCTe1/es+0HnzJA+hMk7twrXekXtY2zQ7VdSgm7QR7EeC519QII6jZT2s3VqsduRvf7bqopCzQIyCduSg6zLMu0WO6iLvAd48vH2KYNuQXusPG+6Cm8HWQznt15KowXcLA7hQ1aSB0vtYKDQ4j5J8BcqfKPRAAEnax+FlAt1NLRcdb+zmpiXtdq2G/O/VHB1rPaCdgOqCQuGsareI3UbxkkygX5qBbYDSTvbn035o3XGB+E1E9UErwy1g03P0eSSFgeLkmx5eCE22Nt9rgfFRDiDpLSAfnQQFxbSdvHopTyJ3A62HRTOGxFrW2UjnA21W1De3T3qRBpc0nUL+z7bKTWCCdmk72OynLyW6yDc3upXXDb3JsR1UClqc4tNw1+5bv9vBJNALi+NwJNxY8/aVUe4B1nN1X3IPuFlTc6Rw3c2P51aPKErw17Q6MFw62PJUpHgabkg7NBBsHDxKmkuWjW8gi/426p3e0nSCTpG++/2sFflG1KxEoawl4PIg8vD6lOCwWcCB4WA3UYjZ4IuJLddwAeXgp2Me/8I+K+rYgWGysjelSOFobYgkNJ5Hl4LP4NR6KftHAkv2abbgAbLEUFMamZkbXktG7rNsQBv+b51tEVmR9nGAGjoOgtstcdfWXNnvqO2GsZ6rXR0MdBC4Xndd3+CP51oLICdi21u9cjmd+S3DHmmvxJ4Iu5pAAuTZvirN+DMEsFJGCZ7i7GMu7cjbz2WvbMKUmIhrzQS+wAuQBc+XSw81MxtjdrW7i1uYHnuu45R4SYQyijrcw03azyC4hEhtGDyBIsSVHO2Wsj5bwKtxafAIAykgdJ3ZHgmw2Gx8bLsp0V5jc8OS/tHHSdcy84YPRsxDNOJ4o3dtGBTRkDlYd4+e4t71tbIi5gcBbSTqvz8Df3q14WZjL4GUcGVqavd2r56maQ37MOJdctPyiACNt/iti/TQwjLVB63Jldk9RVSurdJhjsyF7j2IZ12j0dOZ9qm3Td0820yxdfXHWZiu98/mxo7GMh7nAh21ri58Nuiki7KYuc4tBBNhe23sPu6LLT+kzAY5Izg1QxrWW1Ehp9o35LlWZuKuP5orRUxVcsFNEHERtk0gHcDVbne559Lqs9HXXw23K0+1+z7VG/NhfYdzvMuXX2d1Fr+1VqHD6qtkdDS0NRUv2AZGwuO/sBuuGffTjwnY+HFKkNsA0ayLD3e/4r2HwXxybE8rUrp5dYjbp1E3Jt1VsfQd082V/xjcfDTlqOHcI834hGJp4qelDnAhtRIQ8jnazb/PZXk3BXMcTTKcTwsAA/Kkd7ui7LUVcTDs8NDQb7rnvEXPUOA0DiwgyO2a0cy7ddP7FhrHLmn2lnmeJiHL8XyXilG4wzzUkpte8cnPyuQFgX4XUwMjeHRlw30Mla4+FvbupMVzPjWIwmXtSwTcy3e11h8OdURubUOqZLNGrS7bUTfdctsNP9reOtyTqLMy9kkTmdpENmgaeurx8+iqiMdnpFydr2I2VSIetRanWcCC5pIF/O3hzSOKQvLXXNiXWJJ9nWy5cle2Xp4b98bVWtdHzsBzaVUjbpka6QWuBYn2/BVowGx2dz5NA5e/32VPswHhrngFo6NsSb/P71jt1aVntdIz8JfSDcuJ5Bczz7TmPGZC5jndpHdpDDvttc2tYbm1xv8V05riIw25Itu63L2f0LROI2HiSdlVCO/DESSbBuk2B3NxewPPxWvTWiMkbcXtGk3wTpjco1c1Njccsr9TX3YXb3JbcEDzuXc/LzXUNOkG50gjfULH2krkOGO/rhjo3ulbE4Fr73IsACRt171911DDZjWUwkfE+zRp73QW6exT1MfFtT2Zb4JorluncsMQAs3fl5/PfzsqdrPJY7XoJtvcHkOSuHxBzgHONtAFnX3F/j9uimhAljJuW2cS4C/Mc/YsPD0tcoU77tBcNTr9B18VUHaB4GnV3t3dB7PijacaNTC4/4bb2PiqpaZB2ZIs3bY8tr+43sqSmEIy4AR2NrbDlpb5+f1K4a+OTTG3ewu7SL8lTLQLOOk8ibDrfb7e1TdnI15dJ3XOdcEAm46W3UeUp2BkZBcC3cDUBfY9fh9CFxLO4bkjcDaw6hVIWseA913Fu/eHQW5/bkoxxvBN2gjcXAFkEmjUCWh17X3buB4qRzHSh1o9Trgchy68lcNAefwYYADYHSL38FFrnGUFp3sQXjcut0HRNIWs0V2Oa1gABuSXdTvt9CpSQNc0lwc06SQW9fPbkruOlL6lrWhzSBc3Gx8Om+yy9LhznuMskYDm+Nz7/BWr8lbNKlopGuLCRqI7rnX3+b3e9ajmFlLlyd1fiVD62zQ+MNHQuBAebjxN+fRdcrcIjOsPnboe4ODWjf4HZazj0WGupHsmidKHHUWGxFzvcbXvvt8V0Y7fE4+ox99JadkjM8NbCaGpLonjaMyNtt7epW8xRPc5rZiGlu9w4OOkjey0WsweCNsU5a2OckdnGGgdmL8thzPU+SyeGZqxagcyhkglrGucA8ucWlrTz8uqvkxxee6jLp89sNfd5vzbdFTySWEjWub0LNwT5fC/vWwYVlmoranW6ANBAsXDkOtyVrsGcIaF+mlwsPcHWBmlOkb/kjp71kaHHMczXXQYb6w6KOQgdnEwNYRffbr71nSmvLrveZidfnLe8Mw2kkcKHB6ZlS5m8tQbGNhtty57LLjAcuQFvrMMeIzh2ovmaOzG34rVVdDT4ZTRYRR7Nib+EeLd91upsqLT3bBxFydjtZeR7Q9s2w3nF0+uPM/wBGWPpYyR33/JTjwigZXCtgp4YXi4DGMAb/ADKpilfFQxGV4fLM4HRG0anv6WHgBcXJ2GyrA2Ngd1Tcw/hHt2ke22s8x4c77Dw5LxcvX5eoiIzWmdOqmGmOd1jTzfxkxzFvui52KvioPwQNPAJ+0e4Hn3RyPtAbta5XF7Oe8Bh1m+1gvQvEHgrLXVs+NQVklTNO/tHl5BdIfMmwa0eG/Lbo0crzBkbFcJkFNSUckjRe05g062gbuALb23t5r7T2b1HT+5rSlo2+d9oYOotknJNePzac9ojuzW0m29uh22+2ypq4rKd9LJ6vKzTKzZ48CriiwuolZ606nc+IGzQ0jvO8PZ4+xepMxEbeZETPChBDZvbPaSebAPpUzo3SPcGhsmoajJYjTzJJ91/mV82Gqr5zT09Ix7j3NTTax5cx9C2rLmSdUU2I10ggp6a+uSRxaHv8Cb8vsPKuTLXFX4pWxYMme3wQtcs5bgo6f7vYy409Oxw7EbapXWHIdefs35rX8xYrLiuIuNnaQdm8z7NvzK8zRj78QndRUR1U8ILQ4MDRb+9A2DfnPUqnl7K1fjMzHxRPkDCLt0nx2sVSu4/zLtcmpmMOLx/GfmssMoW1MEjpIgNJB1G/IHfr7rrZaTLNXXUsUjnRuggvLJK9tgQbNs3fc3aVuOHZLioY3yYsGte9l3dmbdkwbgDoXEgbnz57rouVsjuxuSklkiMGF0cIZHoks6V9zcjbkWkWJ6fPS2bfEOjF0X+67Q8mcNKnHCMSq4TFh0Rs27iTIRzOw2A5Lu2Wsu0mH2EEHZhsYDgOQPh7v51kZcLp6cRwtjYwRBobE0dxpHJoHLZZNkTGRdjpJ1nvGwub8/as9zMuylK441VPQx2HrD2kSSXNvyQdwLfBXDxpcHPI2F7JGNy7fYW3QgPNu7c+SsiFWD8E27xYvN+ajMXabO2VSMWIA6CxUssRJ1Dp0CQLOpiEsTo+hBC8s+kLkx1HVjMFNDYEhsp/P9vNeqpd2C9z15rSOIuXKfHsBqKKeJrmyMLTbne3NT39nKl8XvazV4eRRIsSL381BdTyBERAREQEREBROwG3PdQU7iCxg0kWB38d+f28EHZ+C+cqDLWFyx1bi3tHXs0Xutuz7xHw7HsFFBSXLpe8SeTWjff4LjWXXA4c1rSNuZtyCy4Di19mX1DSAQd9v6fgrRSu+5T9pvFPdxHDVspzGhx3t37mI3Ivz3XfWcUcPkw1lPMHOm0aee3Lx6rz3hADcUl0OkcAT8lvPmtwjfyszzta9lHZFzHntimdNUxyo9azbUVAs0Pn1Gw967/krihgmC4LTUVaSySFoa7qDYc153xQAY646dQLwbAlbEHudDrZYCw2JsLb9beSi1YtwUz2xT3R6w2jitm+jzZM6WieGsY0gaxY/Ouf4FMY4HOuG9mdTSR8ry+3gr6vDHUxDi7Wd7ByxmEEGlla6NxDTe7jYdeSViIjUKZLzkmbT5egshYrV4bljtp4nu1AuY0k30kbWHsXF+ImKvxbFKieaHszfutJ5eC9EZHngrsnQRyMZG4QtbpNriwtv9S4BxUonUeOT3aBqAAta3t6Lnw23knb0uqrMYKanjhqWCVnqNbFUnTpikDiTzty+G9/cV3KPjRgNXhb6Capc0ujLWgxkN6gC56rgUDh+tncuIsB16Wv9uqg4OcwAnZo+kXHP7bLW+KuTy5sOe+CZivqq4pLDNiNRLT/AK2+Rxb8Vf5aiY+rvrIee60A2seh+n4LDLMZZGmsMxsNIABLbgfYKZ8KTzPLeA5jafS1r22aQ0na5Hj8y5tXXNXMT1eell0wntKe+ksIsCXAg7+S5riItXTeblni9W2b0KUN0vfbdgJ2Fz9r/nUal7dbm3dcAC30hS0Zb2rWuAJJFgTYHnsfbyVOYOcS8jbURY8x7ft4rffDl18aQ2ubcuigiKGgtkdgGMwZZ+6LqF5ppD8tvQeaxNBTulLXMjLjrAcdOoW67c16gxbC8Pj4Mvcykja/1LV3Rbe3tXNnz+4msfN0dP00dT3TM+P4vKK2XB4mGiYWMAcTe/W/X8y1tbRhTJI6KPUABp5dQVtf7Lnj7UL6Fkb3aXXt0HJWGOlrad7S3Tz7u3gfmWTjaQ5jjdrQNNzsCFjMcMXYOjEYcbHfnyHO/tA+KzpzaF8nFJa5TyiIkmxBFiD1Uj93Fw5HkpoG6pALX8r2v5KE28hN73589vLddHoy47l7gZP3QjANgLk+e3L6F1jJQkfi0LGsOjZ1+V9/qXK8vML61w1FrQzvEDzH29y6zw+fqxFrXvDnGwDG2O1/Ll5Lzeunifue37Lid/i7O2ACn+U4EttsVTliYIiWuJsNR63+351cwQhzASbgeakqI9ETnaLG4II6e1fK+r6Lc7cgzXGRiLxEWEkBw1Hfxv8APZc9qIGmrf2kX4x3t7910HNFhj0zCA1pYWtJN77b7rn9dBprHaT3XOAsQXWC+j6XfZHPo8brdTaJmN8tlwEh08LCwgNe0kgbOvv7+S9IZccRh8VyfkhecMvNl9ajDY7HUwBpBsfaNz/SV6Ny2CMPja1vJo+HRef132oeth5xMqb6jZ1781B4Fg0HdR6kDldSu5khedKYaPnORjZo4nPF3HffcrX30NLUxPde7wdwNir3ie6SKWOdjjdjiLgch5fFazg+LShwbNcXcLEnmve6PnDEvL6qYjLMDqLsu1vsbFouLAeahpcSWb6ibm5ttZbBX04mi1MLS5neG/t5rXqkPhJY57dIJJJHS66/LmnUMPi0slAwT0zIyOdi26192cJopRVXja4bbNsGLY621VH2WoODr2AFyAufYx6jh9Y6GoqAxpB7rWklpv5ddlrSO6eXFnvanxVbDJnjEo5S6IxuIbYOI8Ov86tTn/MToQ+Msd1tp5exYyOpwMROPrUR35h2wueu32urCoxegY9kccrLAWJaLj2q0V36Mb5Jjnu/JXxLiDmVzjAK4t03aQ0WIPj85WAq8exescHT4hO629jIVRrpxUzF7bG4B1XseXwVBsZLS7ewHTf+jkV0RSI8Q5u+1o3aZQfJJIbyPLj5lQsTbY78lVihBN5GOLbXvyt71dU+HyOk0xi7hZwLrtsLm3lvZTr5q90eIWkDWue3XcNJIva/uVeCINOoauYGkjf22WVosLcWRl0X4oJaOp8wfd8yytNgpJLSzTqPMix+ZUtkivhauO2Tzw1iGgbPI5rHahpv84+tZujw6SYtMgAu4ueGnn9rLZosvljGv7O4J2Ib7NunVXWHYO3trNbtb8Jz2WfvZt4bx00x5TYDgcMkYntZvM6hv7vBU8xZop8Hf6lTEPkNrMtub2/Mp8zY9Blyg7CmNpHfIBIuT47Llz6mfEK4TVEl3yP5k8rq1a93lbJkjFXtr5bw+d9XhbpKl+svaS5x2Pjv4b3Vxk941u07xu3ueRCti133N7zNw0kWF+e+6myXomkeGuNgSCORO/wCpMfDMmGf86sS21hJf3XWDW3252U0bHuOnvAAfEq7p6USgNiaSCbXI5fWroUwYxxfpDiDvsRfbb3Lmm8ROnt1xWmNsfHsS4XAOw67lVGOaB+uAuBsL8gbqu+mDti8nlyCs5Io2l2phBdsASN/BNxK3NFSUsc24dvc336qwq6GkqG2fGXOO2yu3vJNg0c7adPP3KAJjbo7NxLjy0j5lHhMxFo1LWqnK9LI7XCCLbm7d9uinhywxoJFgPxrD7e1bGI3EFxBLS7fbdRAe1xLWXFtJ38L8lfunww/ZcczvSwpMNgg5sLiBYFXzAxxDdGw2t4+Kruje0AGGRuoX38VBpkcLdkbg90CxJPgqTO+XRSla8VS2ba2q/V1+Z9qAMAvpDgdr+Ki3tHE9xwtzFtndVVAhYLyMDe74Dl9uqiZXiNqTAw2bYDSCdjY2UzJIx3BcEnnq6KV1TpN4AXeHdJsPNQDu9fsjcHvBShd9wWcC6w335lTPkJAdq5W6W/pVFkrN3BrRY3NzzP26qtrZJd+kNN7c+d9vt7VVbhUYHiMNBa/rvt9v51MC9+zDsNwL3Cox2dI5xuLEkF23uVwwxhgAcGtsNieZ926rPC3mVAWLezc11uR0n83vUkzQNDiw6b7kH2qaVrdQ7MXJO9id9/NUwHObqsHBux1DYeCtHzVW8zY3kndlzfcXKw+JYHT1R2OlzvlW2FuX51sfq0xIBuSG3uOQClFK9waHBry47NHPkrRaIZZMXvI1aGmwZfqoSXQVBa0uuRfkLLKUVBiLG/hqk21W0g/nWZMRc17W02rTtdu4A6qSzGlobE/Xfbuk/zK/cxr08VVqQ+qN0mMud0Lvars1x2ezawA3HMWt8VamzdJD7k+DuSjoN+682I1C5Gw58/h5rOYiZ26azMRwyEeJNbcBoBcOZPVRGIMke0A2cSL+QH8ytWRHYF7jtdotzPsUpbIIyA/Sb7iwHLzWfbVp3zskqmaJLku36m23QrXaoslMj9OpwtuB0WeqIi+Ihjm6Cy4uNz03+hYJ7XQ6w6wBHjyXRhrEuPrLTWIZTDY3GJoDdFm33Nj9uSu3SXJuLFpOwb08PmVHCGF7BcOLQNV3DoPDzVxK0PcdTrOcdW3I33G3v8AmWdvtab45+CJTRyF24NgBYCx33VpXU4qKaaORg3BLf71XDW3Nn3b1+TsfJVn6Y4xZjhqBPIb/byVZW+jnlJiD8ExF0cwIAdZt+S3mmzFR1cQfraL2G3QLGYjgtLXkOfFd7d9vise3LNRET2JLA47Dr7Butbdto5ceOmXDM9vMNwmrqWcO0FpdewJ522A2ViIWSzB5LNJu4gjdY+mwmuke1kkzmEbjUVnaTDfVwJXWcLBzb73HULKZrXw7Kd9o3aEYWtDQWtvoLha9wAouM0bx2Zs0m5aR4/zKsTEX9k0BoHIg8/b1UJZYoXjS+xcd3DwuN1l5lr6QgOy02Li11gbgbbqtIBJ3XAvDQeu5CoNEejkDsBbmfaqpeAx1yWnTY7Dp1Wdo+TWk/NqGNtayQEizmgsuSqmGh5nYHl3Owdbe9/D3KOOhkjw4bXO2kXuqOGhrZI3XN9RBuRe3MWCt5qrHGR2rK2kUTW7h21ydyfNZ2QgG+4Flr+Uz/WEb9iS0NIHO9ln5eWkN+deJ4tLsv5VKF5dUjnvsN1tVLq09m9hszkTutYwmIvq2losN736Lb4YXCManbef0L672LP/AGf8XyntmP8APj7lxGPwdy48tXiqrA69+niVII3NF4wLgW5qdl22Dg4uA8V6svKjiVvUX1E2ssfWYg3D4u5Z0rh3W9Lqti+INo2aQWukduN+XmfJcgz5xRosG7XDsPqmVOJvBDrG7YSeV/HfpzXF1Gf3U6r5d2DD7yN28M5mXOeEYCZKjFK7taogv7Bhu4n2dBsuMZ24zZhxGCSHDHiiiZcFrNnEebjyWs4viEzpJsUrqztKmbvlz+XM8/L6FoGLYvPXSuGvuXIv4/OVw48XvJ3blt1Gacde2vCjieIz4lVOqJpHOJvcucSTvzVmiLu8PMERFIIiICIiAiIgIiICIiAiIgu8KgbU18MLmlwLuQXY8vUc9AXPLtNtg0HZ3gfHZcuybS+sYzG4kBse5v18vpXYsMPaRFxjJkiNmyA8x4DxWGWfR09NXc7bBJTtrRA4xh+sOjBvbfZ3t6FWVA9tBiE1I8d17i9pvz3+m5WRwasdG5odECC7W2N7d73sRtzuCfcSeitcSo9FQ+cHTLBI5unoQDe2/iLHYdQuLNTvrp6/T5Oy258Ngge4jx2VYatTXAE36fb3LHYZUdvE12oHSPG5BWQFi22s38LryZjXD141McJQI7EP3AOx8FK4l/d6W2KiC52oWvc7WChJcEFoFgD71C0KR0k/KvbmpHWcGkEflBTv0kkk79bfN9KpuaDsL2Avy5X8CiVjMG9tqsLk723Kp6zBt1c0gHw5KrI3TMHSbOIIuLK2lbsZH3JYLhpNiPj5K9Z+aVOola1t+8dItbzvZYYSOlqH05drDn8rWNjzWRqm6joY/ctF3B3d8rn7HlssXgzBNmFpYS7s4yXDx32K2rxG1LTpvFHFpp2N/FaABfYq8DQwB2nci+/vCpQNkjaL33FwL3sq5vYODri/XoudZBzXFpLQRp532UgN3d29iQAp3bMHytzc9VKQNQJdYeNr2RCBLdOj5O5tZSh1xp1bg3IupiAxwNulwL32UGBu40jfcKRK0tvqd03N1EENcdybeHVRsWCwde2+w5qJAsXnbxAB+3VDyNGp4tYdbXVNzbmwJuPPkptQ2NwD5lHC7tW463J8kgQPcAaR8nn7VA924A3PJQfZryLcuY8UaTcgDluQCglA30k7OP1qJu7puokggsuDy35BSXAAJ52KCYFwJta34ypkAm5Avy9yE3Pebv5KVwe1xPIEWv4KfvEpDtQs7vAX5bKB1Ruc5zSRe/tUHkSvGgmw3J5EH7dFK9w0ue+7dtlb6ITOeWyami4A5dVR5u0kEkE3Ftuabk9pYFvO9+dyN/NRZM3bW7UQNgPFToSP7zg3bSBqItZSaiZGvYdx3eW5VQtaC4tJvuefXwsqYZyLBu29gCNvaFeFU7o2nVcDSOoH263VSIyDbQALAi5UGl7m6HfJ5WB3KvKWlM0jGBlhqubqYjfClraZTCKaw7RzbF+256DmrvEZ20dFJL2ml1rNF7b7qr+BjeI2uaC029nmsTjZ9anjo+1tbvvBHID82/zLpiuo04d99tyw0LXx3nfFd73aWX3JJ6+5blw9wGFuKQ1FW7tal+qSzt7AdT7ytPx3GsNythsmOYm+7I2ltPE0957+gAW5cB5q/GMKqszYqR6xVEWaOTGncAe6y7MNN2jbn6jLFYmkTzp1T5Nz4LhvpQ44+kypBgVO9wnxeobFz/EG7vzLuLb6S519zdeZ+MTTm/iqaBnfp8vYeZXkOu0SOv8AKHj5L1LRxqHiWlo+QcPjnw2qoKCvaajEKiGlJ03cxsgIJaeha0yH2BazmutpcRzXiktMdVMyTsogdrNDd2geANgPIXW8Ydh8WE5bra+ExSyUdC6pklgdoc+SZwa3Tcc2xsdz6O965o59M9za2JrXPa7sjraQ4WHMi/xHS/kuK8TERt0RPpC1qI3DXFEztLm+km7Tbxv9tla9m1lPLUySAPDrBjeQ6228yo1c7KlrtFWHElzgH7WA5W3tuFQa7RhvyL3mB3vY/mPJWxxMcywzTExqPCUyMAPYWYObg3e2/j4fzLs/BriXRYHQjB6+qDA0jQQdguJ6rBjo2m9rbD8b86vcNJdWNMZcGus4uttq87cltFtTtz815h7jw/FYsSw4VcZLhKO6fI9VzDiRhDIyK18hn1usdf4vsWe4V5opa/LUMNUWgwMs54IA8uacSIoqrDDHSxgOb37P67cz7l1X1OOZhtXczDiNQ1kbw6PW025g2AV1hjIqmXWNww8gfdusJWmpmqnsMbmtjOghp+dXmD1PYtAe3vFt7t37vI3uvLdFLfFptbWsjezszu1gvb4f+FRY5o0yMIcCfh4hWAmcIZZ92h3yT4gC239KqYDUiop5GyDs3NeSLjd38y5s3jh7PS21bU+rKtkax7drPGw+ZRdIe03uWWFieY8FABjwBpF3AE7j4/MokuYSx778neBvt+ZcMw9Pwq8gAy9yfFarnuKR1GXOuRfS4eRIaPp2W0uIGlgcbg7kc/aQsBm8drhxNydIDrkc+8PH2q+KdXhl1Ne7DaPo0OndE2cSxbjWWu35kGxuPaV0PK00r6Z8bnBuklpNt/EHzXO2UroX1Ipo45HNqHPF33AuRuTbY8vmW44DUukhjc02kjBBJFhcHe9+q6MsRaOHn9FM0v8AE2p1rkNfdztw7w8QkZOsmwBdckXNtz8/JNENTAyZrrNHeJAve/Xbb3I3vRh4LQYzu4WcNvf4WXK9dWaHAgscLHpZVt2Fx03Nth7dvt7FIXtDY3E2J2BA8fep9QaXOe4OuLXty26lUlZWhLJGuY2wuSRtYKJLhpAY7be19rhGtGkve0g8wSNr+fiFViJe49oGFtr3sfdyUJU26na5OzJB5HoruBu2kki45W5EgdfipdcOs37rBzsevXl7R77KYdq95LHWDthta3OwUqz4SkfKEgIF7C3TzUW0sgaDG7TquHDpysqml7maY47kXF3DcnqVfUkTpGDtTo2AsRvdIhEzwYbhbO27UAm2xvvYdSFXxPFaXDYzEzSXeJdsFa47j1Fg1I8F4Y4MNt7Lnc2ZXV0pkjY9rb33OxA2PNaVpvwytO55bBWYs97nzmTcjSCCDz8B05lWMk/ataBtJYkuI8uvmsfFVsc5obIC8OvYEG6qtkaGm7rE7G3jyWkV0TbamaU1EhLj/fXtzPip6ek9XhklgYwvuJA5/gPsFXMcjZOzAvdo1W2Fiqop4HgtfIGsbZ2x+CtN9eFPdRPlYCmE8znsjO13ADoCf5wurcMsINFSuxeeCNuwMdyb38FrOUMrOxqs7J7Wuh7r3lp8Ol/P866XVGGna2gpLMigAaDyuuPreqjpsU3jz6f39Fu3vn3f5q7nmTU5x66iQVBhs4NdYbDmrenqQTu0befNVi8Gx9ptfcL4ydzPLr8cK97Xueeyjcfim6pN7oBDd+ZCm1HVpb1Piq6V0PY0922/PksVi2DRYrTytljAkkj0B7bB7R7eiyfai+ona3JQMjCCHDbor1takxNU6mY04DmHgpUtxGero6ftWyFoghBuRva7r7AbqjLwgxz1OmZAIY3yWBaL6iCLuJ8LdP516DDYbg2bdxud1LLG25lDTrF7Et6FexX251MRET6OOeg6eZnVfLitFw1bgtOWx0PayNIkkfbYW5N8wubZ2bjmNVTcLo6aYQMfaOFjXCO9+YvzNybkr1S2NnZvja0G9733utdrsKpZJdfZs1uu24aLgcz7F0dL7Ymt5tljcpz9DXNj93Se2HnHLWQKutq2sex0jn7XtsCb9fzr0Dk3IuE5dw3U8apS1rpXjm4joAqlHg9NhZvBG0OcPlEi9juQPJbFhbu3j0vv8OS749pz1WWKR4YV9nU6SnfEc/yY+HLMGJzsiqaSLs3PMkdMW7X/AC3+O3Rb5TUkVFCyJjQTvbbr4qwwqn0yvsO875RtzWXDH9rbe4+ay9TH43LlvO+FuKe8gG+iM3N97lTvbuSSLX5quyNrWu2Ic43Oyl0AmxNt7rVRGLdm4cfFTxhxddQDXNAB1Wtv5qpDcPPh9ClVVdfYDw3UzhcKAAcLDa/RRvvp3QWsgv3QT4C3RY6riZO18Erb38VlJGkXB68lYVAIdq8DzUWja1JmJfPBFE6dIte/VACTYC5XY8NBXjsHxVrBIcPn0kF19B5BV8Op4qeds9YPkjXpI1NI5C/xv7ivSWVIsEx/LcE/qcGtrNLgWcztq/MsbZdTqHd03R+/3udPLzqeoYwSPhe1p6lpsqa9I5syrhVThVXTU2GiORrdtI2NwTtdecZonQyvhe0tcxxaQeYsr0vF/CnV9JPSzHO9pERFdyCmIAANjcqVRty35oNvysS+nu6x3tcm2yzLpHCR7LENHI22Pl5+KqcH8Jpsarm0tU0BrTckC9wtyzllyjwWJ/q9vlbHRax6kH7c1pW3oy9zNqzf73GsOs3G5InSWGsjcczy6+/7bLcWBuot0PDjuHDqFquExsbmbsZS4gyhpcPbuvQWK5TwuDB6eaNji9sQNxYEmyjv7eJMeGc25j00854lYY8S6O13i4IWdDe0gjfpe46gSS3puduvgsNmA9lmSZxYW2lG3h0XZeHuXMMxTLs9RVR6n3NrAG3Pb6FS068rUxTlnUfJyuscRDK0yObbYNvyH281isJJMLwACA+9wN/PdblnjDqehe+GKTTYE+II9y0/Bg8MfYEi5GwvbY/FTE7hlanZM1lt2F58x/CaZ1LRuiax2xHZCzz+fYha3mXFZcWeaidrQQN2MBa0ewE9PBdQwfKeFVeVWVr2AyvGokHltt7t1zLNMEMNRLTwkAMNjq5lZ0ms2nUOnJXLSle624nTX4gx0LwbB3ME9fLl7eSmn1xsETmm5sTuTa23s6fmVXCImT4hDC/Zr3tBd+SL8103OmUsLocGp6uCEmTQ21iByFlNrxWYifUriteLWj0clWXyyH/dDU1pIDDs02J8vFYp4Ae4DkCVlstajW7W7lnNv+VdTbxKI8w3oANjDnNiYQ0k9ST1Hzn7Erm2I/2bMeheSNzy966W5odE50cIHZ35bW8/gua4pr+6E5k+UXbrLF5b5p8KcEYe7lc39th1NuqleWtGgHUGudtzHtv9uSRNLiWgbm29uW9vzqM9i8uaLBvd535bfUt/Ry/7lM8+VvJQUee5UFC7I4WZXPa2FjS4O5kA9Rzudha/h717Gy/g8OP5LpcJlaOylpwxzL2BFvLp7F48wYxmpia5/M20tHeve69rZFBjwqhYwaR2TbD3LzfaE/FSHp+zY+G8y0+r9GnJcjXOZhzmOIPyJ3ADn5+aw2PcCMPwvCp56F9QDE27SXXAA53uu/S1EcLQ57mgWWGzVPC/AKqRtiDE4cvJRa+uO7lvXDSee2Nfc8ZugayR7dJIuW7nqDuPYsVjpf6s5zgH6SB3jfbx/o/ozFZc1cr9LWHW5w89/BYfHXnsC72g2O1yLfR+ZdlObQ8i8RESwFMG6i94JDfAXt5qm83ceXtF91Upg0l5eAQGHn4qk7n09y6PRlH2pZTLkmmvEehh1/jOvZvn8/VdZyXLIMTaY5HNfzdtcbm4HmuUZbaXV1g5oIbsD43C7DkFoOKsc3SSWlurqO8be3bZeZ186ifue57Kj+Lr1NWXhAdG8G3U/QozVobFcsIvt8m9iqkLS0BhaTsL+BVKu0CFzrD2ea+X9X0Oo8uKZpqYBi8hlkcS1tgdI9ht48lok7mPxB7WfhBe2ogd0jnf7FZjiHib4sxSwt3bG0Al56/XdalSPkNW90bdT3HcnYNI819Z02CYxRf6Pl+t6yLZ/da8S3zAhI6SK+7dTQ5pHyh/RYfnXpHLT74fENOk6QbHffqvNGA1D/WIRdoc119+oHK3ncr0rlo3w2M3GwA2v4Lxuu8w+i6ed4mWNibu+dNRcR4FSF3Sw8lMLAG+5XmNWh8RKVtQGtPK4JIG5C0xmHxxsa6Jpu0d020gnz5rpGcIxKxgJNjuLc1qHq7rgkW8b7X8V7XSXmMUQ87qabybXOBSCVvqziGuvY9ATdSY7gkXensXtG5Dep33t7VCmhdHPcObYH2b9D9vFbZBG2tp7Sx2NiuqLuaa8OWuwxwcAyNg7LdruRv5EeC0vOWVXVLPWA0ueNyWC1t/nPtXY8Qwh0EhcyIlrgfcsRWYaJoQ0xXIB+P9JC2rkms7c+TBXJXUvOgwSru5rmkEWsen1q4iwGYXbIASQd+Vl1mqymNRaIr6jueZ9t1Tly61gDZI3NB3Di3dbftUekOP9gt6y5izASG6tIJF7NvcXPt+m3uVaDA2NDdIHygSLeIPO/l+dbfinqOHt7SW2km3h5fRdYV2YsOEIsIi6wB32Pgrxkvbwyvgx45+KUtHgsbLPEW7h3bk6r9N1mKPLbtep4LXbnYEHy5eY+1lr+HZoZLiTIyx1ibNItYfzLpLa1vYxyN0kOHTxWd5tE8t8GPHeNx6MJFgMYdG83IBPdBP1+Q+1lkIcNp42ta47u3N+V/PqVe0wL5HFo0tFwT7+iqzMJZqaQBaxJHzrP15dkUiI3EMfKBIWljGse0bEnbc7fDmsdiOMw4JSucHMD3NuRyNuVvgrqpq4qeJ75nEEgjw07c/euXZlxd2JVjg0js2kEWPPZbUrvhx5snb48rPFsUqMWrH1c7nd7k0m9lQpLesxkusQ4EG9t+m/tVFTwu0ytdtYG5uL7dV0w4J5dAjDxhZAuAG83bghUMuTSYfO68jQx9yNi2w+hXVEGVFNTlz39m8A6SNyLXV+7DaVzrujFyPG1x7FzTPGnZirPdFo9Gx0eOUIjYXGNzbbA/z/SrmfH6BxcGtF/lbC19+i1l2GUUcJc5hI5kXNwOVvYq2HUNDMXkyG4dqtqJ8vhsuS2OPL2cea8z2RplZ8co2FvZsDQR7b+VlaS425wIfE0NA1bePTnv86vW4Hh5BOm5+Uft1V0zCsLjuBTscSBvf5vpWffEOn3WSzAvxefUHNiOk8wB4+Ivy95U0OLEgaonC297c/Oy2H7l4W/UBFYk2DQOo5hW33FoDK90cZ2HIm1laMkSr7jJHqxxxIAhgDgSLjp8VN6+GyElkjdW4vzsszFhFA1uoi5J69D4fNdVvuLhjhbRps7nq2sf6VHvYW9zdgnYtYFpifcnYusNlTdizXNIMZ0nxA+3u9qzkmCYe5gLY2i2wJOytnYFSP16GOtcNNztveymuSsotiyx4lYMxeIc2vtuR7fJST4oSdbC8XNyCBusgzB6AvBIfoAtz5HqFdDA6B8Wsg94253sp76x5V93knjbAfdQsBu43HI7bW8rKZuKtbu3u7AnUOd1mvuFh7tPZtdquA3e1/qUrcDomWa8EB2wJNz02+dT7yqsYskTrcLCPG4+zB06vySbEW96rMxuOzSxoBIO2m4O2/Posj9xsMDbOJHPmdgqEWD0QcXab2tpOq1/tuq99J5ae7yxws24zHINLmWdexIsC43581VbjMIdpEVnDrfmq5weidLYAF+o3AP25WV43BsPLSHONx0v9KnurpXtux33Ua5rQ5rNRPyiBt7rKkMRivsBc2+Vvbb5llXYLQkHa4Itdx2uP51UiwfCy15LLgbD2+PzFItWE6t4YyLEWyHSBaxvcbE+/wUzKiFzSx0bmu6WPksgzCcK7JzmbOOx3tsjsHw/WLXa025nkCndVPbPqsHTs16g119Q3O1xbyUvbNHeZba3iCsg3DqQkDXZrjcDVv9uaniw2CSS0bxpA7wbzCnujSO2drGGoaCW6A5oIOgnmVIahps58ZJDdPTcrMtwmBmwebnk7V8/0qnU4VTCexLm6W3AB3I/oCjujaZrOtMN90SxwBY8XFib2J96ia6J1yYwNi0tcLhZKTB4CwEygi13WbsNlq2J07YKkd4ixAvfa3itaRW06hhkvbHXcwyr65sjDZuo7E7C/x9ixUsYu4GM8r3JskBp2u0ySmxPK6mnqA2EtbZxAsLLpx4u3l52bqffRplMIaNGsAP0jkdiPpWRbRl8XasaAwk2JB391ljMAqHagxzRuAbEcwOn28Vmg+12AXIO7XbA+xcOTcW29XBMTjiJUI6UOkYYyHEtJDhe1vt5KMtGyOMyNmezexaDfY+AG/NXzNAb+DjaWk8/JUZNMjCA8XHIW3tuefhss+6dt4iJjS1jpg4dp3yHkEkEgHa9xb2H4qp6rTQPJdK4NcO506+5VWVDZHObC9zfK9geuwKnilY0gh7XOJuBp5bc1M2ViqaKmA2MN7DmQb8+fLmrowxuFw0MaHeA59fb0Vp61KGva5oeByB2v1/MnbhjSbOOo6WgDdu/29yrra0TpWfASNRaACRpuLb+QCoOH4Roa1jR0JuTy3Pt2Ukla5rC1zb6CBbcX+KozVvZuDhyLbaOZ9v0JETKZtEcLnsohZ4abcu8zcA3+CtcRrYqYABrQ0N27wuPbZUXV0hvcF1+Rv4nZYnFZe0BLntN77XvYq1cfdOp8KZMnu6TNfLG4piBmksQbXvYEm/u6qvhhBdHu35Qd5X8xy6eCxDyYwTuTe/m5ZHDe8YhcBwDAL7chupy0inEMulyzlnus7TlJz3ULWPJD794XvZbI4F52PMW5LW8os00kbRJqcOp6rZnt/GIXz8/bnT1rrjB3hlaywtcWW5wzRiMAG1vNaHROd68xo2AuB5rcKcfggbnbZfSeyMlq4pj6vn/amOLZIlfGoY38a+/K6s8SxinoKd0j3jVba/51aYjiFPh0DpZngBoJdfkB5rg/ELiVLjUsmGYNUuEIuHztO5IPIeVrL0cvUzWNR5efj6aJnc+F9xB4mT1EtRhWCzanE2mqdVrA/it+2y49UxtlPa9mXP2cXaiXW63P2KvZHtj7lrXHeI8bLVcxY5HTx+rU7iZiCHEHldcVa2vP1b5MlcdWOzHipdVS09O9xBADiTf4bC3T7brX1EkuJc4kk7klQXbWsVjUPLtabTuRERWVEREBERAREQEREBERAREQEREG1ZBDm4g6QGwPdJG5Hu9/zLsNNPHT6IHudJyIcXAAgeH51zHh1h08sb6hkWrvmxaO8PA+zYrfaWzYY5Jw6ORkhNz4e1c2Tmzs6aJirPUzoJZDUxwxsA7zi09fA7b9PhbrZXOmedzJpO8dJZcuu61hsfHnfosQXTz3cL6mXOnezgDcgeRH0K/iqJm6hfVET2kYI3/p5rK0ejsrKnBWMw6cSBobDO6wYRYNcs/HO17BI08/DmsPiNIyaEmSodacBoBPdDrc/b8ywWE5gnoKybC69tqiMhoJ/GHQhcOfDv4qvR6bPH2LN4JuOdvybHex8FLcDe/lYeKt46uJ4EmsEEWb5X5e9VS9oBdsSD8SuDXL0IR1SbPYevUKm5rCwRg7MOmwHTxuous7mDYj2KnqjfGXO7pJsQTytsiVCqjGgaR8g3FuXsIVrI46WlkZdI0DdvytlcygAEm2ogC1ufhZWczXlnbB1t7n2Dy95WlY2MZPIO0cWtJ7um2rdpHs/oV7lOnbIaisLQCXBmsHw6EKwr2DTdhuCLN7oG/W62rAqT1aiiY4AO06jYcyed1pefhV9WSbZrLMG1rmxt5qYFzRqLb6ungoNaS8tBuSOSqANGoOAIud1gn1U3gh1iflfMoAWHQgC1rXUHEmxva3JQdckAAeNgUEJLG7g65cd78/50LXG5cdiRyVPUNY2uBtfzVY/J0ho8EgQ7lgSAR9Gyg8tHI2udkLx028lElm1mi/O4UiQ9xuzd/bdQHeIDtySDfwUwBMl2h1zyTckg72QSmNjbnVquLXQW0hjbAEbC3JDfctNx0P8ygeXfbfqCp0B7pIBNwN1Tc4ae829x0KqF5HfvvuFIXAi5HIdENpdLtY71iByI5qQvadyPG2350kPaFlrt8ut1I/vF0bOdiLkqYEA5253aN78wTbb47Ie+4WJa4G422Uhc4iQ6bG4sHG9kNgO4dyLc1OlZQMkTtnOcQOZBtvt9ualDWsABJsRtY3I62+3ipS8d03AIOxP5NlNG0EEg9RuOZV9IlC+2lmxvcG3zfzqZjAeW9ruFxy8vsVILxm5aHdNXQqu1rrAN0tsefRXjlSfomEbiR3txzAF9/f7T8Vm8KhZDA6qlffTysLAFY2mhMk4azvAvty5C39KucUxrCcFfT0VfWNhEn4R46NHS61pX1lz5b7+GGapdRYZHPLGtBcWjYFaLnLO+CZPikqaybtquX5FLG78I/zPgPEq/4mZtOVsmTYjh87fWalminPygQ63eA6gA/OF5jp5KzHcZZJXTSVM1RIA+R5JJJ8Su7Bi7o3Ph5XU9VOH4a+Wy5uzFimbMbpGVji1gDNMQGzNR5W38efNexOHVMMIyvhOFx7Omj1k3t7Lrxxlmi+7Wf4YGPJY2fSHM6gGwXq/MeLVGCwuhpG2dFFHSRm9rG3ePtG6dZf3VY1/f8AelfZ2KeotabczP8Af83Raqtp2wTVFO/tI4Wm+kbEgb28V5Ry/mOqxzHM2Yg3CJIHYzXFjKiR2zGju6T4cvcu65nxWPKvDl01Y57HSQaCWNLnAv2JsN9r/MuNZaq8FqMnNwDDHmYvrHs16SHEvdYOv7N/cvTpabY4tPrDgyViuaaRPhq2d8cp8Gy7S0b5i6rxVz31kcZOlsQs2Mi/42loIv79jvzJsxZA51OHGINFtVgSRy5crb+06vFZ3iVibcZzpWNggBbSu9VaG3s8MOhpt02A+CwEdBXTm1PE5wjfa+nkOlr9P51haI9VJtbu4WU8gkfdrNLbbAcvoVdn4SibEJhcFztHP49B13V27AMSeQXwylos0Ejp0sVROCYmA5wpHt7N5b3h7PjzSLV+atqW+SaiaGXNnahsA6wLh0sOnX2qu5jJXQtDJA8Pu7vEi3280gwfFmF2ijcWyOAJtcjzVzSYLiAla00ktjtuCAPE7+at31iPLD3V5txDo3D/ADpBlqoZT4hIXQag6wN7H6NrXt5Lb8w56weuilfG+J7pCSAQLjbz6fUuQQYNi7rSyRBtrkm277b2t7vtdV24ZiLGPlbBIC4nUCLm+yyjqJiO2J4d1cV4iJmJZKuq46qoEMMcYDjqLi0G1lTa+IuDYSHvFuvnufpVCkpMXaG/1s8atybc+izGC4HUmra+WnOlwJsfJYWvDoxY7XniFWsgbRxNMkrTG6z7WvboPpCxVdjcOCU9MQWibtdTjyNh4n2LJ425wkdGL6YTcgHrzsuc49O+aoMhnfYO0vaDsFGOvfPLXqMs4I+Hy7VSzsqaeOWJ+qGUCRtydxzI+31qq1+l+oueXHfTp5kjnbxutB4dZhNVSHB5XuEsO8Rvu4fYlbw2SSRwkA0gG1hy3XBkxzjtNZe30+evUY4vVNK+YTHS/SCOY2WKx4esUc5I12idpuRcnU3f7eKvrPe9ojuL7DzSuptVPp0gnQTY8ubb/QlY1MNLx3VmGk0sAdVuY25Z2jgANr2HLl/e39pWwYbB2GIiKE92VrZmyF34w2t81lj20E0f4aJn62Q7QAdm+Hz7+/wWdip/W2Q1ERa1xB7N35Lua1mXJhpqWYhgZSkNjvGwkFgadmdeXQ3sQoujDnNfEGv8A5o3b0t4eIV1TRSTUrH1TQJLXLWdHctipmMYxg0usS1thpNuX9C5tvQhCFjCA0PsL36ix+ZVo4pCTfbWQbDqB1ueWyNhcAB2ge0gD2quI3SucwEhti0gcxyUJ8KboO+NDQdHM3Om3P3c1Oad8rm3Dxzsb+KvIae4JaRoFiBy25q5ZTB/e5C/LkmkdzHRU0nbDcFoJAMgva3VXfqjiA6SMB2x1cwPZfkFeCKCI69I7vLV1P2CpVOIUtPs38IfI2FwAp16K9yeKmtchnIX8FicezVQYDTmONwqau1mxteCQbbXPRWGL5gq5qZzYpOx1Cw0bH2LTKWnLnugnYQ4P7r99wel1tWvDObTMxC3xWpxPHql0lU8vYXd1jDZrAPAH86osozHpDzeMEDvHY36rOvwyWmcBouWcnEW8d/ZYKM9IIndm7cgXvba3krRePRecUeZYinZI8m7yTc2IuL26eXS6zNGWwtDnve50ZNrdbfzWVBtOxn4S1tJPLny6fAK7oSyWIyN1E9Lja1h/OkztEV0nAEzu9LYkj5QHXxO/wBKyFLSB07adzS8vs0OvfblYW96to4mXbsHXvcnkt/4c5YirqxtZWMaWRAnfmwWvzCp54gvaKRN5bflrA4sEwRsxbapqog7kAWNP5ypaqHv6wTqss1PMKhznt0tAIsw7bdArOoiDibgG/mvlPaHUz1GTur9mOIMO68z5lh3DstwSORcL7KrHOQy4Jv18lNPS2u/mTyPOysheMA7g9fzLi8uvieWQa4bHnbcbBTu7wJLTe4281awyh2loNvJXMek7Xs4C4VZ4U1ESi4BpsSdunNSO1m7gwDoPBVSAA27d7AD2KmXb381EI8TtLqc07uHO3tTtmlgaSLC+6g/xcBbmrWVw323JuNt/turRG1tbVDIy5F9ztzWNrpBpNhcDYEC/L+dVJZi0guub7DzWOqJnanHSQW+e/itaV3K8RqUs8n4QkXtew2tyWQwSdvalrgLX2t8r2rESEXAc6xKq4ZUCKuBeSR0A8V29NbsyVtBesXpMOgYOHOLnuJu08z196zL4wTqA3PNYrAxqjv4m/iswRc7bL7PFzXb5u/2lGVu97H3KiBd3PzVzKGgbnkrcAXAaLhWmFU5LrAEHu7KaPY2DQR5qG+1+SnAsRpHMqSEzSb8hpOymt4+1SAW5nbfZRc4aB7OqCWVjTuRy5KylG5BueoVy8k2F9vaqbmXcLW3Qh88o6VhYe6XyMBLmi4ta1wb25eAusnS0jYxpjpWvcBex2de3PvWNr8tlRpRc6IpX6CwiNxvZt7OLQ0G59pKrU8cZaXMa10gZcyOYHgm5uBf37bDdWyW3DixU7Z8Kc8jnSXErXFuq8jBfs22Iu7Tccr2tbkLrofCLNctPif3Amn1GV7tnA32uOdtzy8FzdzZC/tRG7S9tpKcghpNgAAASeZBHQbbrLYDiVfh9fT1oJ7VkofIS2zb2aLe22/h5WsVExGm2HJamSLf3p6Yq4XOvHLH3XNsSRa91544pZSkwnFHYnSwOFNUHUR+T4G3Mcl6Xwh9NjuCU1dHG1vaNF3deXgsRmHLFBjNDLQ1UYkZIOVutrH29VFZmk93o9LqMVeqp2RPLyEiz+c8p1uUcYfh9TG7snd6GS2z2+3yWAXVE7jcPnLVmk9tvIokiwsN+vmoKO1vNSq6jwSmjjxlhle5reWq9rb+K6Hn2rhqqaZrXBzWuAvfvE+wLlHC18zcSZ6mBJK7uu1E2aPK3JdAzO7E20kkNaYGDUO6CC7ST06kb8vJRr4olrjtrDaPvchw4huZ7ObYdq24J5bjmvSGI1tMcEgjDGtswbEd33Fea4A5uYJBG1os8NAta5uPgu6mixlmEwzuqixhj2bp33HkFN9K9JMxuPpDheY+5mSR1yS6QXv7V3DhlWtblyRrmDWC57XaTuL878v6FxDMbHNzC4NksSR3nCxPt8V1HINHidXgj3RyBjGix0sHLe/S/MbKLxuEdPOsn4MJxHDZJDO+SJ4LTcgczfktDwcns5LNP5P9A6rdc+Co9YbHNVOlka0gOIta3jqC0TCmhz5B+Nfc3NrfQpp4hl1H27O55XqqduTomiN0elmlztJ8BuuT5zbK+tmeRHI297tO5HiFveW6bGJ8vNlZUOjbGN3NbvbpuNztzWg5rlnZVSummc97ti4tNnXHzLLHGry6eotM4acfJgcLdath74b+Ea7fyv8Ab611bOuKwzYPBCGaWuhBdcbeF29T/SuS0LXOqY+zJD9TQ23mQPEeK6BmTDMXpsNjfUVAMb4jYOB028OXXmmSIm1dox2mtLxEOcOFnEXvYrJ5dF8Ra5wPZgd89AFjHX1G/isrl1xbW7aehJJ3HsWk+JY/J0CLs+we6QaC5u4uDfzJXNMUDxXzB5JIdzPVdNYI20xezUCQOYJcB05+35lzPF2BmIzgEnvXueqxxerpz+ihDpAdIXvYW2sWhSykl27r2AGx2UYhckm1m7nlf+dJj39ZOrUNiST5dV0ejl/3KaIihZlcEhnNZTujabNcHGxB2Jtfy+le2Mlh33LpLEm0Tb+ey8S4RNFBPG+So7PU9nyb8geo5Hlb3le1shVtNVYZRdjICOyYQQfJeb10fHR6Xs2fhuqZymxqKDVSNFgeRv8APZQq5D95M8kpOrsXE353ssrmara2H1dttRBN7/OsTjthkur6Dsn+FuS8utojqprHOnv2j/scWmNcvKMj3dpKXknW4lrulr89lhsfu+ktrv2drnVsb+77XWXka8TSAMBJduL90HzWGx2zqXtHGzg61jbe/PmN/wChe/T7T5G8xrlhKcgXBvzBG21x4n2XVEm5JsBfoFPHYNLha4Pny8PYpXuLnFzrXJ3st/RlHmWbynEH1+o2AGxJ9xA+b512Lh+GR4pHfUGhulosRv4n3LkGUw3tZNbwASBYjl5j5l2DIMQdiYeS7Tqa4NJA6H4Ly+v8T9z3/ZOorz83XO1a0Nfrtq6DdW9TI0U7i7a1wRb7dFO6AOee9J/fWd9CtaqOMwPcS5lgSe8fHb618xEbe/DzlxBj15mqCxzyNDbAm5B8T8eXPbqtWpNUFS3VUEh5vra3Vd3h5LYc+l7My1NIwk22c4N8SfsduqwdHqZW91oBfckltyCPzL7bD/3ePufDdRMz1ltfNvOXoSZIpHPjBMgtqvsbjr4fzL0llh5fhcTgDpLbgWXmfBHziSMPY3vd4jcE3tffrt9IXpbKz3fcyLVfVp5ar/P8F8910cw+y6bXu+GTu7X0Cm1mxvv86pOPeJuDfyUCbAHoOvh5rzJ4bLHFKM1TRuLbXvzssQ7Bj2mrSRYdfD863PDaNtXZzm3I5XV47BGEEBjfHcL0+m32Q4OotHe0L7jta7fSR4ctrK9oqZ8FhMzuuPI/byWx1ODvY4vibc2sFaihljfsL772P1rtr5ckzuGPraNkrQCLhwtYblYGow9sbywtIsDfxC22anc42HPmRsrV+GvkI7UFwB3uOfktZ1rmVKzMS1n7kte0nTYWBI96xGK4I+WN2mwJ5X6Ld5aR0MLXMYbHnbe/l8Fj6qnlJOmMaedyLLCaRvy2i8zGtOJZxyJVV1MS2V9wdRYCT7CPn+K0SDh1i8lQ6N0MmgGwIG5IvcfMvR9aZozYsZYkDkD8VrOYKyWkopKmJjg8AkBrOZ87exdWPNNPhhx5ukpknvlzrBeFc7KoTTsd3SC0arfG63n73oadgbrYGsaNz0I/oXMa3iVitNUSRQOfzsQTsPYsRPxAx6UjS9rQDcAku9110Wx5L8y5cebBijVYl2UxUdHaNkreps0g9fpO3xVpPiFEyPT2hIO2xGwXGqnOGPVJu6sLd7nT18fnVs7H8Ve03rH38NIIt7SojDZb9srrw2fOGYBqfDSVAL9W4v8AA2+K0ZTySSTPMkry5x5k8ypF0Vr2w4bWm87kU8YLnho5u7o9+ylIsbKrSf2VFbnrFtr7326hWUnw6FhtM8UDX6XdwDZu9gByVbCoarEKqSOON7gXbkk8vBTYfUOGFga3NuO7c8x0+ZY/J9Y+HHJXyBou4A6X3Bt0t+YWXHk3qZel03b31rPiW6DLlS+J7OzfYDm07+xTRZfkp+8xrrlxB0nn9vrWTGJQ7b72vuT9al+6EUjg9gszcW5E+K4u7JPEvfjDhidwk9UlbEO6Li97kfQpGxNaW3Dg0uAN+Y+3RVm1eprWBhte3dJGyllqoWarnUHblpOwPt6qmpmWu4iEGtu+wLr2BF28zbl59FMWSE9oN7mx0/n8FTjlY517do7nvvueaqyPh16mdwHfbp5ixU61PKN7SGRob3y8kmw7nT2K1rJKgguiikAJ1bn6Cef86rzzFz+44uaRbl8nr0PzKm2VuhxGoaudz0+ZXrXXMKWncaWcPrcr3NijeSdwAdrrMx09SGtbPFKCBc+J+rmsfS1AjedLbX63B+lZygq4nMLpA53Lfbn03+pVyzMcpxRE8bWBoqnR3Y3lo/8AcievxJUOyqQ3RpcNr26gLKT1MZs5sUYaAbAXvz6+NlQfVtMLowGvJ/J3IPl4BUraZaTEQtGesAaJGPb3Tb2XA8d/Yp3QyPcZHCY36i1rdPoUsVQ67mgbOFjc2tt0t1VR1UWm0jnbgFjrXA8fdyVtTHhWNIPp5eyLAJALkkWuLe5UIqSrduKaS9xpFvgqklQ3mxrXOG5Jt9W6mZPI8MPauDWmxAve/vv8FPMQjcTKMFPNFqbJE/pctHyXbhQMUusWikdY735HbbdVO0klZqBs4jvFuwFulr8/NSyTTA37SwGxBcSfd/Mp52j04RLauxPq77EgktbctHs+3JRMVaT2ToZA7d1y6w8h83iox1JcReQ2sb3by91ufJXEjpySWTWAsGk32Hu5+PwUG1i2KrY4tkp36m78iqZ9fLw5rJQ1veFxfZZF9Q9g0OsQW7gcvbfomvSQ1530m1nc7cuv83NO76I7dysuwqAI3vilAO7Sev1BXcMVTHG38C64G9uZH1KMcsjbkEXIAsT1+ZTQ1Ex1Fm7gLEa7bqJtM8L1rEcqznTSXLoZWn5NibbcyPf8VSlp6lzhIyF7h1sLnrtZRfWu7IADui+rTb3qZ1fOxnelDybhxI5735j+hRG5J7Y9VsKepcDG1khuN7j81ljq3LBqQZHsfpvfvbW8D8foWZ9bdp7slmkD5PK/sT7oO1loBaR3iW7C1tr7e/4q1b3rzVS9Md/htDUKjA6qIueyNxDWHl1ViwuDXdqxwtz66Stxq5nGN7X6976he5dbr7PL61qFROHTuAGmwIF99vLwXZhyWv5l5fVYKY43EMlgUokkMbAO70PW9lnmO72kAPuQW38xufnWq4ZVGnkHaRjcHvbg3Hms9HVyXMjZBcm5PifNUyUmZ3DfpslezTLaXM/CMlj1Hu7X5fQpm09iGEPDGRuLvdvtz6gKxbiL3tDH6Hbkkg2JURiBsADoBuDubDlz93sWPbZ0xavommGh3clvuTtzI52Ph0UkQiv2l5LMJB25bqQ1oMTGnsxsQTb8bnf51GKqjs0zTNY63Nrb328z9CdswtvavHT3f2jdTjyvaw5Hl0/NumsRHQQCRbzNrAdPZ9rKl67TtkFyC0Ddwfbyv5+8KlLXU1w5zyXhtyLg3PhsLDko1afJuvoq1T29oA3VcC58SrCRgeLAOB3tc+5TCsBGmOUWPIXVnVYnFFY63NcT+Ta/mPsFpWuuIZ2vERu0qphLWuaC7kCN1Y1t73uddtibfQqAxkF1i9+oC2lvI/P7VYVmKulm0lh2Fmnn9K1rSduPN1GPt8qUou4vbufCw3J8D8VksLu2aOR0WgatiT4/nWK9ZaQO6eu9twOp5eQ/nWTw14Y+MyDk4arknnzI8OayzeV+jmJiJdsyef60a4taOgAty+J+lbLI8Dfnb5vNallGZro26CdJF7uvdbRI8ucGggi3O3JfOzHxy92/ohSB7asTC/xWzTYvDQUD6mpe2NkbC9zifkhYalpIKWL1yre1jWDVc8gPNcY4l8Ra7MFY7CMIcI6BpLNbTu+3M+xe/wBDNsOKY9ZeF1s1yZInfEI574j12a65+GYNIY6BriDJfeWx6crD6VpzmOomc2Nc1tiCLXIG+x38UpYBSRtYyVocTuQANuptblyKxOO42yggeXtjuGlgDb/0Hoto+KdQ5rTFK91mNzJjnq0YcxhbK64bvsR4rSJZHzSOlkdqc43JU9XVSVc755CbuJIBPJUV3UpFI4eTe85J3IiIrqCIiAiIgIiICIiAiIgIiICIiAiIg6ZwtqOzw+qc1smphsdO9277eX8y39rKapicyQuiDiAHEgdm7wtzPmua8LKkNNTTPlaxjnAk335fNy5/UusU9JAXsE1MZQzYNubNFuftXLkj4no9PzQp4mzO1x1DjJA/SQ1hcXjpa/s2v4e9RhYDM4OexrXEkhxFweViSNlXjhbTys0uIbq1AtfcuNuvuPJUK6OKo1mJnZSO7zQ43sbna3Tpv5Kk8t44hVhldMyWjmc2SQuuwNbu3zt19i1XPeAVtbDTYtg+k4tRv7J0esntR+Tfa5uLgbAcvBZuHtacSy6AH3FyRyd47G+/iq9O01014mdkWnRI8C7gDa9nW2PK3Uj2WUeDXdGmo5QzkawuoZ4nx1MN2yxSCzmOB3BB353+Pkt4pq1sje6ep81yXiPgTcKnZjuERdnM2S9U5jiS1x2aedgDbw68zuqmVOIsT9NLi7zHMLBr791/l5Lmz9L3R30dXS9f2z7rNPPzdgEpDA6zjq5Eb2F/tsqYfHI86CD9t1iqXE46qEyRkkOJJufAWH5vgrmWoMbNUYDSBvY3vsuCaTHD14mJ8Kryxtiw3NrXvyVjUueWmN5s15sS25I36KqZmudrb3js24JsVa1L4xd7mjVcXJFiP5rK1Y0TPCShon1Va2B2lwB1357eAPnst1gYW7i9wsHlulIZJUTNF5Hd0kgnT4/H6FnomAb6QGtF7gC6pknc6IT8mufo2tYn8/28VK177aZBpt1HP2qLg827xcBsFI5zG2LmHVzuPFZwnSUlw+SCRv71JJYkOBsfbbl9gp3OaNnm9+ZBupWN7VxDLklSG5eXg23vZRF/lPIJva1+ag5mkXB1A8t7KJdIBYDSAeVlMSiR4Js75IA9nvUC612P5u+lTtbrGomxG5v9vtdU36rizbX52HP2qDSLSSNQ1HwIKg4utrtsfO1vNQ0k907EeV1G4sTzttvbmrCUu7wIBN72Hgm1jqbt1DtrqBfG550OF7XIsOX2+lQNxzcPbdTEIQksW9xpsOttlT0uaLABu9wSpw7p+UCOXNSktsDuATyHLZDamYwwBrZg2xsCRf5lSkL9Y5FzT79/o2uqjnXkOpt2Df4KXcAF8gP5OymRI9zdOoAEezl4KQDXbQRfnc25+5TEsdIHt3Ld7Hr7NvYoGRji5oYSb9RttzV458qygzUS6ItA1b8jceXzFSgFwsN9JIO9vdb3fSpw17vlObpcOTtjbayqMZcWLtnAc+RH2AKsrM68JI2AuAa27XctwrhrWsDwRYMBJAHIfT0RkDA4WNz0PJV4InyylrQHhrCQf769iSPtyWla7ZXvpkcOgEYklcNLYzqdcWAAaubZnccxVdRVyNJdJdsYFtx+L7FvmZ6malwsUNLK5s9a+xHXR+N9XxWvNFLhFBJX1ry2GnaZHOJA2aLk87eAHmUvfU9sK4aRqclnLuLeJ1sEOEZZqKguNDSMbIy/yDzA8+6WfBazgFK2nwysxSpZoDWhsDz+NI7YW+f4HwVpmbEZ8ZxqfFZheate6RzQLgaidLR7BbktjzJUTYPgOFYPCezdGwyTtaBdzie7f2Anx5he3hp21iLeXynU5Iy5JvXxP9wzXAHCDiueaWQaiyJ4c4hottvfkvQ+YYzjOZ6DADFcxy+szOF+9c7A+4fMuaejRhXqlPiOYpRZsUbw0kA3c7b2rsWSMFmOJVeaMXF5Xg9lqvZrfIHlsuTNHvssYo9f4PV6K37PgnLPp4++V/ibG1mYKWhMbXwYfA6Z9xcFzhZvTfa65PxKfRYKauWgiZTspoZKl5Y3SGud3GGw6i7iupXnZQ1uLkC9ZKXst0YNm7+fP3rzpxkxwx4DWUUkut+K1jXRhwA/Bwktu3be5JvuOS9bJMVr2vK5ndoaRkfDTmDF6iaR5lldIXOeb943B53uu54dw/pDT9k6nY1txYFvMbH6QVxnhIXfdAX1OaNVgDuNvAL0nQSvdTtc/d1tyV837Ry3rk1D6D2Xir7jumOWtycP6SUFphjIG9rclPJkOleA3sW9dul/sFtYk53I9gH0KBeSD37Bpt4lefGe/wA3o9lfk1D7wKYMBZTgDnttcqs/IdG6wfE03FzyG/kto7cu1WkG3MX81LHoY7utJI5EKff3+aIx1+TWxlOlAa1wYCdrDxuoMyhA9oJgYG6rgN5/ayzk8ga86bh35RJ+Kma6SODVI+7iACQORU+9t6SntifLC0uUqZ00sr2N7vdGyxOZaemwVrZS3SWC4IIG3l1PJbY10tMX6GAg+43XPM9YjI14e8OLC4Ma02JPmPZf57LpwTa9tSyy6rWZaVmqWGlw99WHd6dxde+538PtyXLKiofVSAE6iLi5tv5nfdbbnvEXSNjhhAbGWt7odfmPb9jdaYyQxsc23yxzHNe3grqu3zXW378sxHorYbXzYZXRVsD3NdE4Hunn5eY8l2vLmLRY7hcNZHGI3v8AlAm+l3h7PrXClsOUs11GXaway59M82ey5235j2c1TPh97XjzDXoeq/Zr6t9mf727ZHG0MAcCXDra4v7VMYmhrXdm1wAcLkHw352tzVDA8XwnG4GSYfWNkc++wcC4EeII25rJdkWljpNJtuBqIv47fbmV5dt0nUvpqzGSN1ncLZtJSyRue4xhpaY3C9wR9uvkVb0NI+laIy3UyMdxxtYjy8/NZiGnv+GkaT3bueRqcTyvtZXNPhcT4yYpHFxNxvYE/mURPomY52tIZHh2h4boI3Ljpvtt9BVZ9ZRwyF72P6gggXHlb2/nVepwqcFxNIHgW3aNiOdtvdusHUMNyx73BzbWNgQRz8PZumphMTvwuJswYXROHbOewAkbs5n3KelzZgEwFq9gfK4N7zS0W8bmwWm44wOIcwk7kixtc+ax0FKxzCZI2ya2XYXAjmLcutjay1rjiWcWtM9sOqx4lR2HYTRzC+luiQEA9Dsk+K1DYmuhY0BpGtxde221lzjK2JT4Ni9a2so6etZiLHQvD49Jhe9wd2jNIs0g2tYcrjquz5i4XVuDYfHiODV8lZTuLXGKQ2cQRcaTazuR8FpHS2tHdj5Y26iMcxXLGplqVRiE0ljI67XOuRfqDy+be6x1RVS6tesD+9DvknkVRmknhc8ym13jmbW6W5g9VTFZKdmi4IsPK39PLksYiYb6hF9PUVBDQOt7k/K87Fbfkjh9Fik5qcRY5sZ3a23yjztbryUvD/LzsbxAy1gMdPTN1SP6Dy/mXSpsaw7AMOhhooGw6u5T6tyG/jOIPvAXVirWK+8yeP4uHqMtot7vH5/gtc0ZZwCro4aBlGyGWNgGuMbMFjYHx5rk2JYS6mqZqS4dNEbFoINx093musxVkdWywl1F+5N99+d/etezJlmPGHR1MDmsrYLtjeTbW3wO6581/eX7oadLb3Udky5i6lkjmaHxb7WcdgB0ufcVcx07Ywyw0hw1EW3btsbc1nK/CK+mh7KqgkY8baezPUWAF9j0/nVCHCat9hG17n/IB3BO/wDMOazmZmXdExMbhbUNC6rlZEAZDIQG6eYHvC7HhNFBlrCGU2kNqKvvuaN+4AB89la8P8jupmjEcQpzGBu1puL+wcwr/FGmbHw3SAC4AeSdVjyY+mmY824j8XFOembN7uJ4jmfwVwWuDSbh2/P5/fdLkBu5s7rus27Dw6nI0jlfZYaaMsIvYFnQi/8ASvmuu6DL0Mx3+rXB1FM/2VnNG1zLbnyPVY6ohZrIs7V5cisu7TpbYXPgqEkTbd0Cw+ZeZvtdlbaYYtka8EE2d4dVctkcA1shI25+SnlphquNiOoVse2jbax7pv7Vbe2vlkNfdLR05XUrmjpb3FUY5dVtxa17XNwrllizvNsRYbFVnhTWuVsS5rd97G+wurWoc3s2knyuByCv5InOHUW3v4KxnD7kF3LcNvsFNZ2mqykZIQblpI3G9tuqsZmWe6wBsB1vt7fgsjMBoNhYgG351jaiMEgAkjx3bY+C6KSvE6Wsrg7uiwN7XPh9gpYHOhnF7nffbdTyMaAb9wnff4+9ULvDxIHADxHLmtoTqNOnZbcXU7XH7FZzmLFYHLDHR0jDtYtFlndxt0C+06X/AEqvm8/+pKE3ySTZUCBfYbA+KuXWA5dPFWpFj3eXzreWS4Y3b6FOdiqIOkarnUeqmF3X638lCUHCzr7m26XBJNiSNkLGgWPMeXP60FndeXLZBBrLvuGjzCkLXB9iCQNyFU0bm9htz5lQde9t/BB8+46iYbSTamxG7RyaTY6QPK1viFET9lTONPd4DnB4cbXB6fNzRzIIGMBpjH2bSHBxIOojctuNxfa9/DyUzpnygtipwHEhjmlneFxv1+dTqJcczNfVbGQxVEU0FQ1zmANawHa2kOt7OY35Ku/svVHNbC/swGOY47kX2Hvt+ZSM/AwmBlLHo1B/aawbAkixN7HkRzGyuI6JzYw3tBqJa5tu83SWgHTzJHLc25BJmI8lYmfD0BwJx6TFcHkwupkGunAAbdb/AFzWNAa2wcTvc8vtdeduE+Oty9mqGlkbohqBpbe5LrnmfqXo2uaDEZmGwtdjrbOv/MoruZ1E6ergyRakTMb9Px/5NQ4+5EjxjIja7DqbXU0Np2aRdxaPlD4LyVyX0Jf2NTgVphqY2Pe4vb2rwdnBtKzNOKtoowyAVcgY0CwG/h7V1RGuIeL1HM90sOo32tZQUbm1lLmdG4NytZjkbGx95xIJPVdV4h0pFLNUvf8AiD5Niee/0rjHDCYUuORVDnOAa7kAfzLomesxyVFe2ijc6SDSA8FveBvtfxTU74aUtFcVtuRNkkbmR1xyksSR0uvS8bYajLVL2xG8I6kXC8zyyj74XSsD7B5JN9wL/bmuvYhm2mflqlpqKe07hYhr9RHlZLxuVelyVxxMz8nJs42bmaYMFmteNPxXZ+Dwc7A6mNzwGncC1rX8fauJZgc52Lh79ybXDt7ldKyDmLD8JwmpiqJIhK5uwL7Ha9tlGSJmswjp71jLEz9VpxLjZFWEMJ177jcfzLnOFEh8psQ0gi1+f9Gy2LMWKzYjVTzPkMgJJaLfzLWsNIIkaCA699+f9CtSNRDDNeMlrWh3Ph/F6zlOQSPJHyWncdFyjOjYvujO2OQ2A+SNyD9S2rA8302F5adBTSMDxcgl9jfobdfoWhYlVzVEs0tQSXEGxI5+d+Syx0mLTLpz5a2x0pHMrHDQDVRGxuJGb+HeG67FnUx/evTSSSRucAAbCwOy41RVBpqhjy8hoe1zrC9wD/StnzJnBuI4XBh1NI1zGAa7Nc256/OovWbWjS2K8UpeJ9WokgkkC3ksrlxzRXBrm3Duf295WJWSwF4bXsG2ona5t0P8y0nxLF0ZrHmMObptpu8N8dP830LmmM6/ulMHjcOsujU87XU4sXGwDm2B52PQdOnuXOsaOrE5ybXLt7CwuscPq6M8xOphaxEX0/lEDytf+hSuPJt7gBRi1axoaS7a1vakjS0NBLb9QBuOm639HN6pEREWRBIIINj4r096NlTVVOHv7epllDHBrQ9xdbbovMC9P+jPCWYVLI7ulzxsd72HiufqfsOnpN+9/CXWczwuYWPcflbWBWCzZiMNPkeqBPOJ23nZbTjtO6ocxrL3vvfdaxnSgZDk6q1Al/YuFh425r573d69ZM1jj/k+s95S3R1raeXl17mXcNTbPJtvyWJxkj1F5duC0AeN7iyyegfJc0c9Nz4rFY8xzaQjmNYvty8PZ/OvoqeYfG3jhgIiLkWJJFudlISDyFlPG6zSezDgPHopHXBIPTbkt2ceWwZPY01jpbAubsdvkg9fmXZOHgJxLQe9sHXPTmLD3LjuSxH664veWi7dx4eB36rreQZnRYkzTFLJrBOq/P7AfSvK6/xb7nv+yo+GPxdicxxjAAJOysK6IimktuQ27iPBVvugdrQPBcLWJsraurHPgdeJwGncL5r6vciJeas8ljc1VJEji82BFr9bfzrBUoDarW519LuguTfbp4LO57qnvzXVtYxrhGd9yNr89r7rAYdJ/ugXW3cS3YnYeK+1xz/2ePufEZYiestP/m/m3jA3PE0OskhztjYX52Iv8D7l6SyySMNY0tFw2xHuXm/AjI4sYWEM1NOq2zt9+fh4L0blUxNwuEx6vkDYjfl1818713o+y6fjGyTm2JA38lHs2ltjsLW/nUwFyXC6msdN2jf7c15jfbJ4G5kLHA7b7LMesRXN3Baq4yNa58LiCeVt1Sa/FNH9kO5/kr6DoOmtlwxaHidbmrjy6ltplhPUG4VEilPMDf51qxnxJhOqqNr/AJIQTV5cSag7C48V2fsV/m5I6qjaG0tMd9I333VOeno42klo8/PZa1JNW20+sSWtsQSFiMTqcUja7RWS2BBABveyrfobrR1dI5ls881GDpDm2J8VZzT4eb3czfr4rnFVLi5dp9emaWnSSXdRz5e5YqcY00OPrkz3NPR1re5U/wANvPqn/EKR6OnzvwuYaSIwSD0C1fHRhGmSOVzBsQGm261qmixV5d/uhM4nusu6xF+V/t1WiZ+OPUcrpW1VR2b7jUCdt7CxUT7NtXnaf8RpEbmrTeI9BSUmMF9LYNk3AAWoq+xWrrame1ZO+RwAvq8fiVYr0aVmtYiXkZLxe82iNRIokg8goIrqCIiAp4XiOVj3DZrgSpbbXU0X64O7q8tt/ikInw6Lh4DsIs9wc/SNTm8tVuf0LCZd7mNSBmkM1ixb0KyODTF+ENs3QwtBsdx7L/bmsdgkkjcecWAtYXanX8/BYT9mzoxz8dHQgWEhuglwsBc9VO4kaO8dI3Hs+x+dW8crWBty0W2IFr7K69YaWNaJLg7N2vcE8guOX0VZRMs1wXOcD8oWPJUpHuNxYEnbc7H2qvMdrh7Ab/ijce26okamBmpp3F9gd7/0Kmmk8oR1Jje4F2xO2/l/QpXVRbsZb7XuTcfBUK+sFNE517DlfoSDa3xWKpamscS+VjWj8W5259DyVojbDJm93btbBBIdyNgCLG9uZUxcQwuF7XuPIq3ppHPbeN4PiDY2t/Oq73SB2guA3I3G223goltWdwlfpb+E1/jDmfnVxSzA7XcLG9geZvzusdV1j6aF05LCzTcWA3+P1Kxw7MFPUvaHSMu3Y6Odr8vm+lWiszDKc1MdoiW2euMZKHXOn7C3uUH1Ldgxg0DbzKxjZe0ddgJ0WA32I93VXTJnPbYvGnkG+fh4Kk0h0Rk2r3AILGfhATYD2c0la8nvO3GxA678lbtke4uYYxcfKtuQoPkLdg67RcWG/Lw/nSITMq7WNdZo1NB5qZh7KwG++xI29vtVo6rcwAa992na6njlLdwXOGxuW6ev8ynW1e6F567qs0jSSNOw2Jv/ADKZglIJG4vz5rG87P1tLmtBu07HzVXtZ7BpLnX5kbbJ2wjumeV46WRrBcbtuNxf5/epxUyRguL++7mAOYv/ADKwEpJ0kuFr3JFtun0qk+qIGsB5B5Otf4qOxM5NL31yRpLhvq+HsUzZny7XIv3XbchyWtS412dQ5gfqA3Iva/vKyMOI6iHaS0PAJsPgtezbnrnrMs9E1roxckv57nYG5v8AFTa2wsa64u0nzCx0c0kgEjgSHA38PtdU5q008Qe8jS7ex69Fj7vcun3kRDISPLtLXA8tTgHewqEcrSLgAAiwb/MsBFmSjmdYzWkvpIO30rKR6ZA2WJwuel/Mq001DOmWt53VkYnASAPGgSfKAKpyMc5msuYSd2nVyVtplcQLBzzfYKPZOB0aLuta3u+dViIhpuZ8qlU4vEz4naSb3uOnValUt7OcEd4E225f0LZJRI2MtcCA4X5G5WrTic1Tmtdex8N7+C3wxqXB1mu2Fw2SEu1OFizxPPZXUVXDCwDqTv3tgVb0uCz1kn6w7WbNd5g+3qsiMpVE7QTE7S63yh18VtOWtOJcmPp8t43WFEVEEjA7WAQed1W9ag096XVYWsr2LJ9UGi8YAvYi/lzCruymRGJNTbDzuTdZWzV+bux4MsR4YxtbSF40u1OcNgAshQYdLWjWQGNJ5EXurSgwONlaXTWs0gMGq5uugUNPSU0ZYGNJaAeXj5q1J754Vta1OLNRlwJ1OZYuw30l1+hA5rFTxtid+DHP5Vh1vutux2a7jYF2ny8enzbrW20rK6W/bCMjxPP+dLaqnHu0rKOVpBADt9r+as8Ra4j5DyQent2+ZbZBglK4jvljSBc22JU0mA07t2Tktva7R1+30rn9/Xbqt09rV1toDtcdj2QPPmPH7fOrSSZ7yCGOsDc32uugTZfo2xDWXaxYuBI39gWrY9h9NRSns5LG+rc8vatqdRF51Dzc/Q2x17tsUGAsD3Pda9+fTn1WTpiWyN3uO7e5tuFhm1DdQ1P2091u5J3229xWVoRLLI2JzXgucO63ck32/Ms83lt0U8addyfVGaFuppBbsPcui0NCWhss7bk2LWH861nIeWKnDaJldi7SJXd6OJx3A8SOnsTiTnQZXwkx07i6uqwWRDa7due/TcLgxdNEX77fhDu6nqu6O2k/i1Xi3n5pkdljC6g7f2RI3ff8n7eK5fS0jmMGl5c42v02VGMVNTUSVcrnjtjr1u373Unx3KqVlZFSU34TuSM2cLEE+f516PbriHkxaJ+KyXGMUioKXtXvbcC+4tt4+ZXMcSxGbEKh0kjyWAnQOgHsVzj+MS4rVuIeTE093a1/NYpdeLH2RufLz+oze9tx4gREWznEREBERAREQEREBERAREQEREBERAREQbFkqqNPiLo7utIBcDkR5rtWG4i2IQt70rnC7WEch09vvXAcEqTSYnBM11rOsu65brqariZKHB74wL3tfQeh/mXPmjnbr6W3M1ZqaZ0rtvkOc2wbv0F/f/MrcVDpYRS1ALgXlofyFyb2PUn+ZV5fVYKljaWUxtnNtTiHariwI/J9vx2VOriEc9oiXvad4mkfFvibHn9Cxnh28+Us8ga10VTE0w6e8QN78hssbUVpoW09BhpAcDfWTtpG93eJt9PkquK1UdF3Iw1z3kFrLke4dTvzVpA5hlLK8WdICXMjJOkAXBHUDnf2ciiLfJUw7D6drKikqWtnZVxBkxl7xf5k/wDV91gua544b1mX3vxDC2uqMOPe23dEPPxHmundrHra6cNYNNu2tZrr7b7bH2+Njuqk08jKeUP/AFobPjfzPsvz8eamt5pO1b4aZK6lxPA83YlgzmsL3TQNv3HHlfwK6DgWeKHE4gySo7OZo5E72tb8ytczcPcKxVz6vBZYqOcX1M/4pxtfmOXmfPqubYlhWJYLU+r4hTPgk6X5H2EbFXtix5/HEs8fU5+knU8w7iMSidG3s5RZxvfz81XpwcTqGQxkuc8jUTyA6n4BcWw7NeJULRFI7t4x0cd/iu2cL6aoqsKbjlXCWGqH4NhG4YOu9uf1Lh6jBOCvdL1uk66vVW7IjUt0poWRwiNjdmjSB+b5lch7HAtJc0Da1k0MLjpJNvo8VLpaLuFnWN73+dea9Ee8uHccLeB2KkeLuB5Dr4JrceW9vA80vdtmgnzP23TwskeGFt/LmgaWt1B1m7jZTBzHER6dRBudufkptNrkkAW5atwgp6X2BcOfnyH2KjyFw7kolrrtu02vpve/tUNxcbAfBT5DYA92x5781AFx3ubW+G6iQ4DSNwdnXPzbKG1tLbt5722/nSBK7qbbnwUCe7c7W5G3mnffuTcXsb9FKTpsSOXJShI46HC3W4G/s2QC4sSPH2qYt1EjTuDZtvoVNzXG5F2+zl7FMIRa5pfp9h+xUps8kAh3UDohcGhpA+Dbqg3tIwBKQNG1xt8D9uqtECd7BYuNwCDsN9lI4xje5Atv4EKpIdADWgtI6k81Ts97dybkja1h7lOtK/cle7snazqI+m/25KDyX6hybfpzupgOZIPQEu338/mU0TXBu1ib8/FWhWdJWRWb3Wm1vh9vzK4ijIZbYjcA2UaaJ9xrBuTYd3krqzWOA+UCd+tvataU2ztkiIW7m20xCxcbb+G/gsvhdM2TQHDS1zCHf3o35rHRmQyX0Bp2JtytqVxjNb9ysDEeuz6omIOIs4N5uI+Nvetp1WHJO72iI9WKrJBiuMy1uvTGB2cPkwH+k+9c24y5mbDQwYJRyN1VPfe227YR8ke87rowAZRGWeVsULg7tZOjY2gl5J5bgfOfBea8yYy/HMfrMWku5kkp7NrnXtGNmt+ACdFim9/eT6M/aeeMWL3NfX+C+y/gz6zMFDFUDTEGQzPcfxW2Bv8AmWVznPJJjEskB7SNlQIQW2cOzG23wCzORcKc2Z+MSwP7Ju79djaONhN29SCbBYrD2NxfM9Fh4aJO1nMjzYDe+30r1bzqOHgYo3XU+r0twmoabBcqYe2qpHGOtcZX2FtgNlumP4vH6mYKSMxurHNp4mgi7Qdr+4XPuVl6r9zYKDCQA00lOxrrctVt1r9bWCvzVHFHcsw2IyO221u2H281fDX3cb9ZdeWZvqPRks7YpHhmBPpqV4b6vEGtA6utYAe0kLzZxHwKvq8XgpXP1w0UIhFt+8d3O8ruJK7nmVzZamhL6gdnGXVcrRcksi3aQf8ADczbzXOcVkirquSqk+U919dufwVM2WfQp00XiYlgOHWATUM7NOogXDgdt/Bdyw6MNjDG7k33965/lyIRTAxxtFyDcje+y6HRvi7Ju5Puv714PWz333L3ekr7rFFKqzmW5g7HY36KFwyEl22/NVTYD5Pv8lS+Vd17X6WXDqIdW5kaLtL+V+Smv3Selxt4KMekbauZ2v7EqDpYGW7zudr8vcmjbHV4LH3BuN7i/kVDWCwab/Kvv1VWoY+QODmA3uL32G3hz8VRbHK4lrC0NFtQA5e8q8QncKlRI1kBBcPZfoubZ8e2aSDULtbd4B8AuiVMLm0rtIDgepN7rkXEnEn0UsN2Xbq77SdN2DY/9Xf5l29LXdnN1Norim0uRY3K+TFZjCANDtDSDzaOSxcjtTr3ur3GSBWuAIJ53BvsdwrE2vsvejxD5LXMzKCKJAHI32UESr0dbVYfUNqqOd8UjDcOaSF1DImfMVqC2DFqYVMTecw7paLjn4+K5fS0r6mVsYBAdfey6zw/wsChijq2gazftBbawN/zLLLWtq6mHT0mTJXJ8E6+bqeWq3Bsc1CN88XIHVH0tfnfddAwTK2BWbK5s0trbbNafgtIylRUzJHNjgDibd8u3OwPK3PddOwwiOJgABHNY0x46T4h6mTNlvXyy9HQ0lPD2bKOJrXCxFr3HvWt5l4cYLjcb5KKJtHU22LBZrjawuFtUU8ZZt8ymbO13guqYpeNWhxVtkxz3Vl5VzrlnGcDr/UK2nEby64da7HtB5hYjD6SscQwkFtgdRHeJvbb4r1hmDLmC5mozR4vTNkA+Q8Gz2HxBWgScF8Pp5pDS43JHG6+kOiuWDpvcLjyYJpzXw9bputx3/1OJaHkLKdLiU724gwMbGQ8u531A7Hxsu5YDhIiMck1TPLT09hC2Rxtty2WNwfBMAyzHppmumm3Jc7z57fBVqnG6mTeA6GnbkuT9txdJzM7n5Q0zY8nWcVjUfOWNz3wuwfMFTLjWH1XqddILvaT+DkdbmR0K5rJkrHsPrXNcIphexdG4EFdMfUzVFxJK87EjdUHR6hqNt97rz+p9q++ndKadXS9HOCO29trbAnvy/l8UppAKioNzY3uOl1gsbirKwPqap51kHcjYeAHsW2yMjkpYXE3c0uF+VhzVlVQtfGWvtY3tq5dVz36vJkmsWniPRtTDjpE2iOZafhmYammm9WncANdrk9Atsp8RjmIaRz5ELTcXwF09XqYAGh3MC22/wDSs1g9HUQN0vc42I71iuzHk8Q5MuOsxts8U8geIrtLORDhqB8OavYHMiq4xFBDH3xYtjAJ96xFI5sk7HEtPZ83A2t7lmaJmrEIQ+wsRutpvfuiKz8nNFY7ZmW8RginAJubLS6prjmFoB5P8d1uw/WP+qtIlDvviDh3e/f2+5eh7T+xSP8AzQ4Og+1efpLc2NLobW6LB4nRG/axtAseiz0J/BjyVGeNsg5XW3tDoq9dhmk+fRh02ecGTbUiRYusBc258lB0eo6WX2G4PO/VXuIUXYyBzDYF3gqEAOghzL2O/Q+3zX53l6e+LJOK8amH0lckWr31WUrb9y3Pr7FZTMG5I2buPHmstMGOY14NyeZturGZoJDmnnsAFz67Z02pLHNcIT3m7nmFdsex52INuYCozsLiDobtvc+CpQzNjcWjp1vyVtba6iV8ZTpsSPZ5Kzqni/eu1uxt8VGSoaGk6vLnzurSapa+52dYardB70rCI4UZHm+9tN7C+yx1RKDISTc7k2HRV6qRpLix1/Ln8FjJnlpaTv1uCumlVojZrDSHNBNveLfWgsZGWHW+6oOkcb26bg+CmjJMjGg3uRstohpExDq2W2/1jGbWJasyBc6RusZgDNNEzY2ICyrQdVrL7Xpo1ir9z5bNMzklJI3awKoFt3WPM8rq6lFrDZWz73DXOFjyuOS1spXmEg71rO3VaO4FzZShpHeO3jYXVQi45geCqskkJ6KVovsDbwUziCNyDbp5KMYPQDlsUSlGoPuSPNRc031C1r/Mp9ALtRHuUCLHbkiHzyka6J4pzPJ2DXPZrLnbWvYDz6bWv85uWxsjp3xFjGslDbjSQLdb2O3kSqNMxs0D5Whzo2bmxNzcnYk+JF/gqMUtpGyRQloOloaH7h3l8VfUzDgi0RK6Ekelk8MLB2byxttNtwLNPK9nEH3XVSICwc1zWSD8G6zrEna5Pnew1C5P0UWRvu8MjDXM/DaybucbE9eXhf2K8fJFrjhlEbomO0PDgdpNjcE9N1SePDSsTPNp4VKOSogrxPpjIZYh57rnEG52B2+C9RZRxSLGMs01WN3OaAbDcjba3sv8V5aqiZh2MUhYR3S5ouPZ435Lr/BfG5G002FVNRqkj2aRyt/SlPtRMuzprRE2pH9y7zg5fU4JJA42LWEDba29rH4Lw9n6hkw7OOL0sosRVPd7ib/nXs3KtaGzvpHcpBcb9eq8v+kDhDsO4jVb2MeW1LGyA25nkV01mJrEuLradl5czUfxfftt+dVBS1LuVPKeuzCqSs4Wcy4+Jr3a9Nxe2297dVsUMjdhEGsNhbewP825+PitRwqV0bzoPM8j1Wa9ZlgDXGPctIa+1rG9vt7lpWfDlvxaWOrNUmOyvJdYHbSNrclnIZwYdDn2DrbAkEnzWszSvfiLh2lug6C9uXxV4Kqtkhe6MlrYjcdfh5JuIRMTOvuSZh1txPSHAEHW0kjbl19yysTnCAMDgx+nfa559CtWnmfPK6R7iST1Vz90pjY3DSPLY8v51XcTO2k0nURDPzsMUEjjdtty49fdz+dYLDye1c5rXuF9mixv4+fhyU0mMSuY9jI7axYkuuVbwVfZat3gnkWncHxURPJ2TEaZUwysaHNBe75Om4J/whfr83gqVTC98UgLH6jvsbi46W5KhHjDo2t7ri7qb/Mr1uO0WkNfA53LvWGyTZFccsIyIva8kW0+XkdlCRmg6SDfzFvYtrw1+BzvML2sOsht72vf29fNX1XlBj3Wp4w9pcbeQ5be9Ui8eNOnstrcctDWRwNrzXDS0k2PLw+35lslLk5sT/wzTZhsSW3K2zL2XaOl1TsikbuDu0b8jsPf8yi1uOIXpinJOp4YmnfM5jXNH4MjVYjl5Dblz6DqtCxp+vEp36S27uR+2y7VPT0p1MZE9mu4LQwWt02WBqsoUVTL27myl7u7bsgd+ipji0ejfLhnURE7cnY5zDqZe4329vVHgtcWkAEbGy6dUcP6V8TmU8srQ+2oBtr7rG1HDeSw0yOaCBpcG87/AMwWsS55xXrPhoKLeH8NKzs2uje86iQO79K1zG8vVmBdm2raQ5+xB6KVZrNfMMWOa9R+jSzRg85LnH8J1C8tr1V6NYc7L5dc7vO1lhn+w36SP838JdskgMjw8AbDktR4nxGLKFa3UQDE4nfyW57tHPmtG4wTCPKdW3exiI+K4ppWJ7vV6vfOtT4eVmt77gAbuuGhxNvpWLzEyTsHyl7mjZpYDsTcc/FZJriHEtbp3uLi6xmPmQwkykP6Aafn+hdtOZeLedQwUDXFjgGbEgarculvnVJxuep9qqR3MTgACB3j4/bZU3fKNr+9dE+GUeZbFkqEPrJXkEBrRzcQHG/9C7Pw/PaV7hpZsOXUdNvt4LjuTC7+uDe9mWbtuD5fFdj4dARYm57nB5cL3G5968b2jzFtPpPZW644+u3TXMLI+zcSCRzB5KzrQWUzhzaQQem1rfWrmadtwZLgnwVKuY3sJHPGxYbHzXznmXsx85eY83MiOYqp7NR0OIDQdr+Xz9VhqFkgrZGMuSfxydwOo6X9izWbjG7MlXocA4O1e2/Me5YvD7etX0u0gm7vFfcU/wBCPufCW/75bfz/AJtxwGVsUsZaXN3bqI1XuSd9uVgPBej8tam4bC14AOkfR5LzngD2Gdg7MAHlf5JI5k/H6V6Ky8wx4XE48i0exfNdd6Ptumj/AC2VDrnwueXiqoAtbe5VuHaeYF72uqoNxuV5stpXMDb32BupnhpcXHnboqDZuzBsb7KL3Pe3U0m/TfdfXexpi3T6+r5n2ruM25RLWAl17nncG3P7fMpXs71gb+JUupwvfqN7lTayRYtsRud/h8y9V5ilIDvpGwHsWIxIB5LXC9xa191mHvO9hcFYusZr74F9PIdVGuE75avPFH2w1SnRv8kXAPsHuU5pC/5DA4nqDa2/gr6Wjl1dwGxta3MBXlJRNv2rwDYWICifmjW1rh+EMjIeQQWC1+lz4LWuImA+s0D5o4mlwuB199vct/LWcgCCbX+CsMapRV0UsZbYkb38VnbniV4jt8PHuNRdlUSseYwdVvkkE2WIW7Z8wuKhxSd+i13AEk/QtLcNLiLEe3ms6zuGM17LTWUqIikRG5AJt5qCIgjckAX2CiwFz2tABJIFj1UAbdEBtawFwboOiYVQa6Q9jI3V3n3LQb36n2lYbB/XWYw81BeQ13daCPq2W2ZdaThLpHNaNTdQI6bLVKZzPvlddheNrEC1h4ELhpeZ7ol6+bBXHGO0eZl0EXkOkMLtXdG99Pht1Vbs3EMLWXuwXF+ZHNUGFjGhr2HvNv77/UqsdZFsDqAO5Lff86xnfl6ddeqaZ0osGstq2JvcKm1z7CQtuIxsNjfb2/a6rtqY9RJ7ziNjsbqhM+lFzdzQHXt1J8VHMtJ1521zM9SxtOXtj21E90C9uh8vcqWBRvqoGx1MIcLWcPxviNlcZjbH2L5GXsCbAeH5lZZFxCIu0SG5G5BNybn6FrWJ7Nw8y+p6iK29W60lOYI26IJG9mb3Avy8Odvcq/ZsA1CAk7lrbA7fMptQPJpH98Tyv0+n4qcSQ6AyRjr7WJPkFz2tMvWrWsRqGNxKlNRTvYYw0EE2LVz+vw2bCcUjfHO9ofsWctV+Z2G/jffl0XS6qZhBBYLt6XvssDW0DcQrQ50RdpNhfpzB+YrTHea8OPq8EZNTHmGTwkTVFBFKWtcX2JJ3Bv0A+KvmwzsGkss1tyLPvz+hRpAykibHYkxjSADy+351X9djiaToHaE2uCq2md8Q6aViKxuVkaaV57lm72LtXj58/wChHMmBs4t/wefvV3BMxz9LbHum9uuyozvjjkB0htwQd7g36/bwURad6WmI1tavZKH6SyPlcm+ynZHMXANcDp3BbcD27qqx7HOJay452Kg2SOPV3bi+w5m/gr7Z6hK/1hjj322uSLkbqOtzyQZIwSLEW+Kg5x1NGjcX932sqrAHs1yNaLDZyT9U6UC2V1wJLFvIEbbdfPmrOodPEwskluSOR/mV/wBpY3DGuaQeZ9ysqxxc1zCIyCLbHdTDO3ho8z5X4iGNIFpBqs8gj3jmtww6hnaC+Rwu5ttrH3rTax/q2IMJhID3WI8+huugYTOyupWOjaNTRZu4+b3raY1EPO6aazeYtPhdRxPuWOkF72vYHl4q3xKlMlMQJgT1I6+1XzWvaA4xt/Ks7mOioVUxaSHt6HYePuWUbmXpW7e1zCtw+roMTdVQyOY7YAfim5AO3sA67rdss1cs8AEkp3buD43VCtoXYjUantLWNNg0gb3WWoaMUTGgNaHWNwBsFpaZmNS4Onxe7yTas8Mi1jSSXePS1vcFUkbEHglxO3eBceh8VQbK5rd3EDpYbgoJ3OIj7Ui52NvtzWExL09x6qkkbDThoBeWg8j5c7fBaq6MCpAa4gX3e7mtneX1H4MFxbuQLbge3qViJ6L8O1xcbdLG26vjt2zy5upx+9iIhm8DnfE1pLWvfyBcO6OW/j08fNbBHUta1sWkNI6n5PO91r1DBpju94tsQeoN+aybGyyxtbIDquQeYPv9qyyTEzt04YmtYhkDXPcCHRi/he99/n9iscTr5WwSHS1tx+LzO/w6KrHojDWtczlY+XksZmCQmkku4AgW57W3/N86yrG5bWnVWCpcYmkqNOrXYnkd+fny6ra6LE3Bml0nPbb6+q55g5d63K6RzTo3Ntzz6n7c1mpsSNHC4jn7Oa9HHMVeLeZt8UsvjOIF7n6nu25X5D3f0rEx4pI2W4Gh9xpGq5WIfjhqKgxyubYfjE2spIqvW8EG/fvt06fWr31ZjizWidRLc4MSnd+O4OaDvZVYql+z5AHPcS43NwBb7fUsZRgyAN28h0V4GyR2JAJDu7t4c/cvPtWN6h7tLTrcpqurlDCHBjQd7W6eHitRzNK6V9nOcG21XAuAFs1U14ZZ5uTyFrE+32LXcWiqJ5RBTxAyWsyMAEkq+OIjww6qZmkw16j7eo1whpc4WcwuPUWtb27rvXDLhnFh8EWYcxU7fWHgPgp3D5PUPcPHqB0Vtws4WMwdjMyZip2GrezVBTPbcR3HMjx8l098pkkLWm/j5K2S3xbcGCs48elLE8Tp6KinxCrdpihaXG55kdF5nzhj9bmzG5auV8jo3uLIYwL6GX5c/I9eq3ri/nDt6pmXqKdzYILOqNJuXnoFzOnMjWGR4Ou5A3/Fvyv9uaUj/dKt57vghdSmKAN0uLTEe6N9h4EHb8y0fNeM+syuo4Xd0G7yD832Ky2ZcZbR0rYI3hz5G2BA5+a0YkuJc4kk9SurDT/dLi6nL/sjhBERdLjEREBERAREQEREBERAREQEREBERAREQEREBdNyDi3bUrYow5skQsSzc+3zK5ks5lPFHYbX31kNeNwOqpeO6NLUt2WizuFNG2qw2SN0jS+UEWe8E9NyCLW5be5UWYxT0YEda588zXHszru9x3F7DlyPP8ywtJjrJGRiiYZZXAki+7AOvx6DxU0DRFIZZHF7pZSXk9SOfuXNp6Pfv7K8nDpJG18mok2boYAAGnw2+f6FdVtHT1TI4gxzXEiT8Hf5W1uvPdWjaiSnaY2N2kPIWNiORt4qMOIzwvEUcQcy19ViBe9yRfxKjna0THiUwnfGxsT9wADYu2At4+zl53PJUoZ3Q2aS8xEnQ0G2n4bEKjOyd5eWSO0kBz4/A9R5jkPeoRt7SnMbKcgsN7E2+3gmkbldxywvY6JszBPI7SJLWbYG/e8DuOfhZWeJR0U7HYbi1NHURuadL32LgAPlHexNiSP8JWwbWBhbFEHOF9WkkFo8yPLn7VZy1VRC3sp4y3ulxIO5N7Hbrv8AQmlZvxph6fhrBiWMU1NR1DmQykPkbYkaL3NndNtuq7xh9HFRUcVNTtEccTQxjANgByFgtbyVRF1I3EaprmvmGkbbhg+tbc1wFgByuST4fay87q805LdvpD1+g6euGndEcyjsGhoaCd977fbZSOOq4JBAO3mjpWl5YbAuBdp62+30qQtaD3Sb9LBcenoImxbax0gb3uoBwOp1rdSoF1+ure31oAG2uSDz+pEp43d4vLOfle596AucSWlpI8fzKBBA+WSLcrKDSNBsAXDfl1Q0i91+drcrdRttupNdmE2AtuSQCVAgkbvBA5eSgGG17WPnyRKIJtpOl19ybfR4qGskbyHc7+fuQtNiCRuDv1PsUjnAMda/IXKlEpi7WNgTfx6qm7T0O4t5KZshF9t+l1I/szcE9eYVlUpeWvtsd+XT3beCgCWC5F7C5FlB5MbHOaLkuu0ePRQLzI2zvHvA9FMR6kpS9ps8OOq9rXPP2DZSdmxrO42xFwLO/NbzKla8tdpOxFiB4qaRzmvAa5p1C5HmPBW0iZStLw2+nuC7bGwFvFATHqu14abnncD2FSy6ZObdIaLnzUzHG/PuuN9xe422+dWiNKzKEcbrDXax5DwNvFXTYiS0m2nz3N1BjWtfYAgDmB4AWVPFMVpMEovW5ozI97gyGFttcrzyAV613Omd79sblfMYxjmNa7vvsQ3V+dTRtkLddg4FouCBdp1cr9dlbYbSTU1M6rq3F1VNaWUX2aPyR5AdFewxgEi+m9277eLguiK9rjtfu5V6KnbUEjtHtuCA47WN1gMzPqa7HIYo6KSWmiHZMcy7he3WxuDfdbfG1lLRSVZLdR/WgfyirGiFNh9HPiuKVDY6alY+oleRbS1ouT7egHsVpx9/Clcvuvic84448zLmSaTKsbm+u4rZ0hA3bA0gm/XvOAA6WB87+fqWLtp44wNTnva1rfEk7LZuIOaarO2O1WPyROZG9wbCzn2cDdmNJ95991YZfpPU6yjxSo0WbO1zGO31WN+S9THi7IikPn+o6iM15vLptBJDh+C47WPp5GP7M0cLRcAvcbvPOwO5vbw81keBGXo8azpFWyguZRvBdyIaGjUel/yViuINdh+CYRSYRQEudM51ToJ5l7tre4/OuocDcEZlrJNTjtS1nrNaDDERsSSbvI95+YrLPPu53bxH/OXX09O+YrXmf703bGcVj9brK3WdLST8oDYLW8ptmmgqcSqXBz6+UyC7QSGDYDz2VlmmqlFF6nGSZKtwjtfoSs9FLFg2CmqeD2VHCXuuL30tJt7dlwYupvk+J6uTp64+FjNBDXy4hVOaX8qNrXnYBu7tNv74gHzYPBYiXL7HOv2QO3K3L61tMdKcNoYKOfRJO0a55G/jTOu55/hEoSwaX6RqtyAXL1PU3jJMOjp8NeyJa5h2DMpnXZEByF+jQtigjbG0AA2NtyN/H3IXkltjYbqILmbEjY2tfdcd8k3nl1VpFY4HHU7cu036lTOmIZqve29vEKiHEagSCem6jsT3g245+arv5p7VyLgktub8xdRdIGtbqYdtgqDrtdqYRsjXOA27zjz8lGzXKSq2iLi4sHOx5lUHTNik/WyHO3sOm5uPoU0rwGEyXeNwArSdwYe6RZ/X2rSs74RMaRmLpdT5H6LC+x3K4JxMmdVV0jXVLdDA8He5b47e8+fNdyrJGU9JLKd3adh1XnjOU7sQrKqodoBYXO0+ADSCPbZel0XFtvN9pT/la+f/ADafWtY46o3ueI/wW+xAGwNvD7bK3Y4su4NubbG3LzV1E4Na501vwovY7tHOxsrYlxbpvYG5svZ0+aifRIbE3F/eoKfs39n2unu3tdRhAMgudlC24ZjL1DPNK2SIu3IFmnTsu2ZPwR7Rqc06njU8sI6DZaNw+w+Spd2DKVup27S7Y8/FdijhdhNMHwMayUN1arWJNjt4WXPkmN8vR6PFuveyuA1Y9ddEYzfVycG/MR7AtyiqXRts3cjltyHgtNy5C6WU1QY1wO+okX9i2H1wAG7ht0C8Trc9q31WX0HTYa2ruYZePFZm94O2G+6rx4w+5f4mx9qwAn1cr77kX6K7p7uaLk+9cP7bmrPEum3S4p8wzhxklpDAC7dY+aunn3dIbHoqBsb2Fgqb3XN77eCrl6vLljVrIp0+PHO6wiSdXTdQHeIAuBf4qRpBJAHI2U1yNgbnquWXQadI2Fh5dVM4N1Fw3Kgbgmxvfe6gba7XsOVvNRoVoxenkFgBcO8wqXZteTdu58eqqRuDdbQebSpA6zhY6ff5q8+kq/NK6hgc4nRfr02Co1UEccNoxa45W+hXUkzQzUXXvyWNnqtchYx24O1+S68bhtOkKCzaodzSSd773uFl5ZxSuZO3cNOom/zrCURcK3uk2cSfgVlsRc8Qd6xvba30rpm89vdDGIibRWWyQZroJqWxnAeBYgncFa768Put60XHSHcgPELEtLGlpLQPZ0U5kA1Hs2kuseXzKM3XZc8Vi3o0xdHjxTPb6uhwYtB6vqMo381I7GKcc5W+W65w6te1w06uW7b9Lfb4KhJUyvA7x332K7J9tX1qKuePZFZnmzfsRr4JIyQ9puPFYf1xrm3cSbm4961s1Ja0AFzulifgp2VN3Bmot35ea8Lrtdbk95PD0cHT+4p2722CarBYfLlY8vYrE1Fy4BxBt7SfJWwk1G52PJRjezSBa5v1XLHSVjmZaeE7pXO7pF7c9+StXukdckEm9vG/mqt9g5xs4AAj3KJf3g5gHQK/7NRbulRa5+klzbOFzYnwVvUMe557Im4t+MdvZv7FemQfKa65J3NlT1btJaDbkbdVP7PXZtZmJ8gLXjpyBP8AQrGehkc4uLAPADawWb1gb2t19ig5w7zyAdviVauGsJ7msOhLHmwIvtclS077ztbuLPAJ8N+qzFUIw462i7R4eKxIiDqyJrWh15BfyN+a6adPSyJyy7DgTQaKMAi9lkWN3seix+Ds0UcYP5IuslGdibc919ThjVIh83kndpmUJeXPZW7u8bHn4KtISQfD6VRMYcDzF1ayK+ECHFodax5lQe8tFt1O5wFxZUZLEWPMdOoVVk0bg65tbpdVo2kEg25dAqMLTYk3sdgqzXC/O5QCADzKieXj5WTn03UzuVreaDwNhkMIpZGmIOZL+URub8zuRc77+HsWNGGOp5hO1jHaW8nG9j7AOVves2KqSrphNS7an3LHtBHOxsR15/Sp8Sq3UVG4lsYkfzu0NPL328kiZ3r5uWax2xM+n0a/K2JzWudUNa+RtiHOHK99weWwHPawtfqqrquIMDIKyMansN3kEusOZtuCbC9/L2K2NU+Yesuje0WbYsds03AP+De55EXVSeNnrfaveI2PNxpa4Bzbmzib7m5bv7+XO3bzqVIvOtx/RPOHxXfJHJ2Wu+5c0C55/YraskYx9ycdpqiItDJNt3c7+JBt9K1j8FH3nPDfkaXG5bt/fDcfQPBQjqWse4ueJ3Ryid4Ozm2FwWna9jYcr/FV1MxppS8Yrd71XT1z6NzKuB3db39xyHtWj8RX4Hj2O0lZVtbLZtiQ4WI6LN5OxVuP5YpakOjcWN0vPW42HtNgD71p2fKWakxCPErgxssLEfzfWqTeeI29bNipek5Jj/k2/C8tZckoJNVBGXdmb2+P5l5jx+lNFjFXSmPT2czwB5ajZelMp4i6roWPDtRLS0ho6W+G6865zjkhzTiUUp7zKhwPkr9PM7mJeX19IilbRDGUsvZu2BJPLey2THJQ7AKbREGOaQ4uDr73Gy1YEAG4B8L3WcxGeGbAqZpmu+M/J1XvzHn9guqfR5Wo3LCwskkkGgjVfYkrK4XUluGVUJtyNu7cjZY6kfI0SNZIGtc2zgeRU1LM1kMzHc3N2uTp94U63CJnUytUREXEREBRBINwo6W6b6xfwsmoaTZo3RCpEXMljLTcgh21iQfrXRMuYnWii0yzvIc0FrnXsR7eq5xGwOuXXsB0W/YBq9Sb27XNdpFj136G3v6ItjnV+Gyx10kTrCcuZJsBcj2XVxFiNS0BprXM2PKw73IeaxTC5wDXt0ADlz1fFXjJOza3tSx+nYbBxAPK223X4LSJiZdG52yDK67+zM+t0WwaDsDfopm1U0UbrEi/MaSbHz/mWOc6RjN5u+4CxAvbkbcvoVRsvdG4eeekje/XlyVoW3PqvfWpm3a1zw0i7vAHp9PxssthWGVuJR9oyS4aBe7tPd8vPYrXYnTESBjwwtJ2cb7n7BdO4bURxOifG6LTE3e2nYm3MLn6rL7qnc3wU95fUtJxilnoTrDnWB0mz+q5XxBeJKqJ4Entcb+4+ey79ninoacyxRjVK3YWjG9ul+i895+sMQhAt8k8lGLL73Htl1mP3fENWXq70aWFmWAS11y9xN15SHMWXrT0cGluWS1wH64bkDcH4lZ5/sx97PpP9T8P6OzgA8xz2XPuM7nNynVtYLnR4XP23W6y1RbVsp2MJDuu2w8VoPHJ7W5TqHOaCCBsfauSZ3p6M8RP3PM8bWWAd3jexH4w8VhsxG0I1k6idtrfbYLMB2ljjZwDttI+T7bLBZha0WLW3Djf5Ru3Ye7+ldlPtPHvrtjTFxxl1NJIADpsOXLfn9KovOpxO3uVSIEQueSNN+RF9xyVJwsbXW8s6+ZbRkxpEj3udZtxsLfbfcLsfDxzHVkkkj2g3HyTuRytYeYK5Dkjs3kteNJvYOB5jnbz9i7Dw4hYcUfNE5mmTci2q4vt5+9eP1/+59F7LiYxRP3ujPp4H90tdvvc9VY4m2eOmIaQQGkWKzMsIbYOaABty35eKxOL646SQOAs1pNthf7WXztY3L2tvO2MYX6xmWsmBJDXOs43DXAE9bWKwEcjjiboonM1WIDQ7Ye4dVt2YGyQ1le4kgOdYtDettrnp7OS03CoJHVMkjJCwkm4PU+z86+vxTM49z6Q+Qz1rTPFYjmZmf1bpgkb3ugc9t3PkYCxhHeGrkPft/QvSGXjqwemLhY6Rve/zrzlgjBH2b4w1znOAfbmDcfm39q9HYBGDg9OA8vGgbnm7b4brwuv9H1XTf6a6kdYkEi56kqMcpLS4BykmGi4fYi6ptcxgJGq4BHtXmS6YhXmlFmkED3778lkIWukiBJIJA9h9ywNW64bpJsDcke9bThlM99IyQNFrblfWew5/wAifvfNe2I1lhb9i3SbgXBNrc/cpTEHN8G9P6VlYaRs/wAoG58hyV/SYJTPF5ASOXgvZjUPJ5nhrJgINw63tVA0up3jv4reBgFEPxH2/wAJTjAaBt/62vc33N1HdB2zLn7sOLnO3Hnf2o6nMIIDQSOYC6CcHom8qcBU5MHoXMI9XZe1twqzqyYiYc8dzu4Wt1HVUnjW0xkd07e6yyuO0bKOseISACOQVhp5F0bDcbeKwtOpdFOXnPjNhZpK81LRpY82va9/d4rktU2Jsto78h7PnXonjjhLZcMdVaSCLgkHu28LEWXnaosXAl3eDRqBv9uX0KlZ3EuXNXtyKKIisqIiIJiABsQb/Moxm0jTcjfmCpbkkk7nzQWJF728kQ6dl+oP3Gj0R6WGNtjyH9FlrNHJozNI8uDgN7Bx5LJYTWTHCRojLn6Q1zg4cwB8ywWH1oZjO7JLl9twNlyVxdvdMvQydT3xjrXw6UXNewykmx5AkjSVF/ZBvaNDW3aBzvZU42ufCHkAggWJANzz3v7FdhrTaOzbAWdcEWPK4K5Zl7Va7Uj2ZIcdza4F7XVu57Zg5zWkDSbEm3S31KrLDILu1FpGwBO31qkXlwcXs1E93wP2uphFt+q3qYo56Z0DXAgixv1J58+a0aaGpwHEO2p2aYie8XXsB59QugfJdcAWDiLmxHNW1dhcVWw3FtrahfVa3jdaUv2S5c/T++jceYS4FnKkq4B2ry24tZ55d626z/3To5RcaGWsQA7cjz+3VaE/Jukibs3aYm91reTtuZ8T7feqkWB4rBIxwlcWjUTba5sBbnsPr33UzFJncKUy9RSO20bbm6opi4NLmEAePzKoJAwkU5Bkd3g4finn7hstcpcHqnS9pUPe4Ag81tFPFDTxgMadR6gDf7e3xWdtOvFNreUGMfGd7m53N+v50LHOLrOabEb+anMtnuLQDY6b26ef26qZsrnOa0tDCBsR0Piq7b69EWxlrdg4E3Goch8VJJTkENd8nVcDce751W7eQSXDieRIDtvp5qWWV7ybjZrQ0eSRs4WrWBhOqR7Ry6i59/5lN2ZbpcQ6/Plz5qV0z4mAam787qWKVztT9QAA8ttr2HgrKceFcxEyC5JO2rfmFUawtfpLXXcNrC6ljcCXOa5pFza3NSPnDnnQdegcr8kWiU3Ym5bYlpF/H86ouoo5GN0RFove52IO3xU75A/SQLucbWNu9bnc+5QIe4XEgaL7Hmf5+iQidSwGNYBDXxucIwXNFjusTh2MVWCTto5A94YdruAc0XFhY8+u/kVu+ktYQ6Qm3QAH6QsfV4NR1p0ygFzgDcAD7D2ea0rftcWbpe6e7HxKFNnTDKljQ98e4/K9u/P7EKpPjVHO0NjdHYnZ1xyWIqMn0pcXRlvcsLjqPO3Pmryiy1TRu75DrC3UW+daTaumFadRvU+F7TzMdvTHU5wGnSLt9v2Ku4qYA/hXk3sRudzyv9vFUYoRAQ1jGkN2uL3J8AVciaQAdpGCTba6ztO3Zjp28SuOz7rtraed+qGJpILXbk7bWHLdTNlkMfM7j5Orl8FIHNDtLgfEi32+lZOmTS6I95+5be1wen86tTK6Qt7RobvtbwVy+1tmNB5bDkfz81iKiqcyZpNi0G1htb8xU9vcpa8Y+ZbJC10jdLWmxsB18PDzsr6nEYbYHW0AXNz7t/isTSy6oy/URte5A7p8bq7gmLXgndzTpJvf3FY2ifDesxOpZGWJ8QJMTSLgNcOvlZYrHYgaOZjS0WbYhoFwD4rIPk1kOdG1rnC9ibj6VbV0fa0jgWjU5pu4cx9vDyVInVl5jdXPMPlIrHh5uGkt5WuRz+hMZqy2F2nT3jYDqVb4gJqHErudYNO19wB12VKoL55C7tWSXGzr2IC7aWeLlie2aQw/bOdK5jnHU/pfce7w+pZvDZ4pSwPvuW6XHxt0Vi3CTI8OiDww7902A8SR47rI4VSlsrC7uBguG7Hx5eHwWl7RMcOPp8N63+JvGHNcGiQ2BAGrdXjS+zLAG53B8Tf7cuisaOpaxjXbi3M2/nVRtbGJA1spJsARbkbjZcVomZfR1mIjyjUjW0nZ+34vjbfl71vvDzIsdIW5mxqnYZ5BemicLlrT+M7wKu8k5LNOGY3jMIDtOqCnduB5kX5crA+C3CacvuWy2J8uQVu7shy5bxedQSSGTVqHQ2DTv7Vhs2Y7DlbAp8Slc0vLSyFvK7zyWYhY0XkcSLi5PgvP/FvNcmP43JRU72uosOJa2z9nu5HYdQbg+9RSvdPLmyX7I3DUKuokxCtlqaiUa53F7iQTclU6/EWYXA+oqJGhob3GWvd223t8laT1jYqV80ru6N7nw8OfitOxbFJMTmDi0NjYLMAG/tK7KY+77nn3zTj+9RrauStqHTv2B+S297BW6IuqI04hERSCIiAiIgIiICIiAiIgIiICIiAiIgIiICIiApmPdG8Pa4gg3uFKiDc8v4wY2ERP7Q6gQ0uAJ8fPffmttfi0jmtnniIfY3N7gC97X8z9C5TQ10lHKHa5NHUNNj7vBbdQYzLN3XP7twO1Drhw63Ht29yyvTfML48s4/hlvMcgqIu2aCWMaNnbWI8Cfaq0tWzXqb2cgG23NpAAHM9Xb/ay1zD8WJd2TpGyh7hcutYHx5fQsr6xCJ+3dYGPmSB3gBcj37dFjrTtreLRwuKmKaCnk7Mhjo32Ia4EHSed/Ak3VGnDqmMPbMOWx0kE32N9z5lQM7A4tbrZZ3aOBb8l1ubSNxfmrOonLajtoxK9zz8okmzeQFk0TMeWW1NqZNDah0Lmi4eNgbDa/v029mykgw+fEMXp4Hd6zi98osBoHlzBJ6DxVnWXkgbYM3jIAAAtsb8uW533963PJeGS01J67UAGWY6mEA/rZHdv9PwWGfJ7qm3V0+P3+SKz4bJBG2KFjGMsLBo0/mVR2zbGx6nxt4KDdIN2kOt4qYWdcd0B3JeRMvehA9mHNe0BzwLDrsonXz07uF7WUCxx2v15W29ygXfjDlblfkPzKqyPNpDW6bkkA+Cmt3SGjvNHNGNa/wDHAI5gfaykDtDrAkAbnmL7qfpBCLbhtgHeXgpZDa3yr2uf5lEu1OIBI8SHKQanXLQOV+uyQkBBGrmAdyOntUSN/lbcwoOYCb7Dw3uFG+g97aw5D6bobUze4BBA8VAutY6edzbxUpsSGOcSRva3zqQ2IsGANsLWNt7K0fNEmlxdva3h4KUgRtc4v3Bvz5DqpHP0x6GkNNxyBPXqoWDmusWCS3yh7P6FaIVlEva0aHNLu7c7bKSPuWDje5uHHl7FF8gadLNidr2Nr9fbzUm4GgahfewPT4fmV4hCdxaSQ0bkdOnvVEdx1xawBN/Ln7FMS7UeQdbu77HnbmFKYo9btIIJBBAGxPPbwVojSk+ETchwYdehveIPNV6cO02cw+XPfqpWxvIsCAW8gd7D86uC6npaaSsrZY4YYWmR8j+61rQCSbq0RyrMxHK0xbFqDL2GTYvikojggBBB5vO9mjxJ6LUMl/dHN2LOzxjTWx0sd48OpnbNY2/P2nxWl47mGu4qZspsKpnmHCaeT8E03Hd6yOHUnp4A+2/Wo56TD8Njw+idop4mhjAxtgCPYuyKRhrqfMvKnLPVX7o+zH6yyj6wPkLz+KCXbbAXs65+BV/h7ZDN2WkueTa9uRbtf4LV21bZJGxxvADzZz7btuLErcMEf2NPJXyEnsW38LvHL6VFY3K9p44VcSc91RFh0R2iHe0m/ePO65n6Q+Z3YPg1FkelmcJ65raqtLTt2YJ0M97hc7dAum4a6mp46jMOJSCCmo2OnmcTsbC68rZ/zNPnvOtbi8T5JIqmfs6Rrm2LYr2Y2w8rLtwY4n4/yef1eWax7uGJkNU7D3SgANmOktsAbDfZT0EMlc3smx6pNbb/AN6OXTkPzq4pqSarxyDDI2CP1WzHtabjU3d/M/lXW51+HUmXXTVlMWiapBLgOUY/n9q6rTFY7peVTHbJ8Nf+Snjt8y5pwfA4bTOhihike23eLbCwPjdekaiKHC8Kw7AKci1DTtEgaP8AjDu7f2rhfADChi2czjdYxphp9VQSCdgzcXPjqI+C7VWyy1M09aWPcH6n7eJv+ZeR7SyzMdser6H2TijnJP8AfowLnjEMxxM1XjpGmR1vHoFtEjBXwU2G7dnNO2WVt9zFFZziPadI96w+Wsv4m2nlxSShnAqpNRJbuWjl9tll6SZrK2sqmRvAgY2iYHC9i7vPc0/wRv4LLBHZPPiHZnnujUeVatlBqXtsbueTfobq2c3tDf6EIYCZRq1DcNve3xQu1b2I93L4Lzcs7tMuzHGqxAbbd/4I5zn7izSeWyg1xNhc3AuogOcS/SOewI6rJdG4dsbD3qUg2u0D3oHl24FrdUbqd8sBwG/jdBFztWxty6EfMp7mztNwRsRZSagRYPcDzJCCQabhxAHTqhCSQ3a5rXi4a6+3krKrkYIgXMs8m496ryPFiNHUXO26pCNzoiJCTYgi/wCKtacIlgscq5qejmkkAF4zbfxC88ZiqKh1e9jAfwr7jVYEOv033uNrLvmcJYGUjmPn0907WsD5rgWYjHHiBmjLTDcd3Va1nX5ePn8y9noKx5l4fti8xWIhgGwzuY4NBFiA5u9yemyuH0WinF2s7VwFru338vzqZkkUE36y+Xvb6pNJBtz2+2ymmkppKzVKwCMG4AJaQPKwH516frp4G+NrIxti0l5Lmk72O1r/ANKu8Nh1ysY1rSXttq7QCx2Ptv8Abop3ND5g6jBLXO0t+SbC42F9t/pC2DL+GF7o46hjSO0tvsB5jTy5D4n2qtrdsL0rOSdOo8O8PipmQMcS0sIAOkb9beK3vG2vLY2TPYQXANB2u3lt861bIhEsvZRtc4xPve1uv28StvxtjntELnkd69hYHkuDPfnUPoelxxEQu8uRdlTgd0NaAAAb+V1e1B0vOmwPsuqWARudTWLbkcxq+ewVeaJks1i7l9fJeJ10/FuXsdN40qU0TyN7AuPjvZX7dMYDeeyoQtDWhwIHXl7VVEneLQPk+fRedPLqmFQElpGnpc2CpltzuQLgjmpmHui4t891KeYsisIaQN28ibXUNTAQ11zfrZS62na+/UkoHHmB3j4hTKYT3BBAvt8d1EkcxbxN+qlubb/K5W+pRuNOkE28bqBMx3f7o2II5qQu2LS3n1G6iwkPG7i0nb4KQNAkdZxtbpzU74IhbVhkdG83LdPWyx1Axz53tkuW7n2lZomJxdduokXVCCmtJrAsb3K68V4iunDlrPdtRiayOtYS02AV9iMjuyabuA5XI6rGTuMWIMBeSHHp9r+CvMQ1+rjVfmNuhWkzPu5UrHxws5L91zXd1v0o4WBkDu6RY23UmoBtuXv5qJ1Wv03FjyOy5odiy1d/dxO1vf8AmUzCS09ANjZSEOuRrIBJ5koToFgSNtrGyq1RvqJF7Hy+2yg06ZGkEnyRrmP3Bbva11EDSbgC21rfGyJhkIy0hrQbX+hTuaANAJB9qpxSROYCCOnTmqjdxpdYAk2N9x9t0ZTwjJ33axa3IX/mUABckkAcrqVziwNJ3F+m4uokuBNvZfl8fFToRaSDyBBHPl8VICQLAjl19qjpNg0uAv15pfewcRyPmqiIB5jc25dVRlcBGQdr2v0Crh2oWdubbb7K3ld02b1J58vtzVqixrWmNmpzxYDqrPC2esYrC1o1b3sPJXNU/SwmUWvyHLf7FU8u6zjcYc9vUi17rswxuWOXisut4ezRSsFrbdVfRWI5qhTNAhZtfZV4iTsvoa8Q8G3KD9LefwVvJbxA2NlXkZp67+KtnF7D8rZRaU1hCRwJ36+XRUy4DaxN+RU7htfc+O+6oEO126eKptbS4idpsbbWUxfqOoddtlQeQ2xB7wG5VSLe19j9ClCuLAeFlMSSFLqFgE3t5qR4Jw7FBDh/rUjmENHyOotuD+b3KElQ3FaTuxhzmm9nOtffb2LAdpVtc2E09uzF2sLbWbfYgHc9farszVJnM1M5wDvxiy1wByP26+CtNIjlxVyTbifCMsErYyJXta5usNAcL/ikC/TcXUr4rMbO8Go75c1riSXXAtbwG/0KVzJnBr4xJJ2pcXNAO219zuD1258xuppHubEHQmQwE2Je9oc617gEXuCd/oVo34ZzrmUWF0jzJUx3gYL9kHbA+IU0AqHuJ16GtLSNLd+86xHs2+ACoUpDpjTs0joNVzYgcuW9/JXLamWebXG0AQ6wNO9zzsLcza/U8unNLRrwms7jl1vg1jhjnqcIn5PtIwkfKv1Hgt4zNg7cRw+aIQ6nkXAbzuuH5SxiownF4KyFwtE8RyNa7u9AW7+BB5+I8V6IpCayljm0giRg252JCwnniXu9Lbux6c6yPK+nqTQylzHRutbVa59nX+hck4lxRx5wrzG64e5pHstb38gu7VmXp8NxOLEqcPkaBpOmwJAHX6OXVcQ4pxhma5ZGNAZLG1zbe8fmVsHF9OL2jTtxRH1ag3n59EJcQGkmw5C/JA0uOloJJ6BRc0t57jxC7HiDS5pJa6xspUREiIiAo3I681Fsb320tJubD2+Cv6fAsQneGmIsb1c4Hbe3vKrNor5leuO1+Kxtj9iTbYKO7hy38Vm8MyvVVpd2kMzGtNnODb25G+21rHxW14XwsdWStjkl0gDVbWO94FVtlpXzK1OnyXnVYc8DjEQ4NO+xB8iCt7y3I1lMxwfrGkAWB87jz/nWtZkwxmE4tLRMcXBmwAHdHW5+F1tGAhzKGNhe/TfmettlpE7jbOldZe2fMMrI2LtGubGS3mCVcmSJobpF9VjfoSOn0qvh2F1uJRgwNkkaLtLmC4Htt1W04BkGrqapkVTDrj0/KadwOmxH2+ZYZOqx4fM8/J7WD2dmzR3xGon1lqgZdg0Fwc4WItsR7PiqtJhtTUPZTUzSZXus0ALpeE5Po21rmTRAiMuuXjkL8hbysrygwehpM2w00MUQaGF129FzV9pVvaK1h2X9ke7pNrW5hqOHcN8ZqapkVW0RslHyh3jz5LsWVcujAsPFDEC4NbZt+nkrumMjKt4kiDQy2lzBz81cSYqyk7SR5B0buJ2tdRnzRl4v4cmLH7ud08uMcWKP1PGGntTqlvtvaw8uq8/Z0LhiTWON7NuPLy+3iu/8R2YnjGKSYqynPq8DbC97O9i8/wCdJXPxUscPki678UxGKIh5/Wfa5YAcwvXXo7QhmU2Pb+M91+q8ir176OuluUIBp5Ode536LHqPsx96vR/6k/d/R1KSOI1jHnSXAbeK59x4P/klMwfjFoufat/fqkr22BAANguc8fHvbleRtrWLTf2Lkjz+L0bfZn7pebY3kuIvt48ysLjjToIMg+VfluPL51loifwgebEXJAHMfnWJxkPkpWv0bufqcR4AHmu7HHO3iXnjTExlgay4vuSdxZUue5VWOSJrHRlp74F3H6lRWsqx5luGSWN0OdoGs7NJ5WvZdY4fSVDasyws1u258yNuXxXJMmF/ZyN1W2cW3Fh8SNyuzcNmdtUOkaWkO3AAO3Lr/OvH6+ftPpPZn+nXf1b+6rqX2caffkCDyWOxR0zKV5e0d1rh4nkVmX90m4cdr7cgsZjLC6hmayzXFjiBci3hzXz1Z1aNvaiXnrN1bEa6rhhcb30hodYc7/nWvYZKHzOdJGLsOnlcElV8XLZ8wV0ZJH4UnU7Ynz+N/wCZUsOi0VWx3dz5C3519rWsUw6j5PhMmScvVbmPX+bccANiNxpa4F2/Tff8y9GZaNsHp2tALQwBpG9wAvOOBCPtGMfYESd4agHEbbezkvSGWLDBaUsFm6Bba3TZfOdfHh9p08/5a7kDw+9rkG/JW1Q7S4XtayvJWnnc2G5I8lZPeDzO97jwXmS6ola1muNh0uNhv7/Bbrl2rZUYRES06g0ArS6otdG5z2kEGzgP51seR52TYbp3G55nzX1XsOf+zzH1fOe2o/zaz9Gac+SO+h1iBf7fMoxY2Y32Emw5qniZbHAXWI294WK9Qe+AzG4ce9detbJWvl5lcc25htkGLCSxL3W53WQimbM27T7lp1DUujZol5hXcOLOgeWsG48Sqe8rKfd2htOnzUjomnmFrk2Y3wsLi65PmrR+dWxx3eHgg2KtE78E0mPRc5loYxH2jQHG/VaudRI0tFyNyeQVTE85irBY2N+x3uCVZU+JMqpnNDT7NK4s+SItqHThwzNe6YarxQozUZdqdPMMJNhcCy8lVL9czje+/ha3kvZ2c6X1jBqiHa743NFuVrLxpiTBHiFRGPxZHD51bFO9ubqq6mq2REWzlEREBRBINwbEKCIN0wSNslK8xm2v5RI3Pu9wWFBbFjzHHSGudufH2rO4M6GGhb2TXaWtB7UDe1lgnOifi8bLMN37aLfOefRZ63vaYmYmunRqeZpjY9wc5rQANJ528VctlO4dcX336e77clZwOD6dj3AtvpHI/bqFUleb3aWFoNzYXuvPmH01LTEK7rzOe9pda1yT4Kk5ulxaHXvyOrlbmqjnsYxr2uOg87MVHtBLrItsNVy2w/mPzpH0Wnjz5TAN1aC47NBcALW+xU3aAPDj8lttyOio2admvcA02JII38vt5qDJIXSiMvaDaxudyind8mQM0LmMBJZ1BBVs9xbL2ZFgAOfgqTpmtcGyuaHOHInmpu2bK1kjXNvsRte4SI0m19rhr9DT3nX5XvYhVTK+Np7zh+TffY8yrVtVCWFxkbcDwugkilc0vcXAEdOVvLqOaki2vC+h1u+WC3exAJtdR7ZrCbgOJsGi/JWrK2AXGoOc3nblc73UrqylDgHv+UeZbY+5NJ74iPK/fI++k7lx3API81SleXNGk6TyJKthW099Yk1uO7gDuAFBuIxPc4mLvXta+w8/pVohFrx81aQucDGLEgagSPzq2MsrG/Ju8n8UBRdWRFrnP7oaNrfUqEtfT3HygPlNB2Bt0+KtEbZWyRHO13FO9rQ0lo1EnUOn2uqjpm6S4yNN+RA6rFmraHtha02HLURv+dV/XmhvaOZqF/K1vao1uOCMsR5lfNlDTYmw3N+Vu70+dQbI1x02GkOB8iAFZGuY9+lkZBDb6rjcFTNrHE3bGRYOAs6999vmUaWjJDJRSnSXXbby5exTCezZLWFwL9bWWObibw0NDWna2lwU7a5zg64AsO6dviQU0tGSJ8MgHB7S58bfYPt5Kjqs462NBuOu91biqlcdTYrd0X8x7/tuhEsp0hu5BPJDuifCsJWDW8E2JsR4exTRvIcW2dYG+7r7qz0SNsPkmxttf7c1EyTMaWNkBJA1X8DvuVOyJllGPId3WXvzOpVO0u67uRIPtWKiqZi+5kDWs9vzeKgcSLToMoOrx6eH51GtrTkrXyyL7n5J0hp3PNa9WS3l7zi7vc/er84iJL/hbMJ3PK+yxz2vM4LbXvtZ1wB5q1a/Ny58sTHwyzdDVGOF4NydPK3PdX/rUbXmxc38Uhu+42VOjiD4A6RwBAFzbnsT+ZXYhY4mwHPme7tZZW8u2kTFYVGVTHDaI6j8pw5/a6mNX3AHR7kWJA5b/wA6pNdDAQCWEEHm/r7AjalpbY2aeRLeo+tZzX5Q1rPLUM5UEr3GaBmhr2l9wLtud7rT6euBqhBILOZa++x8l07EmRVUZjc02tsLefRahXZdlbKX08ZDXEE2AuF0Y7RFdWeV1eC1r99FSOpHq4DXAyEEi/S3SyusPhkme54I2NiQNj5qjQ4NNdrnRP2O4PXw+3sWwxQNoYi17dwbCzOe9rKrXHSZ+0ka2dwEbbuc4lthzv0XUchcPYaTRjmORB8hs6KFw28i4Khw+yK60WYMYtY9+GE9fNwPJb/LM7UC0ix8Beyra3ave3dxCpLK9z3OLtvLwVNpIjDnHra56qmxwc623P2KEkkUTHzTua2NjS4kmwsFj58q/c1niRm5uV8vzCB/9eVLeziF9gOpPW2684NqJKqQyzEW3c53j1J+dbHn7M0masyzTMkvSx2hhHMBtxcj3rn2PYtG2M4dRPNge+8czzuPb09y7MNJmNPO6nJud+kfqtcdxQVUzqamuIGu683FYhEXbEajUPPmd8yIiKQREQEREBERAREQEREBERAREQEREBERAREQEREBERAU7JZY/kSOb5AqREPLL0+PGNru0gu42Ic09Vk6bNzI4I4nBxcCAbjYA81qqKJiJI+Hw3yizNhz5dck4aAb98/jc7/G6v5Mfo5o2tdMxtiTqa4EN6Fc0UbkcjzVJxwvGS0Rp1/LOnMOIRURaXMjJkm35MB6Hz2HvXWaeNlOyzANIsGgDYD7fQtD4TZbfg+ANqqpv4euIlfrFixpHdbvvy+cldA1hp/Bgb9SF4vV378mo8Q+n9n4Zx4u63mVQNa5jtDRe/xUrbAkgcib+Hh9amLjZpYQAdyT4qF2h2u9gRew5fzLkd+tAB1aTy6g9VBwa4DSeZ8OSFwc1rnO3Ft+lyogv7MBzTpBJO/RVTpLq3Ib8oXsVAanG1wCBtc8lElhL37gNPPlb7bKDnNB3N9gNrb+1T5EGjYkc+VlAX1dR1AJTUDcDbw/Ooc23BFza4PIIk2DQ3m7zUrg5zdrE8yEJd8kjcDndSucQDq1XPLZTpCVz3ajpBvpuQVTkBJA1NFgdrePLdTuuXWIFgOZ2uQqXZ2aW9SdRN1bSENZDgIyx19r+CkDCXOB03eCXA7W2/oUQ5wDm7CzrW52Ur3Bt3WO5sLutqB6D7dFeIRMpY7vDBcEAAgeQ2Szg++m5J3ICkLiTcX3sLgcx4/Mo9r+DcG9N+dz53VteinMhHfu14u0nZ1+XNRbG+Nzrju33+F0a2R5BsQ13Lfe56q6pWCUhgeDp328D7VaFZ8cqlK3tDr02aefkFxni3n77tVJytgkxfQwPAme3/jpQeQ8Wjb2kLbOLmfPuBQHLuFSllfVttM5pF4oj7Op+hcoydhgqa71+oB7OI902vd3j7vYvQ6fFFK+9t+Dxuuzzkv7in4tyybhkGBYa3t9Bq5yJXEHkLbN+dZipnqaOQMIdHc7A3HvUuCRMr6gAj8DTxGQ2FyQOQA8yQLea6rlzDqesojDXRtkYW3c1w1A+Sre27crY6dtI05ZhuJ1U0xZEHapSW2vsPG/5l0hk1RUClwWK1mNbJOT8pziBYEf3ocPeVmXZGy5ZkwwuOORh1fggR7OSvaTLdHTyvnpdZmlJLtZ5knfz5q0RB3S03jh91GZDgy7lygqKyStkvUOp2X0xt3INvErzjQ0NTg5qK7EqaSnkpgOzjlYWky37osfDn7l7PFRheFtMNRiDBIDcRNdbTfyG6wGZcm5R4h0rqPEKZz3sGqGpHcfqsRz/GtcbFdtM1ImIedm6W94mzyzkeniqcYZPUvuGuLnaj8oDc3PS/ir3NeOMqqctgLXte8saflbDay2/NHBvHuHuE4liETjX08zBDHLG07NNw7WPxdvNc4oaR9dU0tHcP7we3sxvz2HvKvl4iIn05c2Pddxry9R+jflakosqzYhUwnTWlrA0i1w3n8/0Lq+K1WG4fBHSwUsTX1DgxgDRdaZkueLB8v0OEsYWmGEdpv+Oeau3VLcRx7tiS6Ogj1W5jWeVvnXj/tHfM6e9Xp/d1iJbpLjFNRUrnTANp4md646ALUa3DJ8Pwijq42aRVF00h52e4l1laY1ibqowUbif66nbFpaeTRuSfKw+dbtQ1FDj2GS4e5vdiOjzbtsumN5aTEz5Zb91aJ054flFoN9Nvf9tlK4i5sQBa6ua+hkoKqWmlaWvjcWknkRfY/BW2wH4rul14N4mtpiXt1mLViYNZDW3Nza11B7iGgAXNyoAuGom4tuNufX8ymNmucxtib38CSqLKZOkkuvpA5hTscGOAYbAcx4ptcaHdeRQfK2F79Rv4oIOcGSWaQdrE+aOhBBJJsB16qPdJcdFx86F2wDm3HXyQUNDNZEh7rhZUnzxNY8OfYE3IPXZT1JPZl7LtseXO/2usDVRl7HOndcWJABN/Cy1pXuRPHLUs94xDJTOYIxYbAg7my41VUsmKYo2njjcGOlIs0XcR1Ps+tdIzw6N0op4XHYgnb5781qVBQVFLiLZmB7ZZ2ucLNvtbe3ny28l7/T6pXh831/dly/T5tcxaifFUd6wIOh1mW3B3Jt5lUZReRh1uHdI5X9vPdblmLDBQMkqpo9Uz7d0G5a63K3Q3vt7FicLwsVzT+CEgeQ13J1iBa/l7FvGXtruXDPTTN+yGKo6N1nksEbtAMZuQTcFbHhcDWOMTHPJ03LrX+3VXsOX52BsTI7NLdOqxOm3UDw3WUy3hbmVXYdnZoJaCQOVuvW6pfLuNtcPS274jTb+HWsVAlBu0bcua6NXsgdGHOaCeVj9a1PK9A3DZg9rtri9xsFvFXEwxhz4yRyGgrzMuTdnv4qdlYhLhfZthBb3d/iFdd8Fzre5WlHAWAtMoNyQCHD7f0K6aHWdrcQT1PJeV1Vu623pYa6hXEmo308xaynZe7r+NuapCSwa51tuR+hQfKTs3Y7ddj1XG30rhwI+V3h5KR8rdt7Dlz5/a6pNl71xYgDcjxUhaXuuCd+QI5K2ldKrZCTdw33ufFTMva/UdLKjqa27pOQJFiUbVMYTctaAFCfuXJN9y4AHxUXSNaDvzJsQrCarIAA1d75IAuqRqnu/BkkkG1x1G6iIlOl66stJpDhbf6FbvqbkkPOoWsR9vardjX3LrWcdgpomAgOtYONrabX8VbwKzKlxcRoLSdrO6K/pGhw3t7FjyNI1WJG32+lV6acGQMAB6nda4/Dnzx6rarLRiTdVyBfa2yua1zWw3tyNrXVGs7tY1wIB8dj9uqjXOaKcNG93Cx963n7Euan24WhcCbFt/ybjmFG5I22N7C/gqYeXEN1Wudja6q6Glh1OF99iDy/oWEy7PC2laGyWfa53aLqhzOogWGxCryQgOJuDyA3+tStY0OJ1X9nIBQtCQtGxAA8SenglrP2JLr3PipxERchjrkXNvG3RQEbw67xpdz3PtTWje19A4BgJbv5qoHNO7TYW5fb3qSK4aCSQ7zUSx7nC7djy6J5Z+JTXdcA9LXsVMNiSATvy6qUdyMXO/L2KNtzzJ9qjSUW2aOV7g7HxRwAHdII6e1Sjoy1yR4qNtY+V15W5qPB5C4i5A35WKtJidNw4auVuiuHWdYN0gnoraQHRY2sQRsd9yr1jYsavkWm4IvYplVoONxk7Ecx0VKukuGnVc2sParnJzyMT1Fo3HMix58124fMOfNPwzp1+HanAPMhRjdY+RKowy3haegCmbI1t7usvoN6h4WuVw522+ytJgASQCqhcSLkke9Unm21rnqqTytEaS2JFtO5FyqTmlp1G9vpVwy+mxA2sqc5OrYcuhVVoUXSAkfWqjCLAWO259ioOaBvYjoqkDCHd47eKROyV2y5FyPekjtLXO35KYWaBfl5qlM67XC/ssrTwRy+dcEkk0va3YwtIcSAATYC5G177X/pV1HUTAupiY7i+nVe51Xvubm/1LHsl7rgSBsb2G7rkKZ1QIw6KFrdN+ZbuRZdE128it9J3ue1jY2MjDJI9Li1vMjxJA6gfz7qq+VpZKY+8+R92SB5BLQdgR7By8h5KmbBrS9mlgbc6Df5QPwKuJO1dTvD9TZGu1EWs1pvsBblyPwUTPomI3O0CZGMDpo43MAuGyfjW877Dpz+Kmhc+alYImQuJkLHMeSd3nYAE8tr3G+3tVBrpJZWM7MP7PZjWizbcz5q6a5xAiY4hzRfY2GnYdOtuvkqzGl4tEz/AH9GXp3suDCQ9rdLWkO2LR1FrDne4Hl5Bdz4c5qp5MAZTVksYfHsQbWHgVwCkhJkAEbmxsLi0u/JLbEDrzHwsshSmpi1sjnk0yC5De6L38lhMds8PQwdR7v08vQVXmjB5JXUzpWja4ceRN9rfHouE8YWs++GIwuJjfHdg02HP7fFZnA8LfVSR+suJsbAO5jz3WO4pwCCuoZHsbbsiL2ueQ+fZMc/5m1+sye9wa1rmF/wyyBh2KRyTYtD2jh0LQQPLdb1iPDHK0UbHPiZsdLQGi562Hh0+C1DKWIVlPRB+H1LmdpuS3kfis/WYridY31ht9DS2Ym19BBA9nMD7XXm55z2y90W1D3Ol6TpowViaRM/PTT6/LGA0WLaDcMF2NY5oBYOo2+G/wA26tKnCcCi0tY6SzeR7Tf4k3t5clb54mnD6eSOZzXufbV43BvfxWsh9TUvLm1Eh0XbbVyXpYcN8tItNngdf1GHpc1sUY4ZOuw/BhXxAsdpmedR1H5Njf3exYrGqWipXhkAdqAsN7gi+2+9/wCj32kTneshkszjba5PL4qOIFplGki1hYdbW+b2LqrjmsbmXk5M1b21FdbZfLZi9Xew05cSb3cLtd4LYBVTsu9sRaHdHMHX5xvfzU+WYMCiwyCSpcblve2G+9/gsvNjuAU83Zxtbqf3mtFjt0PzLkvWbWnT2Onze6xxG9LKg7eAPYWPa8v3bBc6gDce6x/MsnRPzFLK6Snp5GsHdYHDfw3NlhavMrp6lj6CTUwDu6Raw81cwZrxJwcxkEgc0kXB2J8SnZPhnOak23v8mOznlGvoB91a2UXqPlXdctcQBb2W+dVsAa80XZh9n6SXEtuHDnz8Ry+pY/NWZcVxSNlBXQua5vIA3Lha1isnhTnR00TRuXACwHMk8l1Y+7tjucM9nv5mnh1jh43DoKXROSCyzmkm1/dyI9t/ctjkx6mo55RAxsroo3kMYB3rC55de8Pj0WLwDh3Wsp6Gd8j2smHeBNhYrfKfI+EUFTFK1gu0C/Z+O17/AG6Lx8nTTfJNt+r62ntDHTFGPW+HPMOxvGDXTOiw1joLFzWXLXNvuATvuARyHVZPD8DxavxAY4XGmnaQGgXc0tA5Hl+ZdDbhOG9sZYIAHk83CxU9THrpSyld2TgN7Dn7VpGOmLmHPl6/JmjsiNQpQUUzqaOWqnPauH4h0gH2dVctpoI4OxkjDuRud7+NyVaRT9lDEw31AHvE3soYjV1HqEskLSJdOoX5clz+/wAMTzPLn93kla53pKOLK9U+FketsZ0/bmvFWbyDi7hd12ttuOQ8l2zMmdMeq31OF1E7GU/ydLQT7dyuG5meXYtKNIbpsLA8l7eGsxXcvG6u0TMRDFjmF7D9HvfJsDnb3vyFh7rLx429xbndex/R/GnJtPqFjvf233Vc/iFek+3P3OjuLPX290G4O9lzD0hO9l5oD9I1tt0HPkunkt+6GotGq2xsuVekNI/7hRsF+9K3ltY/ay5I8/i78n2J+552u1jDcFxO4sdvZZYnHN4G2BN3F1ztbkOXvWU5t3Ja4gbXssTjszXNbECb6tRHQbLur5eJPyY8Einu19y0CxG1rncfQrcgjYhVidEDQ1vePOx5b3+NlRO5Wsor6ttygGxxF7Q55fs4AkWHUgfN5/R2bh7NLDVyMIDWgkgWHK/P5yuN5K7I079RLXB9gR1P82y7Pw6phK8zOB1NPK/yRYG1vK68X2h4s+n9mTHu6t+fVsc7QG6tuR5/FY7G6oHDpbRtAawmxO5FuSyMlPGXaQ0B3P2hYvHadkuGSsPdJYQwkbe2y+fpPxRD151MPL+LzvjxuqMA0AuuRqI93ny9vmpsMc91YXOAcbd5zmWHPZZmvy5LUVtVNCwnS8k23N+R+hYyhoG08mkuBt0eNx9a+z95SceonnT4n3GSufutGo22zCYmPd2by2Rrtzvz5H+nobn3+ispuLsJieHXIBBty2XnTBGBpAaXEOueewsRb869E5PLG4TFFHsA22/sC+e66fD7Hp41i2yUje9YsuRzuNirZzdiTYhvT+f4K5lc25Dtr23uqDg4NG+56dF5k+XRHDH4w0tpnuaRZwPkpuF9cXxz05AGmV2w5KOIAimeHXtoG/ksfw4kYyvqxH3dL+S+g9i27a2h43tavd2ukYkwyxWuSFSM0bYdB3sFcTd+LuuIP8y1qpe9kxYZCPMnddfVdT7qeYc3S4Pexrel/IA43a4NubjdWha0yd6TfmCDfe/JWLp5bBoe49FIXSNI1E9NiPt4rm/bpiOIdUdHXfxSyR7KRoc917fC6tKiOmuASDdVMPp5JpHB1wOZuLK6kw1hlB6N5WU/tGTt3DH3VItqWuVZpInF8h3Ftmt5k+9XGET0ryexBsTz+dXddg/bPAAJv4KnSYR6oNTQbHYBYRfLa+7Q6bzj932whjsZlw6UA37pC8X5ni7DHq2HQQWyuBJ5nfmva+IRkUL4nHcNPMrxlnlpZmnEGnkJTY+K9Lp7btMPH6yvwRP1YFERdjzhRBsb2v5KCICIiDccD/DYe0ENALQO6CNug3v16rF19DPTYh2sbzcuO1ifP3e5ZfARE/Dyxj9zbVa1x4j7eCu6prAGAtDz+L1d/Qs+7tmTt3WJKfHJGButrS9ttNw5wbz69Pt4q4GKvdH8kAHYO0m4P2+lW0LWMAeYg0OuCHAmyykFPCwjUwD+9duOnT3BYWpX0h34M2W3mVu2pxOqkD2OkAAA5Gw+pVBLiTna7ytab2IHS3UkfnWw0lRRiLdrbHkSPnV1TmBwJsw36kcz4W9ywm2vR6lOn7ue5qfq2J6nAEtfc22Nj5fT9rKR2H4t2fciIZcGwPVbuWU5JkJBaTZoHmpZ5o4oXCOw3tYqvf6RC89JHmbNJZhuJlrRzeHXu55uL+xVRh2I+EbQ4Ws7cEePzrOCOd7yRCR3rm3TzVZtHOXFro+6LG49nRXmYhjGDfHLFRYDij3agY2st3j4+1Qly7iDnWdO0nV3QxxF9/NbTSiNkel4c24/G3CTTGWQNDSARpud97H+hVi8zLeelp2tXbl+rD3aXxm9y42uCb7+wbhH4BXSA3nAFrXF/f7VsQDe9rkttt0+3RUjKSwE3tcW23V+5SOnowcWXakgwiZukgtALep5H+cePJV25bmO/rDnP5XFrk+A8Fl3ObIQ8PHPmOhVWGqgBLHSXA/FPUqvdpb3GOZ5YM5deCHioNrWNhvb2hSPy67W0mrl03uQ2w9vL3eHJbBPUwXGh4d0ta17K1fPG5gAdY2LreIV4ttnbp8cejFjAmNDWyTSOsLF1hff3K4jwdmoa5JSR7voR8pfch9+Ztbfnff4pDK8ndxJuB47KZlWuOkTxAcCiYTs8XN3bW3U/wBxoC0OlZ3iL32PLb61WfICBp8LG+x9qptqHubdriNjy6lRuF+ysT4Vm4TSaT3AL7X18lFuFUrQLt1f9fa3hzVm6SXXqOuwBuFcxOeACA8lwHuUbXiI8LhlBSiwNL3XC+3U9FeU+HU7mlpp2kk9QDb2eaw/aVBAY0O2F7iw+2yuKaSsLiHR2AHQqto20rMekMk6iiYwO7AAPaR0sd+Xu+Kh6vEC7TTxOcbN0llrki/Ll9vjaOqJZGhpYLdN7nzVlPV1LXaQ02aANzdRFdlrRHLKPiiDLGGMEE3bbYe8la/jUhhN4NDHb923M8+vsSSpr2uOsN1N5C+ysqhtRVhwcLOI53va+xNlpXy5c191mKqUdW4N/CPLhzAaOR8Bbp9Su4p4JnBsZc4Dnvc/FYiairKaEvjA0tBG/O1+is8NqJ45gDcXPQ/KHitYmHm27qzHc6BHM+GMB0Oo23PS32+2ymiqQ7SxzSD0vy+fmsTHUPkDWvNriw26+CrNlcNNpRsN7LCavWx5ZmI0yHbBps1g6DdwVCSqI5uYA03ufzfzqgXh2k67ttY7KzxN7YYSWsdY2F7XsU4WtfSWXHmCYgzBg21NHw3PNZSiqe3t+FDmncHqVz1kt6h8b+/3rjVa63bA2dzTc6nWt0Vr17YcvTdRbLeYZl2gM2dYb9Oo9/mt54f5CGluP4/Gx7Hb08Dhs7wcQeW/IKfI+So6rs8ZxaBzY2PDoY3biTzPkugTPFw0NsAemwAXPM9vl1ZLd3EISzO+QwDYbC2ytS0FtxcOB2NlO46iSGj2gqYObpJd8k23Cz9GSDntsSSALgD2LnnGXNJwjAvuVRShtTXXaSOYZ163W+VE7KeF9RM4NbG3UT0sF5b4iZv+7GNVWKyOLmazHAy/4o6+xa4qd9uGHUZIx059Ws4pivqUfYU7wXuBuOdtuv5r+C1tznOcXOJJJuSeZKmllfNIZJHEkm+6kXqVrFY4eNa028iIisgREQEREBERAREQEREBERAREQEREBERAREQEREBERAREQEREBERAWw5Gy6/MmYIKVzCaeIiWc2uNI6HY8zt8Vry7vwjyyMJwMV9Qy1RX2kJtu1n4o/Oufqcvuccz6uzoOn/AGjNET4jmW+0cYigZHGLNA0gN6Dortje8JDY3O+1yD4Km1rGXsfC/iqhHdIB57k2Xz+31ugOJdYWAPmbFA5zjcOPgRqI5b2UHg7G5t0N+SEh0jSx9/G6qnSLXMGoEXI2+Vt5ck0hrSQLeBPNS6gHaehFtvt5qOvfs2O2va1uaCVxJkadrDYlTyFjHkBwseVrjbwUtvljy2v86pmQkmzRy28gmkj5XaS1oIvseiaw2wv7D0Rp0m7gLG+xUkryHWMRsRzG91OjaQkl7nNcRfYdb891I8NLbyXvfkLqZxDSXahpA+26pg3Paagbt5eBVoV8DHAN1t1XPIEWFlTc4vdqaCL2+Va17/Sox6zIdYaNyBY8/D86kBc8lsjtmHcHe6vEISua9gIcbarHnzKg9rn7h5cW3tdvj9SleXMN3OAaAdz0UrXiQOAadgBfpuRf3K8KzuSNjS4locCbC179fH2c1OY3MOovbpv57+Z5KTQS5zmd3a3Pn5KvCwF+tw7oF7cypiFZ2uKensdLT8rcO6/FY/OGaqLJmCPxOqPaTu7lNEPx5LbbHoOZPl7FlZKmlwyimr66dkNNCwvkc91gAvN2d83Vmd8edWljmQNPZUsJNy1l+v8AfHr7vBdfT4ZyW3Ph53W9V+z01HmfDGPfiWZsYkqKmYzVVU8ySSOP226Lb6fsKOGGCnbdtPsQL+0mx67ndWGG0DMHpHNlc0Ty2LndQLcvYrvBHfd/FqfCKEG0riZZDyDRzP1LryT3ePEPHxfBOp8y6ZknCpJKeOqs29Y8OHdIIiabjn528RuuvYTQNp6LUWNbrPxHmFgcn5fjfCyodB2UEbWsjBH4oGw9vMlbhIIoYDNOWxQwtvc8mgDmfgualZtPdL07zFY7IUJIu4XyO0saLvN9hYf0LQ8y58M8kuDZamLpCSyWoY7kQd2tPO3iVrObc95kzdibcAy818FHIXAOZcukb3mkv8BvyVhUysy9QMw3DHB2KStOp4G8Y8bePKyyyX1xV09Ph/3Xjw3bBsswR0jcRnmM1Se89ku1/MdT7+aztKysiDQxzYg5wbZp3+PRYnI9Hi7cFglxgPdMQfl7kg9VsoYwEFos6x5n51nWZXy2ja+oKtkVP2M/4Rkuxa/cHbfa3VYGp4T5Fr8Thxmho/ufVseJLU5AjeR0LTsB7LLKjWC1tyLb7NsLK4hmbHd5NyOXiuvFmmK9tvDgy4a2nujyt5MuV+HxSSUhNTpaX2bs4+7r7lh8HZilFRSvraR8c9XK6SQPaWkeFwetltNPVV1VNFJq7NjTfSL3t5rOSYk2MapWNeLC9xe5ttZTHT4bRM14TPUZKzEXjbmVTV1Ta+pq3tiLKGHsrv5GR25t7lf8N83yTY+7DNd6WoBa1ouTq6m/gtx9Uy/iLpI6vDmBzxrlc3a5t9KxuFcOcu4biMGLUOITQ2PyHkcr3t8VpOHcR2z4UjLHMWjyv88YabRYoG3LPwUthY+RuFqQIbYNtYc10zMkMP3Dru1cNJj2Pi4ciuYDS1xIbYkDn4Ly/aGOKZN/N6PQZJyY9fJMRuA0/Dn8VKXRl+potYWtbkjXbkE3BUNiS8Mt59VwO7jSoTd2gnp4IARY8hz8v6FKLvZzN+oJ6KNwLMsbcviiQsbcNYLE3O2wI+hT6Hjc9bWH86g0tEdxtttv5KmH2f8AK7oHxUI3yhIBbVdoI5k+H2usFijoGXYySzj+K0BoJ+uwWck7M6g4d3Tc7bqwqKNrnMc8aza5bttZbYrRWdonmGg4ngvrRM08Y3PQAbX6dVY4bgzGYo2SQAPBIaSPb02XRqzD2zEXZ3m8vC6sTl9xm7V7QXltr23HsXoUz7hx2wRM7cwzjhE9VVy2qH216gbbu6X6+CtcuYTPE7si0NPU6Rc+3bddNnyxcgvDC4NLRffldW1HgFRSSl3Yjc96/ILo99E11tyR0kRk79LCiwSaScOfE4u07u5Wvy6eYWdo8sya3PlDm89OkjcH3e5ZvD6GOONrx3W+FrdPrWciggDdQcf73ff2Lmtn+TrjHFeWFoMPZEQ87cgA7dZSofMyK8YaR1Jbt8P5lNJ2EZuy2wHP6FKJw8AdmA1+x38lx5Mm3RSnKNK5z39tfUL7W/nV9cXJbfmL7q3YzS3c2be/PzKqFwuCTz6BebktuXdWNRyTklp0gbbg/b3qn3mAuvexuVNJK9rWggNJOkkchurKaoe0kXvuSqxG0rrtmNOotBvvsFI6doIcxzW7nz5fa6sO1med22tvyU4hD2l7mnbx5FX1o0mlqnOB3cQeXL6VSDqjUS8utewsOSuxBE1vMA32sOYUSwklgaByN+ShMTpZmLcloJ6kfWq0UWxDgQ5rrcr3KqNjIGq2vRzt4hTRsLWatIN+Q+3vSZRtWDI2ky2ANrH2qMbtbyQNV7B29rKA0aQbG9r352S7WsDug3NvC3VVEHEuJLgA4D4DdIWu1ixAuOR6KQlz7WIt19l+vzqMQLJDpI9i0x8SzyxuE1fIA+MOAPd2seX2sqNTLriDwDbnc7bKrVMfJJGGm4sbHz6fPZWuIAxw3cT00iy6pj4HHTi8KTLfiuvcc7b/ABVywtNrC1ufhy+dWDJDrsCDvub9Fdh7X7xggjbfwXO7JhV7t3dSd9gPFDG1xFgL3sSDZU2kkWuSfHx+xU50/KLhYeaKgjYRY7CxHLkFN3NJaG3PIKGoOaCR1A2Pmok6w0BoIG+3S6CIAAG5APS/VGm77Ndf6SfFQ1Eus/Zrd9yo629mXgAAG9ufhuiE2o7F17+RspnWI1NNgdtiFK8Nta4AHnzUQWkXG3T2qEpt3Ehlzawve32/mUHbciOW+yla422Frn5lEm4s0baed/t5qBK4W1WubDr4KznuXAgnnYCw+H5vgq733cA0+BBKtJJHXc4DUACbW63WlY9UMfiRa1xay/dNgAfBUsv1ToMYhs0kEgbuNwPapa+RoG1htsT4KjhdxiELjyLht4eC7Me4hjkje3baJ+ulb3rHbdTObewaLbXCscIlLqRgLgbgbHor5x1NN7XHlzXtRO4eNMcqjHONmuO/tU77lp3A9qtxK1vyeXJHTHSp3COUwNr3FyALXClcBzvf3KkJO9e481HVvvuSo2nUpyG7G3L5kD2tsbclLrPTfxBVtU1Bhae9cc/YFWZ0tFdq01YGiw2v57KaJ+sHz6dFgjVB8+kvDvC/JZenkswHnfp5qsW3K011HD53XB57WHQKo0Nkbdz9JHO9twqSjtyAuSvRfPrr8H2nadqQwubYgd4kc+Z29/krkvfNqPZCOznFxNy72E7Drve3PxVm2UNAcIrWsRcX2Atz8z4cuiqdm1pcXAajts1rgCLeA8fL3lVmqYvMeVei1l59XdpLwL7ixHhbn79lWpmRicse4SEA6jYmwLuXl7+l0gptcBkezvEtADbjcW3Ivb3rL4VhZe1sZjexxvuXXIHhf57KtprHK1YtbVYS4ZR1D5Pxi3VYkAhoJJ2sT5fOtuw3BWuGotbYDmR8k+3wU2DYPGGtbLbSSHnnz/n+rmtspqWnaS+NmonndlgB9vCy5Ml9y9TBg7a7lHCsPjiaNbCOQBG552WocYqZ7jh9RA23Zt1b3Gptj4cvBdCoqYRd1ru6eRBtYc/rWmcY47YTTSufsHganNBsd/z9eizx23eG/UV/ypYvL3aCgYJhZ4A1Dw2Ww+vP+5TqN5OkuAYBbxuSevXb2nwWu4Af6xHe1DmD4rKhjzG6S12ggE+BN7fQfgsMmpmYl9B08/5VfuaXn1t3UrhcODwAT71rmHyRxum/CEtcC21h3rLas7xskZBrOwI6fzbfMtZomwvc973gtftYi3IdDbx8F6vSc44fG+2uOqt+DH0wD6prbCzufw+lTVxa6QuFzfcOLbX9h6hQid/XjbP7urw25+ahWtJmc8g+B7ttx9r+9b+jzv8AfH3L/D3UbqZr6qoLXtdsC4gEdNrq9fiWFOIjDbvaRp22Bv4gH2ha4Bc28VOyKZ7jpjubE8ullnNO7mW8X7eIbKzMVPGR6vTFzRzc5ux3N/m396pnNVSyRzYqZsTzYFrt7efJYhssTYmuj0wkEjZuokbEA3Pje3s6KpJE0O/CtcC5pcwh1zfaxPiojFWCc953O1TEa2bEqpsshYXvFg4P6Df49F0DJlPFJV0MUsT+yEtvyh8rw9wXOXAwzCR0b+0a4NdrFxfoRy6edj4LfcHY80UcjCWOBJ7RhAPtHmrTERGoTgmbX7peo5c0YFQ0NOyaup29g0atTwNF/Fa7jXGHL1HVt9UkdXBuzzTAFrCPEkhcL7J8zu01OmkPN5u9zt+dzzV/T4bU1FRDRxML3Pdbc3t489vsFyxiiObS9P3szxWHWsuZyx7M+NOlpKRtPQWsBJ3iT43HXmt6ZC1jiZJXXcd7HYrXcnYGzL+DsjOky6S7ZtiOtirefFcWfJNPK0Q08OqxvzHjf6l831UZOtzf5c6pD1cVIxU1by3CHQ5ztLdm8yN1bYrMPUJgbbMPXlstcyfm9uORzPsGDWQ3TysOqzGNv04TUSNBDiwkOPM7LDqMFcN619dtcc98b9Hnqv8AwuITu+SS9xDXnz2XKszafutKAACPlAeK6dUCZ9TJIS8Auc4EncrmGY2luLz3NyTcmy+3/wBsQ+Y6nm35sY35Q36r2XwEjDMm0gvckEk+9eNGglwDRck7L2bwIZbJdIbG+jqbk7rmz+IT0n25+50b1YOnEhPJcg9Ih1sHiAcP14e0rsLHntS0kC3LZcZ9IksOFUrHNveYbH2Fc8a3H3u7Jvst9zgLyx4Ic7ntc81hsbeXMjcIgLXaSbb+YtfwWXY5xaGvaLj5WkbHyF1jMblaKYND3kmS7dxysfm3suukal49rb5liy0dkwxlwuNLtTb789virc7m6qktbTtA5uuCb9L8vt4qitpVq3XJUcXZBoB/CXvyO/2sF2nhoGuklHZuFiW947nbmVxbJ+n1UXjYWuBD9hc+f5vcuv5CkqIy97Hh4fcNBG3Pz6+C8Pr/ABZ9R7Nj/Lrry6TJEdYdqaCBsDusVmRr2UE7t+RHu62+lVHTVlzqG46c7+fNYvMU9Z9ypdMbHOfE4Gxtc22Pu+teHSN2h6utQ5PTNDn1wZYPeSTc6bE7/OTbl0WlskmmrZGPqW3vYNAGr+hbxhUTHyVDzCGntC21r2v7Nt7rVquINxKYO0sJcQdI3v4r6XDaI7ol8/1eOZ7LRPqzmENYwtfd5cGgbjYj2e5ehcnanYTFKA0amgm3mAvPGD7Pa50bjINnEtPLzvt4cvJehclG2DxOcXE2J71uXS9tvgvL630e5gmPdQy0lgDvccrAXVAEWsLEC5sD7P5lXleLkaiBz9qtHuLSXa+Y30jmvKmeW8b0oYh3oZTqIa4arE2PuWrZCxihp8eq6Y1DdQduzVv8FsOJysFFLa+8R8hyXkzMmM4lS5jq5KHEaqAtkO8cpbv7ua9v2RM27oh5Pte0Yq0tPze434xRNZ3Xgm1x0VhVVmGy6pS8agL/AM68Quzlm13ysz4pvff1uT61RdmXMDx+ExvEHm97uqpD+derk6b3kas8enWxj5iHtiPEcMFxra48iXG2/uVX7qYaXWPZixG9+f2uvDT8WxOX9dxCokINwXyuJB95UGYnXMZ2baqRjSbkNO1+myyr0ERGt/otb2jMz9n9f+D3tSVlFLcxSNI8QRYq7daw0nbyXjTKfFvMuU6cMjkFZCBYRTPJEY6AEHYeX2PTsr+kjhtdO2mxqkfh5J/XC/XH8Ra3w96m2G+ONRG4XxdVjy+Z1LvD7FW0jdi8Cw8bfborPC8dpMXp2SU1Qxwe3U1zSCCrqU3tdgN9rk2XLazsiFnizb0j9QAaQbW+leMc/afvsxDS4EdqfcvZOLNe6ifpc25bYexeP+IuGy0eZKydztTZZnb2t7PmW/Rz8c7cnXx/lxP1aqiKIBOwC9J5KCIiAiKZhcHAsdpPQ3sg3DL74m4fpaAJHjVqbbc+JPisfU4nJHiDYjIA1xsXOaRY35qvgVn0hbHpjDrkNZuT7brE1YldipOlzi13dINiQPzfa6pEbmVe7iJdGo6SF1JGTJrIbqdblyVdtNGHRuDySdiANhzNla4M5nqzHTPdcDSByA8D4/P4LIkNLQ5kj9VrO28D0v8Ab4rjmZfQY61mI4VY6eEPGiQ6QNr9PLzVxK1kbWmzrHxsOm58vFUYXyGzS2QhoNjtYjw6KaZo1F2mxvpLifHofis/LqjiOFB0sTJzZ7nFh0kg7X96yFOIZGAyMcS4XBdff6ljWsAOrXGTq2AbyB5+3r8FkKVsYALJT15gfP5JMGOZ2ybW0TQNQc0ssRvb2qox8McWnU0gbEkHxN7FWnaucLSu7ouCCOdh1tZUW1DhqdHOxrQLkadvt8yy7NumLaXeotdqDuY2G/JWtSezZrc5wu3mW7fbkoxVTtQJ0vud9729yiXFzySL6W7WPTwV4jSlpiY4U2PqXvdFqGm4DS5t7GymLHiMDbyNxupwS0CMhxB8DYXsoElpMhc5p5C3T3Kyq2qnPYG2Y0P2Hd5myt2TSC7iGFxP4pHjsq0rPwhtd7T+IRYW9nv+dTxxBhc4FvdOkezpe/tUs+drWQzC7Gua1wPO6jA2Z1m9mzfa9utun26K8d+tm7hZu+odT4eKk1Mc4NDrgHYh191Mckxyx8omDy0Bupw+Tflz6qBZK15YHchtuPzrIyNa9xLtBHMHnb7bqD2tJL2vaL/KPQe5Sr2xtQZBNs9z9TebQTfc+xTshkjFyWi3MkHoVM17IZCO0uGt3J67X/N8ynlmbdml43bbcC/25qq8aWmiS+q25JJ2vup6UXu062kb8uX1KaV8OkCxJ5auapMGontHagDcjTuQOalXxK4jY2IuaX9Bu4C/P5lXBjd3tbTe2wN7+5Ug4gt0Nf3SRp35dFEsLGlz7lpPetfmoX9BzIr3bcgkAAG+ypvdG7kdQuDv4I+UBpuyzbAgF/Pl7/nUjQ8W0v5ki45Adft5KYVm2/A8slbqDLHzPOyozM7j3uaPHboAOX0K57IgkOc8M08+eypPa0ixtcg+Q8iVKkwx9cWuhfZo2b3gee4WvYeAapp2AuQCRZbHVRt0vcWktAOkkXPtuVqVL2UdfrLH777k25+HK6vXl53VcTDcIR8lukg87FV+zLtwBuL+0H+lY6nkuWvjdu6+5NwTbbY8letIcdRJAIvv4W5c1WXXin4VeOMBveeQHbjbf4KzxNgMDu80EbkHbfz8FcOt3QLC/UX29ilkj7VriW6miwtfmoaW5jTnk2ujxMGSQaXkNDTsSb7/AA+a675woyYcVgjxvEqdzaNv622TnL7L9FhckcIafMlccYxlsrcPjl1Mi+T21jcgHw233XcWNip4GUtM1kUETQxrGttpaBYADwU5sldREeXB02G+O1u7wqSyCNvZN7jGtAa0N2HsVE6nXkcWgWs4dSoWDndwNcBy/MfioPcG3de4vcn+hcn2uZdvjiExexrLNB326Km4lwJuGgbk9ApHSXYXag5tuf8AOpQWxsL7js277oRDn/GLNwy9lv1CGcsqKy7Tse6z8Y7e4e9eW66tlrZdUhFm3DbC2y3bjNm375M2zxU0t6Wj/At0nZxHM/H8y0Bej02PspufMvI6vL7zJMRPECIi6XKIiICIiAiIgIiICIiAiIgIiICIiAiIgIiICIiAiIgIiICIiAiIgIiIM7kzAHZjx+noCdMTT2szrcmD6+XvXpSjgZBG2GMta1oAAG1h7Fzrg7l0UGEOxedn4avs4XbuIwTpF+YuRfwI0rprAW7vBIHmvE63L7zJ2x4h9R7M6f3OHunzbn+iaw1bXt4KoXEtcAQ248eQVMucHagLA2IPKx8dlHvGzQTy5k9PZZcPl6WkzZA0He/zqVzi75IIPRR1uBIL9x08voUJDpYC7cuB5KEpm6RYvBF9jsVK46G8j7QdlC7tJ3O+56lQJsAGgna7rnmgOdqcN73F7X3IUpO2tzNO1uVrfzKJDT3hzG/VUrgt1AjlfnspNIvl0hpdctPMgcvNSh5PdP281HUdIIAN1Qe7s7iN1tJ357bfRdTCEJS7SwNYCCSDv4eKpHtDKNLO4b3BCjPoGp1tViQQdrA77Ki6YF2p1rbBzdN/51eKoTucHPcXsOkDYC+w332+lJn6LANPLlvc22v+dU3veGHSHAfJ3OzfcpS090bFriSLEnSeQPirRCspna7h9j3QLtPTz81B5a5rXNY47F3hbfyUzmiNzd72IuW+Ps8UMWmUnU4WHU8iVZWOUYm6x3ye8Dv4eX0rJUcWt1wyxIIPmqNNFr0AtLm/JOwt/Ote4mZziyZgBpaGS2JV4cyAtIa6FvWTx8htzWuPHN5iIYZ8tcNZvPho3GfPRr6g5QwuoD6SmeHVUjTtJIOTb+Dd/f7AtLwHDnwQuxKWHU+w7Jp8CPlX+3VYzDKdlZXB9YXOhDtcpvu7flfzJWerql7wIomOYLANts0Egg7DmfcV6sVjHXsq+ZvlnNecllKroqrE3mP1gsLQAA4nT9HP3rpvBrJssLHTVETnT1UgiYdJ7jBuSOXMn4BablXLj6yrgi1Oe8HfUCAxp5mx2C9J8O8DdStjrJ4uzgp2NDO8N9I526G6yvab/wCVV09Ni7f8639y3FmHw0cUdDC3uwjSbbXNhdc34kZlkr8RGRcHu94s6ufyaG/kX8uZW6ZkzRHgcRc8a66qJ9WicDcm5sXW5D+Zc9lyVilPhLsYp62JtViMzn1Tmn8Je+w8h581TqMkVrNKef5O7pMW7RfJ49Pva3mDGcNyzSxYfgDxJibmlsx2vfz8Ba+yr8Msm1mJS/fBmBjw97tYY9u7j03P4vUeKv8AL+WMOpsQtVyCaqedWnmAOtz13+cLplBSdlEGhlgRs3wXHjrE8O3Pkmk8SpvhaxgYw2Fu7v0UkQebMLSABYXG48/pV1LGAW3vdvlz9ylDCO+XAnw5j4LTUQ497SaS0NZbr1PvU8FMC8AtcXt5bXUsZLiA0kkncD+dZiCnZSxh7+9I4cvJXx075VvbtQjhiiiL5HaXWNyRuVDsKipLZ2MJ1bMaTsB+UpGUz6uYvk/W4+9cnmfBZKRkrWxti1Bz7b/kjwC6q17o+jnmdLQUrheMXbGw3c63yz4KvS0r53NqqghsbLkA7ADxV1FFIZC3ozYu6u+tYTNOPOYThVK6wb+uubtv4exM1qYKe8t+ScUWz393RZY/js2IONHSyj1Rptz3efH2LCkm41DzG6otlBAOq43uL2KmDiHbNJZ0v0K+ey5bZr993vY8dcVe2qrZou8W1OF7WtdUg46AOTtVjcdAmo95xJJaOQ6KL2Bjjdzi4gEbDzWTQGtp57XuSjTcPJsBy5qQ6nDvG23RTHZpYW3DW333UkcJWu1MAPM2IB8FE3t3DYc7kckBBeDte55Dopmu1A2JsOlyfnRCnpIvqFg428U0W1uLd9xsohjQ4E95xBKqOeH7WG5sL3/oPVBFxb3TY3AvYC3JSRyWtsC077nfdRDGgAnfa425KRj9QsWnvb+1TE6NbVHNYHWLbkcwT5b2UHQwva0dnYA3Ox3UpLflNB33DvoUz7kBji06bG+/ird860r2REoMOkNF9Ic7e481UNVIG2Lgd+VuW6ozjVpLXamnfcbXv9vipLAl4kvYEdB9vBR3StFYJnkgNB5X+VsFUpGue7tHuJaNreSsZHtDvk79Rfe6yVI3u6iXcthss8nFWlIhcTSDcbW5C/La11GSQPIawNJsTe/JRebkA7kg3bex93nsqLHg6Y9wWn8m58t1y+rZMHSEOD92j8Ujc/BSuiA1Xba5FtW23O/zKozS4lru6+45jl7PcFHQ4OcGvF/ACw5W8U8JW8kWqUFkZF9iNxdVWNNjyJDNgOpvdHXcGhgIIubWuCVI4ixEbN77cvh18/ipRtFx0uIJBIFjY2tY+SmZMbgA7uGzVTdrBeHAEEnkOu6naJQAXHTbkNVgp8QJg86QG90kWNwfiEJBuLgC4sfL7XVMAOdqe2+m5N9tt+iniIsAWjd19r3UCqSbFx+Tb5PQ+ak7pYTexLfDmLdVMJGbkAHT7gqLiAXOaXAEXIPzezdIjYndsSS29zptfa3P86o6rS3sBvzvyVQPf2JtbcEkE72VKUkAkOJDh0VqomNsnQRetTsj5DcXI6qvmLDiyicQwNPMbKzwp7qaZrnvPkbdVf5kxGP1IsJBBHLZd0dvup35ebq0ZY01SJ22zd7C91csfcDkQBuT0tzVhGWG3PfwKuorHvPbuNuQ8FyQ9CYXDXuGqwADrON/t5/Mpzz02FidreKpN0m7mgHc8+fkphvsHEEgXNtlMKSqOJB1NA1EdfpUofpNhfY6bWUh0NbdoI8DfmbexVHANAAsDuW3Pmo+ggLk3DQTtcE9VNc7t06LkAHwuFL3mtDu+PapmABrXDvb3v8ASFImBBc0l1wQLgb3R1muu5lh0sod8/Jtvv5XTlYAgE89uaghG9gQX7i5N/dt9vFQe4tabtIIAIUeR2aOd7DopJSLfJ3Hlzv5qPKVCY2AuRvz5XVo+/I6gCCCL7lXJNhpN27WuTz8fYrKXQG3IIBBO211rVWWLxAaXFms+Q9h3P0K1pZTDVNkN2lpHev4qpWyMMjZA0ucHcx09qsy4g95xcL2vubg+a7Kxwxtt2DBMRifRRkSi1hc8lfTYvAxru+O708PsFyiizDPSxdgHNcW8iSBe3S9/P5lGfNVU9mhoADyLAnblfZdXv5iNRDl/Z9zt1GPFo5SbODbdDZXLaguFxpI6WK5BSZkr4XF574HNo5geSz1LnaFrQ2V0jXAAm5t7Pt5KYz/ADVnp59HQO30X1EEJ69Gxv4QgX5brQ5c507mEioDhe4PO4usZV5ykLS2KG7QRc3tZTPUa8IjprS6U/FIiCGuBv0WLrMWa5xax5JNhyN1zOXN1c/VZg7u4bYgWv1+dG5pqGSuErOlwG89/Dqq++mfMNI6aI9XRYZe0cXA83denvWVo59IDBsbdTdc1ps2QNP4RxbblqBsT71mqfNcIaCauxvYN5XPmft0URk1JbBM+Hi9FOIZnfJieb25NPXkp2UtQ54j7GQE+LSvcfJoxhpLC8A7tuN72v8Ab4rJ01DVTREaLOJuW6rC/I/nurzDMGcTd7HOa5rQRtqsTv8Am3Wx0dGyGFrTq7jr94bg2+xWd8kRxC2PDa/lbYbg7WPMkzS4DbVa39K2Knp2NIeGFwb8oj8aw5KnFEwB2rQ7S4HcED4K/pGEsa4WIaPkhp8jc+K5LWmeZepTHFfhhcUcRBD2tNiALW6DZbDAWBgJkselgNlhabvN7QWsTfY9P6N1l6Fsr23bpN7mx32WNnVXWmQiZ3SNJtz5eX9K1Ti7CyTL8WsN/BvJBdy577rb4XkadB3cbEHmLjl5LWeKMRfld7o9XaA8m725ch8fgox/ahOSN45arl/+wI3EtILRuOR9iyeohpYCdJNyPHw+krD5Zv6gQ57ngOsC5uk28wVmbtEZaQdRIIN9rKt/Mvb6ed4qz9Gn58c1kVOXDYv038Oa1WmkkhOjuOa0G997D7FbfniMmmilAJLHbWHLnv8Aa609j5mNcGlznEd4AfbyXpdH/pw+R9tx/wBqnfyhaBtpwGkE3AG2x3VXECTK3Va+kcvp+3goNuysaQO0N72aetuV0rQ5spaXhw6eI9o+3NdHo8yObR9yk2MtLXHkTbwU7R3nPDtJPLUb/wBPJXmFdlM9wlLQWs2B5H39FlZKTDKujfURyxkRDSANj/g/G3VZWyRSW9MU5ImdsOKckO1BuvkC78bvWuOv5Q+Cv6fD5fV+1sXsPIDz8P51YSmKMvcyZh1EAht3aB4g9duvmthy/IwUb3PL3BwuNTdh9vJVyWmtdr4aVvftljnQyQOjDnHs3EEi5BItb84PuXQMIZDJRtkYwm7A4gbaT5fMtGxh0xmhkja57WOL76TzBA5W5bn4LacqzStpwwRWY64sTte3K/vVZtPbFpbYKxGaccNno6URSNn7J7mBw3v4rp2VcAhlmjxFsdmNbYBw+3Wyscu5c9Zoo3viY0EAkFlre9dAoKUUtOyINAsLbeS+Z9q+09V7Mfl9Hg6WMUblrGe8SxPDWU0eFAl73jYG23X5rqtikT8Sy0aVjuzleyzhzNyN1lqyhjq6tssrdbYuQ53J5dFKKZ0NQXWdp528fqXJ03V0xYq19Y5a2x90yw+ScsswWhbHLs+++/P2rM5kfowacEEXaRt7FeND7FwjIN7+5WeZGtkwyWKQixFvlWXPk6j9o6ml5+aaUildQ4LU0bpJZAxu+5FtlyjMeHzsxaXsoHFrtxYeHNekPuJTx0czGMaCb231WPTfouKZmgEFXXQVQc2RlwSbXFrm4+ZfbYuqjLxHo+f67ppx1izRILGZl/ygvaXAuMtyTQuN7uj3B6FeK49Ikbq5X3Xtjgcb5Gw/Re3ZcyLEq+fxDl6P7c/c3yLad24J9nmuLekS9nqFLG+4BlDjbw3Xa4WO7VzgAb+K4f6RQ1Q0gLi09ruT4WPj7lzV4tDty/6dvucJc0tu4HUAeawmM6ms0gnSX9OQ25fEFZt1iTG9gIDr3BI9lliMdIbG2PtL3OoN8PtdddJ5ePMaYkOcINwNN7C45lUybm6uQ15hFyLgEjTzsLi5Pw+CtjsbLaUVne275RLTTNDXNFnaXAgjzt7bLsfDwkQuD7Ehx1ENAPiPmt864zlFjTAHmUOOok3ce97Lgct/guzcO3RNhkiY4AbAtJAsbf0LwvaPiz6j2ZGsdfub0A57bMIAsQ7rYrC5mb/uZPoaQdLhdoseV1lzUgE3DNhv3r3+HNYfMkrW4ZI3S22kgk8iSvDxfbh6vmJcuwcOkjnfGWhpkNgBu1oJ2AWtVzf91pQALsPd8ytgwUtJn7Jz9Qed72FrHkB16rA1IviUguX7G29ifLzX0NOJl4+fmtfvZbDtLo2uJDXOcDa+5AXoHJpBweNzWgDSNr359VwKi1O7MuhLNgQOZHlyXe8odo3Boy5mnuC7Sd725Fef1k+Hr44js4XtRJpcXXsL777WVm54cSNVibk2PIWspql7RO4E69XQqz1AyHSALHcdPYvGtPOnZjpE+VHFpL00wuLFh9p+1l5OzkGjMNSWNABN16qxJ39auFxcsIuRa35l5XztcZlrAXEkPsbttv5L3PYf27PF9vxEYa/ewSIi+kfJiIiCY6bAgb+1SqNza3RQQdE4X8RcTyhiENLiEj34ZLI1pDzfsieo8vJeqsKxSmxakjqoHhweNQdzuvE08jThsR0Fry7UHDlex59LrtPo/wCfJZmfe3iE13QW7Eu/I5AX8vqXF1eGJjvq7vZ/UTM+7v8Ag7TjlX6rQSS2AAC8h59x1+KY3Nu2zXu2ttdepOI9XFQZcqZXEhvZOPPy6LxvWvMlVI8/jG43vt7eqp0dYmZs29oXmKxT5qCiOYUFEEcjy9i9B5aCIiCYGwsNj43QEawRtv7bKG1vNQRGmzYE5opy4lofsT4jkfz7LE1rzLifdc4u1gbbELN5cpxJAXOadLgTqPybt2+CxOMCNuKHQ/UNQIub2Cpv4pTFfhiZdDweJ/qTHFxN2kEDY2WQDS5zRI9xJFibW96o4IYZaBn4UX7Pla3Lr7VlGsZGBZ7XbAg8vh9vFcMy+jxVjthJDEQ0nRv48+qujRmUjsi8FxB35W8lCnla52mSM+PI2V02pjAaC4nSC35Vrnp7lnaZ9HTSI1yx0mFytJfFe4PM23FvFQidDEQxzTqd3t+nmrzEK1kVNL3bdwEaee1vqWlS4vNUVXd1hoPLe5U13byyzXph1pu0MscgLCw67c+gUww9sj3lly25JJ5W23CxOCVImDO7cWLiHbny+hbDA+lYGtcHG7Rch1g3qfzqL7rPDXFaL13Kw9XkphqN2t5aufirRldEyUwgss11xc9N/wA/0rK4hK2WNxbY3GwDrn2Bcyx2Oup619VTPN99LSTYi/L7eAVscd08sOqy+5r3VjbpjS10bZCL7DSQbA+JU0lOSA8k6iLggXC07KGPmrjZBMATfVpLr6R1FvatzlrWubZjY7tO5sbkJas1nS+LNGakWqtTDrfsNVrFvjzUroGFoAvZwEhv022V0xzmxHQQ1pubOvc/aw+Kt3yHUS5t7+Zte1uaRva/1Syx3jIABPx3VNkTLlzTYAd7y8D86qGPTfQ35O6pvqGx9Gm9rmx5hW18ldwpztbpA7oN+o5lUXFzrRlo81cxSSStDnc2i/Im3tCpPY9zyLC9r79N1bhSdytZdYgMcZG55/SpmyvZITr+USdQF1VmjeTpdG1wAJvtfkrfu63B5tpJJs07HbdRKIn1KitZHpiEx19DbqoRztnka6BxcQe+etx/QsBjU0kVRG9jwG873WYwBk9RHG57CAPDY3vz8+Sr4UjJN79rMxQtc6+skOFwBe52/pUle4QscQ12/wAyuGCQusyYNBubg29u3T+dUcQj9ai0uk7ztr+SrE87dVo+HUNRfmCKKsMUzu8B3bnmVnsPxWGriZodcvsDY3te5utcxnCmQ6XGFpIPXmTe48yqmXaGemmJDOziPQnYeH281t8Mxw8zHfNjy9sxw3UFj2lreQ2v4qk+NjibWJPift5KlGHm7tLmi1jdVPwrHBxDQ0bkggknyVIjTvm0StKilBjk7w7w+T42Wmerujqr7bG7m8wPYt7qWfgXuc4i99yNytP0xy4gf1zcm55C3vTevDnzVidLylmDQASN7kEb3AV6yzm67EXAtv0VgyMOna1pLGWLQGi/z9Dsr2BhkJDSSb7efwSOYViZidLthjLG/jd7YErf8iZEnxJ8eKYxD2VI134Nh3Mp6EeSo8PsiDFRHi2JQubRMN2McN5HDyPRdW7SKKFsVPG1jI26WNH4oVbX1xDSZRPZ00cdPCxkUMQDWtaLBoVAucRsBtuov73ynjff2lJLNYbkA9d+iw8+UfcgC4DSRy35dVTe4v5XsLJdxAIAsTvugBBuQdxvtt7UBrdQsOfw3XPeMufIso4BJTU7wa+ua6OJoO7fF3uurziDxUwDJVKYzPHU15F46djrk+ZI5BeXMzZlxPNeLS4vikuqWQ7NHyWDoAF0YMM5J3bw5ep6iMde2vn+DFve+R7pJHFznEuJPUlSoi9J5AiIgIiICIiAiIgIiICIiAiIgIiICIiAiIgIizGOZOzflijw3EMy5VxjCaXGacVeGz11DLBHWwEAiWFz2gSMNx3m3G4QYdERAREQEREBERAREQFlMs4LJmDHKXC2A6ZXjtCPxWD5R+HzkLFrrvBvLZjppMdnY7XUO7OPpZg6+O5+gLHqMvusc2dXR4P2jNFPT1+50zD6RtJBHBGxrGMaGhrQBp8vYFkByuTfyVJovYcuexCnJJuLXXzszM8vsIiIjUKosCB0JHM7JqcWh+s7ee6lds4DSdvJTBrg4saNxzFt7qEnaNcC0C3gVLuTc22seSiA0k7c/cpAbEhrSLc1CU1wLjTctHMFQLrEHSQ3w6qB/G1C7m9OV1KSTfU0mw3JCIlBxN7B23O6plxduwG4Ivv4/YI273am8gdiOospHusGsAABItY83DopE4vqJD79SFRL7kkNJubXJtZQs8cyHPBNgDz96hISwAOYAHDpz+n3e9XiFZU3PaTqc0ar3sBfqfrVNuljnO0gFwuDe2yhJK0OuXl9juPt7EIcX2f3R+MLdPK60hAdLIy4gOI3seVx/QpGeFjfkHD2I+7WgC42BueSQh7QI5GuJIFhyI2t7LqyNqrSHOAee60i55EKqwSvfpsHWv3gbX96khiMru0bYgAA+Zur+kpgBYjk7UdtrFTEKWnSFXX0mA4bVYtXu0QUsZe8+IHQeJJXmXNOYq3NmOz4tVE3ldpiZ+RHfutW/cbs7Or64ZQoJrwULgaxzSCJJhyZt0b1/vrjoubYdCS8zuAs0HTfkXL1emxdle6fMvnPaPVe9v2R4j+LK0Yio4RTukMJaLym/wAok2B+IHzLI4dRVMvZ1NU/uu3aza4JP1be26sMOoZKkh1XGwA2FnC1j0N/DqulZRwCTEp21MsbCxshazUL3IO/uG3v2TLaKMunxWytz4aZKkrZNTqfS6XeVxGwaOQ8/NdfnlpsFoWU8TQ7s23Dfyj5qjhFLDlvL0TI2NM8jb3Ps6+9YaqqZKmQt7TU9xGtwPXwHkqRHuad3+6Xb/qTr0haPgfjE/rFUO0dq1BzvxT7VGppmgtY3YX3ueqy9FCxkRm03BHlbr0WOljJnJLS1x3F+a5bR/udNbenohh9G31ggx3N9hbqth0FsYAHyRsrWghYxrRtruCSr2R2nuh1hbw5WC0pGo2ztO5WL3a36iLKnK7TY6xcnr4KZwOq4O3MeSkIbI4XIKynlaFTDtBlLyHWBFr8ysnK9zi1jdy7blyVrTRiKHUebthf2LI0waCHnawFieV104Y40xyTztcU8bYgI/Dc3HMq6p4y57pXbi1mjxKpwwue7XyJHu9qu29mxhme8NZELknl5ldtY4ct59FhjGIswegdK547WQEMHn4rnks75ZSZO+5252vdX2Ycafite54FoowQwE7W/nWLBfZvYi9zuT7F4HXdT7++q+Ie70XT+5pu3mUzR0Okb+Ci5922a4b8t+alcy4c4PJtYnolrEu2sORXDDtlUZqNwCHAnfwAUzi0aSxgNrjb6FSbI4C+wPUWUQbkaw6x3ufDogmBJG48vO6d1jXab3A3KhrcHabC1yNjb2AlSl2pziQbnwHI2sB86IRuzdoHySeiie9Zuwv9PsUARpDXHTvfbofD5lB229uvmpRpFgAJaG3ubjz8lVGl7WkHu8yqbQWAtGzncgVHugANNwbcuYVUouBJDt/MdbIAQ4WA23vZSOs46ge94KYklgZsDzGxN1Im2cxwDOosQeYUjWgO27oHOyge64gOsOekndo6fnUCWaSLXFu9a/0IDCDYb2vfna26ove5g7TUDcne+6qHmbgdAD4dPpVnUPe15YAdjbyv9ipjkRpw58wc65N+vILMxNcC3S9t+otzWHom9o8PdvcG46rMteGvDAb2HdACxzTzpvSNQle4Si4u5vMeX2sfiqW7bAhvhfxVdpb3bMIvyvsOfJUZLgljORG5cLWWMLQr3bIwax8rkfAFTjRchpuALX8laRvsHXFrXtpdy23VSOUC7nDvNGmx6e3zTSVRjgLuGkhosqNwZAW2s7xO45qZxu19oybki6lAvezQHG5G++3imkJo2i7WuN7DkTso6tJ1EgNFwFK0mPVYd5vygeYQPY5up3LpY9VPlCBIkFtfj05bKLZGudd4717/AEKnKWsFgbOI3sNvoUrQZLOZHY9RcbqUq7R3g7fSbj2qEr9TC0N5bm581GJ+otLnX687bqJaA4uA2aCSb8/JRsSju7d3u7H2qg97nPv+N0U79PebrAA5gH2qk9u41bDwI6K0Gl9SSixbKL9QFiMXe8vDXSu0l/U7FZCAWAdY3sTy5gb/AJlicUBbJYts1jt/AfWtd7qwiO25C5pABaLDmFWZIL925vvb3fzqyjIkANiQ3qeqrxE33I5bEi23vWbaV+HRBpuLXvpNlO1zrgEiwGxAVrG8au83S21hc26+CrsIOwdfpseiszmPVOHOe/Q4gkc7AKo1251Ebbb/ABuqbGuH4jQdrfb3qYm58b73/N9vBDScOvdliQdyVAkNOzbEDbzUGu75s7oL+xLPID9Qtfa6IT7h1gSAdtuqjp3sdzspWvs0DcjyHgl3B7jc77hRrZ4TB1z3rhoNxZUpTuByvzF+ZVQknU8kC2x5K3qJCA6xvY2Fh1uoiEqEznGzRzuQOqtag6Yy9w+Te9xv9uauJ3Btg14JHPfxVrV6msIcbbWHdubWW9YUlgakAS9w6t+p262uqYN9Lb9OXRT1Ac0vADgfyvEqmHADQG7ggcwLea7I8MpnYQJHFw07AkXHI/zKmQWsaC42a7ve3xU7Iw+Ul7u5fSRfyUHFr29m1rS5zeR/Op2jWkCHkN0uuPxreKgWPdreSQXbC/K3QfOpYnjWWOFg0AE3Fgeimc4vkczXqLfK1j1H0KVtpQY5CDcNv+Vzsfp5j50fYEs2FyC4kbKUnXq0DT3RbUBbcX2v5WUBJq7jxqLhzJAt9aaI5Uqg6WkHcCxsTz58re1SaQQXxtYCATff5lVLBfsgy5OwANut/oVZ8Qe8OaWi+zd+YTekMe4arM77tTr891DSTdrA5zra7Enpz9v9Ky8OF9swFwdf8W3Jt1d02A3AcWkPZsLC5PT86rOWtfKYrMsAMp5Yp36zA5xD7O1i+42HkAeauqrLWBV0UZpqdt287C5va2/kshWS4cKSonY5jdX4Tntc9FfYNFSMNENRILNOk738z5LbvmI7tuOcdZ4iFhRcPMNqaeNzYYx3g25Gm3PkfesXi3DeroHh9OHztLQBe5c33+0LolATHBUCItBY4Edbi/T4LOProHiOF7WuGkX1C55dfnSue0TtnfBTxpwGShrKV/Z1UZjc24AcDayljjc54Lg4A2DW2vfcbrt+JZfwvEWajBFex5i9vYubZjypUYKHVTGu7B17i17Bb1zRM6YThmOYYqK+lo3YDvubb9R49Vk6EaX6nkjVzsdwPesPEXh5AeefynG/I/zLK0kgLi51iCbW6qbLV+TMwkyntW207X+HP4lYzPsLajKtWxrNTY2lxGrcgfb5lkadwLWEPJ0i2/U/b6Vb5qjdJl6sjY3WQ24B+ZZ1nVmmtw5vlu3qZOrVqdqJ02Jv1WXJ2tf5lisvvc6kJkjDHk3IDr7rYqXCqqso562EDRACXe4XP5lF51M7ev0sf5VdfJp+dQTh7LW+VYXub+IsFo0c3YSyuiiLTbYEbg/Dkt7zm2R2GgRfKBvztt1+Za3gOD/d2ukpZRqEbC4b9F6PSTEYty+X9tVm3VxEesMHI/VK1+kkE8nOvv8AmVSpD+0Z2rdgLXe49L78/Z9ioVVOKDEHQuvaKWx8dip6mM+sBjXbWGknvb+G/sXXHMPFniYhGnlbAHvY0kjb8HsS32m9vNZ8SCfBxS0zNAk3JcfHmTbbksEyV3INAB7rQOR33V3R1kj2uAZdzdmWBJF/Lks8mOLamGuLPbHuJTnAp2kmOWRoabG29m9LgWsfPxVSCixWF4YBpiBadAJBG/l8/isrhtY7T+ukxk2LSLh1unxusxqZMe7CwOA5ggG3kVzXy2r8Mw7MGHHeO6JlTgwptRI2aa7pHAWvc2B6bjfp9hY5TBcKmZO6BtM9oD7WLSRbmPcdlf5WpX1NWyCUB0YN26hf2rrsGXaN3ZzNjcC4AuN7XGy83L1fuJ7Z5e3Tp62mLwy+VIXU+E08ZaAA2wAbayzd7+Z5hWlAzs4mwNjII6XuoYzWOwmjfWPJ0NFzfwXyuXps/UZJtEeXozevquGw3m7QkNsN1P2THPGtoJ53tzWo5UzpT5lxCWngB0Rb6w3uk+33LaTOxsulsgIbtz5FRm6LP0+pt+ilclb+FfrZo28lhs0tjfh72TBmgtsdfI+Su6nE46a5Lhptb2Fatj+csO0infFNKXD5MbSdvH2J0uHJGWt9Nq1m/EMJR0cdHSySUGlrQSXNZu03+dcXzi8yV1a+qhs6x1EOve+1r8+X512sYnDJSukowYToJIPMX6ELi2aZHzVVVOHMNi7e1hy+26+v6K02tMy8j2rjnHiiHO4yDK1zrDvAnb+Ze1+CLC3I9ANZJMfU8t14oiJErCADZw2K9tcFm6cjYeTf9aF16XUeIl43R/bn7nQj4jY8rhcF9It34KlAv+uciPJdwjrGSSOjvuL7AdFw70iA3+tC4A2eQbnpbouaJ3aJd2WP8u33OD/hWyEh0QaLbNbvusVjexDS4c7tAdsB4WHW99yssbseS62kG5B8LLFYw1ou9jQNVm2B3vz5eH1rsp5eNbhj9UjaZ+lz9LnAW52FuV/tyVurlxaGN0m4087cjbl9KtlrKtG75Rjk9TAaBpB3Gx73MHced12bhoBLRunka12q1tha29treFlxzKLXOpA7tQdFm7DkL2t7frXbOGJvhhAGgkm4IsLW5LwvaHiz6r2dH+VWd+jbtIe0OZELHlty89lgc3kx4VKWNBBAG/Py26rZOx0nSDboPYsHnGF33JmaS2xa7278j59fmXi4o1eu3pzMTDj2DWe2UMfJqe8FhFhYHw/hfMsTO1z8Qk7Rw1B1m963sWYwGBhL3XJcJHNAAsLlYipeW4hIGFvddc2Frbr348y8m32asxQCR1mGRw37wNvHx5Hz5rveV9ZwlovY252sft9tuS4Hh7NWwkuy5O4tuvQGWWhmEM7xO1r+BuvO62PD1sU/BC2qXB0zi7vN1WAurWRwLgBdouLbXAF1WqpB6w60hO/JUHuBdYss123mvGmOdu+vhY4rI9lPJcOfoae621ztsvLuc+x++Os7H5Ifv7V6Vx6rFPRyPMml1nWIBNja+68yZnlE2N1MgeHanb2X0HsSuptLwfb8/wCVWPqxSIi+hfKCIiAiKItfdBtOJU/ZZcimGnW61nXFyLbrE5axibAsbpMThdYxSAn2LP5jD2ZXow2TYEX8fCx+PzLTFX7UalMfBO4+j0ZxBzjT1+SQWzsDpWBt7A2uN736LzrI7U8u8VfTY5iM1C3D31DnRNAFj5LHrPDi91Ew36jPPUWifkKIcRyKgoi17notnOgiibdFBARFEGxBtdBu+WKaJ+Ha3SB5595vIWNrey3LxJO61zHYJG4iQ+S7HGzBzLR4HzW2ZSZGcPu4taAxuoNNrkjmfHay1nMBDMVZcDQ0ixO5Iv1C48UzOWXp9RSsdLSW/YFBKzD4HOvoaN3C7d+d1nI4ZnMHaFzHNvctNz7fn+dY/BJC7DoGlo0uF9j+LsFlYnhosLEbXc3fosp5ejirFawiKaQ2Dpdmm5sTv+ZS9kDcNL2utquTZVS+SRwsdyLA2+YKm4N7QtILQbA3G9r/AG2VdNomIY3F4Jexe8ElttiLbrT8FY+fFTHI4sJIuy4IB8vAldAkgdK17ARYtuN7rnmJw1OC4m2aN2mNtyXk8x+ZaY+d1cHWR2TXJ6R5dHpcOELA9jPl/JHPYfb5lfx0weGPc1tuQAuPf/QVYZXxulxGKO0ljpcCS7nsBsPes26Kn1OfFJG7U7oehPQLG0Wjy78eTHaI7Z4lSmjj+S4tNgLOsT7uWywGOUlGadxkjGsgtN2cxbnsVsz3Qws0tLWjrqB3/nWDxKFtRIA55cXC+npcH+dRjiU5rVmrUsuYT6tXyTljmEvu4Dk8+W4W6xtLm6+0LD4mwI8r8lJSUQjcyCNt5CbEnqFfSwwB7mNdYAnvadx4BXtLLBjjHVJG1ms63kh4vuLE+Iv9rKh+DAIY8uHKzTYE9fb1VwHQ9kH7gtFjt062+B2VBrWlxfY9n1t4KlW9o4SaGMaXNb3Ttp2dZW0odISSxrg0H8Uk7dB8VcEtjBOgkePmpCHSamiMbi432B5raGMyptbCC4OiLS4X5n3KvC2JzLmJuppvq3+tUmse43ljF7W3Ful1V0FjLEMBtzPVUmdrxGlGou4bR73ta23MbW5LHVBEJdCXd1vS55eXw+ZZAatGosANrkeNuqt6qISMLixpLeRI5q3opaJadj4cWB0Jbp692/tBHVZfJ2MQTU3ZOnjNh2dyLDwuApsRoTUxuicW6h3rjotUp2VmA1RnpwXR302aOe97j2K9axeJifLz8mS/TZYyR4dSJfFqkaGHUHDTYeP1o95c0MkYL7jlb811quHZzgDNEsrxK3oeY58x4q9Oao3vDhVOANwCD0Wfu5h3ftVJjyrTU5kqAZ7ht/k36nw8equaelhpo3CIjtXnVtYbbDlyVjFiQqnB8et7m76j08/zrIws0vOu2r5TieV7hTqEU+LlUYZb2OjSOWo338FI8mzhqA5cj4fPsq2znF2kEna99vglqcuZqDL30kgbHdNtJryt5mAMdfdu4IFrX5e23tWnF74a4tuQS8tu11reFriy3Wpmh0DSQA4bnoTZc/xmsFPV6gwuc51hbmSprWbTqHL1V4x1i0ss0l0wcXOLS3bU7qdha/iLronD7JFRjdT65Wx6MPjN38/wrudgevtWN4S5GOPudi+KQv8AUg3QNQIJdfbT47LuEEdPRQMpqGNsUEQ0MYOQAVbW7Y16q492juVmNggibTwxhkcYDWNGwAVJshu5rHbjoNlSc+Tffboh2JAsCRv5Fc88tYejPRWo8utyfxXzVjeTsvZhqsuYCzEKKHGcOZVwslY2Z3yXC4BLQDpIJA58lr49J57th6PHBSxPI5S//mrO+ifmnK+W+HvHbG8y0TMZwvB8qCsxLDm1ToXT07GVLnxmRneZqAI1DccwvOuK+nj6LLJHU+HehNUVUNyNbuJFfBf2AQkrrpS96V7Z1/z+5yZMuPHee91zHfTDwHLNI6pxngXwOpmt6OyqBc9B+u81xXM/6JpVtqHU2VPRg4FvpwSDJXZRc7WPJrZx859ysc38Y/RmpsMwrOGef0MvMdLhmPxmXCsSxHiZj0NNXsAF3U8j4QyQAEbsJG61X+qF9Bf/AOd3f/rbxj/Vrpx4ZrzaduTLn7uKcQyOF+ni7HcwUVNiPob+i9Ia6riimlPDy8hD3gE3NQd7HrdR/RQ8mZMyJ6TjcFyJk7A8s4Y/LOG1JoMGw+KiphK/tNTxHE1rbmwubXNgr7MXFj0U+GeN0dLnD9DCxvLOK9lFiNLBi3ErHaSZ8RcezmbHNAC5hLDZ1i06TzsVyL0uvSQZ6U/Fv9NGPJP3qsGFUuGNw/7pevWEOqz+17KPnq5adrcyt/TTmmeOXFERFCoiL0Jw74LeiRmTJmGY3n/01/vOx+qiL63A/wBLfE8R9SfqIDPWInhkmwBu0dbdEPLqn6LN/wCcJk//AOp1g/8A31Usl6LVXkrh56BfFbjjX8F+G+eMy5dzfQ0dC7OGXIsTjZDN6nG5lzpkDQJXuAa8DUb2O4PX/wBEN4S+jFnDjHlvEuKfpc/pfYpDkvDaanw37wcQxb1ikbJUGOp7WB4azWS8dme83RvzC170P8e4s8P/AEFeNmJ+jDV4vjea8Pz9TQYJVYVgPrtTV0xNGx8raKSOU96AucWuYSwEnYi6t6r65ef/AOr2/wDpLvRY/wDrc/8A4wn9Xt/9Jd6LH/1uf/xhdT/qlP0Yz9znFT/61EH/ANr0/qlP0Yz9znFT/wCtRB/9r1CF1xTxbI3GH9DkxDja/gLwpyXmmPOMGFtqcoZWhw4iBr27B93yd7Ub9+x22Xz6X0/9IHOXpC55/QzMSxv0mKPHKbN/36U0QZjGBNwmo9VbI3sz2DYYhp3dZ2nfxK+YCSWERFCoiL1RwE9ATiDxEwQ8UeMWKQcKeF9E1tRV4/j47CaohvypoX2Li4bNe6zTqBbr+SmtpiNuR+j76PfEb0k+IFLkDh3hbpZHESV9fK0ilw6nv3ppn9BzsObjsF9EcLxH0Mosr45+huZDztPhWIYvTCOfPumJ1LiOYg4Xgkf+MCWtZYENteNrtVr+bONfpk5JyPkSo9HP0KMFnypkWQGPGczStLMXzFIRpc9zyA+NhG29nEENAjaNJ8bAlpDmkgjcEKfCd9reeM/BXiHwCz7iHDriXgUuHYpQvOh9iYKuG/dngktaSNw5EctwQHAgaKvbXCn0teGHHXIFB6O3pxUtVXUFIOwy5xBpxqxPBXEWb27rEyRjYF9nXAGtrraxzf0ivQW4rcDKD7+8Akp8/wDDarZ6zQZtwD+uKf1ci7X1DWFxh2/GuY/B99lGvkjXyebUREQIivsCwPFczY5h2W8Bon1mJ4tVw0NFTsIDpp5XhkbBewuXOA3PVB2L0O/RyxL0mONWF5LLXw5doLYnmSu3aymw+NwMgL9tLn/Ibve7ieTStn9Pr0iMP498anUeTnsZkXI9P9wMtQxW7J0MdhJO0AbCRzRb+8Yxexcz+jdxv9HL0aI/Ry9HHhjjmYuIHEGFtVnvNdHEIKemhIt6lDUzFrDsSzuu2b2jjZz1zL0Yf0OHNvDjM03G30yMHocqZFyPA7GZKGoxKmqXV0sXeYJOwkeGxggEtJu8hrbWJU6nwvqfDz5knj9mz0dcrUPD7N/oi8IMWqSHYhDX5/yDLPitRDMdTHdrJJGXxW2YQ21uRK9a+hbxe4f+kHS8T8a4k+iP6O2G4VkDLZxhkuE5BhiLpvwha2QyvkBbaJ2wAPmvE3pbekfjnpPcZMU4g17ZKbCIv6xwLDy7u0dAwns225B7t3ut1dbcAL0zlnC5fRb/AEM7M+PZij9UzTx6rWUGG0sg0yjDNNtRG+xiEz77bSsBsSkETy5N/V7f/SXeix/9bn/8YXUvSPxbh/xA/Q88i8bGcC+GuSs15lzlNhr58n5Ygw1gigNUNOq7pdJbCLjWQXdB08Cr3T6SlHDln9DU9HPLrY+zfiWLVuM6Tckh4neXbk8zPf39E2iJ8vCyIihUREQEREF3hWHT4tiNPh1O0ufO8N28Op+C9LYPQR4dRQUtO0RMiYGBvTSBtt4LlPB3BA+rnxyeM6WDsoSR16n8y7DTgkixuw3BJHl9vgvH6/L3W7I9H0nsnB7vH7yfNv4Lltg0km2rcgePl71OD3rm4v1uoAWAs0AnqFPsW2cRY8gvNevEGs2LrDoAbqB1Nbo0gEHexJ2+10FtwXW2QENLr8htboVKfBYOF7bDz3UvcBJAG/Uf0KAIO29hzRztDndXEbA/n+KgRJsLv3ABAHPkf51IXsL/AJII5E9QQkmws0X/ADKk65eCGNLRe3jdShCW0bXOY+x57i5I52VKZ4cdIuWltnE2HX5ippHNLNQb0BFja+/K6tiYQDaQl2oOIO3tVogRAaH21FnZ7c91GR7dQLRpd0JJJHnbldSmR7n6rN1EXv5KSV5u5wJJFraQLlXVC9peBYkEXOrofDxKlYAzTI1xaHk628wfioB7nBhbyI6N2G6hJojDrbA7keSvEKpnPFmktIc02boN9+ntUWN7rQ51uRaA0bW+eygx0L7kjUT4jYcvosqzRbRYloc0X3uLnp5KVeFxSwOlIBIYb3JHIhWOfc2xZIyvJWwWbXVN4aNhtfWR8u1tw299772B5rO0MPYxmoqHtY1veJcbCy85cS83uzbmOWaB7vUaS8FI3ppB3dbxJ3+C6+mxd9tz4ed1/Ue5pqvmfDVZZZaiV800j5JZXFz3vJLnOJuSSeZJWWpoZJw2gjB0RAF9jbc89ud1jKZoMwc4Xa3vHqt4yllyfEKpsETS4Os97tNg1vsXpXtFK7fO0pOW3bDL5Ty5U4pUMja2zQbEm/e66R+fwAXo3KOU8Ny/hMVZiNLEHWGiItHtA9gv7b7rE5KyvR4RRtxKshENMwWhYANR2BsPE87nyW2tqn4jUS1lURHDTsvbo0eA+C5aRue634PV17uvZX8f6MdmGsc0tbK4drUWOkPI0tHJWFHFJJKC7mSNVvC/X4LXYajFsTzJitZXS6qFz2eqxW3jaB9vitzwOla6S+zm3s0EclnefeX4dGvd0iJXk5NLSjUb371tlYAXc0ggkg7hvP8AMshijozJ2Z+SBsrODvSBgub8tlS/2tIr42vaOImM6tW439iqTvbGQCXEnfmr4NbHBcnpyCx9QSXFwcC07bjotLV7aqxMTK2m1XOn5V7nbmp6KHtBqkbsB8m9gN1LodIbBu/ir5smhjWdSAAbLGsbncrzKjI+V04jhaC0/KJtYWWTg2aG6iLctuaxwcWvAFnE9OhWVpad73MIabkrpwRMzpz5ZisbZBkbtAZYXfY3HgtazpmFkMX3Go5m3/45zeY8GrJ5nxpmAYaXMfepl7kYPMea5mZpJ3GVz7ueS5xO5J53WftDqPdV91XzLo9n9N723vb+I8Kwkvbvn4o2QOedR2a7cja3t8FILEB50m/I8iol4sNI2cRfzC8F7mk7pDfZ7r2tceCmDmuIN9xy1C/zKmSNRva5Bt13Ci1zGd0NNxb2ISqs5uADT5X5n2bI4m+7SCDckdFTaGahbkHAgDqFOxz37tdfULlEJ9biNNybdT0+dQbs879525NvoUty0ixGnrupnO1dLWA3vsftZBLFYMLi825Add0DXbgPJ67m91EPDZHBnU2I8LIBZxF7EHa45eKCDtnggkgEgC3X2lTdoQNLTsNlElzd73I5eakILm6dIJF+t9giNJmuaHABxBHMnfbyKi4gaS4AAkEXJ2RmsXDXbkKV7W3s+9gNgOpHgiUXOYHkCwsbbDmFAk7gEOsL3sL/ADqRxYdLmgtPI+B2UBI93dFh4+BUCVwcNyWlrja7t+ftWPme+SXSCXWFifzK8qLhh0gXAHX2lWLWNc+3Mgi1jbe60r8yI2y9BGGtIebWHLrceBV1GJmOvsGje5tvsft5K3pm9m02IO3Pw9ivWta/xve9ib3XHedztvCdkbGAWFwBb2qSRkQY4vFy3mfBTu7zh3gW21WB53/pR0uwu0HyHKyz3K0LDWWkOaORBO4Fj4quxzy/Sbkg2A6WtYlW8+svGloBvvvzF0Y917PPI26cuq0nmBcCxF3SEuDt7C91TkO1rtAuL+J/OqgbGN3G1ifk+CpyWaWhrbbgbnmL3v7VEeUSluA/u94X7urkPb4qAfocNLgbHckX6+xQfYOc4Eki4vyuFSa+/wAhptvqBUxG0qpkLgLtBdci4ve3xUWtaeTTqIs6/wCbwUkLmEanN1X91lch7o7udp1OufNPHAj2DtNgwm/O5O/mqgaWtsLB1gCQTt4KRtQQQL8zvbkFF0gfdjXbE2aB4n+lR96PVTcbd7RYA8rchy+r4qm/QR8ousN7nop3lxLt7C2+99vAKXsgfwpsGjYBTCYVWEaWhukkADY3J5rE4wQAQXWsLHa/sWYp9Ld3DY8jbl9rrGYzDZwcOZHPmAftda0nhhf7UaYWFznho2aCPHdXo3Zdrb7jby/pVjB2jgY3W2J362V7DI0Aa3Alxtf8ym0ctdrxjmluoam/9a1jyVZjnF3Zl1jzBPh7VbwnVZw3PXp9uir302Ok79edlSFZVQddgT4bfmv8FESAkNFtJFwN/pUBs8ixsBqd7uSi3UQ1ps4i4JBUx4VlPrHJtrW3v4+SnJJ3+Av0+35lTabG973N9lOS7S4bloF2+KKgALdNi5w3v7ee5QlznXuT4I5wDLvGkE2NlKbcwSLEk2KiFk5c23yRv3SQbKhLYPJB03HhvdVJGkN1tJuDsCOSoSmzSWA3F7nyvf7e1WryrPCi+TTcXv1O1lY1b3iM2bosDYeauHNFydB3Gxv8ysK1+mNxB58wVvSOUTxDDPJ7dzHOZZpt5Dl9uSi9hkOrQCDve9/nUXDT3mi5cAbeI8PjdSOeWjU5tiCL6R0XUw3EJJI3kOtJYW7unx9luqiJHNLo2XAN9z4ne2yWDyGgXDje/gOfL4qVkbm3cb6bjUPyT9tlKJ88Ikubb5Lz1vtfw8VOwSnvuMd2HYA8ttt/gpHSCxAaTqJG3j0KmL3l7XC9g0bDb4KNLxPPCaUMf+FAc08rhtxfbff3KnZxDu4CergL29uyqNJLQxzBpZyHjyCvIINTzfu7e3mom3bCe3fCSihtG9zWWBtuBbw8OfzLLUeFAta2w1jcnTuq9BRDb8a29uXK+30LKQs7NgNgbjdceTLudQ2rXS3hoGNOlw2/Osrh2GiQdrN3YGnvOsN/f1/pSiw9swdUVLjHCzcuJ5+StcUxSTE5GUFF3KXUQ5wbzI5/FVjUR3WWitrz21cokieyn7N0rn6u60MBFwNt/EW+hbDhTaS0UYlld2bfyLWXN6HHcSbR27YARHSNWnvX8LjY8t1lcFzBWUpmL3CV05sHSOuT0uCN/wAy9e+OZh41M1d7dMhxbDY6OWZlQQA617EW+pWuA49PM+tfUF7Y2WbCJBdxHO5t4rCU2Jy02FmQ0Jue+4tab3sDyPMW8VmsHxilrMMimFIS2Q3bJzv5LGa9seG0Xi06ltuDSVEup8vdaRzLbBS442lmoHwSP7RxBcLC4PT6VjJM10NO00zIJAW7WPJWeK5gbLh8kscQgLIyQ4nmfIHzVYrM+D1c4dIKetlgMm8TgCDuAbnYfBZOjkALbu755XHVatD67iWIyyRxvDpXm+vrvz+35lsdNSYlSuaHxutYfi392/513WiIjW3FS+5mWwxSNaBJyGoN0np8FXxSJk2BVkbrlojIHltsrCgfK5hJYGgWa9trXJO/T27LKyRPmoKiMcyx7QSbAlc88S6K6ny5Jl5ztMgezSQbFt79V1DKD6aTAauKeXS1pdvfQGi2+/XmuaYQx8c9TDI3vtkIO1r7raXTwUdKW0Mmp07WPc3UdTHD/BsNncr235g7WjNHdw9fpPhxw0vODdWGEgtFjuXX2HuWKyDitPQ10k1Q7uFpDSW8rBZ7MuGYjiNAaWip5Xvk2s3bba5PuWislkwWd8NSyaN9rWLACvS6SYnFMPmvbW8fVVyRHolx2q9axl8sbGaDL3Bbbe3h7lbT6jKRdli0OJcC2/e6+ao1lSyom7aIOab9Tv8Aze5RdodK3Q6ztiTfUL7dQL+3zXbHEah4MxM8yq6HkiR5cxp6t8/BbBhGE1NXCY4wQ5x53FwCVgaSpipnyOnbq3IBA5X6j6VlcFrWUVPrkqDpkc7SXXHQ89tuvX3qmSZ1wvirE2+LwysmHVFMCHbtbyPj1v8APzWXwfDntja97SXv7zbO2tfn4LD1eMXj9WhcC1osGyWJJ3tcgeAWxYbjcQdQmWQANvewDb36Eclx37tPSwe77+J8MvhlTLTYlFCxzGN1N0m4+USBb511umxP+sopCy5cA4aPiuLVFTHVY4K0TNZE1zQ3SwAuHmACDb2eK6QysfTUjSxgLQ0fJuPaV5vUYu6Yl6eHJPMQ3anxGQv19jpYASS2x+dYzPDcRxvKs1Nh0hL3cu7vf8ysa/MERy/L2Ej+0dGRr07XPldY/hdjtdLHNR4tpAjPdc4kuf5m5KxrWax7yPR121Pwz6wkyrhNRk7KFTiVW13bubrceXwHRXuSMUqcSo3VM02ovcSL77HwV1m3NeE1NNLhLHtcS0OIDSQNuR+K1XLmMQ4RTSRFxY3UTdxDWgHzV7xObHMzHMqRX3cxWPENvxeSelpJHSO7Qi5AAvz6bXPToCsTTnD5+zIeXuja5os7vW2BuDyI638VhMQznFiEMlLDLcGwbaLWLm9+dh4e3zWAZV4jUVcgkq5op5C15c1obuBbmLW2J5LHH014j4uJeh0nU4608twxKnomh0lPJIwWDHNPdIHmOdlx7MjY3T1lPCWaWkgPG4F9j8/it3xfEp2skMErjIYwwgk6i61jcriWK12IeuVEUryC93eA5beF+Xu8F6fQ4JiNzLx/bfV1vaKVY6K/aNtzuOtl7d4LsvkXDw11/wAEN7rxHFHK6RoYxxN9rBe4uC3ZMyTh7BILiICxP85Xb1HiIeR0cbtP3Nuio3tnMhcS0HlawC4d6QEbp6ilhAB79739nM9F6GOjSRqB2uuB8fqDFayJkmDUxmkjPeY3r5+K5txW0cu+1ZvS0acJmoJYbGaPVcbbcwsNilAW0zZXxaXF9wWNNz7vz+S2KTLmeK4Nc3C5BYfIv3gOnl+dUTkfO1XEyldhrmXIBebm436Efn8uq6K5axO5tH5vOt02SeKUt+TTZmCxLXl4G7Ta23M+fVW63qXhTnBtgyhDmMFtZJBPtA5bbKQcIM4Oa9wpowGD8ZwF1eepw/vQrXo+o/cn8kmVX9nSbRkNO773tY25A9Pm5rsmQpaiKExxmzWu2JG1/wA/RcwpMo4tlql7WemAcTck7gG2/s2Hz+5b1knMdFSxWe0NLydQ2vq2ubE8ua8nrdZaz28voegrOGsVvxP1dJM1VrLRLHsbcrELBZsnq24TMe01Wba38/QKs3NWDl7yZhzsDqtb3Cywubsw0L8Lk7A63EDlax+G4XlYsV/eRw9G9oisztpGCdo2nkeCbPLibEbDfex8/tssQWskr3Me1tmkHfa3hfp86u8HrnRmSKJvZi5cwNBOrfmR05fOs/gGWKnGK7WQ8Rkizx3STblt0969i1ox7tLzK197Fawx1Ixrh2jDfUQBY7exd7y01rcFiGnu6AR5Cy0X7wmUcLnv1DfUXHp02W14NVmlw8UzmizdrNAFrAD8y8zqclckbiXrVrOojSnONFQ5wFgD0VCZ1wTcN8Cqk8vay6mutfnt0VhiDmtgksC5zWk7c+XMLy4junTvj4Y5axmutPq00Mbwe73wG8t9t/Pf4fHztiz2PxGd8fIuXbM2Vc8zXs7OMOjFnhrtV3f33mDcLimMFxxCUvA1X3tyX1XsykUrL5X27ebTWFkiIvWfPCIiAojmOXvUFMy5e0DncIN1zLFoyvSkuv3W2I67haQt4zUbZZo2vYbi2k9LbfPuVo6rXwtbyIiKyoiKINjyugG19uSgiICIiDesov0Yd+F0d4Wa0i1x429x381r2YnuixTWHF4BD2h27fYFfZbxJlPCI7BpvuWstty58iT8VjMendJW/rznADUAQBb4LmpSYyzMu3Jmrfp60jzDpmXpY5MLiBaACNQcB16gLPGMuILWG3KwG9hyKwOVJmS4VFpbGLMFyNj1HMFbDHP+Da1zAdIA1Wu4i3zXWFo09fDO6wkIc1136zt3QNre1SNid2QcX+e/tuqz5XPcdTSy42bzJUCJW6WMY4kC+otHNVaqkdOTfW5o2G3grPHsuUlbAGSujc4i52ve/gr0xyE3bFcEagTy+3s8FWFPO5jXSRtcXiwLjufcVWZ7eV5pGSNS5XLgeM4LVPlw6eVrCdrsJHWyyFLmTFoN6pknaHd2lh5DyC6QaBkscsdQ46iRZoaNj9uaqnLVJJK7VFqI2BuNhcWt8Fp+1b4lw/4Zqd47aj5NIjx6tliuKaa5O4duP6FmsI9eq9JkidG1502tuFsUOBUVO4lsFnDrsbexV2Q0sDAwEMaSO65x+31LO/URPh0YeitTm87WL3tETWsiAOs2JBvsADy9ydo7tADG1rSDuf51emPD4AwF7HabjWBuCN72+3uVpLX07C9z3iS176w0/mWcTvw6O3t8qZEjy6nZs0gm1xcfDoqRaSXhjzJqAOhoI+3sUTicek3ALSSTYbkdD7dungpX1AqndrHHoaNyXHzvz2v71aNxPKJ1McJPV5JGOc4nU7e1vDy6qWKMvtGAdZ263d7kdU9mQXtBexwPMK3fWyOkc57jqubmx5m9lpq0s9xHlXa1vZFzWkgC2ojlv9VlPK1jwRpDj4X5gexWD6t7YwY2kgGwAIF78+XsVk+qeZAdjY3trJ997JNJk97WI0ygaGWAe0tB5HmVSnkBYSXMG9yARv8AbZWIq5ZWMLflMdc7AalLLUPuA0k9CDfY/YXVor81JyR6J5eyOl7iD0t4XVpWRQPBE7GOtY2IHK3kjxqa4vY7SBYh3Ig/OqckRkBGlpAb0J1Nvt06c/gnbplN4ncLN2D0D3h7BZ9u8R1tt8VGnw/D2P5A2O9wruLWWai0NGwHO59v25fBTsic55GgNadydPMjzUs+yJ5iE7JGwttG4N5kBqql75HHS1w2sR4bdfiqfYm7h2mlrRtud/L7fBVImmxL22NvG+/v+PvUaaxvwmEk4kaDe452PJTtkfMzUCdhzIvZSOg1AF7NgbOIB3KqhpjNtIsASW90exTxC0bWtSJCO93dO2wsLBX2ROGcuc8ZGI1ztGHUz7yX3Mh/JHgsplzLdRmfE2UcLG2aAXuIFmtB35+Vl3COjwnLmHR0wkhpKeIbX7ov1NlE2mscMMuOuSY2kpaWnw2khoKGBsMEAEcbG7AbclI4WYXPIa0dSbALnWcOPWVcCkFNgzTiFQHFoeD+DB9vVcTzXxjzfmFxDq59IwO2iiOkWI3BHUe3x8lSmC+TljfqseLje/pD0JmjiRlXLEZjnr2SzN/4tjr7+fguI5z48Y3jAlocFApKdw062HvHoVy6pq6mreZKmd8jib94/m6KiurH01a825ceTrL34rw9/wD6GnNlbHOHXpMx8VsYxWDLE+TIGY1V0Nn1cNEW1YmfEHNcC8MuRdrtwNjyWu/eD+hGfv3ccv5JT/8A2vW0foeWV8qzeiv6SuNZ5zp96OAY1hlLgFdjjqCSubRRmOa8gp4iJJSPWB3Wne4Wo8KfQe9FnjfnKn4f8L/Tw+7WP1UUs8NJ+lfiNNqZG3U86552MFhvu656Lq1w5+dQ9P8ApGZY9A2u9HDgXQ8T+IvE3Dsk0mGTNyfW4dBC6sq4NLA41QNK8B1tJFmM5nbovM33g/oRn793HL+SU/8A9r10n0gH+hNxD4UcNeAeK+ml9wq3hDDUYRU1n6XOLVXrso0xv/Bt0iOxjPJ8gPQrgP8AU9egv/8APEf/ANUmMf6xST5exPTvyt6AmMcWMv1PpC8SeJ+B5hZlHD46KnwGCF8D8OEk5hkeXUsp7QuMgd3gNhsOvz39JHA/RYwTFcEj9FzOWdMwYfLTyuxaTM0UbJIpg4dmItEEVwW6r3B3tuF6v9LOt9Bf0ouIWD58/q3fvZ+5OXKPAPVP0tcYre17B8ru11/g9OrtbadJtp5m+3mbipwe9FbKWSK7HeGPpj/f7mKB8IpcB/S9xLC/WWuka2Q+szPMbNDC59iN9NhuVEluXBURFCgiK4oKCuxStgw3DKKerq6qRsUFPBGZJJXk2DWtaCXEnkBug9w/ooWC/fJ6U3DvLv3Ww3C/upkfAKL17Ep+wpKXtampZ2s8ljoibq1OdY2aCbGy0/C/QuzHgkT4MF9PD0aaCKR2t7KXihJE1zrWuQ2AXNl619Nv0Rcu8R+JuXuNnG7jBg3Djhvg2TcMwqpmnPaYpW1UTp5HwU0BG7tMjQD3nXvaN1l5P9HL0IKHjZnTHOImIYxX5d9H3LeIVNQ/NGPNbRzV+HxSEtYy9m6iwAPkFmtN9g7uCdcrzHLaa30A+PuG5RpOIGI+mXwXpcr18nY0mNzcRK1lBUSXI0R1Bp+ze7uu2Die6fBa9/UkZ7/+eDejt/8AXYm/1K9M8Uch+jv+iB5syvwh4G+lezBMv5Gwl0eE5Uw/h1iclNSsjAbJUSVMskMPyQ1rSQLDYElxvwDI/oHejLxK4lnhDkT06/u1msT1FOaOl4YYgY9UGrtT6wagQaBpPf16TtYm4vOjXya3iPoaZoxim9Txb09fRsrYCQ7sqnilJIy45HS6Ai68y8Qsm/pfZzxXJv31ZdzL9yphD91cvV3rmHVfdDtcE2lvaN3tew3BXsbDv0PLgfml3EHDOH3pmszLjnDagqq3GsOg4f1MAjMGsOYJ5KoRPu9hbdjn25rwuolWRERQh3P0Y/SVwH0b6jG8dk4G5SztmSobG7AsVxzW84NM3Vd7Y7EPBuPkmN4I+WRsNc46ekvxp9I7HBjXFfO1XikcLy+kw6M9jQUd77QwN7jTY21kF5HynFcvWSy3glRmXMWFZcpHaZ8VrYKKI6dVnyyBg267u5Inc+HXvS19GuD0XM94JkZmeX5nlxfL1Lj75zhfqTYRO+RrYg3tpdduyPeuOY2XD17Q/RZ62CT0pqTBoXtd9wsoYVhrwDfS5vayWPukHNeL0kniXdfRW9GD+qarc60f38fe395+Xpse1fcz1z1rQbdlbtY9F/yu97FjuAHpccdvRqrjJwzzjIzCpnl9VgWINNThlVfnqgJGknq+MsebAarbL0N+hWf79cav/qe1f0rwqp8J8REuw+krx1ynx8zRh2a8ucEctcOquOlczFW4G89nidU52p07maWtZ5AAu3Jc921uPIihXyK6wvE8QwXE6TGcJq5KWuoJ46mmnjNnxSscHMe09CHAEexWq2jhfkHEOKfETLvDjCcQoqGszHiMOHQVNbJohifI6wLiN/cNybDqg9PejBU+mX6Z/FRmUB6Q3EmnwClayozFiTcxVbKeipL2sI2vEfavsQ1ttzcm4aV2z0is0Y76V2daf0DvRMxbC4cpZIopa3Eq7EcUkH3cq6YjtGmWz3zlsjr3Idrk1PJAaCuzcVuDEHo8+j7SejZwP4vcNeGVHjADs35yzZmSOhxHEXOaBI2njY1zy5wBbuWaWANZzLh5d4JYb6EnoicS8L4oYn6XOPZ4zNl+YyRYfk7LUkVI8PYWPjknm1RzxkON9L2Hl1sreOGmtcSwHoyeh5w/y9ldvpNel3nDB8E4e4NVyx02AR1TKitxitgkLXU0kcZJbZ7C10IvIbEODG3J5B6XvpT436VPE2PMVRQOwTKmCx/c/LuDR2cKGjBF3OAIaZX2BdawFmtBIbc+puOPo5ZExr9EmyLguM4ccY4c8XJGZgZSMq5IYpDNA8ztY6FzXsvJGyQlpBPaDc8hznjDxE9BfhPxSzTw1/qBfur97WKT4b67+mnjEHrHZuLdfZ6XaL25ajbxUImONKeC+h96FUeH0GYszfohWCGhlhjnqKClyyWVrNTQTHYVMpa8XsfwbtxyWpenP6QnC7ipJkDhTwJbiL+H3C3BvuVhtbWB8b8Qe4Rh0pjeA4ANiaA54DiXPNhfeP8AVC+gv/8AO7v/ANbeMf6tbH6bHCfgPlrgbwU4vcGeFP3iycQ6Oorq6h+7tZiegBsZZH2lQ8306ju1jL33CI9OHjRERQqIiICnghkqJmQQtLnyODWgC5JKkW48MMD+6mPislj1Q0Q128Xn5I8up9ypkvGOs2n0a4MU5skY49XYMp4QMFwWlw+Nmh0TAHEjZzjud+vVbDGSNnMtY8uqtacFmzZQGdBbceN1etF3CzRvyuvm72m090vtKVitYrHomc0tOxvbZGuaRv70bd1nN8LlRB27nM+CouOILAADcqXm4vLdtgBfl4lNQvpc0E8xf7ckc92nTpu0bjbfqgg9zGAOvz+3JQPeAvcG/Tmeihvtc2PPcbqTWb2ILSQW3I2vb51KE7tIDSXCwFyb7BUXuDWjW0taTpG3SyTPGzjp1NOwP4t7fOqEkj3sB2c3mWabu8laI2hAFxltGy+n8W5sW/0q3jeNejQfyrWO+/mqjo4QdbzqY/8AF3+3l71KCXd8EMFjba2w2PxV4hEyl7QkkPDWk3uCbGw6KTS5+mXTbqANwfJTAMeXO7Vw1G4Ftr/OpDpe7S8FgDrDbxvyt18/FXVlPFqcWhrLam33Ni1Qmie52h2mwJJLeSB0gYGtALuZtbbyvb7FTgAtDnNc9rRyHIHxSEa3yg1sZDTC8ENtzN7jr+dZCihaXMawXDyPtt7VbMhJJe0uBe0tJ+UCLcrHl15LMUrqPCaCoxbEHNgp6Vj5ZSQCABv9CvSO6eGeS8VruWh8ac2DAcCjwCilAq8SB7S3OOIc/YTyXn9ZvN+Y6rN2YKzHanuNlfpiZc2jjGzWgEnpzseZKu8hZUZmzF3UctS2JkLO0dcE6hdexSsYKcvl8+S3V5ePwXOScnV2O1IlYwMjZfVI+4DNyCD4nZeh+HmQqKhjdX1oLaaHvl1t5Dz+wTJuUKQ07aGli7CkhtctJBNge8fLYbeW/NbdW10B7KioY3NpohqAFhqI/GK5pvOS3dbx6O6mCuCO2v2vWVWqqH11Qw6SI4xZjWizb8gPbYlSZgqm4PhzcLY49tVAPluOl+XzfMq1DTRUgdWVUh7GBvbPPQm/K3je1lq9fWz4lVS1T5Ll9nNub2HgPm5paZrXfzWpETbXpChSStkkIgIsHWd43W9YDEaemdMWnUB3bj6VqeEYV2lRd73B2oGzTsVutSDS4f2cWkOcLOcfD3KMNZmZlfqLxxWGGxaeR0ws/TYarc7lXWDx9u5kziTY3AF1jJtE5e3RYkgN5i9uqzeHRtoqNpkNpJNgLfOr0pE2mZ9GN76rqF3X1TImAE2bvb2qxiL6qzdJI3c4i/wWKrKqoxDECylezRTW1XuQ1/T6eSztMwQQjtDZzxcea1tETG2dbTvUJnRhtizc+Ct3ufIbOHI22PJRqZOzc1oPyvLl7VNDTkyAEXvvqvsuaY3bUOjeo3K6pqd5Pasj1Pd0vtb7WWdhbFQUj6qoeGMjZqe4nYWVPDqVkcY7vMb73WqcQ8wEWwGlkLBbVOR18GrpvevS4pvP9yxx47dVlikNKx3FKjMGOz4jNIezHdgZe4a0Ha30o4gNGk6QeVgrYWAsWA6R/P8AYKoS06rtDRa4FupPRfO5ctslu6z6THjjHWK18QrE2FtV/gotla43aABYl1vZyVA3vYtBvtcna/h5oCRtrsB83ksuGmlw03a57SQCCdx52VVjgRYHvWuN+ato9LgQASNwQDy6qdpbbYbXv5IaXbQGAvLbEg3uoA2F2deY8re37XUgdrc0uINzoIPh4/Ogay9gSAPK99uqlVUcABcON79fFQu225Nha+wtuoP3c5tybciAFNGWbNA79t7/AJ7qPQGCw5nc87fWol3euxp9qlJe24NxYgmwBN97lCWuJYLkG/42ylCoNnkE25u3+3sUS1zGXsQdxcc+ZUmp24c9zegA+f8AMpbNI02cCT43v5qBOX7HW3cbWHNSue4EAFpO9jfl4KBBtp0OJG58VEjRJ+MQ4XIJ6fFBCY2uAQ3Ubm3T2qUntGtJaBv5qMje/YlgJG+2xPiqUpcCNLjcHmbb/FTApVMlnabkt5DrfbyVOiiDnHSyxuLOt71TmdHclwN77kW2Cv6FpYBYADe128gl57ar0jcr+Hs7ABxsPHqVXdpHfeHNudIP5/mVFriAwsddwPM7beCi9zrvcWMcTvY329nvXJPLWIVyAx4AsANj49LKkwscRZxNt9vBSOLX84xfnYO3HmfrU8cneDXNBJ5Hr7faqpUJ2DsiAbAkkb/K9iotkcGhrid/EbgE3V/LEezuQA3vFw5HdY3SRcdOZ2VqztP0XULtLxq/G5gA/BQDWNuS7uk2F7XB96tnOHeBIsLW3I2SWpc9hd3iLW5bclOpRpVLWlzgDe23wUlhE3U53eF9uiovl0NO99Ow7v8APyVSloJqyLVqc7wBF1rjx2vxCl7xjjdiOeMHS1wbqHJVCZJBpBvtbbcb+fuVnVUhpZiQyxbz9nUctlkaRg7Nup9wR8/2spy4/d+SmSuSNwhHC9xBNgTY2HX3K6ZES2+kW36bk+CmjIDixgBDRzFrhQknjZctdbUN9+SxjcpmVR0UYA7oNgSLjluqEwDXEtcdPVY2rzHRU4N5hpvY79eqxsWY24i4tZKNJIsL7keBW9OmvPxS57dRSJ1tmZKyKMaNZPeG55BY+um7Rli/YcgR1uOqyMNFNMzW255E239qxOKNDS5kgtbn438leaxWOFK3m9uVg15aAWAEXsCXAWVzH3rvY23jq29pv42VpT3YS0PFnm4sTsPb+ZXceprHN1g9QbWJsqTLqXTS7SxwNySL+AvurhhAt3gLO2IN1axlzd290E+3n0+hXPaG9rsFhfyVJ+SJV2uIu0Af3wJ81U09me9Yk72HQqnqc1gcOl7aen2tZVQ4ObuevK1zuinPqiQ1hIc+4/vTa11APG1ifj8FEOBaGgNsSL90GxUjy53dNtrjY293vTR4VCe002BuTyIKjY6rFpAG2wUAQ4BgfcnoDyUzrAHUQTbbnYoKco1NLWl3M2t1VCZz2hzQCbHqDuFWkJuXBg6EH2+1W0khb3yb6hzc3b3K9YRMra4cblxaB1urCta0tAJ3JNgTYEq+kNyTp0g8xe5AVlWABh1ajtewPT7FbU8qT4Yg37RznhrbmzRr9qpvedIjIJdvcg2HJQlcXHS99oxvqHUdPo+1lPHFJK4G+rVbkdN11MZ8aQLmuFiCDs1w6i4+3zqAhcdrlxtYAb7g7qq2JrZBpGkixdcG3l7/AIKLo5ZLPY1rCRpLQLki+39Pgq9y0RMKTQyNrnPa42OogeP0qYtc5l2R/jNOnV+KArmGkkeGuLi0A2PM3Pu5q8gwxznlrgQDsbXO56jw+3ui14hNaTK2p6S5aGgadNjvzsbjdZajo2l4cG2J8fb0VSloTZrnOIFrb7n51k4Io4m33tzG/wA65MmSZbVrpCKPQ22lwuSNhfor6ko/WXAyEdmwXLvAeAUtNC+pmAY0g2u6/h4/bwUKyR1ZIzBMMBZGz9dkbYcuazrX/dK0btOoRr61+LOGHUQMdPDbU5u2ry9qkNNHTaWNbz22N9vP61dGCkw2nFHFGAY9rHY+dj4+1Wb5HOLu0O9vG5Ci1tzy0m2o7avP9JkvG6kyNfCYzuDYct7dVlGZAx2nLJI2Bj7ggtNzZdnfU4SIO37EMfe/yBy+xU0OLUVS8NbTlxdy7i9OestM+Hg16StYc9ossY8KcumkqZA612EWv4i/st8FttHlV8eFxtY58T2sAs02P25rYIq5xilc2nI7I2Acdzt5KrPXTx05tTO1OG4aLk/a6xnPNm9ccw1ZuWJ6iIzesv17XDXfmKlGS2zgxzO16nd7pfe5CqsnzS2oMkFO4xudy0HVZZeCqxxzmyS0cjXfKs5nLy5qJyWj1W7NrKlyZTwFkjIWfghaz2722WRlwiEEufTMF9gfBXBqcWkJDIdDTa+rcnwKrtZiUtM9r2hpIte4381lbJM+qYxzDHHBadkZM0ZBdcNcNt1NJhdI4FgdGG2sLdNt/wAyrVuG4rV0opy9sZaOeq91ajLmICn7F1WxxvubH47JGTjW1/dyx33l4HrbNHGwyBxdq2BPwUz8uYLh8hqZHRi7g75NrED+b47rIUWVpYAWmre4uuSN9lWqMrNqGdnLVvcD0A5pOSJ8y1rOSI1EoUlJg1RD2sEbZHFpbq5mxXBeLWUMSxbHu1wjDyWNFjZtt16Ew/L0OHRCOEusGgEnxsFcvwiicLvhYb7XIvdXwdV7i/dDHP037TSa3l43bw8zU54H3Nfpdyd0srqj4bZikmcyalMbW93UQbE9V69GD0FrGmi5A7BQGF4cCAKZm/M6diuv/F7/ACcf+D4fWZeUZ+F2NSNDmUxadzcH6VRfw0zZGIooKScsILnA2IG3h48160GH4c15Pq7bgbHQqjaKjaC5tO0kd6wb1Uf4vk+Sf8Gwx4mXkmLh1nCGRrDRvID9TTpJPtPu+lZOnyDmzvyOw2YlxPM7X8l6i9Uo9ZIpgTt+IqnY04Ib6sweYaq29q3t6LV9k4aesvOmA5HzAamKSelNmC9/kkH+b863ujwrHKcCndQRiIgNBL76R4eGy6kaekF7U7Bz/F69VO3s47kxMABJ3A+3Vc9+ttknl1Y+kx4vsw5gMuYlAbxtMl/khrLC/XmqBynmeSSU0PZ0l/xrFxNuY9q6w6Zjm3ZG0DptsjZGgbObb2b36qn7TaG0YqxGnJBw4x6okD6jEpL3/EjDdvp8Fcu4TGaQzTVdU+4AsXbe3ddScS5rd7nqqbiQO88m/uUT1mX0lWemxW8w5/ScM/VXh7I7WcCBfYG4uVc/paxGoFS51nHYgP2st37S5Gkk+2yi57eR58zZUnqcs87TGDHWNRDWKPh7hsB1yNa4nbffZWlRwnypUzdrJRRF3K5aL3PW63HUR1u3qVLIXXuCLnzURnyb3EpnFSfMQ1RnDHKrCP6wp7AgW0ArZMKphgtO2noZRHG0WawM2VYhx0hwtsokg8iARfa6ic2SfMrRjpHiIXf3VrS0fhxtsbC11ZTQw1Tu0qIw8nxUwAc61xt4BAXbDqN7AfzKs3tbzKYpWviEvqNHq/sWO48kFHSN/Cdg3UTcbKcvDbDvc7eF0Y/ewI8vYq90raSOpKdvKBg26DZSGmiYQRTx+zSFWMjbDZvLr0QSBx2LbH51S3KYYLHsDgxOB0csDHE7nurmuLcOYxI+SKlIaXG51b3uuz90vs423G6oz00Tog7Rvzva30rbDmvi4jwXrW/2ocLfkmOle15ZbUQNI3VSmytAZXF8TiWtLr8hey6JikMbXAaWgg9eqxM5jYCHlul+5Njfnt+b4L1KZZtHLjtirE6iGIosuQawyGJtyQLkdL7WXQcDweLD4G91uq3OyssGioI42PfIy4FyCL6SCss7EqJg70waRy081xdVltb4Y8OjDSKxtLjADaN5vtfwusNhzS6Et1EC52+f61VxfHKWOAudKbWI8vHp7FSwh/a0+pxDdW/PkFwWrMV3LtomHdc5ouDfu3CxOOOd6s9ha3XtcPNmkXFwT022WWe5naEWG3LZa5mqfTSvYDfURcOvYi+/Lrv8LqenjuyQ0yTEVc7x6UVLyGEte7vFoBsXHfn7brluMG+JT921nWsulYvK6Qy2k09WsO1vGx9i5vjZacSl0sDbWBHmvrOj4nT5D2tPdO/qsERF3vFEREBTw/rrP8IfSpFPDftWWtfUOftREtzznqbgVALEAne5628/etJW650IGE0QaTZwDvhtZaUq18L28iIisqIiICIiAiIgzOBsJY58ji1hIAsefO6scTDxWObIW9LFtrEeKvMDfpLmsBvY3Nu6PaeissQL+2s9oba9gPaikfadQyKwy0Ie4cwLWOxN1t8MMT2h72tAAAJva/X8651kqSop6HuXZ3dW19z5hbe2aQtdGZBYd69r6Xb3uuHJWd8PoukyROONwzpbQs/CMbcAm5VzBJRsbpuAHAX9tuXsWusmPZ3E4JvY3FhZXDZGxsD3vaC7luPmWNqbdtb6Zv7oQQsc6NzrtNnXG4F+g+3NU5MSa86mEEOFgDzCwRrIm3Y6RofvfYn2+xUW4pDG4OdNG0C9wTf3qPdQmc+mfbVEljmixYQRq8L7fmVVtaNbmkssy5Hnud/byWvDGKIAvModou1xttyvuqL8bpD2kzHbc2gn8X8oAXKe6iVffxERuWxzV/aizZb6TYN8fNWj3Ok1nTrNwLh24/o/OsN93qbQQADY89x8VbTZlp4nAvdoDrXF7nyHzK9cWvCl+prrmWd7aQOkA2cLW1C/23VB7b3LiLXubc/YsQMyNc8XYGAdSee+xVOTMIsZAIwBck6gbfAK8V0ynPSY8s4zURZzQOZbc3vbkpZGlxds0gkm3QC5t+ZYhuL9sA9sgIt0N9X22Un3SqHXLdTBytp5+fmnqe9rpkJC59g6MAEW581PE0jSwutt3jdYmSsqHjutc+1rFrfFTM9dqGkNY9t9tWnp1PuKbhHdueGRlbEGESabg87WuVQeWtdvJcm1z0tdU24bXyuuIZSX7i58OYt06KV+E1JLXvYG6ern2sfBJsamedI+sQMfqsDdwbsfPkVM6eJwDXSC3O17g7HkVatwap0uLuz7xDNnb29tlA0Zc8B9REGg3AB+SN+SiLImLfJXbUNf2bW3LT16mymfI2zSGkW3PW6pNpmMdd1XcuG+ll1JqjYRH27rv2sW7jfkp7lYifVVEhY/bffcu8VWFU8aWsIu022HzqLcME41Pc89CAdlVbQQRk/gj8nc6j86j7mlazCjrDX3JJABI2HiqsZFrCS45G1uSp2MWxjY7e1tyRv/ADqVpkkfpY24cLvs0XUTK0QvQG7HWbv6dfmUTT3e2HSbv7rT4k7fnXVcoZVy+7B6eTE8IE0kjbueXG4v1V9Nw/ycKmOspZqiJ9O4Sdi46mm3Q3+2yznLX5rd0MXJi2CcIspmuqyJKyUXcBbU5250jyC86554nZkzVXy+uVb2UzzeOJpOlo/8SzPHDG58XzVNROleI6MhkbC/k47uJF/guZTlhdpY46WCwvufm2XZgxR2xe3l4fV9RN8k46+I8pe0sXEEl17tPIeeypoi6XHrQiLYeHeUH8QM+ZfyQzFaLDDjuJU+H+u1kzIoacSSBpke55AsASbX3tYbkIl7SkgZwe/QmzHVdpSYpxgze2WJtzqkp4Xg38mmOk8hZ/iVpn6FL/55GX/8VYn/ANwVe/ol3EzLNTnrKno58Oqhr8qcHsIjwdphf+DlrixglNh3SWNYxtx+MZB4qP6EvhMld6XFHifrVLBBhGA4jVTmedrCWFjY+6Cbu3eCbcgCSp9Vv9zy5xZ/4VM5f+0GI/8AuzIvXuCYXlr08PRvwjJGWaDDMM468JMPdHQYfC2OlbmfCBbU2NoDWmdtgbflX5CQkU8++ix6KWRM849mX0g/TGwaWSvxWtqnZcyHSHFK5pfK57Y31FnMheAbESRAX6+PA+LnEfglhecstY36JGU83ZG+9the7GcVxd0mJV1VqBZOWsc6OAtAItGbO1G4HJPB48ug+jl6HkeLYfW8bvSeqKvIPCTK0zvX5K6J0FbjNRG4g0NLEQJC4vboc4C97tb3rlnGOPeeOH/ETipjeauFvDijyPliplDMPwimc46Y2DSJHguLWvfbU5rLMBNhc3c71DN6ZHB70ssp4Pw79N/DcwYZimCtLcLz1leZxEbnfKfVYfYxuJAGp8bHON7Nazmtbxz9DozDmHA8Qzn6OXHHh1xXy9h9Oamb1TFY8PxGBgbrd21PM7RCQ3fvyg+QTXyJj5PICKLmljiw2u02NiCPiOagoVF614UenHlf0e+FmF4LwO9HzLGFcSXUzocYztijnV08jiSNVOx+8epoaS3WIw6/4Nw3XkpE8JidOnVXpC8QM1cWsL4u8XamLiTXYfUtmkw/MzTU0NRF1gMIsxkZuSGMAaDY2PI+iZcxemX+iU45DlXBsPp8B4d4TI0OpqKI0GXMHij3Blfv20jW2s27nDm1rBe3lbhRnHLGQs/YTmvOXDrDc84RQTdpU4HiFRLBDVDoC+M7EHfvNe08nNcNl6TzF6S3pE+m7mfCfR24asy1w8ypiDjS4flXCquPC8P7EAnTPKS0z2aCeza2zrXbESFKYbHxT42cLvRe4dYh6LXofYlJmDM2YdNJnTiDTtvNXSG7TR0JZc6buLQWkgBxDS57nPGwZaoaf9Di9HuvzXmSKFvH7iph7qPCMPu10uXMKf8AKml37ryRe3V4Y38RxVjT1nowfoezX1mCYvhnGnj3TsdHFPENWAZamOxcCL9rK3cbHXtb8Dc34nl3gZ6X3pzYtmDjJl7L82eat1f6tiVbLjVBSmGXQHtibFPPGWxhrhpDW6QNhyKJdb/Q/KurwXgj6VXECcPkfSZG7Fk0jjeSaRlU4jXzuSG33v3hzXhpfRat4a5o9Cf0AuJmU+MD8IwnPfFPFKajw/A48SiqKkUbezbI53ZFzDpb2rjpLgLtBIJsvnSkonjUCIihUXqr9Dg4LO4oekRhub8aijiylw4b982N1c7R2MfY3dAwk7AmRur2ROXB+D/C7HONHEjAuGWXK/DKLEMdqRTRT4jVsp4I+pJc4i5sDZrbucdgCSvXfpP8YuGfo2cIJvQl9GrFIsUlqXX4h5siIviNTa0lIwjmNg11iQ1o7Pcl5Ex80x83mH0nOK7OOHH3PHFGAOFLjmKyPow69/VYwIoCQeRMcbCR0JIXMERQh7q/QrP9+uNX/wBT2r+leFV7q/QrP9+uNX/1Pav6V4VU+i0+IERFCoiLrfon8KqTjT6Q2SOHmJ1NLBh1fikcuIOqXsax1LF+Eljs4jUXtYWAC5u7kUHXOLPoicOuETfR5wvMeYsxsx3ioyjqMz0ZkgDcMgmkhY50B7O4cO2Ng8PF43brcsv8EODHo1foitNwP4h5fgzbkPFBDhtBJmLs5nxurIGdjO8NYyNzxPqjHdsA6/MLnHp+8dW8TfS0xnH8uVEcmE5JnhwPBrEmIto3nU4DbYzdpuOYA35LZv0TbPmTs3+kXlziJwwz5geONkythrpavBcSjqvVa6GSUkOdE5zWvAMZte+ynhbhkeC3CnGeCX6KJlnhnjM1TOMGzPJHQz1DnOdNQuppHUzg527h2RYPAFpHRcH9ML/zpOKX/tRX/wDeleleE/pMv9Kf9EB4IZ7r8iUuXcUw5sWEVssNa6odiDooJiJnXYwNN3OsADYEAk2Cv/SH4x+gXhPHPPWGZ79DvHcczDS47VxYliUOd66BlXOJCHSiNsgawOO+kCwT0Txp8+l7n9NP/wAyj0U/8RVH/dxLWv09P0N//wCYbzH/APD/AIh/rV0b9EUxTJ+N+i96NuLcP8ry5by3VYdVyYZhMtY+qfR05ZFojdM+7nkDqSSiNcS+e6IihUREQF3bhpgTcGwCGSWNwnqPw8niCQLN8rC3vuuS5MwVuO5hpqOVmqFh7WYeLG9PYTYHyK9E0VPFAwiwFjtbf3W9y832hl1EY4e57Hwbmc0/dC8YxrR59fG6rFh0EA8h3QpI45A3nqaPHpdTHUS1jHAuuL+xeQ+giEwd3A4Am4upHOa0c7uIsp2NszU8HlsR8VK4i7buF+u29lCUDI7U0Ehv59+ik0vF3zOGoDoOn9Ki43tIzmNhccgVINEbWseTfe2obqYQg8Na3VcuPMX5KR0to9DOQIO528fzWURrBPeboPLewCoSBrjqA1BxsSfH+nb4qYjklHVq3De8ByP4vW/zqSUOa+92g3AshbIxto5AW+J3F/b9uSo6wyUl+4BA8bE81eIV2mlkZp3cTpN+Xgqb2ySXkO+4OlvIeQ8VK52tromRb38b89uV1Bzi2PSw8vkgGx+1voV4QSGQN5OcWm+k9VFoDhYAjpyuQpAXuBY8Xv8AJaeY+3NVxG6KEPFtYAF72PIkKUJWN1ktl7r9rtvz25qrCBqLOp/GKpEubIbvGoPNyDy2srmHRJI0gudYXGne6KzxHK8w6HWWN6O6ed/qWjcds0sosNpskUrwDM1tVXuYNwwH8Gz2uIv5ADxXRzU0GXMErczYkCKWhhMsh6uJvpa2/UkgDzIXAMJyxmPibmObHsTheyCrm7eWVwIDgbWY3mdIFgPIBd/TUisd9vDx+vy2tEYcfMywGWMl43m+qEeG0uiG4DpXDut+teieH/BbDcvNFbPKXuZ33SSN3HLl5rZsmZPo8v0LYYqcRMjZsXcm+26ydXjFzHSUh007AQAB8o+JPxW1snfG7eHNiwVwzxzPzUqqohignoqGNzYoxpB6vJPU/mUtDRSSvDQ495wYR425hW8JadI7pdp1OadxfwWXkrosAw+fFZiD6uw9mxx+XIeQF1lWs5J58N727I4Y7OWKQ0rYsJgm0Fl5Jt9tYtZp9iwEE0GixAa55Jte/NatVZjdPVvrMRge0F3aOIINgedx4XtuL8ltWBGirYo6umkjlE3yH+Xj7UvWZ5RjtWPhbdlzDxUBk8byWW2WTxXUHFu9mW5dVcYNTtpqdjdRAA6rHYxXRGR79ezBqJHRvit9RSkR82Mz3X38lDD4RLMXyMIazYE8reSqVlQyVxdG4ObGDG0DxUsNSOwdJCAOQab7W8fpWMqJS+Z1i4MjbqLrc3dQFaNeIZ2tHmZX+Hwxz1PqxaQSRJMR83zrKVTmyOBbtbax8FYYPG6lpi+V7TPUHVvcWb0G6vZXlxDDa5FyrZOIRjnu5WV31Fa5rbhkZDfMlZqjoXOcI3au8O8qdBSNEnaBlw/cnzWfpYmxM6AgblRhxxXmV82Tu4r4W2J10OA4PLWvO8TCGAn5TugXF62slrayWpmdqdIdRJO4JW057zF916s0NMbU1I4tJJtqd1PnboVpk4cA4skAezd4Ivt+ZeN1/Ve+y9keIe77P6OcOLvt5n+CsZXCzi6xebG5+hR7dx1PAAa4Ajf5W6sxPE8DuuL225N8eR+YKoe2jOzWkNuG77DwuuKY9Jd0K5eSdBNgLe9Vi4uHUeduatGPe1rtTCX23A35qox7hYPLtZI7o32+pVlK5Y+5Ngdup8R4qs35OnUL8+X0qhFbULkXve1umyqB4Fw14senmojlWVw0tbYPcd+RsosBaw2bZ1goEkOYze19z4eXsU2oNa3vX25G3tUxKJhKSdFnM5WCmbLJoJaBcmxHgApYyL6w0u3uB0spmgtbd1yCQdkmfRGkwkcTrbax53PxUwIF72eDv7Eje03N7W235fbkoG7nOaGnXa9wpNJwXNF27Ajw5b7KXtNIa0AWvufzKUg6dBG9tyTaw5c1A2D3EOJBOk7cz1CgTPDrh1r3NjdRdYBpIu0cz5qQu1iwd129qi55dt8rlt5hDSZw06nyOOkjbbz2sqMjg4XcTdviFP3nWc9zHaeRvurapk7KPSTfVckqYRClFHrlIvtcEErL0zXta3S3U4NtssXQRl8o5uO1j5/a6y0RAPM21Ha+/lus8086bU8KgALiZBa3IX5KfU0NL2nYAgG2/tUgbckOsAOV2m6jeN7e031BveA8FzytAxrnObeRunc/UFVYwkG5uXbHxUogaCXNs5jefm4eKrta1rRctLvAKsrR5S3uNJjJ32v5fzhYusZJZ9gAAdJAPhz9yyz5A2LU03Gw8+dlj6yzpLk28L9R0VqcG1kwSPBa3utCrQ00ved8rSC7yKmpezY+2wbzOoq8ZIABYjSbiyvMoWU8RbHbTYgX9iyWCV0FKQ9+m7RYb8irGZ5N26xY8/Mfm5rX8SdJTuL4pnAHazedvYuzo7dtuXH1le+jMZnxQSzmOEC7yNx12soUda2OnZ2zgRpubeP2K0upri2RpmlLHE2a1x3v02PuWOr8xVUYdFTsfMW8wN+Y2+3kuzLi9/LhxdR7ium/1mY6anZrEjW8wfYtRxvPcMRIhnJdpIGjcg2HRa7R0GNY8Q+oeWxlw2Ybmw8VncLyHBG8SyMJc65uQorhxYfKLdRlzfZjhrNbi2K4rE9lLTPbETYF5t5XW05CwWWNzDM4uI3GonfzWZZl6KFgYWgg3JBA36fmWTwinjjn1Ruad9IAV754mk1qyphmL99p5bfTtZHT6bAA8gtSzG0vl0gnU0G1/Hey2hjw6MMAs7rusVi8F4+2Ee43BtzXnzPbHLtxfbhqlM/S7syN7m+1rkeavY2ubICb6bbD7exUC2zrarEfNcq5Y0W3LrO+SSL28VlM7ncPR8KjCNBANrWF1csABD7E6gBc9FSZYG1tiLG+w5WHP2KvCdAJOkk7XPJU2iVw25NgbW2t0t9rqMZLACQQTt528VLHfUSSDcnl+YKIe0CznanEX8CpUmYhO/U4h2oj2+Ki1pY0Evdcb2Hh/SpRfS0lurc8+inDyHC1zp5ogjDo/kgXA3sOZU4cGk3IIG1rc1K57QdT72buDfbdSXAIdzPQ26J5SmkIDTcC4F/dzVnLqk1Em5J5Ecir0u1SAuB8iQrSoiLQWltjflfp0Pzq1ZhExtbODQxznX2NvEhW07DJAWkkEXvvyV0Y3l19Vz8oAdVN2JkJA0sNvjstItrlGmvOpHCUkNdcnTY7kW5KvDh8jwDpIueXgssKQXa9g2NhY8ufn7FdspmB7tPN/JWnLwr7thvuY5zLsbbvb/Cyu2UO+o8+pI8lk+wYXWtYOHM+KniaGgDd3Xlt7VnOWZW7YWUOHdnbc89wrtkAY5ulouLm5HM8lUYDc+3mpxfWHbd7k0rO1plbSVrCza4DttgFUawyP0hpdv8AOpCB0JJFhflzVyZRhtMal7Q6WQWib+dIjcpiN8Qmq5jA1uF0UYfUTXv/ADq5poocJoWtjdd7t3vtzNuR9h2UmF0XqFOayrdeqms5rXuIIHMWPQq1nqHVDiXkOsbgnZJnf3JmdR2wkkeZpCS69+ZHIeKkYTpsO8TufNSltwSL2vfko6CDaxLR1A69LKs8+Ua0z4wrDBe9Kwi/Uc1OyioWG7aZu23yb/Sq4PO++/OyNc0XNjfqVHdLHSVrYr6WwDbyCqNtcEjZS6gLvdz6qLHON79DYDoo2fcPc0MNmC48yrd7vBu4HQlVZNWgmwPkrRr2W1aGkKNytEKpe+/yB47HqgJubuIHhqUlxfdjfOx6oHtI/W7G+26JVe0kJ0gu9ode3mhLr23BPPvKj2gcS3R8ocg5TGQ8uyty6oaTXsDcvANiO8khb1aLWtfUVTc4N71gfHvdFJJpkj07N/6ybNKrmC977+JeVKb37x9g1FUzIyMEXj7uxGropDPFfS5zDbrqRMK1z8hxFiLC5PJSmTQbEtNz5/WqRrKQNt2jGkDq5SfdCmaHXmiA5+7mp1s0r6iwkh8YaVN2jHWIkjJtssdJjGHtGp1RGQBysrZ+Z8Hju018DT1BI8E7LT4hPHqzZeNQDXx7bW8Lf0IH3fpc5vs03C1s55y9A43xWlcD4EfBWsvEfLkQt91YrXPyWk3WkYr+kSrNqx5lt73NLd3s23Hd5fYqDSCNJLSbctO/tutDfxXy0CD90dh3t2X2Gyx0vHLK0MwaayRxubWjt9uSvXps1vFZZ2z4qfatEfi6aHaD3ze4Fxp5KOkMF9W3M90brkNX6QGXmtcI5JnW22buVjJfSJw4h7mUlS4AgWcRuPGy2joc8/7WVut6ePN4dv190u1vIPSw39326pHr1aruF/Gy4BUekO892Kic4C/M+WysZPSGxQjQMPBGnnq35clePZmefRnPtLpo47no6SRpH64WnychljsDve/5dl5en485lmvanijJ22JO1vrVpUcbM2SECN7A0eI6rSPZWefLKfavTR4mfyeqPWIxdxda427539yHEKO4L5Yu8NiXc15Hl4sZvlv/AF7pBFgPD2KxfxEza9xd91HAk32FlpHsjJ6zDOfbGD5T/f4vYTsWw8Aj1iEbbAEFUH5hwtl7VcRA27pGy8eyZ4zRIABi0zNPLSVYVGO4xVEmfEZ33N7F5V6+yJ9bM7e2ccfZrL2VLnDA4mgur2i/LU8C32Cx83EXLMMoa/EYWu8HTNO/gd/NeOzU1LgQ6okIOxBcd1IZHl2ovcXXvcne61r7IrHmzKfbU+lP1euani3k+F1n4nTX6d8He/ksRUcccosNjWMAvYXaTv16fa68torx7Jwx5mVJ9tZfSsPS1Rx8yzGTHE55LRcWYLEeO5VhN6Q2EMLexjme08xpAt8688Irx7L6ePMM7e2OonxqPwd2l9IyN7QI6GVruW7th7dj9rLG1vpCVszHMioHEcm9o6/TntbZcbRaV9ndNXxVnb2p1Vv92vwh0Cq4v43VNc0s0XcTsbgjp7PcfesZ+mRjxc7XLqadwAADf27+a1JFvXp8VfEMLdbntO5tLoUGf82yQxyMrHNZK0hrWOBcXdLm2w26KMuaM01DQJqt7dTu81sptbx2HNa7hwDBHMaq2oNLmgbkAW3587g+8rYaWmj7O7mEjmN7LkyUpWeIejgyZMtebyzGB1NdUzxiWolkAcS9us3LfG3U7nquwYA5zaJhiqWyt0huv8vouVYNCWS2ZbvjWbOtd1/5l0vLzjHRRNcbnSBe1vYfh868j2hG6voOhiaxyyDw4P0tHLmeVvetTzQe2e20TT3SHF2kHc7WJ3vcHlfZbVLp1ucLb8vNaVmerD4hFo0ua9zXO8eXLw5rj6Ov+Y6s06q0iqdG+9pmhsnINZcavoHx6fHnuOhoxKWzy4k3dc3t5LoNWW6S97fl7udfnYcwPhb3LQcw6ziT3OaRfcEjmvpul+0+S9o81/FjERF3vHEREBVIN54wBfvj6VTVWm/siLe3fH0oN0zw17cIogBsRc7EfzeC0ZbtntwGHUEZdqI3HlstJVa+E28yIiKyBERAREQEREGWwbtZXhjZQ1jGm9/O+3l/QqFXQVTp3uEYJcSSBYAfOr/LcTnlxALmm+w5hw/pCzBpWU92zAAHa/U+aibREs9WidwxeB19dhUVxFK1mr5beY62A9oWbGaK54NOIZwGjUTawd7Odv5ldNFNLG2FrALstcDrYj42U1PRRSP1waQbgXBFv5lS1azy6MeTN9msrWHF8XkDZIaZzALk6iNxz9quTV4lMG3ie1p2IvYDb+e6v4qOJzSXBpII2JFtleMbRgN7QBpGwudx5rCZj0ehjxZLR8VmuNgxiSMRySEEEag8jUet/nVSnw/FJw4STtDL2AFwLezxWflEUBElwXNFiT8351FsrLOtcNNzy2uqzbbSvTRXzMsa7B6uVvZvrA4OsGjRb5/tzUrMvyAtaKp7mjn+KSduQ5eKvxMyQWcxzhuWkbc7Ko6pMZ0N0kC9zq5jpy9yp3S29zj8rFmXezD3Pq5AB+UbgfAqMmXqcMce1e+177391lfiZ5u46QfPdTSB8elvbNby6WCdyfc49eGOiwnD2kxmO7W3ABcb29/u/nVw7C8JcWhlNa25I2HtVb1U3AMwfY7hu425e+yqRUoYN3vdfu2aeaTbaa44rxpUipKKFxc2FpsLEEbjn16XVxHKGPPZQR2G9i3bffw57qiYBp0tZI0nZ4Fhcfb86qRwvDzI6HunYEnmVXborx4J55d9mjncNNvht9ChHNM2IaXbPG3mbcrX3OwVVrGuIaWsBab7nYlVGVfZO3awlgIDR9ChaI53Mqbtcu8TyGjmeVuX86lEVS5tnNLieVzc/Qrs1jSwgSDVYA7W6bq1dWMjcWsmdzvY7AJEyT2xPlSNJOe6YWgiz73PPwtdTmhDWOj7jXv7zjc36cvd+ZVX1UYa69i0NuT0JHL7eapT1gcXi2+41HkftZJ2fD6sdXxtgYdTmgWsNI3+ZQwels55kkc4OII2A0gfzCytKrETLN2WkED5d+fsurk1bYmNpxYEtvfwuf6FOvVz90TaV/WYmyItghBdYadQAve6tpcZqI9bX3cy1yDYexWglifdwc0aTtf4/wA6tqyzYzoOlxuSb2sreis3nztm6OqhqohIYmhzbt+Ubj3LLwQsmljhheNbndALH7ea07C3yDa52Ada3L7b/MtvydSPxHHaKG5DhJqJv0Bvv0WVvm6MWT4eXZKF/YxQx2FmtAIKhUyESXikt5DkfaD0VKoD2G97W2uCqdHGaiqax7y8E2JsuKI3OkfV5j4tUskOb6ureNLpCLOHMAm+roBz9vJaE8lziS4m55k3XauP+AmknbXsuQHFt3dN7fUuJr3cFu7HD57qKduawiItWIiIgIiICIiApmPfG7XG9zXbi7TY781KiAiIgIiICIiAiIgIiICIiAiIgIiICIiAiIgIiICIiAiIgIiICIiAiK6wugkxTEafD4jZ08gZfwHU/BRM6jcpiJtOodW4R4D6rhr8Unae0rjpYDtZouGn4kn2ELp8UbXNEhJLiLB3le42+xWIwujgoaOGipzobHGxrQOVtv5lmIG7Brm3IaASeRC+dz5JyXmz7TpsMYMVaR6Kpd3tPMEchzUzCLtDmgbEGx5+SltqP5IUzN7Xvax5hYOhDcgsbc3J5qR4JBGoXtax5FIw4yOc5ttyLk+9S3Ej/wAk+B8EErXjezgA0WAdvupWOuQ+40k3sCLDz+n7bKYmN92/jtaWhoNr/a6ov0tZqZYarM8gdyVaEJ3vDQCwMG9xdxI9qtpS0NEZIJJttbYc/P7fBRldIGtbLqLbeIVsZAQCSS8GwPJXiNKppCGC2locflEDn06fb4lU3u1SEhthbYCwAKOsdYNhc2AG9h4X8VIWiO2q4ubADxVoE0bnB+hxda4PIWNh4+PNRIaZHG+nTcgOF7ezkoS6mOdp1X32P5knlc1vaNjaNIuTf5lMIlMyVodbUH+IA5nojC86CCXde4eX22UrmkjU08rE/wAyqR2JDd+dyfDyClXlXijbIAGv8nd88xtceX82yymHUj5ZxGx3f6WFgbLHRCMyNYRpDieu/gVteD07KWA1coBbGLgdbrSldy58t+2OGJzXhVPjbqHAZww09M9lTMzYB0gNmXuOQuT7/JZ/CcJjw6GKGKGzIwGhrWiwsLczfbYfD2LGQ08k9U6d7bOLnB3nc8/NZWSrtG6Bhfr0kne1gOQHuXV3cvPtGk2IVsTGSU8L+6wa3ObzJWOAnmYGay7S0MAYORO5N/Z71Re7UTBI3U8hjX+PPkr6mpnTHTpa49m5wHKxJVe6ZlEREQyOC0YqJS1oLGh9gW7AtHLcb+K0niBmIYzijMGom3pKB5s0gWe/q8dea27OmLNyvlk0lLUsjxGsj7NljYtZyLh9HtK49hkE9KfXaiR9Y9w3Dtyyx39y6Yp2R2uacndbbNR0dNUNdRyh8jdILLPIIB2IAHlfn71ueVcLiog0RR6Qw6eRAP5vgtYoGNlk7cMY18drOA5gnf7eS6DgEMZhL+0FmX1aj59PHZREzMxCZ7Y+KV7iGYafDsMZLbs3Sv7KPWLX9y1CsxqLEXspo4wZJXFp1XAAA3JNrHbpy2Wr8Qc94jU45G7AY4nQYYDFrcLhzjzI8bBZDL9TUOomYpM1zpqmTcvdcNDeYA8yF2XwxNYtLjr1HxzSG3+usjZFSGUznR+u7Eu9p6X5rFw1UL6x00zyY43XAB1E+5Y+pxCOCGNjDaWoDg2Qb2HIny/nUMJraan7WWoeHWGljXm97DxPVRSkTG1L5OdN5gxJs4AaHXH4u+35leRyMqy3QAQ9xIJ2NvzKxwOmaIDNsHlov4C43V5hcgmrHvc8NabCKM87DmVaaRK1L6bBhsBY3du3QW5rB8Q8602U8PZTFx9ZrQ7QGi5Y0Dcn28gs/VV1NhWHy4hVSCOKFpfI48gAvNmd8zSZrzDUYo4nsr6IW+DBy+v3rm6nJ7uvbHmXrezum9/k77xxH6yry5mqKurjdAXlrrl8MmkNBsORG7t7mx58rLbMNwOKScmnghiPL8GzRdvnbmsJk/AoGyx1c7XNk0gEG+xIv/mlo+K6lQU1NDEA1jb23IXzmfVp7cfh9LfLGKu58sJBlqJguWNuPEbfBXUuAsO+jcDc22v4rMSztiGzdiFYz4qIydTuZ38Fn7twe+tLDPy5GH7i1xc2KpSYCB3ww6TzAFlnI8WhftYXHzK5kqYCwkgGw+Cds+p72Wpuwksa03IFh3TuPBWrmPgdpe21uRA5LbajspGtaxo57BY+ehcQXabhxuTbkq92vLWtt8SwjJnXBsbgWaL81Fkrg03bv5Dy6/FTVFI5j3FoIA8D0VJkz3EgjvOHTorxMSvtUZfUSAOXMk81U1XF2u03N+XM8wVRaAADvsefiVNrIN2nui1/DqpnnwKhe7VyI1ACw8fcpnAm1we50upBLpAjYSSTYE8rfWmt7HW3IA6lQhM6Qht23+Tbxsfehf2lnE78wHHb5lC4eABYAXttz+351AXBLTbkCb9E4FRoIYA9zTc7X6eaiS4ar7O33B5jlv8AMqYe29nO2Pgo9q4ua4Otp2HuRG0ZAQ02dpsAW2HLZWEnygS51r258z8OSupZdLQADe1j7fJUIu+7cAn51aJ1G1tb8L6jgIi1CxOxB1WseZ58v51dyggF7Gl24vy29/VSUjbDW8XAFzur1zYxHraADbmN/tsua07nctY4hasaWjvyEWPO9x7lXjdALtvpI2Nwbe74e1UtLS4DUQ3nb83kqczmlxLNhzA+lZymOVw6RgibpIHQ2JNttiqTp3aba3X368/qVAh0habnfY7/AG8VP2TIw3W6179eSmIJlGSdxfpffkbg9NlAxPLXDTyFiSfiqU08DQ7S46gBe52spDWSavwdi1xIIWtcU+WVs1YUXuEMhJfYEbhQlrZGNdoYCW362BVQwlxFgXF2/JBh8rwS46WuIb5nfmuitKx5c181pnhharF53TOgfyJN9PIe1W+momAMULnA90d7ce03WWbg8Tpt2k9ADy8CVnoMNjYy4Y3x5fMuib1r4cnN55lpEeT3zu7Sq79rki2xJHz8vtyWRGVIYLMLQBZoIABuOq3FlMxrrggHoqBj1zHum2/s3Ue+tPlHZDF0OE0sLA0Ms0HujnZZGOlbs0MAAHI779fpVwYdLQCL7qSVwiF3i9jz6+SytMzLSIiI4YjEXHU5pO53JB+j4qTDSGDUY2nz3WPra9hn0Ai5Okdfd8yymHWLXE2Lrc1trUKstDM2SRrA3mb2vtyU+KRaKQkOPeJ8feqOGU/aStcXE2uCD4K+xiO8B3JsdgubPrxDTBvu20HlNIxmp1nXdvvbx6K5s7S1rXEgdPr9ioPaz1h7Xd0vItvtsp4ySXNvZzRew3LiVjPL0vqvY9rO6H+92+dVmlzW6xZ2/PT+ZW8R7rdUgBbtYjc+SuG3e67Hc/FRHCJ1K4YS0/Ju5m5sOfgovHLvAh3I8r+5SxXA1ar36X3BumkNuY36mlxG4RRUYGhgaGgFu5sTuo2bJt8oHnfl7fpUI9g38XpyU9nMfs7rb3EoDSez2BG5I6EqDmnZwIa2/sIUBd2zt3B2w6Dnso/KLedrWIHIFBEi7NIcTzHe8PioSsGlziDq25Hmo6G7WcSBuAOvjv7lLqBbY3IP2t8ybFJ0Wg2DLnr5qo1jC0Oe0fXy+26nYQL9y4ty6XSzgbjwJA8bqdoRbG6wLgLgd65UzWRtB8BvbnY+SkOok3PM7W8FBwcPkE77qqU5cLva3Y9Nr2QBwAIDtIHMnn9vrQXa5wa0CxvvyuoEFpNnA3cP50IACbO02v08VF5s06tVreO/t+Knae8W8gOgRrA52l5vc2t5+KCrDpcTJN3WMs4i2xPgFNhVFLjWIDEZtRhhd+DDr21dBbqFQqxLUzxYTRu1Oe/S+x+32C2jChDRVFPhsFrM3PiT4rWle6YpHqXt7qk29VPEcBxWRjpQ1oiZvpDunlfktYLezNy0Xv8Ab+hdek1yUcjSAbsNtlyaZrmPka5rm2J9y6et6auDt7fVxdH1Ns/d3eiVxYWXcy/sJHzdVTJfYtOkgm/Tf5lPq1WLbAgG3gqZ0lwJ1e77eK4Y4drZTVUzQPwrQCOpVN+IUDBd8zB43cvHU/E7N8zr/dSVu9xaRwNul7EXVvPn/M9S0iauc64IuXOJHvJXqR7IyesvHn2vgjxEvZLsaoeZmaAN3AkCw8d1QlzTg0I0vr4Wki41SAXC8XS5nx6YaX4nNa1rB3L2dQqMmOYtLfXWyEnmRYE/D2LSvsefWzK3tnH/ALay9lOz9lfS4OxikvezbSi5KxU/EzLlMAXYjESXaTY3tvt1XkP1+u/uyf8AjCqbppnCzpXkEAWLjyWlfY9I82Zz7an0p+r1o7i5ldkXaCsB6huk3O30rHy8dMqwl1pXOtuL2H0leWbnxUFpHsnFHmVJ9s5J8Vh6ZquP+WoyGxa3b9C2/Pbx8fmWLf6RmG6n6KWS1+6ST9SxGIei3j+WPRub6RPEDM1FlqPGqqCnyjgFVEXV2YY3Ob21RGNQMUMcbtYeWkOFh3dbC7iK0j2Xgj0Z29r9Rv0dzn9IoPcRHQFotz1Xv8yx1R6QWJ3tBTNNuRLbj6Vx1FpHs/p4/wBrKfanVT/u/SHTp+O2ZJr2Gm9gBt9NlYycZszysDTKRY3JFt/mXP0WkdJgj/bDP9v6mf8AfLb5eKObJBtXva4kkkEj7c1aVfEDNNW1zXYnK3ULEteb+1a2i0jBjjxWGc9VnnzefzZKTMmOyiz8VqSCbnvnmpXY9jDueITe3Useit2Vj0ZTlvPmZXAxCuAIFVJY8+8pDU1BFjPJbn8oqkitqFdyn7WU85HfEqTmiIgREUgiIgIiICIiAiIgn/BaT8onp7VFrYSG6nuBN77beSpqZu3etcjxGyI0qCFj2OMbjqaeRtuPrUr4tGnUediSNwAeXv5qaNzbBjmHY3Hmfgr6i7E1LN9Wrnezbb29u/h7/ZPCm5iVgKeVzS5oDgHaLg7XUfU6m1xE435W3v7PFZykkpZgwyRCZzALvAJ7x58/b/Rss9SRwkCLsALHV+L4/wBKxvk7PR0YsU5PX9GlR4XXSa7QEFguQdr+xXLcuYo46RCNRJAF9yfLxXTKWkw1tj2TLu5XHN1/m/nWy4PR0HaBgp4Xan6h3G7b/XzXPfqprG4h206CJ+1ZySHh5jksLZTGQXGwGnktiwjgNmzFIWz6o4w63dPO3j9Oy7eaalgpWhkLduQt5roWWDG/D2PMLG90A90XK5/23JadRw6J9n4qRudy4Lhvo+Ym17TPiIGwDixpBdYC1/h9K2nD+BEbSGy1MrrC17bWK7aH25AX8gheQ7c8+SxtNp5mXRjmKcVjTi+L8NIcsU4qKZjnnUHXcd3E9Ofh5hRwphgijicQSxukOaNufh0XQc9gy4Y4FwG4tf2j7eK57RteyHQOyLh+K0BrR0sOvTzXl9XMzM129zop7qRMrmoOlpeGAAi/mVoeaauHQZHQSxgjfU090XtexHvNr/Mt4mcTC4yNLtIJLT9iufZgjhEjo42gNbsN7m+552B8rG6joa/Fy16m2qtTncJInP020GzDyAHh03Flo+Oxlle86SGu3Fze/mt6mjtdwcBobY6vx7CxdyWk5gLjVBvaNe0bC1rtPUbL6HpvtPlOvj4NyxSIi73kCIiAq9EQKyAkXHaN+lUFdYZf7oU+kkHtByv+ZBtOfhoho47ncAkE/JNlpi3PiHuaPa2hpFuXNaYq18L5PtSIiKygogX2UEQEREBERBmMv1MsD3iN5FyLDoTustV1D6mUAlzDquNNvzrFZdaDK7TYSahYkXt7B7ystUOEM8b2R65Y7Ahuxb+ZUtOlax3Wlf0+FYhJA1wjk1+LW2Hs9qv6TCakvF2P5AhuoA9NvgqlHVVRgY3Tc21De5v5jr7N1dQySaiDIxrXtAJBGppPIXXNaZl62LFjjWkkOEVLCS2JjbnUCX7cuRVSPD5w7SaiNwediAe7yuouMgGhrogDsSbk/UpGuLzYPbzudIIv7LKsw6I7Y40uDSxtOj1prtIIJt0HW/uKg2GmZJ3ql77i4IAsRbwVqHVge15ezV+N3OvU7+5TMiOoTRulu4Eghot7Le1RCdxvcK3Y0MbGXMjH69Vidyd/gpgylc8Njgc8gXc2/L2BUGQPdqcRP1cDfYbWACn9Uey+lhBYPkl502sD/QnGk7n5KzGRMIMEbX28TuFcetPLWtbFGTewsOp5f0K3ipyWlwija93IOduPGyiTII/ksa4O67gHexO/s5KstK7iCTEHAjVPGx3M2HIeJR9U8t7Rj9Qsdx0Kpuhe/S4via8XLgI9tzuB479VNGGuaC6SRoG/LqfCymIV7rKgqZZGiQuL7gDltY7e9VXvfI86r2G+kD5Q3+3uVG4Jax7yx1zYEi56A/Nf3qU6AXHsS7ldxcbE/wBKRpbulcOqXOID4wwbDpy6HmpmuMxc5zmGxsOWxv4qg4M5uYARtdp2HzoDLsG97Tc3B8D7T57JrZ3THlXdHG1rv64A30kA32uqT47HSXawRa7Wkdee6g2epYfwcgDdRJAAPXw6De/vVWNxeQ6aYl7t7Fuw35KZTGrSnZCI4+0druASQ4b2t4fBUJtLI3aWkn5ILjYE35e1XD4ZS0M1SO1HU4W6X+bkrWsZI2nLmMGzd223O/PrdUlf0a9GYpq0x3sdVxt1ustNEXPYSQ3QBe4vtcH61hqMRuxDS5xa65tpWfe5gI1PGlo1W0/Dlv8Azq8OPHHEqPqrS7W/SSRuNVx4+/rup20LezLw4OA7w22VvNWCN7WMku3cWay+1+ahLjcYBgcBpBAGje/n7FMaLWjfKs5op2HRu5pBDW9eVhf2rfuFeHyyT1GKE9yNtmbcyR1+3Vc+785adMhc5wFhexHlbccl3LK+Fx4Flumoo4iHvaJJST39TrfFc2WY06a7ZGUXOoP1XPInYFVcOHZskkc3e2xP5lTa+EA6ifDfmriS8VJr33N7Abrlr520t400zi3glHj+VZxO9sbg3U15F9Lm+xeUHt0Pc297EjlZe1Kp0NTG+lqaZslJILuaed+vmFx3O3AJ1fVSYlkusZ+EOp9LUvIN/wC9db6V6HS5q1+G0vN63p7X1ekOFothx3IGcMtt7TGMBqoY7lvaBupmwv8AKFwtfsRzXoRMTzDy5iazqUERV6BlDJXU8eJ1E9PRulYKiWCETSxxEjU5kbnMD3AXIaXtBO2ocxMRtEzpQRfUSfhTgPCmT0buJktczEsFjyvQ4e52b48s5eZS0zq99b605+LzVYZUsbO38BTR9sWB7mVMZu07HmrOGV6TBuMFXPk/htHFnTEY6/LEtRnrhuyLNVMzFZg+qiMmGaSxhY5x9d9ZfqDmh7Zg56tkiKTMV51No8a8TqPzjn8451KaR31i3zis/P7Ubn/2zxv14n1h8mEXpT0TqiTKXE7H88YfgGVcwcR8uVDWZXw/E8z4PhWBfdCWSSN9R2klZAKns/8AiYqQlpL2vD2BrNfoPF/R9wHEeI2J41w99GvIGYcZy8zD61uAQcRKbEI4MenBjqKHMM1ZjUnaiGrbLpghhjdVEAOlYGyMfXWorNvE68c+fl89RzM+I4iZ3uIrE7m8eO35/L+XPER5nUzrUbn50IvUHpqUHDvKOYcJw7JnBLh/lxmc8vYdmttdgWNVuISUc07pG1NNFLHXy4dJEJ4ZmtMUIaI9IbpIXSuBPDauzB6NvDuvyZw+xavxfF8fxykr8QwbglgmdnPDZKVtO2rqsSkj9TY3XJpu7QQZC4tDFbHS15vGua7j8YnU6/H8/u5Uy5K45pzuL/zrNv4Q8KovoxScIuJdHjGIx4hwpz9VxZdk7XEIW+iPk1rKqNk7Insp5W1ZFSXFwsacyEs1SNuxpcPJOZKV+YPSdzNBkj0f6vGG1eP4m+g4fVuD1lNPFEXSubTSUeHSxTxPhb3jHFIA0x2N2ggxEbtWI9Ymfy1/Hn8p3pv7uYpa8+ImI/Pf8NRv74+rjqL6Rw8CMvZP9I7PmR8L9FpmXcJw7h9X4jlqrjyhW5nqsUqwzDXSSU9FjFTLTVksEk0jA2IR21lryStPznw/xKPgdxXxTOHDXNFJ9zctQVGH1eYvR1wPJMdPVHFaFmuDEKN75XTGN8reysA5jpCT3bGnduZj5V7vp/u49Z38Py1zH11fBhnPkrjiftWiv3b15/N4MRejvRa4aZSznw34vZsxnImUsz41lOkwSTBoc1ZjlwXDInVFaYpzLO2to2XMd9IfMLuDQASdJ3jFqrNWOZTwLI2JcBvRWfgeWn1UuG0bOMEUTYpKl7XTSOczM4dK9xYwapC5waxrQQ1oAvNdREsaz3TMf34eOUXefTC4d5T4aZ+ypQZQythGX48WyTguN19FhOKSYlQtrqiJzpjBUST1HaRFw7pbK9pABBN7nWR6SfEQAAZd4WbePCjK3/2vVa2rbuiPNbWrP/42ms6nfzidfTSZrNdb9YifziJ/m5Yi9T+jPxRxfinxbpcj55yXwxrsGrsGxySaGHhpl2kk1w4XVTRObNBRMkYWyRscC1wN2rmXot1VTU8b8n5JEGCvos449huB178Qy5heLvip56ljHugbiNNURxSAONnhntuNlrixWy569PHm0RMfja1Y/Wv5Si89mP3n98an+bkqL6VYlxEospYVmXhlhHCHhiykq8V019aOJ3CmkmxCCmeRFBUUpwcQ6GyAShskJlZJ+OLELg/phPiy/kfIP3FwDKOHU2eMOq66ugoMNyfiD6eSmrnRMFPi+B4bTBzXCMFzWO2JLHciFz+8ia1vHi0xEenmJt48+In08tJxTE2ifT+unk1F9EfRUyTkXiBwFD8FwnJWPYvkqlpY8RgwfJYxXE6mpr6qolBr5arKuIyt7KJoiaKYTxnsyXSMaWr0VX8DJ84ZnyJgubcFra6mqsBpY3VuI5Ew6VuC0jDKW0kT58iCCOONjbtinmpXBzy0xsu0v3vSKTMfKdc8ekzE/dMamPpPOp4Zxz+W/wCH9fz8b8vjIi7B6UOYshZp4hUWLcPDkv1AYLRUtQcq0U1JSy1UTSyWd8UmHUDWSykdo5scHZjWAHG1hx9ZVmZ3uPWf0nW/x8r5Kdltb34/v8BEXe/R4w/O+I5JzpjeEZl4S5dy5k40dbi+I52yTSY3I01cop4mxOOGVtRYva0aAAwatVt3FXiIlnM6cERfRTEcoSww4X6P+GcRPRom42PxOpxLF5qnhNBHT0+HNoW1EFJTubl90EuqLtKiSR4Y8EMjbexv5g9Ielzrh+VsnV2M5j4UZgwDNcdRimE4jknJNJgjn+rzPppGyvbhlFUWDw8aHAsNg61w0qlrRWdb+X6xM/yt58zWdccrxXcb/vzr+n5uFIvaEHo+8EKihw/0X6HOWNwcR66iOd8QzBNkmjnp5YRgnr8GHQ1JrxPTxNjMusiN3ayuYSA1jVpGdcm8A8kcP8ncG+IeY8ewDP8AQOmxvNE+BZMosXkZUVgYaegkq5q+lkZ2FOyMvha17GyzSd4uBA193f3vuIj4uNRxzuZjj7praPvj0iYlFY7qVyelomfw8x+cTWf/AMvpLzMi6TnLL2E8BeNuaskYvgGDZ/pcq4pW4OY8XZWUlPVmKQsExZR1UUrD3bhomIF7HUus8F8U4OcRsE4nYljfoucO4Jcl5KqcyUApcVzM1stTHV0sLWS6sWdqj0zvJDdJuG961wc6zF8c5KzxFZt+FYm0/pC04r1y+5tGrb7fx3r0+ry6i33NfEfJ2YsEmwrCOAOQ8r1UrmFuJ4TW49JUxAOBIa2rxKeEhwGk6oybE2sbEegPRF4H58bwtzrxzyxRMOZ8RpG5SyJBK90Ukk9fVwUFbiLCLFrII6sxiW+kPfJf9acFelLZNxWNzrj6z6R+M6jfp58Mr3rj1N51G+Z+Ues/hHP18RzLyEi+g2e+HHBbjBw4NHwr4dcVOJtHwQmw7IlDT5JxiGODFzOypqa3F2wtwyqewOqWuBeC5sjXROBbsD5ex3JOScu8ZcmZQzLwlz1w6oJsTofu9QZ7xlrpn0UtQwOl1ChoXQRdn2l3EHqQ5tlGv8yMces6ifHExus8/Oup1zMb16StPw4vez8t688xOpjj5WiY9N636w40i9z5VwLMWWuKuK519Gv0ffR9q4Mm1tfiuE4rFxWldUw4VTyuYKuqifmNumIxFvadrG2MtkIc3S6yxOSMp8OMa4h0J40cEvRry/lbE6ioOJ4hgHFYvmpXOikdGYoIMwytY3tdAsISxoNrAcs+6O2LfP8AD7vz5+X4+lu3UzDxcugcJMFFXiM2KyMDhBaOMHq48/mWgAEkAC5OwC75kPBnYPglJDpLZHM7SQgkHUd7kH6PJc/WZOzHr5vQ9l4Pe5+6fEctrp6dhbrY13ItHSxIV3GHc3DdpIFuv22VGKMbFwNiNrHuny5qsA8NsPHUNXQfb6V4Mzt9VoBeQQ4m9vh5KUFw0m/kDe1xb+ZTOub6G+HTmoFpJa5x9gI+SeqgOzNje+lrQBY/nVNweJC8abnffp7/AAU8pDhqAJt+MDaw9ypdo51mWsXt1eIAUwD3NfqBFiObibAfbZUTLocQ7fUC8NPLbYqZxY1z+05Hltcge3pzsraZzXX0kFzibb8wfEWsrRyjwPm7R1nOI2sBsLgKgSGhzHNG4JHWxtyUHHT3S4gG2/X4FSOdL3Wx6nEnkOvP2fYLSIQhHISA51g/e9uVjy5c1UY1wOssG3I22Urbuc90j76vAb26KB07hrtFxYO/m8VKE7nNaW3aX23G558gEkLdA13DmtvbxFxz8fFHua1pDdyTew5qDHF+p0jtJbsNVrgfY/OphEosAvs5jmDa9t7fWprsMoD376hb2+A35WKkc7vlmnSOp2CvKeNkj2veQ/e17Wve4tf7ckhEzpkcMo3TSNbYuIsfA2uR+a/vWx1hENO2gjYWhwDpDe3P2dVQwKmZE+SeSO+gbnmbC/U781RmqXTO1SNsZHmxO2ldVK9tdvPzXmbaXRnihp2xR7S6LhzuqsJKgTvaQ/QXxt3PMl2581R9ZD2xdmzUWseXEC1+9pA+cqMGmaoZHGC6Pcl9ybBvdHjck/RyVpc6tRtkJfKSSJHat97b22W4YZS0+GQ1OL10jWQxRlxeSNLWAX+e1ljcHw108roHDSGEcxv8Vp/GPOghjGVcNDyymcJKt7Wkhz+jb8hbr7fJbYK7nulz9Rl7Y7Wm5zzbV5gzBNWNjc5jiWxbXDI2nYbbEWWOoK50bWQerzuiIJMocAQD1/m2VphrfXmyStcJXCXeQs3JtuSB05cuoJWWgkZJO2lZGafs7/JaNMpHUcrH4reJjzLinc+JZXL1dUzU5klhngLyY4zG3Vpbfwtz63W541UVNNlF9LTVxbVvIEgiddzW3sb3t5/OsDgOmuraelpnvaxkgfKdF7tA+SCR1I6crFZzEINFRoNNq1McHOJDhzsDYi9iNXzKK2ilotMIy2nt7YlpFdlmCE0VGx8oc+PtZJhYtNz5LbMaxCkwPA4Jpo4rQxE6dVtQa07+NzsqUlNBhjGio7Jsj26I9R+S3y3vzWl5pzHFjdQcPpWxS0sDdL5Ht1AuIsQL+/YLonNOa0ccQwiIw0md8ymo6iux2R1YZWNfMSWAP+SzoLeNxut7y7QUMkFM4uc9zSe1B3Fx0F1q+UMvmnp2YhXRSMcXCzNW4FrW8AN+i3akEeGUYpKaEkS3e4i1wCfLmV1RrzLCm/EeWxTTwRxsoaFwtcmR99tuit8GrWVeJinptbpAbB7uVh1WLOMYZhMcdxLPLP3WwtYSR4ny96zmFYRWmjrK+jY9s5jc5jnb6b7i3mtfhrSbT4bxFpvFY8tW4vZ4L75VwydpYB/XZHj0auc4JhX3RmLpf1lnPvWu7o0+APj+dUwfWMUq4a4SGobIdYd8q/i76V0vLeDw+pseSzU6xIaNgbfP0/Mvl+stPfMvsujyYsWCIj0/iscHBo2tLyO1Ozybne9zYnmLkreMPnaYg0m+261/F6SOI2ZyAAvfkqFDic0JEbXXYOVuRXn2xz290Ivl97blt1QGyNLdXdJ3+pYPE4C0XYNTh0AtfkshSTmYa5Guc0i/K9tlUqWEPOiMG+97b+5ZRbnSvhqVp4nljiQOe42VzBV1ABBIaCOV79FkZqJmq5aNZF7kcvJTUWHB7t5RfTblt7Frf4StomFen1Si4JBPla6u2RSAEPGq48dgqkVJ2TR3bgfP/MqxY0WuALi23TzWfbF0d014a9isbBckWOk7Dr4LBGJ8YD2bnZpW21lPK8g9lqB8+QVi/DbltogLDkGi5TtikNaZfmwMbhp0kEE/D4qfUWt0aTsCeayT8HIDnOYL2JF+nsssc+EwyAG9uR35FV3tvW0SjqaW7DvAWA6gfXshsGh1jqPv2UCGj8a/hfm0KRzyH2cTuNu6phM8KwFu6TsTyHIXU17XL3EusLtA6qm1/LYaL2F7fBHlpJDr72s62w5qI8iftNLNbgPADwUpcwtDbjVud+nl5qmGuBDWu09Oag89mQA5xvzub2+dW0iFGV2p7iLgi3sKuqKMvLb3N+RsrJ1p3AteB4EHr4rIUkckZ7oAtz2Aul+I0vRkAzS0nc9B5KSUyd4sJ3I2PS6uI7Bl32FwbWP28VGSrpoGlwc29uXS3Xmuftm3hPfpbRsc8uL+Y3A8faqsk9NCA55HPVY8/cAsHiOZaSBh0yssL3vufjdahinEBgkcymL53OuAI97AAHcg2+wXRj6W95c+TqqY45bnXY7SQPdHrYHC+19uaoU2JetsGl4dc37pvstHoJcSxqeIzMAAG/d5utvY8ufRdHwPBYIGte5guR3zpAJK3tirir9XP762Tn0SupZ54S6OMC3LY7Kvh+FvJaJHOLf73lyWWlhEbDG3YOvewHJVKWMNY0jY77DY/bmqzOqqb3KWOmDGWYbaRexHzqHZOaCRueivnA8he521bKzrNLAXay2w53AVa8zpEzpbQQkzFzm7XPTlubK/jY030WIHkrOjZ1LSHgczsr9re7ptsd9lNvKI8JHgX8jtyVKIanWNwb2JtYEgJUzNjGiR4aOuoAqFNURC7mHkOV+Sa1G0xzKvK1pBuRv8yxOK6w12l1hbnb4LKPqwDpJPxVhWgSwueHA2ubc1FJ5TMcNFq7+sdwgAusLmyz+Gktha0O1EeZFvirB9EJJjZlm3BaTYjb2+9ZajgMZ027vX2+K6ra1pnWWwYQxrR2ljcD5lXxMa6dwO/ibdSo0WzGkWF/PmpsSY6SmdpBBtZcGWe6ZlvjjWnP6ktZUu7uvS7kDvcqZlha4aX3BO1r7qnXnsapzSGCR99Pjt9uambGyQFgcHPIsTzI8lWfSXo15XQLRzcC43Iudxv/OrqJzTuSLjmdrK1sGP0t1EONztbe3wVSORkjA1xdcb3PJUQumNB1MY4eOx8FMwPu67QA4877clTZqZaz7E77Cx38bKIa3VZ+obnSb/ACvPboreVVZpaSO861xffYFRkLnNGg7X3cLlSuNxsC6/UG9ioEWIOkg35chyRCo78YCzSN+dlGNwLjbYbXudt0AAZYOdta9xcAfbdRLh3TqPd5XBFvaVUA3ukghovcWPsUWDWLAE2G/QbdfpUvecC09d2ki3l8FHU4FxsTqPhy8OaTyQOeWC7up6BRDSCSRzAtc8j5Je4LbNbtYjxQucSCQ247o2G2x+IQ8jQ1p7rgWkW3+P51C5cTfbkAAVKXOF7XN9zfqjGhzdIdcDoDzTzB4VTckM6gaT4KAtYNN7g7oNQdysHX3J5dbrp1DwPxTMPBqXi5k7HafGfuNUSszBhEMWmqwqIEmOci57SJzQXFwA02d8rS8tvWlr77Y8KWvFObT5c0J75N9J5KJljoaSWqqCS1t2Anbcj+cqmDI940kWOw2uqYp5sWxunwmFrnxN3kIOzRcEnxJsopHLSIiWYy5SOpKKbHawDtZyeyudrXssvlqm9cqXV73AkbWurDHasRtiw6BuhkTAwC217ciFcZLaW1UpsSGgDwXR02pzVhy9VMzitZvrZNFO67bhrei1l1dlirJErmMJO/aMt862WPvQuHi0rlFa0R1s8AY0lj3C/vPT2r0uvyzirWdRMc+Xm9FijJa0bmJbizB8rz96GSC/i11lMMqYI7dr/E/ri0Myl4NybDZ2nkVVLnsBDHuaNtQB2IXm/tFLeccPR/Zrx4vLxUiIvq3xgiIgIiIC9bej3wC4e8NeHkXpbeldRF2Uo3n7zMmPOiqzhWtF2FzSDpo2mxc4ghw3N2WbL5eypjFDl7NODY/imA0uOUWGYhT1lThdWXCCuijka99PIW7hjwCw23s42XtL03sLxP0psr4d6YXCDMVZmDI2G0FPhGL5Wc1gqMjSsYAYjDGADTvd3u1A5kXOnTpQmPm8v8e+PfEH0jOINVxB4g17HzPaKegoKcFlJhlI0ns6anj/ABI2g+1xJc4lxJXOERECKo2Cd7tDIXk3tYNKuG4RijiA2gnN99mHle1/Yo8Ec+FmiyMmXcbjjdK/DZ9DG6nENuAPaFZthJY5ziGlp3BPJImJ8FomvlSRV2QRyFzhKxrWgHc2JF9/f12uriKgc1rHTMNnvAvYm3O/T2KUTKwUdLr20m58ln6bBIXuBe5hDwRcGwas5hORDiNQOzqruIJDQ+xI69Nt1lbNSvMy2pgy5J1WGiiN5IaGG55bIGPcbBpPuXcMO4Px1DgZnB4IAAGwFuXwBWwwcI8JpY7TRt7ouRte1/H2LH9sx+jpj2dm/wB2oechS1DmucIX2b5FTsw+skNmwOJtfkvRc2TMqUtO+SoMAaCR3n2Hsv71eYPhmR3FpidRkk2tqA3uRy9t1W3WRX/avX2da0/ah5wZl7GZA4tw6c6RfZh39ir0+VMbqHOYyhluBf5B3O+3zL2PQ5RwR8AfT0wLCNgBt7le02VMNa9xNG0DlyCyjrrW8VaT7OrHm0vFn3q4q5xjZCS9psRYiyuqXI+MzvAdAQD4L1/NkPBaqoMr6JnKxOm11zzP0uGZQr4o20cYZKNOpx07e0qI6297dlY5X/w7FSnfe06hxik4VZgrWl0NLJpuLE+HVZqHgRj9SSWkxg2IBF7eK9JZK9RxHBIaqGEaXtBBss72MTB3Y22v4Lqiue0bmdOT/s1NxETLy830fsXih1zyXDd3O5KzpuFuGMmdHVySAgklpIFgvVVbGHUMzQwbsNl4mznWVsOacQY6qn7s7u7rc33W6clM0yTx3foiMmCnM49/i6bR8GsEqGGRkgLTse/v02Vy7gjgjmjQHnblrWH4bVFTUYVAyWqmLgZLixJ0gkltz7LfFb1BTyTTNmgL3Rts3UZHWkG5FiPPr1XmZcmbHaY7/D6fpvZ/S58dcvZ5jbWG8F4ZJGCga1wcS4gjUL+Fx0WVbwhFHSmWoo49NxqAj5i5JPzrqvD1nfmglLXua7qLWvv/ADbLdsSp4TQSgxg2aegU4suTLXumXF1fT4cGTspVwPDOGGX8Uj1OZE42LT+DtpK1HiXwr+5kDKvCKdr3atOxIO4+b+ddiy8JmGpYHxm0zjYcrXV7isTJnRdqwObcAN23K9mMUUxd8cy+UnqLZcvbfiNvL9Dw2zXLK0nD5i124DHAD2+1Zh/D/M2FQSYhV4bJHCd3OLr2A62XqrDsGoi1rxEwkjoFUzLhVJUYLNAY2bsIF+XJcM5Ml4mZezXp8VNRG3kWBswdo1ubZrnCwuT4/Qtpy9J2NXFH2h2dsCNzfx81mX8PWMqTGKl8jy8n5Nrk8ungtowrhHUNMNQ+Z5c0A3I5n7HmuW2Ssw7seKaamV/bVSsO4AbuAt5yi8uw9txb8yxNRlKaCguNZLQDy5rL5Ta9lK6I7kbm3Jc9OL6lrknupwy2IVBp4HPHeIHIGypYZVOq4dRaAfySbkK7lgZK3s3NDh4FS08EcDdMbQ0Le0erCJ9GFzg0vw19gLjoVzmnvEx7Da3Q9AOi6Vmy5wyRxIFmkrmrCNJD28/O68rq/ty9voJ/y0krRJG6MlzW9fMLSMziV79GsWDCbkXLrXHtst3nBMDiGlzSNxfvE9LWWj5lfC/tJu0axjmnU5wO2/Ll7PardH9pr1P2dNXlYSS4C4Bdqv4+Hw+haNmawrQB1F7dAt4edDtHeNtiOYB6H+daXmh0bqlpaTuOoXvdN9t8t7Qj/LYNERd7yBERAV3hIviVMD+yBWivMHaX4pStHWQKBsvEC+ulDn3s3YW5fbZacts4gOvV07QXW0k2PjstTUV8LX+1IiIrKiIiAiIgIiIMpgdzUmS79Td732HX8yzbmMfM0SWfq5grBYNG9814jYiwdcbWutieI452t3G2+orPJJjjdmw01PoY1ojDmltuf4vJXcLYhqLbXJANzv8ABUqOKN0MbAwgbNsXcz0/OrxvZazpY1zgLm3get/t18Fzbe3SmvC0nla3vgNBabG4ub+alpnPJLidDnnYgeX0bK7dTwvmLuwGppufG3iVPJSxsewgA6yLg+H281C0Une1IxOlkuSQSCQBcWPK5UTTSvYGuuCDpbfr7FXZMCTMzUwkEgbWVSScNbd/IC7fFyrtrFInlbthkDeyBuCbE3v13+b6Ulhc4WMZOgEtsbW+v+dVTOHPL9JAbuLHl1UzapoHZtHZkbWP4wROo8KMEU7HHUCb8rnrZTvppJANWlhJ7t+osq7BFfuNcbn5HUbKfdjv1sN1Xs5ztxfl9vJRK8UjS09XcJHBuglpA25X+w+ZDCTYaxYb7DkVGVz76zG8A9b8vD+lWcmIMYQCQ9xPyQdyeu6mPLO8xEJpHBj3apnAAXJ8P5uquAIiLO1uF72+dSNj9Y0yRgC9/m2AJ96voMONgDKWOabWuAQUmdFKTadwp9lThrnOu4ixAHP2KUtYGucIwLC4JHULIQ4a9xaWvDXgi+ogfSq01JTta0mVp5khu+3X2dVHfHhrGP1liGsHfdHGGu2NgR7/AMyqRGWRxdI4N2+NuaunxRMIdI0ai0EAbez6VXa+liaHNju8dftzVZt8lop81jKZGxuaCTexbbw+1lb4i0ugcGtN2g2Av48lk56hp3DWhxGndoP9HMK3qJH9gWGMXezbbc+1RtM0c6pnysxYEg6j3bauQ9i2h80YhLidWluoi1ybLTMSkdQ4xLN2R7oBvqtfffqtlpqps0TnAh73XboadyD4fOtr8amHmdNMxNqT52o4k1zH6gLNdYXPiLjdWEL3iXutcWssCb9Flqw9qGB7iYxvq0X1HyUmH4e6txGGip4RLLNIGBrX239ipFvmtkxd1txLcuGuDOxvFe1mdrp6UdpJ4eQ+K6xVVOuocQ4bbWWMwDBqLKeDNw2GzpXkumkHMu+rop5atjnCOBut99NguPLbunTtpGo5ZGkBrKrsdBLflON+QWfdEHAgjugbA+Ss8LozR0wDrGZ+7gQr4u0t7MC5vyIVqV0zvbbDVsDoybNFr3IVmWyRvu0loFybFZ2qYHs2bcdbbqympQO81hA6bqsxpaJ4WzKhzojDI0SMcO8HgEHxuCtXxrhVkPMd5KrB2U0tjaSldoJ3PTlzWz6Sy9mgm/sVQANaC641DqDspre1fEq3x0v9qHBsy+jpjVM/tsq4hDXQkX7KZ3ZyDy8CtDgwCvyXmLDa7O+TKuswykrIZ62hfI6BtZA14MkPbNB7PW0FuoAkXvY2XrdrnMcXB1z59FCYR1DDFVwsmhdfUyQBwN/IrrxddfHMW+Tiyez6XjUTp3vL3HrOOdsby/m/FM/YFlqiq+EOO5vjwitGIxRRVQmxaOOSKow2H1mKKmgcGO7KWKUsDDGHyNGm74W+kxhfEnN+QcjUHHbI2JVH3v4zR43TQYzxEkfNUFlfK10Da4mnqWNhdCXOrRJIC17Y9mQtHnnEzXYhBTU9JjEmGmjyzU5PpzTU8Fo8Iqe0M9NpcwjvdvL3z3xq2cLC3Ost5N4rcJm4k/hFmTAGy18UsT6qswKhlxKnY+J8TxTVk0L5qcujke0mF8Z3ve9iunqupxdXjvhjiLRbW/ra+omd+O20R8+NeHJg6TP0szOonfbuY+lMcTOuOZtWZ+sTuedtX9H/ABbg9kzOlWc5UcmbMXp8Up4stuw/KlZi8M80cp7OaGNuLYXIS9/Z6Y5opNQIBYw3afYGGZ7dw+wfPGasU4k4tgHEaoxnBMHrsYk4UZVwyqp24u2qqJYa+lixZtE+SQ0o7aSvLZ6YGRpA7aQs8O5fxnjpwKixeTK4xHLMuJwsgqcXoqOL1uKIEnTBXtaZqZrr2eIZGaxZr9Q2Wl0mb8x4flPE8jUuIdngmM1tJiNbS9iw9rUUzJmwP1lutultTMLNIB17g2bbs76TSa+eI/8AtWbfPzETEzzv7Mx2sMUVx3m2SOef4T27+6Z4j0+1E7nj1h6U3Eqkyvw6quBEuXsbyxipiw+nbTV3D52FiswmkrKuWmZHVvx6uY+mZLU1Bjlhhd2oa0GZzRc7nwUypw1qcP8ARk4YcQ8v5kdmaGkx/iLRy4XjkNJHTwmV9VSiohlpJjKJmYXHbRJEWtfchxIXiwcUM+nh8/hVPmOeqyoatldDhlXHHUR0dQ0uJkpTI1zqVztbtfYlnaXAfqAFsvhPHvizgvEyl4wUOawc2UVKKGCuqKCmqGMpxSeqCLsJY3Qlgp/wYaWWtvz3WVZtW2S1Z1a25ifr2ajcfS/bPmdxX6zWM7VpftresTWI1r67/h2zaPpuI9NvV2R6TJHGGlz9xQyRwbx/EKfirUV9Bnc/pqUdPHk+J9dHibqusMuBtFLTO9Vc5k5dNGWMkjJ7bS1eSKjJLM9cU58kcE8v4niUNVVvpsLpnYgK+SVkbfwk7qk09KOxsx8pkfDCI4t5NOlzlfYp6RnHzGM4RZ/ruM2czmGmZNFS4hFjVRDLSQyu1SQ0+hwEEJP/ABUYawCwDQAAtZzrnbG8/wCM/d7MFPgkNX2QhIwnA6HCoXAEnU6Gjiijc8lxu8t1Ha5NhaZ1MViPERrXy+X3xvc61GtzG58tfeTak1tPruPxjn8eIj18b4e6MSqeGuYPTCzRh2X8102f8P4m5eflrM7su4g2lpsr4Qyjw/1nEn4nLFLTzGIUtS9zY2PiDWs/DF7yxul1nDnhrgvD7DsE9GvIudcw45x8wHG8Mo345myhEFHQ4Xi0cz59BoKe7pI8O7Sz5WBgc5tnkAny1BxXz7RZAn4YYZjUWHZdrJBJX09BQ09LNiOl7nsZWVEUbZ6tjHuLmMne9rDbSG2FtiwD0luMuWMl0GQcDzJh9PheE0lfQ4bKcAw6TEKCCtL/AFplPXvgNXAJO1kB7OVps4gWCztW2u6vFtTG/wB6O23wz6xHdb0mZ1NtzO4iLYckYZravmLRP3a1qflM8c8RHEajzvpHo0VOU6P0cfSJqM74Li2LYO2iyv29JhWKRYfUyE4sAzTPLT1DGWdpJvE64BA0k6hzv74/Rb/ec4qf/XKw7/7RLBcOuNnFjhFQY7h/C/PuLZWbmSOnixKfCpvV6mVkEhkjDahoEsVnE37NzdQJa64Nlnf6q70pP/mlOKn/AMOOI/65azPEMKxqZbz6b8uEzZv4aTYDRVdHhr+FeWHUlPV1TameKE0ztDJJWxxtkcBYFwjYCdw1vJbV6TPHjjjw/wAS4a5dyHxmz1lvCWcLcpStoMIzFWUdO17sOjLnCOKRrQT1NrledOJPFXiHxgxulzLxMzVV5hxajw+nwuOuqw0zup4QRGJHgAyuFzeR5c9xN3OJ3W0QekzxXZhOE4NXnJmMw4HQRYXQS45kLAcVqoaSIERQ+sVdHJM5jAbNDnmw2FgqzMzS9fHdltk/CZy6ifr8cflLSLamOP8AZFfxjs/T4ZZbKXHv0oOI+a8F4eS+knxNLM0YhTYK4T5rxGaO1TI2E64+277e/u3qNllODuXMicJ/Sogqc5cYMAwbB+F+eYHvrK/D8RfJi8FFXnW+nio6epDXlsOrTK9g77QHmxI13DvSl4r4PX02LYLQcOMNxCilbPS1lFwxyzT1FNK03ZJFLHQB8b2kAtc0hwIBBBC0zJnEzOOQszTZyy9WUL8bm1O9exPCqTE5Y5TI2Tt4jVxydlOHtDhOzTK03s4XN9cWW2DNTNj813P3zGpr+ETvf3+vhnavdWa2nidfh53+fH5PoBj/AB34k12YKGpwji3k8Uec62V+V2S41xlikxWN05YwUzIniOV2otZpgBaHHS0DYLjXpuZmwbP2X8nU2YOK+XnZ8yFQVuG45l99Nm41kk0ta6RjYpcbpnTHTE9pcKmdpFi1gsGtXlHNObc1Z4xuozNnXM2LZgxirDRUYhilbJV1Muloa3XLIS51mgAXOwAC2LEuNvFbG8ijhpmLO+IY5luJtO2jocXLa8Ya2DaNtE+cPfRC1muFO6MPaA12poAXP7uPdVr61ncflMefpWZ9OZ19lv734pmfXz/H5+Nx8+I+b0t6BmRcHzbw74n19RkOjzDidBimX46WR+W2YvPTwyR4gZQxpwPGXMa4xx6iKVoJYy8rdmu9PZC4N4ZW54y/R41wPpZMPnxSljq2VXDNrIXQmVoeJHO4d0zWt03uTUQAC95Y/lj5t5Y9IXilknCabCsmV2AYDNRQOp6bF8MyrhVLjULXAhxZikdMK1ry1zml4m1FpIvY2VllXjzxvyNXYjiWTuL+c8FqcYrTiOJvocdqYfuhVEkmWoDX2neSTcyar3N73K7b562zRfXwxFeP/TER+ut/fOufLCZn3cREc+v6/wDL7ufoqZ7xfFuHvHLNWJ5BxSry1WYNmTEmYbUYPO6jlomtqJWNELoi0xgM7oDSNtuSyv8AVXelJ/8ANKcVP/hxxH/XLSc6Z2xrP2M/d7H6bBIKrsmwkYRgVDhMLgCTcw0UMUReS43eW6jtcmwtgV5/S47YMFMNp32xEb+eo1v8WuW0XyWvX1l1N3pW+lG4FrvSS4pkEWIOccR3/wDiy3Dgq98noseknJI8uc6kyoXOJuSTjDdyvPi3fh1xs4scIqDHcP4X59xbKzcyR08WJT4VN6vUysgkMkYbUNAlis4m/ZubqBLXXBst41vcs7TMxp9Fanibf00Z8h/1RPF0/wC474/vK9R/8m/7XC/R2v3T+R/xv9h/rm1vx14p43/+bx6PH+I8f/8Ak1ULXf6q70pP/mlOKn/w44j/AK5a9xE4zcU+LkOCxcT89Ytmh+X6eWlw+pxSb1ipjikkMjmvndeWXvE2MjnFos0WaABjfHNr98es1n/21yR+s3j8l6WitOz6fzj+j6J4FBx3p/SPwnFKbhW+PIEXDWN7c1s4fUgcx4ymbEY4KT1gHtrM2qP/AFfLurxjkbiTJxcfkvh5xCdX4tm2hzfh4y1j7z2tQaarrb1lHWSudrkjMsgnicQ9zHumb8mXu6JDx04qQZ+i4nxZp05mgwz7jR13qNMbUfqXqPZ9n2fZ/wBjHs9WnV+NfV3lT4ccaM98JyJskDLdPVsqmV0FdXZVwrEa2lnZbRJBU1VPJNAWlocOze2zhqFjuu22bfVRnjxGvv3GS9/P1i0Rv15rPHnHJSL9JXp/E9sVmf8A8K1nX4xM/lPE+Mj6TGJDGPSL4oYkwsLJ844w5hbyLfXJQ08z0AW5+ix/apx9/wDqVV3/AMksPXKsqcSMzZOxiux6ghwHEq7EQ4VMmYMvYfjge5ztTnhtfDM1rydy8AONzvuVvmFelpxjwKLEIMEg4d4fFi1I6gr2UvDHLMTaumc5rnQyhtAO0jLmMcWOuLtabXAXLhp7vp5xTPM47U/G1Jrv7udum2Xv6j30/vRb8piXG133hZj2O4z6OXHOkxjGq+ugwrLmXqOgjqal8rKSn+71O/sog4kRs1ve7S2wu5xtclaPjvHrPGYsHq8DxDAuHUVNWxGGV9Dw3y7RVDWnrHPT0LJYnf3zHNcOhWrYNnXM2X8vZhyphGJ+r4VmqGnp8Xp+xjf6zHBO2eIanNLmaZWNddhaTaxuLhaVtMTz4/nqY/v8XJnxzkrEV87j8otE/wAv4O/8JaPItd6GXEGHiFmPHsFwwcQMAcypwbBYcUnMvqNfpaYZaqmaGkaiXdoSCANJvccGzlQ5AocVgh4dZlx/HMPdEDLPjeCQYVK2XUbsEcNXUtLLaTrMjTckaRa5kpc+ZrosjYhw2psV0ZcxTEqfF6ui7CM9pVwRyRxSdoW9oNLZpBpDg06twSBbHYHjFXl7F6TG6CGhlqKKVs0TK6hgradzhyEkE7HxSt8Wva5p6hXm1bZveT4+H9K1rPnjzHH4b9W0T24K4/Mx3fre1o1+Fo3v139HuzhIzHM1VeU+AWPcEPRpochY/mHD4ccgy/xSibiNfE6pHeldT5hdUV0kfaPdDHIJtDiBGzkFqOcMVxV/Dyt4aZp4J+j9Jk/AfX6rDTg/F2jkxzC3Fkh/rGWpxqskY0yWkfSNhcyV+r8H2jg8cRwn0qeLGA4pSY3geH8NsOxHD52VNJWUnC7LEM9PMxwcySN7cPDmOa4AhwIIIBCt5PSX4kTSOllwDha97yXOc7hTlYlxPMk/c/mqZdZMfb6zvf5REfjWInUxqY3xPy1xZK466nzxr7vi3H47587/AI6NkrCDjOYqWnLA6ON3ayX5aW72PtNgvQ1HG5kbCbBt9ri9iuccL6B88NXj9VHAJsRmdJaKJkTWAE/IY0BrBqJ7rQAABYBdMhLALuNyBfyXh9blm99T6Po/ZeCMWHu9bc/0XLT3gSd+YDlO0PHdG5sOfIKSO4aC4XJJP86i95YdbbPBbe19z7FwvTTNa4uJLj4EDxUrn8w11w/bbex2UrpHtcSRYA21X2/p8lTa9z3BhDQOYdbrbbZQlOSyHZ5bZzrDbl4D6VSlk0x6QG/UFO9xGljR0G5HLl9at5zYguPd8CDd3mrQiUj5S51mOPd3ufkm2/1q1M7HfhAA3+95WCnfpDi83sWg6W389rexUXgdppc5uq1ztY25fzLSsQqllle54ILnDk0F3VQN9QaCAGi9ydydxt5qVz3frYADr93fdStDdN+rXA7jmQeiujaeSWR5DQNJd3gbWPl9IU4GkODQLnqPFSMdqJc6A8iS3w/pUBMAAHM7xOrmLe9EbTl8p1WG7RYNDuZNlUGgBwbYau84c7Hr/MqTJIgXNaxt9N3AX5Drf3owkOa5nOQar2uCL9E0jaowyvcxjW3ve9tr28VmMLpZpJI4y0NYTpsR4n7fFY+CG4dpv3jc25jyW1YJSxxsNZUPAihZreSb6QBv7eq0pG5Y5bxFVxiU0WHULaOx1u0vkt0B5D4j5vNYaScyl4jADWuda4222HzlW9XWvr691aTpbUGMhodfncgewABXtHTtDAHXOwvv05/Uuq0vO5lMIXQQMZYFzbPcP8EXG/8AhFZLDsME7Q6OQ9qGtAJ2NuZ2VCCMudfQXaowbD5OxN9/tstipaHs71WoB7R42ttuLKsRNpVmYrCjmTMtHkrL78RqCBVSt7Onbfd8lvzLzcKyvr8Rkr6mR2ud5ne4G5c4gkk32KzPFDPU+YMfd2swbSUV2QAOBG2zj7ysFhL6Z7A5rRN3S53eDms5Wv5e/wDOu2Y+Hh5M5O/J5bLTR07QZJA1lQ4X1MJ0jYXt4cldSxlwD43NkjpgXEuFi4jz8VZ00sABbBC97tQc9xBIIN7b9Bssxg2D1GJSGjsY2zv03Y0uDBbmR7FSI3LS074hmcqTPY+gfBTExVDXyuN72t3bDy3PNT4xmuXDayWjhY2IjvSzu72n8loHjbp71maqjdhdG+KmLIYKSM2c1pbJpDd9vctXgwVhmFfUxSVF29q7SQ4tlPR1zvYELemOuu6zmvfJM9teFkMYqcSnnqTAwukeGRX6eJCpUWCU9JUSOdK0WcXtDGjflqv0J3I9yykEWHVFY/tWuaYo3d57LAPPIBT01MyOlijiZHLIx2iPb5VzuQRz581pipzv0ZZNxWInmWawCiqqqpNRUOb6vz0NHJxAtbxC3GiwuR0pmrWDRqGhoG/ldYzLsTW9jTuk7SwOoA3Gq/PyC3COmJYH9Pxmk2FkvkmZ1Dq6XDER3SMw2ga7tG00Zkc3dxby2sFmMM7KmiFOwbb7FYl9VG92iIgNb4dVd08ttwbe9eT1HtDd/d0niP1exh6Ptr32jmXOeIvDh0OOjNGFR2jnIFQGbb/lJR1X3MowZAAQNr+F11gCOspzBKAWuFuS5PxCw92ENmjs7QAXMudiLHr4pk/zIiY9VscxTcS0+bPdPX4i7C5yAbhoeeR8lumA4e2aFpDW2HiLkrkmA4TBWV5raiVxlkcDpNhblv7dl3TLjY4aZpBAs0WKr12OmDF8Pln0ebJmvM28LqnpfVmkHZo6FTyAusCRdUa+vhgt2kzQXnYE81jIcQ7SqIbI5zQSNI3/AKF49KW+09OZjwyVRQNk724d4DqqlBB2YbFKBr+kKWbFI46bXP3NudtrrBMzXRGqEUUzZHEnkb25rXmY5U422qoAhGmMgsG1irNkrnus5t2nqqjallRFubF248lZ2dTkvLi5pPI9ErrZPEMi2Nr2i7tuiPgazlb3q0irCxvkLG58SqzJ+30kcjzATJXtjaKW3wjJGx7HNLQT5FYHEcP0Bz3DrcWPitlFPZpLibnwCtaqCOWzTZx5bjZZRzPLWLdvMNIlbokJI5WA8OqpXNz/AO5dbLbpcIjPeDNwev5lh67DdOo9mG+zqotMROnRS/dHLEtcSR3u6N1DtQ3ugOIBvaym9XksWiMho8vgqel8Xy2Fh3NifNX3tbSo14tqDLA8vJW9RKGbkkk7bdSVO57mRnmQN9gsXW1PYt+Udh8Daw2V6V3KJtqF7R1LdRY+QGzr6j1CvKnHKSnZcPHTT5LmuLZiEUjhG/S9pBLbHu+34c1rNfmGvq7l1TZvyQATyXZXpO/mXn5evrjnTpmNcQqSgY98s4s0kBrTc38bBaXW8TajEndjRsILTa97bnp7AFo1TE2pcXySSPktd4JN+nQexZrKWGNq65s0Qs173PLTZ1rne3RdlemxYqbny82etz58nbXiGwU9Li+LMd61rANy1rSb36LO4Pk6waXNFz8q/P22W14Th8EcTW2BINr2Wx0GFggyhrd9iTcHYBcls8x44dlcMb3PLD4bg0dG9tg3UANLiNvJbLSyNjh0lpJHMg7KoaQaCX73O/kqVQ1rGtF9z4bE/MuTfdPLeeI4GVAmeY2uDieXkspDHtpLgCdr2srGgpS0uu0EPAvuso1oeLNbtyuTsFXJMeIKb8ykkaGts65NtrHmtexSd4eGNaSTtz5dAthqiGtva3QkrDspRNJexJaR7PalJ1zKZ8pcPkIha4tv4n4KtPXAEt1ja43VRuHuEWhvsueqpSYWA27nX56jdRNtynWmuYniszqgMhu5wItfbb7FV6Wauc25uGgdeZBWQhwmN8wfZu+1z7VlW4a3SG6QT7Vra0REQpXmdsJG+Uj8IXm/0eKuQ4siuOm11cvpOydy3F9r2VlUDQ/S1xsD4Hw+lZxO5XlZlju0a8C9gT4c+X51c0I79wC7Ub7n6FbW0NL3OIdudjsVdYa9j3axc+R6LWZ4UbDTOIaAGi56dUrDqieCb81JTua0Al1gBt5KpU6XwGwG+4ueV1x2hrWdOf4nGGV2s6A6+1xuVSZMTdrGOcRbruBf+lXWMsMdZdoLrG9gefirSD8I+7W6G2HTe3T6PpU645d1J3C6bqD93ai4kA235KuLvu0232FvpVtCXaWtFnWN9X5vgruIsP640Ab7/wA6p4lZWa4PA0ECwBupyXC1iCL7b/H4qhGbODS2zL2G/S6qtI3e25NhYW5+amESrt7vNxIve9rlQa7VqI2BO48UDnHm0jcKGkB2ofJGxvva5RVU7/dc0WttyUG3a2ziL7jYfnUo2AJLrv8AlHoSVMRbqLWsbqBNZ/daW8wevkovJ33N92nxv4qAdzF+7bmVA2DgW7u3J63UJSuLo22BOpTtcSAQBcHpsEbp38CLglCSAQCQ4Nv7kQha5HZnfa/vUbgOG3dPW6iNze9hz2HnuptgLk7Dlt86CDdTQQXDkbLcuE3FXNHBnOVFnHKNQTLDeGpppCewrKd3yoZWj5TTsfJwa4bgLTge8fkgHkpT2gcCQbndWraaTFonwi1IvHbZ3/jTw0ylmfKM3pEcCaQDLUxH3dwCFt5su1hA1DSP+Tk3IIs1txazbBvFsmU7qXDp8dqm/hJQQwOFiB7ftyXor0YsLqeC+CVvpB8RsWqsJyjU08uGUOCta0vzVPI1wEPZPuHRN3OojmCb6Q6/EM511HK+c4fh1Ph1PVTSzso6a/Y07XuLuzZfk1oNh5ALszVjtjJ4mfT+f4/3w5sVp3OKOY+f8vw/vlqb5zUzGR4JJLrH39VtuTI2mKWZrebrcuVlp7Q9wLmxvJO+w5Fb/lKlfFhrS9hBeSdxyToa92banW27cWmxwAhtiVzDG4zDi9VFpAJkuCR47rqcDTttyXOs4001LjL3lhtIA5v0Fd3tKm8MW+UuL2feIzTE+sMBYjvkm3IeamL5T8kNIHW6lcCAL6wPMqdvdBGoOtv3fJeHt7UvFoY42AbzFx5qbsJTfuHYXPsXe6Thvk2poXzU9TFK6Joc67x3bDqo4VgmSqp08bxC405+Vty9pX1U9VGtxEvka+z72tFZtEbcHFDVOaXNge4AgXDdjfl+b4q7GX8Tc1r2wOs4arOFjbfp7F6Kw3DMi1NR6rEad5Jtp1A/bkspLhuBUjn9nRtk0gNIFjyH2+Ky/bpnxVvPsyK+bvNFNlTFqh7meqv2tb7WtyV83h7mB4MgophHYWOkEuNuQF/HxXpLLEmX8ZlkgjpWdrEe+DzKyuaKalwrL9VXUtIwugic8NHWw2WU9ffetOvH7EraO6Zl5li4ZY04G9NKQHFpeQANvf5j4e5df9GnPeefR5z9HmjLsTcRwmsYaPG8FqpL0mKUjxZ8Ug5Xtu11jpcAbHksfgme5sxwSdjRNi7NwHf3N/P4BYvM+ZsXyzLFJSwduyR27Wm2k36ru7Oo937zw8utujjJFeZj5u78f/Q7yRieFx+kFwHjfNw6x+VrarDGC1RlytcQHU0oBOlhee67Yd5rRsWF3IMP4G4fTU8b6yltqFrm1/t7V2fhVi1biuR9HrtXBTV+h1XTNmc2OZzDdpewGztJ5XBt0WdxenpZaCRkTW6mjoea4MmXNkjuidPQphwYp127cSqMpZRy+3TU0sbRYEutzt1VhX43lanic2mw0TuYWmzAbb+fL2q84pU/4ekluQDcGx25dVoj9LnO1kMB2BHIX5D5l0dP0tclYveZlzdT1tsN+zHEQ71w5wTCcaynJO/Co2io193ntc87/bdeacz8L8Wp80YhS0sdom1DjHpGwaeX2C9W8JIfVsl0vaC2thfyt8o3/OsPitNRz41VMewag4EXCzy5Z6bmjXHhr1cf5rzJQcJsfqLzl20TrgAXJF+nz/bdbPhfBDEJS2SaUl473dsLO6ne+/Lqu/UWF0skBswANHhb7eKydPQQxhrGxXIFj9vgsZ6rPePOoax0XS0n7O5++XCYeDJpndlJWPZYDm/l5hZ7DciHDZQG1RdcAAXa3fp0W45ugraOrjmbdrX7Bm1iVjqbDn1dP28zXSNvYkfkhdWHp/fVi17J7uy2sdeWq41j9flit7GJ7Z2xt3Afd4I+AC16rzdj2LfhJpjG0kWiaTYeHU7rOZ6p5DUQODA0C+pwIOrzI9h3Wr5UgpJcZhp5GN0Odpsb7H2K8YceKfhcubLlvPbadMVmKqqHQOMj5D3he79iefs+Cu8qV7Zooi9zgQetrX6Dbbqftutn4qZagpsP7albeMi7josL2+hcv4eVsrcQdSXdpYdQBdcdQoyVjJjmYZYbTg6iKz6vUGAZhihoI2Szd7SNjYLbsPqfXIBLpIB5XFvmXOcJpqqpo4Wwah3RpsBYFdDwGkmho2dse8PO5964qUiI4ene3xL0tsCBY+C8++kxRlww6pD3bSEEh1hay9AviaXG322XE/SPoXyYDBMD3GSAOcHeP86jDxnrP1V6j4umvH0bRwSldLkiiBcDpj07H6fBb3PUMjc2Nzu8TtY2XNfR/nE+UYmAjUxxZ7lumJNnmxBhu4NYdm+K9ziI4fPUn4Y2yszQ+meBckg7leJuJkPq+d8TAubzFwLje/xXtoBxp9LhzaV414zwOgz7XBzNOqx25Ks62tbeobVwpeIMJdEHAlkjnaSTdxBNgLXbzPXfwsV1uk1SYP2mgF8d3AlpGr5yfpXFOE7G1dFOxxcwxSlzC0EkAAHmOXT5+q7rgNdTSYTPTSOvLGSD2lrkrwOtrHvJ+9937LtvpafdDJ8OahstTKWSh4cNfNwsDvYgnz/mXQa1wdRytDdy38y5zw9bTtr5BDG6Nu4s6+xvY8+i6PURh0ElhzC16SI7J0832pGs0fc5vlilD6itBc0ETnbw93RZDH6fsmRuA2Bvv+ZUsuuZT4tWxbEmQn2eKu8wyl7WaBcNO5I817VZm2LX0fGzWsXmfXf82dweTVTBw71hbba6nzA+WPB5pWGxa0ncXVPA/wCwwLg7Cw8lcY4wS4NOHHYsPILz48S975S82R5rxz7vRx1Fc5oE7RcNaG2vv08D4/QvTOCHVh8Os3OkXJFrryZUMbHjr4yNTWzE3G2wdv8AmXq7LMmvCoH7C7QeXRWyVrExqEYr2tE7na7xVgdRyAAW0rBZdJ0uDOYuNuS2GuYHUklztbmFruAkGSVtttRIC48te3JEuuk7pMM+QLWt8FI8gE3N78t+alY4k3tt43UkjyHC2ym06hWsbljczN14ZI6/IcrLl8EZfI5xvcje5vvc/Wup46AcMlIJBINlzGlDW1Dm7Al24+ZeT1nFuPk9r2f9j8VtikGmlcyziQLg6g3ceZBstBx9pBMWt0rw/SS5+w8NwLHZdDxggRO127oBHdvq8NvFc7zDG3tG95ri4tIIPyrfRyV+hlt1X2Za/K0do8Hs9yST1sCLXHLkT8y0/NLQZInBzTpFiPxvetonE1zG5wAZs2+3vWq5odIZ2tIAaBsbbuXudP8AbfMddP8AlztgkRF6DxxERAV/gOr7r02kAnWOg/OrBZHL5Axemu2932sonwMxn94diULe9cRgm9+ey1ZbLnp4dibG2ddrN7nbystaSPCbeZERFKBERAREQFEm5va3koIgy+XIRPXtDi6zAXaWk3dy89lteIUJjqY9Ngeu2wPn4rA5NbGyqdO4Eu5eAt9voW51rHSyxuMR5XNiea4s95jI9XpMFb4Jn12yFNR9pTRh24aQ75RH51cnD3xxh7ZQ1lydnWtvy8+at4e3cxkcezHDa5vceH28FkXOuNNnE6r28QqO+sRK0dRva4yOkY65uA/e3vVRlL2h2c0i4ta+w35KJMrdtI0kee/gpZD2VtViGnbysm/mt2xHhPJTwBt3ytNvlNtYm/hv5Km4MbGSyUljQbN2O3Kyolz2gA7PsQb/AEqgGv0tYWl1+YLiCSo0iba5iCvrKamZrALHNbpIBtbbyG3PmsTT4uHVLiyMm/UC13HxKsMyGUlwYHPvZrhextq3AUMAo+0kA1Pe0952sW8LX96tXxuXHlyWtkitW309TDPoc2Nr3jcm/wDNur4yNLQ007C3mb3te2wsrSmp44C1usMPQHkr1wHZvvI1zDudIsbe5UtLvpE65WlU5ohbI3SbR31W2HlYea51j1ZXwSulhMlgTe17NHj9iuiSOEgEcWoBl7ttbwWIxHCoOzMrmahuee4V6W7eZcvVYbZY+GWAy/mh7niIOczpudy21y4Dxut9hlke2OGM911zsd+XU9f5lzago9GKyVEEYHRrQdmnx+YLf6dzo4mOliGzbA3/ADKcmpncK9Fa0RNbTtlI5A1ziyXS632HJQe4C7tTrm93XsPPfny+lUqeRoBaJNOm9ha4R5c4ODbt2BuR1WT0N8Kvq7R3yNIcRa7jt7Otuapg3DI9Tht4Wt77qIc4kMc7Ubkk9FMWmQBwBcL2Nh9KiRNCGFhD2XcCDe/MdNrW2Hzq3mja5zthz7w2s7lZV3xPLw6F4I1XHQDyVGWNz269BDWG7hv7AVG9JloOcaK0/rlNG4EnbQy7gPf5+at8HnkMLHzSDWAe8yxtfmSLeFzZbri2FmtpnhzQQ7bStFrcLqsJlFPCC1pB1OJDiPr2uPet6zF69kvJz47YMs5ojhmj2U7tRha1zjaxO1/AWH2v7l1Dhvk37mQ/d/Fo2a3i9O3o0HmVp3CrKdTmqWPF8TaY6WDeUlpGs+A9q6vi2IX0QQi0LBoDfABc2S3b8LrpEZIiy3xGu7aUXcXEnSATy/OsxlbBS9/3VqL2JPYg3sfF3xWIwLBzjNXaVuqCLvSO+gD4roga2NgijhDWNFgB0CypXfMrZLa+GFLQ4HtCLEjY33upAetw224t4+KmcXHw2336KDWute4Asb2PRX2zSPAe4s2LRcDoFTexznHu7AWte4v+dVpQC/oARtby5qDQXOuL281X7SfCynga2PWBY9QDzVJsfaMLxc3uQBbb3/bkr2XvW3sWXv5+fuUgjBYWss2x5BRpMSthBqAvHc9LD6lJ2Zaza5dqt3T4K+DHNbYNvyGykfG13cDQNO7rc1GtJ2tHxOI06QByHS3mpo+60aBy8iLKrJT6bWJta+43soGEtY4k6r8vMJMEICaXvAucbC9gbbeCwmL5CyNj+o4rljD5nPd3pYouykcR1LmWcfDcrOsY7VpuDa3nv4lG2Olob5gHn5JW015iUWrW3ExtyrF/RwyZWkyYPjGIYe4knS/TMweQFgfnK0zFfRszbTa34Vi2HVzQLtYS6KR217WIIHxXoglrSGXBO/tt1UwuCdLiG73Px+3uW8dVkr6ue3R4rejyHivCriDgwca3K9ZpYLudC0StHLmWXHVazPSVdK8x1NNLE5uxD2EEfFe3nVQY09/Yc/fv9Ctp6bDcQYfX8Opqiw/42Fr9/eFtXrf3oYW9nx/tl4kReusQ4V8P8U1mfLNKx7/xobsIPlY2+ZahiHo4ZVkL5KHGq6na4kta5rXgC/K/51tXq8c+eGFuhy18cvOiLs+J+jbicLC/C8w0835LJoywn4bLW6zgRxCo2kihppzewbFUNLjuBe3vWsZ8dvEsbdPlr5q54iz+JZDzjhADq/LtbG07AiIuHzXWCfHJE7TIxzD4OFitImJ8MpiY8pURFKBERAREQEREBERAREQEREBERAREQEREBVaWmlrKmKkgF5JntjYD4k2CpLb+GuE+u42a947tG3ULjYuII38rX+ZUyX93WbNcGKc2SMcerr+B4XHRYfTU0bbMgjbE0E7gDx6dButgjiIYGSSW1C1hbmsdShlm6Y9tj7lfA2dYzEsA5W5eAXzt5mZfbUiKxqFcEMabm9uYB+a61/AM1Ox3EKulFI6NtHIWF4dcdRY9fj/MM7C50kbdQsC727K2p8PgpZJJoII43zPLpABzv1+3mqxMRExPkmLTMTHhW7Yxlw1hzAPfv4FSuEchMDb3IBc53O1x1PsUukSOc3mDsBbqFAuOxJbtu+3Mi/JRC0ozTvI7zWbfJI53HPod/oureSRpDQWEOHUjmTsVPIWMa0B7mv5k8wLhWsrtRAa9h0ixuNxvzVqwrtLNoYRZ4OkXLf70KUPLbhkZaXAkgnlvcefXkqT5mxBrnC7Re7j8R9C1fF8zyzzyRYfoDWCxlO4Luth8N1tWk24Y5MtccblsReGkhzo9jd197+dlS9aggjkqHvZpjbZzi62w/o28wuZV2OYvI50UdbUesuN+6QL35D2KEBrqDT91MSEgkOsROdduobjc8+i6o6bUbmXnT7Ribdta/i3fEczQUzb0dM6V7nEMG4a73np7ArQZhx3aN1LQRve0EO7Z23X8m/zrVafEohMa+plc6YFwiaOYF7e87fSoux8ud27iGlrfkG23mrxh1/tZT1kX5m+vu+TMy5ox/DJ3PrauOujkcAI42ljmm/QnnzHPwW24fjuG4lH2kU4aW3a5rjp0jw9nl5rlbsUZJUmpM2kAHukc3Ak/QPoVOgNRiVS8xWcySS7XMFiLDw9y0np++OeHNHtCcNtVnuh6DwaNs7mMcGvYQNJsDt5beCy+YpvUMJZh9O4F02p8pa7cMANm8tyXf5q1/hfTerYVNLV7RQuDnu2LRtv+ZXNbPLitZJVPY0NOprQBbSA4AW9wWMU93w7rZpzalDC2yxtb6w67o3OZqtvcNAuPtZZiKweD3iHuAIuL8tiVbU9Ls4tOl/aWLb7btFyFd0gcx4llOonblYBOFGaoKUs2LHM0/jho2HKywnFnNpwHLsmG0MrW1lc0xlxdbSy3edb5gfG/gs5TVrIaOSrq6gRRQsL3P66QN158zvmibNWPyzQXba0UbHHutibyb9PvJXVgrERt53V5dR27a9huDPr2yskJe1/MCwIv0F9ykWXZ6Gsp5qaWURhwDx+MwB1iRp2tbz/OVlKCpkpW3mLLNBYHNG9/I+N1sNC2aUQ1E8bTMSA3cGwuflfnVpzTE6cuPpa2rufKrh5lml7KaIySNc4OfEzUJHEcwbXAHQncePRbtk15hbeejmhlkJZHrAJIG3O1wsNgWE08HZCMaI4y4Eh2zX/je663LVHFSNj7FsrnsswuF9IB5+XkqRMb4dU0mKzPqtcXrsQqa5kT44+yMg16dQBaLHTe/MgezxV1V1DWskne53ZAX06iAXA8wfiFYYdSTAyYjWylouSI9Fi0C1vmv8Vj8dxo1M0Yo4g8Nd2bO9sSdiB7L/StO+ck9lY8Mte7jvt5WNW6oEvrEMJtK7eQXdpHvPMBZJ9dTUrAyljfKT8kMuQCeZv8VTxd0tFhHYdppc0WbyJBJsbD2KOT8LxOXFYhIQIIGBzQ4fL8D5exa3yxWuqTtzUwXyW3bhvWXsLEcjJZIi2TSAXA36D6lfY/mWhwmenwz1kdrUG2m1yqGKY9Q5OwafF8UlbHGxh0NvzPQDxXnZmeMRzHnNmIVc4drmu0D5IbewAXLaL3x2nxL063xYMtKTzy9K0tTqPdHdIBHVZGnlsD8NjyWrYTViWOJxe7SAOmy2GCa9iNiOa+Y5rL6a0bhm6adzbOIueSss55dbmrAJ6Np01AYTG/qCpoJdLb6rWWTpZydrr1ekz6nUvL6jFvcvMWG18eB4jLR19IY54ZDE8Aabm4+PtXSsKzIKums4BhaQLX35Kx488OamtYzNmAN0TtsJ2tHT8r2/WuWYLjmK4dN2dZI9rQLkPG59i9TqcH7Tj3Xy8nB1H7Jk7MkcfN1munE1QXyOdKALFp+2yymFMPYmWQBpdbTY2+K0HCs0UlQ6+iRzulyNjbmugYfVxT0kUkewIBIJ3BPivHzYbYY1aHs4slcvNZYnNVXI2AxxOGobjy+FlxN9bjGFZhdXudIYg4DmQ3T7hYbXXbcxNaG6iAWu2I03subY3RRmodBqBa8ggjkV29DXvjU+rh6/cRExOtN9yrnWlrYGMdOLho1XN91s7MUgmY4xvBF7AArziylnopHOpppYdLrjSSAB4WWxYVjGNQC7K2R1ztq3W9/ZUb3SXPi9q90dt6u2dtqka0Ovty96y1HTuhaJLnlfxG65zlLGMQqtM1W9jyXab28FvU+IiGmJcQ0uaCBfrZed1GK1L9kvSxZIvXuhf+tG5As7pcdFO17Wvu8gkiy1bC8YbPNLfvFjt7dFYZjzScLkjJDwxxNzbkFP7HaZ1WER1FYjcy3iqkaWdx4a4DqNwsdLH2lr6dW5JutNp+IuGzMD53ujeTaz9t7qtPmqlk0yMr2AO5X3sVT/D8kTqYWr1eOY3Fm0sw5rzr0sAtvvyVGowKF4F2jnfnvutWbniho3jt60Ot+SDYnlZZjDc2R4q9oo4nuYd725/b8yzv0l8cbmOGlOpradVlLU4BZhDneINxf2LTszYQ5sDuyaBq2J+bztzPRdVZSPqW3lF7ne4UlRgNNK0tljab7HZZVvFJ237ptw8sYzQYhG9xkpnEONgW3v1WPgDmNLXBxtY6SDvbmvUVZk7DpGkugadudt1reKZAoJiQykAaPydveuuvtKk/DMOKfZkzbvrLztWUhdqa2KMEu3dve9x57/HoPBZ/K0zoqvS6TS8gWPZ3B+PK9/NbtifDItlDqZjmw3s4A8x5K6wTh22neHFjzyJuL8tvpXVPU0vTTl/ZMmLJtn8uzPqI2NeCSDY25fPut0huIyzs7W226KzwXLwpowQ0gN6fzrOsoSAdI2IXmZLRadQ9CsajladqACy97C3K6tXkSEOYw87XO5CjWRSmTTCLb3J8VUpKOQP1SWIHhzukccomV5TQlre7cudcknxVwBpYSTcnoeSnDC1ludhcdFRmDmNLW25LHy04hb1Egc7SR03BCmpYW2vpDTcW3VNkD5JLvG/0+1X0cemNo6c7X+ZWmdRpWOZ2k0N+S1t29BfzVGoeGagGgX535WV24aAbAAAXVhUtdK4i+3l1U18lvCajjc46tJaPnKuywcgbW5eapxAxMF23Ntt1TlnbqN+QN7qlr/EmteNIVDm6HOA9o6laxWzHtzG59hyADiL3+3is9VTN7Fx1EHmtfMRdOZN+d7WWuHSL8eFKs3i3N73N73tfqq2D6mAGRx53F/rUzmiWQjULb2uN7XVzHEI2G3vV5nSY5ZePcG27rbbXU1ZrY252HM29ngrWkqGhzQ48r7H61WqdM9+ztZ2+55hc8RuVpnUNQxkDtHSSabX2JsPpVpGdAdcl1wSHX2/mWWzBSARXEWobmywcT2Mjc5jrDo0Dnv581W3xeHbi3FYXILQWaSA1o52uCCOe3LkqzD3SWua/yt9CoCXTLYMJa3mG+FrfSrlrg0mRp26gD5lXXG5a7VhINRabgahew2Hj7FVa7VcEkFnyRa246/Ordj9QsAG6twbcwq4adNy7ciwtty6/bwT6q79E7A12zXfKFrcwCqzS0taCLXPeA2tcfzKju0ACQWO7r9VEEgamkW5G3hbZPKvhULA0dmbbi567+9LtcTd24tuRsVAOOjQGjkCTbqoNJYSOzG23LYqEq2wffTp3AFt9vA+akLSG6SALbnqE1kAi2+17e5TMaC0Bw2I5X+3RBFxGnSy5BI3KgQRfWwH2cwPd5A7KGq+kuIsOY6qLWbuBvy8eW6BGCAHMkdztYG232AUQx2kND7G5IIPNShxaLlvXcgc1MJNLLOd5g2TSNoktaN3ajYHd1ifzjou58FOD+VI8sz8d+NlQ+jyHhUphoaFjy2pzFWNvamhbe+i7SHuBHyXC7Q17mcMLtVzewHMDrdVq/HsUfg0OH1mJ1ctBh3bOpaSSZz4aYyEF5jZezS4gF2kC5aL8lpitWttzG/6/VTJW147YnTes7cXc1cd+I4xzHIoqHCsKZ6tg+D09mUuGUjbBkUTLAA2Au6wLiByaGtbqWYqp1ViJaDqa3bc3J+3kp8i0sdFg1ViNt5LgO031dfcsVUP7Sd8jXHmbHw3/AJgrZbza3dM8yRWsT21jiI037LcNFHhkMphuXC5A2381nop4gWtY2zVgMC7uE07ANuzHMeSyjDsOe69rB8GOuvk8PN8V52y8dVDyA38lLPHTVbgZY2k9btBVlH0Nutrq8i3NyuqLzaO2fDmmsV5hzrN8DKbF3wwhjWho2AABWCvoaX6W3vtbp7NvzrP55GrGyC4fIBAWB7oGwbewAHNfN9RGs1oj5voem5w138nlXJWKV9Pif3NFU+NlT+Cc089/sV3XHOFNJhGRqrF4JH9tJDqkaH3v9S5Vn/BIcu8RKeajgPYySMkDAb73tzA9nn8V6gjgkxPIL6aZpDn0xs0C9iW7DovpurrOPj1fLdBNbzLx/l+eahxjtqeZ7WtkGkgHTzFzq+YjzXdmVDqmkDxqsdrNaQT47kLz7JDLh+L1EDoSHwzWa4c7A8h57dD43uvQ2WXR1mBUmzb9k1pAGq/zLPNGtS26S/dunyWWRah1Dm+aB5J7ZhIFrW39i6bj1OKvC6imsHiRmk6fD61zEPmpc50ckZLQ5xBsbbHpy5LrckYfBpef11ptY/OvMyx8UxD6zprx7qs2l5syAx33VrcMeWktlLQGkG4vufLw9y3fHsAijlpHVURmbrDSBz8iVpeGRNwridXUBcWtlm73K5udr3+3NdSzZBG+jpnsDmiNzX93kPO/T3L6SlpyYI+sPgb0911Fqz/tmf4txyTiNNheGHDoY9IYCWt8vMqnT4tU19TWHXoa62kXBIFliMuA1LmMaDINAN+dx8fJZLBcLqZK+droyy25sNjflbyXn4KU7J7nd1V7++xxXxLTeJsD3YbDKW/JeLG17rm5DJC4SEm7raQeTfHf3bLsnEKhfHl+drm3dHv4W89lxc7mNpF3lpuL7EHx+3Ra9LOqaZ9fH+ZE/OHpbIxMeQcOliDv1plh7lr+MPkhzG4vNu1YLAFbHw2HrGQaGIlpcIWg6R1G35lrOcyKXMNIW6dbgQXHey4OqrvUvR6WdRpsGDm8Lhex8x0WxYbDDYvfpJdbfxWu4C4FjhqB2vsshNUGjj1Ru5bc/t4LCkbjbe29rTiBFB6lHOLDQ8HbdW2X3U33MeXNY4uF235b7GyxWM4hLXRGMBxDXA3vdXeANlc8thYSHbDfyPzfzrqms+4+fLbpP9WY8cfzajxAw9vqrxpLGhxOotsfPc+9c5ypiNPg2ZYp69wEIfYnSLjzt1XaM2Yd67hs4MZ1R3BBHO3s38V5/wARaynxFwe3vO3As6+3l0XTM90R9Yed1ke7yTP1da4sZpwSryq6ChcKh8sZAeWkNYLbn2rgWR4JYsXe6bTcOu+3Mc9+S2iWqqaumNLK+WWMC4a8929vbtz+1lZ4RG2O/ZsO7wJGi1r+R9yrMdmOauTunNnrafR3zIeKQw4XHHMdRG4JG7vYt9o681PdLTbzaRdcryKyV0bBE5o25m5G/wBiul4bHIzvOdffkeh+F1xU8aepePiXlW6xABLS4LlHHimM2TZpLk9k4P32Gx8V12WEy6Sbcriy5txgp458n1zHMLi1pO5ty9n51jzXNWfqvruw2r9J/gwPo6Tl+XJY3uDbTO2v122XYTFETrLBc8iQuF+jPVtdhdVTtBJExJHhcfOAu7Pexjbu5fQvovR81ijVdSldu23kvIvpB0zYc7l7WAa4hcjqvXLXNcw6XX9y8s+kpB2eaKSS1tUTr9219/iVS0esLz4YbhTM6COoBjLmvdyF7l1th5chuF2OlxFrw+9IWPeQ5truDh4303HvXGeE5ikq5I2Bw0ujc619RIJvbSL7X+3Xu1Jh9OIAJHssG2c0kne9725c+tl4PtDtjJMTD7f2NM26On4/xlleH0sLsRkLGFoJcQ/WHa7dV1Bw/Au5crLmOVo+yzBGWSNe0tA5G177nnbr4fmt1LS10TrC/dU9FbdZcvtWNZK/c5tSxGLG67VquHWsQQB7FdYn3mAgXAcPJWhHZZgrA97y24IH9HRXVefwF2BhGqxuF7+GN4I+58Nm+HqLfe2HLoDoG6WkCw2PgsjisWrDZtO/dPJYvLJkFOwuvYjlyWcrWA0UrSfxCvLrPEvoo5iHnaPIc1bX1NX2j298kaRe267ll+J8GEQsdYPawAgb2NlzuI1FJXzxRx6Gve4i5vfyG2wXSMuT/wC5rO2eNTgFx4eoyZcs1v49HVkxUx03WOWS19tROG1yLLXMHLfXJo2v31bdFn3VFO0PiDrkg9NlgsMcPXKhwOwdfwt7rLTPHxVlXF4mGWp2SBzmuvbpdTSRN1g2+dUaarEkzmBrrA87bFXF7983sPgqzqY0mNxO1jjDHOw+QMFiWlcso3NEznvI06nAE7nmft7l1bFHH1KXS0O7u11yZ921bh2h1Am4G4uDvdeb1kbnT1vZ8/DKjmCcQhlo3Hfk1pNx1JtyHnZaDjUjJfwkMZIaCGnpv08fFbviIqHua4uJa113DkHDwJuLeexC1XMccTjrhmEmsBry1uxNvbbkeQ2Cv0mq6h0dRHdWYabUm8j3Na86233b57j7eS1bM7Tojk7xJNiSN7W2C2aoLnhodI86RquL2udgAT5dT+da3mVrTAwgbtd1Nre5ezg+3D5rrJ/y5lriIi9F4oiIgLJZd1fdimLWarPBt5LGrJ5caXYxTgE/K6G3x8lE+Bf53eH4uLWsIxtfktdWwZ0dfFtAPyWDqSPpWvpHhNuZkREUoFHpe6gohpdew2HM+CCCiDY3UxaNnWIBNjYclKQQbEWI2RG9oIii0gHflyO10S2LKcbTXtc1p71hG13tsTf7c1vczSWxlzNMhLtWnp58lo2TJCax7BELEgki9/Z9t/zb1PGbRtjBNyCSHkG3gvP6if8AM5e77PjWBexSxsjaS3v2s2/IkK6NWD3Wtks0kfJPRY6aMywtYAwaN7OuSDbnzVSCN8YAk0O2G9ue/h8VMalv3WidQv3VjNAa4NsHdQLH3qm6eCpDwHtNxdthbZWxu4giRtyLgu2sVXo2OcbTVBuNy3l9uiieFo+LhSe2Qyao3u1O57eapOZI4F2l73NFjp57eCyHq7WRabEho29yoxQFg7IkFh6WIso7kzRz/MoqmyCOFpb2YLnOub3JFhz6nmrvKGJRP7rGMcQQCb2I93u+ZZrMWEvrIHnW8BwLS3rv4Fc6oqqfCcQa6TUGlwLtTdyD5Hrut8eslO31h5GffTZ4v83WwZNbGvbHvuANyVcRPaWiOWRoDuVh58lh8LzDQ1QaXSXce7fTb6eqzMeJUPygYiQfk3sOnSyytSdvRx58do3EpXuBkO773F9QtfwWNqGCseIXGwAN7nmryoxCmhLpGujk0/JBOnT/ADWWNlrBNIXRMaXndobsPiAnZMFs1J4I8F9WcKhrIzqBAYLkm/I/MFmaWma+IBjgb2PK+1rfmVGlgnk700hPUaRyFuQ2+tX8LZYiCWAk7gAEXvy5fSqTLXHSI9AQMY4yFwAtsGkHb4qDmNAa1+k6nja4u3f2qrE2Z7gXWFvk6SCfnVvKyV3IgDe4AHNV23njlUDo2tBa0AEk6ujtvZzuqsRBfePvHTsL8vMqn2JjZqe91za9mEHlt+dSeswsk0vtqJ2PL5+qa44PE8r6KQubp7NjjcbXA2+tUXPa5gtG5p6keN/qVZsrZnNDw4kg2udvm36fOpHhzi2KNjSNug5jmqevMNN7hKynjmjsb9o+59hVWhya7GattPJTaWPP4R7vxW33N/tzVXD6eqq5hDFHqe8WAANj8DZbjU11LlXDm0bNEk7m3e7kdhy5dFFrTWeGN9TGpjlUqDSZfw6LC6IhkcLeQ5nxPxWn1mLPq5W0dGBLNI4NsPE9FQnxOuzHWinaNLATreb7eXz8+q3TKOVaOkn9f7AEt+SXm7ifzLONb5ZTusNpy9h0OEYVFSBlpA0do4G5JPNZU6narkb8vFUYXEODdVgLk33COuywc5trb+3xC0nTHnaUktbbnd1lFrg0EAWNrDyUly0lhvtuLD60JaAS6xDbDc2tzSZ4IhB13PI0usT4W5pYNa0gEW+ZGnwJ5G3l/Moamglmq2rcjyVOEqDmuc6xALTzBUz9Tn6QBaw1XVQm3fsOgFh8+ypFhO+rbqL3930KfuFRgDhp1fmUHsAGoNB1u3PlYqnC46ruaCApy8XuC4A97SAo3AiS18hBcCOpvv5qLnRkMdYAE3G9lSdeOdhvqba1trcvPmf51IXAus7m7x5G30ptCLmgPAGkkusR5dfqUS2KwG4IdYW3UgLQxzpGuO5aO9zFrk36eCnc3U/UCQ7mRsBc/b5lHHlbaUta92zmhxHdHX3qUtLRcnYX1Hlb7E/MqsLnW0gh9z8LbKfYEMDW9dugA+nfyTRtjzGXF1za5u7exPUqeMFjQ82Fhqu4dLXNlVewO5Hut2IHLbc/EkKlJCwxnW2zrbbdfhuq6TtKZA5rXxODrC7bdegt71KxrnP7jw4X23vcch+dTxsMcRIZpvci/K3Lf6VF7QxrA4OcOdyDq5WFz7PJQnaiZC59xs7YbcgppGudI0jUXDe4A9g+c/MphC1p1OjcXA90DmPoUQ431NY8OvuLAW6fnPLyTwKbWsLCGHU1wuLfAH4bq0qsIwer1MqcKppGut8qAHZXZdBI5zGOuGi4O2wOw6W5A/FGuvFrBGm9722up3MeEaifLW8T4bZErwe2yxRbgNL2R6XWF72I+F1rdVwHyFVtcYIaumLCdTmTEg26Wdcc10WodYEN20gDSALH3e0qQxOdE2J7t7bute99uvvV4z3jxLOcGO3msOTVXo6Zecwuoser2Ei7dYY4Dw6ArCzejnWWvT5pp/AB9ORc9NwfGwXdJSGt0AOsOpOx+wVCnpg7s9TiWg97zO5IO3zLT9qyx6s/2PDPo8+1/o+50p2h1FU4fWdC1spY4HrsRb51hZuDfEWEkHL7nWNu7PGb/wDuS9Q1cssN49btTR08dyfn+hUoGTPcXODrAkbq8dbePOmc9BjnxMvKVRw5z1SkiXKuI7C92Ql4+Lbqzfk7NsbS9+WMVDQLkmjk5fBetpqt8bixspJc4N0tNrb+XkCpoXzFzZJLOu02HIAf0BXjrZ9YUn2dHpZ4zmp56d2meGSN3g9pB+dU17DxKsopRpfRwSXJAEjAQ3z3G6x0dHg0gjjdl+ie15716VhB2ub7EK8dZHyUn2fb0s8movUOI5ZyHMzVXZRwwFzWgGOER9CT8m1uawsfD7hxVPGnKwA35VMwNwL/AJVrbq8dXSfSVJ6DJHrDzwi9D1vDThg02bgUgLQQeyqpuYaT1JH9CkPB3h1VQhrKTEqZwsC5tTc8ufeBHzKf2un1Vnocv0ee0XcKn0f8CnaThmZ6mFx+S2oia/p1tpWGqvR8x1jh6lmDDZWkAgyaozvyuN1eOpxT6s7dJmr/ALXKEW/1PBHO8BAjZQT6vk6Klo1fwrK0k4PcQYyB9xGuubAtqYjf/wByV/e0+cKe5yROu2fyaWi3P9KDiFZ5+4PyASbVEXIeHe3UGcIs+ucGuwdkYP4z6iMD/O8k97T5we5yfuz+TTV2XhlhLqLBInSRjXVP7bbrcWb81lqreD+aKe02I+pxRRuBlb6wHP036Bt11TCYXU8LWMY8NZGAASTt15/OuLrc0TTtrL1vZXTWjJOS8aZSG0jW2vexB7txsB/MqgY7vuc5xF/DkOeyMc1rS641NFha2nbflbyU8ZuRK9jg9+zS7p8Oi8iZfRJtfaBrGsDiRvZ3dA/pIQvaXa2HV3TazrXH2upXbMkLS0EGzr/J5/Rb6UlfqjLiRZ27WFvPl71GhDWA67DdziQ0W2B6qnJLpOlukC1+X51CZjdHaOuNVrafDz/pVGc30kHTYgk3vzO1iPcrRG0SkLi8OvJu4XufoCoskDXEEWaR1B96i/mCHkkHe/L2EKgRbVG59g06rjZaxCm2HzXO+DBat0BDnSMLG9Dubc/etMxQuFO2F0YglDLPaw7Ajz/Ot1zHSST4VPTRgP7SMkdQ4+B8jbdaDU4i7FDNBHGHTRjUO8dVyTdu1t12YY3Xby+svEX1PrDDxOmZNFW6JZm6iS7STYW6WVCSsfVSuLoJHBwsXaC4NFjyHX2+avMNxCoo6w6w0OfftWOueXIDqs5NihLXSgtaHM/CC1hbqDve3867b37Lcx9zx8OGM1NRfXzanHE6QNicXOe14aQxh1EdCD48uXRZWiyriNTM11W7s4nMuXy7vG3Rovbn1ssxLiUrYoZmuh7UHna7rdfzf0K3nxare0RslJeDuCBYD6Co99e/2YX/AGTBg/1bb/RRqMJwzDJjK9087YWFukAXdsB05ElZDK+DSYhXMaynLjO4HQzkR1t0G23uWGgpanFqqOlj1vIf8loBL3ePkLHxG113HIeU6TK+HuxGtHa1EcIkmkLBvsCQPA32uOd/aFFrdsamdyYcXvcndWuqx/NkKumbgOAwZdYQXzXmm3IOkG9tvYqFHqjfGyLRK0l/jtcXG/VapW4+cXxiR1VVyU+t4eBya3oGi+3QXV7DjbqVrjUxgRsa09rHqaDz3Ddw51xa35lz2iZl6taRMcNygc17NRJ0vaN7WsQLG6u6P+uJWPYXFzzbQQAT5+xa5hWOsxaScRwPY2GS7QY7B3mD1F/tus7LiFPh2GTY3iTImCmbqjHXX0vfkqx50zyfBWZlqfFTGnQRDLVDL2FRMA+rs88iDoZ8Dc+7wXLoKKUXfUzFsgLpH6hp6kW5bdPgrmsqMUxXGqnE6iUvkmd2sr7mxPW536K5jd6w59SWMMcZIezftLnci/UA+W67YnUaeHeJtPdPmVvHiMprnUrGtlbZhuNwTyJ581mad9M2tfSslY50tmFj3EWJHI+A3G6taTD6SnDpjCImOGuH5VuW9wN1mcCwVtRXGvMLZHzaZHAm+lvIW8Ry8x4rOe3bop3xERPO215WpHPY0aC4yPv3nXGnqbe6/sW0zsAqWsjks5li4X2Y3pssTQNlp6QOcAwOY5upryO6CdI/wreCkhqzDJJLUROJkcC52i1xbw6n3qLTFKzeVp3e8Y4/5MnWO9Y101TI0tO425n2jlsrTCcGon1sRBY6KijLGAiwvte46kFWddXTSRgUEDnvkIY2R29nb8h5Dy+pXThUsa2O+kOABa02ufMfFcGfqPcY+3fM+Iej0/TRmvM64he1lBDPibXspi7Ra9hcXW04dQMpmtYWtjdzJHh7fcVisIo5aaOOWoLQ4justffxPVadnDiOyhxB+DRQvGolsswYbEdR/OF3YMfuMWp5mXLe3vsndPjw0z0hMdxDGaunhopA3C6cFtr7GS5F+fh9C5plqYQ4vSPdZt3gEg3ad+nzrqWJPwvH6CWmdURuuXBlju1w58z7fmXLmU0uH5jhp5mbxyC1m3Fr9StsOTvxzW3ly9ZgnDnrkpO4mYel8EqfwbWxEHYEix36raaOckjzAPlZc+wisf2MZD2AuaCGjlcDzWxYfiEj3NJlLmnluvm82PUvsKzuu27wTauXsKyED3E8wPfyWuYfWNHdJWXhnae8Df3rLHaaSxy02zgbFW0z6adocyQFpBXM8ycPKR0ssQpmua/rp/F9q6FTSnULnbxV3UQsrodra2bg817OLNN6fDPMPKyY4rb4vDz/ADZAnw+SWSic6w5N6X9n25q9oHYrht2SxFwcdmtN/gurS0UMz9MsQDhz25K0ly/A4G1txztvfrus56v3nGSCuGMf2OHN8Txcuh1TMc02vbmVoOITVE9WWxuLd9tXQnZd0qMoROBDm67i1iL2WJmyDSSvH9asIHj8y7MHVYcUac/UYMub1cRaGCUaGPc88hfkDzKujEICLgNJG46j3dF1ObhvRi5ZA4gciSb7nzN+Wysn8NIXBxaHd5trAD6voXdX2hglw/4fkqwOWsSihhYC/S65sDseY29vzrYJMwCZokdICQCACpaXhnE20jybWsb2uCDf83gsg3JdUxoaJ3uYG2u43dfxB8/MLjyZMNrzaJd2KuWlYrLXcLr9OIyRM0kPu8AOvcqpmzsaqld2rHvDNwGu3dyBG6yL8gGKpbWwzy9oefMfQo4nlmsmjAe46vAnYlaVz4omJ2ztivaJiYc0kaxz3lrLsBuBf8/vVaiNTWz9hBB2wI02G26y8+T8RdMyBwLmciAN2jofZut9ypkaGjLZpIw5xG7nb39it1HXY8VdxO2ODosl7/FxDE5cyCJmxS1TQ8OsXAnw/pXRsIyvSYfGPwbGho681fQsp6CHukXb4hWGIY82Nh0kWttv9PwXz3UddNubS93p+in7OOGUfU0dHHoGmw5XWGrMdhBJY0G6wVViclSXA3tfp0+KwuI4mxrZGxSaXNjLyHbgHoTuPnI5LzpyZM86jh7GLo8eKN35ln6nHpd2iQAjYi19ldUFc+pYWve15O+7ea5Ji2N1NVUCWillZ2Z2ubNuC4A+8Hksvl3NgpRHBO/S8k3BN9XndduP2bfUXtLm6nrsVd0pDpzqaB9gWAd7wVWKjjY0BrQATzA3KtsKrIcRjbK1wAd5LLPaGi1r8hYK0xFeHn7m3MpGxmNobtYeHgoveWxnS0E8gPFTPIA1vtZWzyZLsYWloI25jw5+9REbnkmdRwkaxkr7uAF/HmrsNYzZo+AVKFjQCd2i42VZ72htrgHqfJJnc6IjSR8zGNIIBOra5srWd7AG2sLWVhieJMg37UA8h5LEvxhrZnfhGgt257EK8Ypnwju4ls9NpNhqufpVci2wO9+qwtBjdPKzZ1jbvHlZVpcdpyC0SsJB7pBv71S1JieV624X9TIyNrtXXxKxrJgX3Y4OH5lhsSzPCO6ZWX339n51YNx6PdhqGggb3d0+hXrgvMbVm0bbPLWhmrYXAJ5m11aGpDiXF3jbrf7Fa5Njsbw4CcODLX7w3uevxKkjxaMN1Nkbd17b89+Sj9msvF4hsdTMdAYRvb3+1Wj3N7LXax6OHisX91o5SCH3J6BVqmrZ6sWsd0HeFuZ/OtIxWrwpNonlUgmilqLkb7Ot1G/13V5JUEbNJJA5lvNazhdSx8znEi4FrkHltus33ZbanedgEyU7Z0UncbVW1hhY1ziCW777c1d4XWNqpu8B+SALWWPmo3Pj1s222Nr7+Knwqlmw7XJI8lrh3QByHhyVNR2ytM8quapQyE3IDmjYX3K1OJ8e0Lnd5ttztY873PmQs3jmIB5sLFw2A6+3mFhQWyNcxup1w5+rYagNrDa3hb2LKkah3UjVYZGEM0jTzdvY8yPH+dTt79x4325W81asl1hjXhpNti47lV9fYuu12z9vkn4LOY1PLb7lw3To7pBBaRc+PL86rtPeLAQXbuBG9t1RGpzNBIHPlzv7FNrsN3d7V1G/xVYRMKznMeAHG29/FRJYbAarfJv7lJGNI7wAOm7rqcaQ4jZu1t99re751KspnEgaRIb6bbjn5qNwWaA4G26hZrbht9RNyL2+3281M1xtpc4uvtfmQVKu0W2bYNIAttf2KIGkkk7WDt+azmA5aq8Zk7RwfFAPxgd/ctuiyNh0Y78Rcet3Fb4+ly5o3WOHPk6vFinUy5ueRuDfwsoOaCS0ucLg+9dOkynh0Lbx0rS7kNlJHk2ils+aBgI5BvRa/wCH5t6Y/t+Ly5oWPIubne9reandawOklzRz8V0efJ1AJBFHTtDTa7rm6nkyVhpaAyn36b8k/wAPzb8J/wAQxac2vfSTY3IVni+s08dOHOaHvsSPxhf+ldUGRMM2f2JDup1H2rRs3YTBQ5ipMMp2HRoBAF7gl3NVv0mTBXvvHDbp+qx579tWTaG4Zlmnp2MaHFmo8yd/H5lr0VNU1Ti2GJ7z1Abz/oXRm5bhxiBrakydlEA1g1/Ur7C8Jo6CN0MUAGg2AIW2Lob5tWtxDmyddTFuIjcrDDKaVlDCxzNJa0AhZOGBlhrIuPNXJivyaB8yiIiLkEXK9auPtiIh5U5O6dyiyOMC+yrMDB1+dSxMYSdRGyi8MjPyufmtIrpnMxPDWs54RRyU0uJH9daANiufkanNsALX6cl2CajpqtuioYCFZPy/hpeWQ00LWkG/duvP6voJzW76ah3dL10Ya9l9y4TiWX8LxjMuG11bBd0bwGtcbgAdfmC65UujiwwwRM2DLd0eS5ni2uOWGePYslBGwsQHc/j9tl1Gja2rw2N7j8pgC9n2pSYybj1h4/su0dmvV40zjhvquc8Tcdz2we3pbVe48Ot10LI2MyS4BG2EmzGhtxt8325LW+PlBHhGd3MgaWmrh1bCwsSASp+ENZJWUU1HGQ4R2dY+Nhew+K4e2bYovLppkrTqJxxHz/Xls+PTEVdJXWGtkjQCB4+K7XRaanCKeQFoPZtN+nJcfzDhdUyg9ZfTaRGQQefuIXRsnVhqsuUjpC65j+Tufn9l1xZOLPoumib4fulxDiBTGg4lvqxENNgWk83GwuPzLo2IQmty127g547IXHXoVq/GzDnsxSixSKVoJcGv1GwFxf57LKYVW4niuDxUVEwuAbbWPk29vVex7Pv7zBEfLh8x7Xxe66y//m5/NufDSWOSeLtACS3SCPALpnYU0dSHNAa4j5lyXIQnosRihe03B0kjcFdOr4pHVdNO12zdyb26Lz4ntmY+rsj4q1mfk1LiDSiXD66EtvrYbbc9l5ydeM2DTr+TpvysR+Zeo84wCWOS5FnR7krzDijXQ10zCxznl7rnkbAjb2ldHSzqbQ4+vjcVs9HcG5mVWTaZn4rNTWjyBIWv8VppKPGMNPZ6GveQXDmrb0f8faaWqwiUgOjf2jWk37p22HhcfQsNx1zXGMx4bhdNIHOhdrkOobX5BVzU7uIbYMsVr3S3bLlUXhtydxuft9tlnqyET07gRZvMg9VpeTq0vMLg8Brm2JPRbuZIXMLXyjw3K8+vjT0bedtWrYomTPgbpFm6rDor7A7tkvEbk2aLG1yfP2rKtwqlc18j3Ne+x5Kph2GhrdbhpI5LswxF6TSCM3bki0/LSSanM+G1Uc0TQ4gm3Xx3XmfOFIylxdzOza1wJ6816oe+NtPIwm5087czZeY+I9LG3HHOY7vGR21+Y+K2126hx9VaL1tZr7HtkpwS/Va+q53G3Py5/QqNBUMp6uSCUkOc61jZTxNL2kM3JuS4Dp02+da9i8FQMbiqacuaLgEi4+Y/WrzXvjTzYv7q0Weg+H9fDRxSSPcXsHIHey6FhObKTEK71CD5Wm52sAuWcOnirhLJDu4AaS0/a66NgeXnUteKob2HyQOe+1/ivOr5mHuX9JbfquNiQeQ3Wi8RqN0uWsRY4ON4nWJ9i3lpGnlz5exa/nRpky9XMbfUYndPJY5eJiWmL1hyD0dmUtM+rgikYZCblt7keQXccTjc+lBa4bb2v5rgfo/xmLFq525Gqw+K77iTNVIXarbc7r6CPD5nHE9sKVA4GmBLjdec/SehDMQw94JN9Q3XoLBJAYngv1FptuFxD0nYAaShqL3s+wuOp6qk+i1vHLlvDGoZBiFQ6S9mhrhYAm4v4rv+HyV9VSsnldpDzraxrTsCOX8688cOT2eLveHaX6BpB6i++3Veh8KdUU0DY4Yqi7gXkDxtyG9x5LxPaUR3vs/Yc76WI+/+LL5ZlnixinE4u47OcNrnfp7l1Fkj3XB8N1yjB+3bjtK+RrhH3g4E7knxFulvFdWi0uaL87dOuyj2f6s/a+4tVznEpQ3M08bmkAsBJturmfeAW5OBv4X6/bzVvjYMeaJDqsSwdOirtkEsMhcwGx3uduXML6Lp+cGnwnUxrqbfez+Azujo2uI1OAAO91mYq41UMou7ZpHJYHLrC6lDXEbcwOY8lsEFOxsEgudwvHr9qYfR15pEz9HPonwzV1Qx47zZN77jY+fRZyd0tPgTjSymN7WX7p28lo1fmDDcIzFW09W+KI67hz32vuPdzW04fijavLj6mF+subcEG4APVed02C+PqZmY407MuStseolr2WsQxmsxkxVldK6MMIA1Hc+GwW74Wf69la7VuR02K0HL09S3GWA1gkJBJY117b/4RW/4aQ3ETfVewK9HrI1arm6ed1lmewZE4vaLHqqjCNNxf6VTbPEZC3nc9eqOa+NxLXXbc733C57T6ta/JLX7Ukm19iVyeQR+vSBtt3HbkD/PuuqVU7ZaaQXF7WK5bOxzsUkcWhwDu6OZv5LzurmJne3q9BuNwoYhBCGO1MuANYsNzbey0rHWubD34Xsc2zgbfKHT6AFveJXigc9jC646gkH4brSMc7V0TpXQaQyzm97uXva3lyHwJVOjmXZm8NDmbq1sFhe1gDta3P6PgtbzOx1mPa+8Y2sPHxW1Tvb2jhMwCMN28wT/AELV8ygOhb2biQw8vAeNvzr3sE/HD5frI/y7Q1tERei8UREQFlcst1YxDbmLlYpZjKgBxqC4vY3sonweqpm5xOKG7rnSCVg1ms3EHGZCL2IuLjzWFSPB6yIiKQUW873+HNQUzHaXX294ugnLiyUOc5xIO9zvb61I+47p6eHJVJrW2BtYEEje5338VB8Tm2Zck8wLcwQDdEeJU3Wvsbj2KCiLdUIt1B9iJbDk1pNaSNQNxv0+3LfzXSamJlo3ODgRy8FzbJjg3ELnTa4BH41j4eWwXSqg3ia0E2YA3boSvO6n/Ue/7Nj/ALPP3p4p29yNzRdoJsBe+386l7XWC57rnbmPby8v51RfLLHCG6SNrvc2wFgL9eSiHntBokDgN+R336KYhrNkXg6uTg7xJtdXET3MFntdoJAcW2v5WVExSPuHu+Sdr39yr09M0k6yLgW2PU/n5KJWrvaqO2D76rgt67XH2CXdsSWqoWNJLWhzjqsLDe3mj3sIFrku+Ty293NVarScMALe0sCbne/Pn9a1nE8BpJnODGtcTZwBbtzWyy00tQ3X2bQBttz6/OlPh8muxYXNBsd9xdXie1zZMXveJhzqTLNbA/TA5zg03+URfx68ldQ4bjEmiT1mYB50uYDyHSy391HFvIW3NrAE22UnqrA5zS4MJtexvb228d1f3sy5f2CKzuJa7BluectFVWPcGkNN3E2I5e/6lnaLDKfD9mxt1C3ePMquY2xyO0C9rOsNgfG/26qWGRsl3doCANJa83ss5tMuvHgpjncRyuYpNAeNYNgWtttYK4jYDK0ndjtvmVuC0OLi6PSfO23irtj4dLWvk1NF97GwI8Le/wCZUmdOmqlI4stGCRcWAte3lulMC+143G5sSXW9iuy6BkbJS0ub5Dn8VbmrpWMc5svdJsRtufcqbmeNL8RzslJczsgwNtY8ufX6lYyNu9rpHNJ3Gw5+aq1VdENo2HcAXPTy8uXzKybVvc8Pc9ob7Lnn8y0qyvaN6ZWlLW27xBbe5N7AK5bPBpja1jg1tiTfffmsAamYARhx1O28/L8w96yeW8MkxXE4KWSSR8be/IQeTR/Qq2r6yRk9G8YWIsEwt2ISxtZNK3utPMBajiddWYpUB5aASbM68yBe325LL5pxASTNpYy7TH3W7c/BZ7KeUzFbEq9oL3WdGx23svf2/MsPqibcbQyzleOipYu1ib2urUQfyluMMLYmtAFvHoo00fffI4AtadrdeqdoHSPc63gTdTXjlhadynL3Nfq1EttbldVQ4Sctj4W5q3D2teXE7t2NlOSGg2vpA6eWymUfRWJOluoAk+PMKjK7V3mnffZTh7XC0gIPS/QKmS9wIA2B/OFHk8IsNmgOdsDzKEu2s7uuG9/FSkAnwAsTY7KDTYhrQCbcgU+9KYd1p08r8lFzG7OG5sVIx2p2l4tYb2N7KJDdWnzud+SeiFKQtZGSHENt49PBSxbEvvbk3veHNS1O7g1nyndOZUC4t/AkNDHCxB5hQnSqy0gu473J8b+H5yqTnaHkjkNhbr4KYSBzSRte3M9fL2KRzi8cxbm0Wv7FE/MRdIdWlrOZDb3tsNyVNFIDH+EN9e462uqErmawwkC40b8rdffsqgLGmzTYN71rct7AJHJKq97YmbbjwvysFbmY2Eseq2x5fijmoOmtO1rh3Dcbb3sFXeWa2MJ2vu3Tbbn9KnwjypiZ4c3uSOvc/Jte1/pKhJJK8hul4HPcdOSuW9oxmtxIHjbkb/WfmVJ0rSL6dQJt4kdL/SmxKZHF2hgeARa4B2H5tgoO1F1wx3dcXfJ33F/osrmJzXNMgAPK4v0/o+lQiab31ajzI5XPP84Ca2Ldr5buc2NwsDzG9+qpSyv7zQHguGzrcjyCyEkjraXtvbckch7VaHSX6dRbrO2xva3n0A3TSfC0bIXxgBkjGyb/ACTsLfUFNI+SMsJa4t5kBv8ANv0V0I2S2DmDwcL2A2+rb2qSZrwCId7XNiPD+dRMJhQjkka/aN97kkgHa3j71TI1anNY8Me0vN273Nz9avILsY4vjLTszfoOp+lUpXhkd7kAnmdrfYW+KjXzFkZXuFmsIaweHzXSCc08bhod3T06g7lVZX9k0s0tJcbmw5dVFgYyMNe0A2uRbYdefvaE0na2kc75Jj7wI1WG1xz+dTCsLGEaHjSNrg7lVD3War3Ldzq5+d/eQqb4+zbHEe6T3iXfbxUG1mJWOaZAx13XcG2PsHzlVJastBZT3a43abXuABZSuLSXNaG9wkD2g2+m6qdgGB5uLDkLbkD+fdEzLGh3bkTysLhHe3dPPkqUkksZ7SAOAk1BzWg7CxACy1TE6naxzWudfZvUHwVBkOpxc9t+tmmwdp5D3usrbGBqmTzuMklxG24JFwb22A+KmfOyOF0ccWnY3J2I6XKzdRRaIwT3hGbEXJub35+ZIWBkZDPJJE517NN/aTv5K8TtE8IU3ZxOkdONelxJI52LVVrcQmOlsQLQ19iQOZA/mVCaNveLJC5mnutItp3A/pUJKcxuezTcnW4jazbC329ytpXa1dV1YNiyVpbu5hHdNh1VIVdTMQRqIaWsI32Nr239yuRIZLxueC+zrA35WU5jeLtY1waA+5FvAfWFaYV2tpKt1PHHIDN2rWs30kFo+xVnFiuLzaXsc+7QLC3WxtdZWZjA6R0kZ1HVYkXtYfb5lYsbC4ydjqLW37523DegSJgn6KHb4k60r8Qmbu07E2PdO3ndWtbU4rUdmwTTAgMDXE2Is2+1uXNZKSE6x+NKNfZNbyHc2Ph4fYKVtOJoHxNBD+pPMWZy8dgVO4RMbY2ijlllaJpXFzrF9z1C2CmikF9JsQCNPMm+ysG00TKmRkLAwR/UshTjRZhAFtwQdtyLLlzW3L0+lp20XWtzoy91nHYDzd4+xTRvexpB1Ou29ieakjD7FrY3+N+pP2+lRjswl1idzcW5DyXO6040yEa2Os6wdfl9tvnUssjw4udfU11geQt/TdQZolaWtcRrFmgjr7fh8FAl+57wvz1N+3imkbU5pHWPZuI07XvsVbySPLAPktuDY+AKrWjJLbtLbCyoVDmBzbA3BAI62HhdXqrMrYg9rqed7OGnpZDok2BDSDf3/wBKOLZHN7pLwSCQN7goxgG4Aceu1gFdRSeNbRHuDble99vrWm5rwcx1kGKUMZLm6m1OjmRY2J963hwbG0b6SwXG9za4Vq+J8t3Gzi06XW5W8brTHfsnbHNhjLHbLkmKxU9U109NqMsYBsbCzvfzWPgxCoayxYwONidI/FFy4n3/AErsVZhNG+IMlgYS49ANytNzNljCqDD6qup4BFKBoF3EBpcQOXh43813Yc9Z1WYeL1fRZKbyVmPq1R89SWiOONzux7tyLWbYg8ufLl7FseWsmPr4xU1lTIyEmzQNtTfDdZrKuXqSlw6KSpDZJXDXfmBfkN/K11f5hqpKHDHQ05DXyODARsdPW3Qnopvm3bsx8K4ek7Ke+zzvUeGTwCnwGhrYcPo4h6w5zY7MGp7r2sXH3j5ltWdK11HhdPhrRdzmCSTT4AjSD9K1fIWCRQwffDWtmip6F+ousCZX2IDR1vct9/vVnWZldU101XVAvdUShxaAdMYF2kXPIAAW9gUe77Z22pm3XmNQyccNK+nMNYxocABpJ2NzfmVT+5sdcGxMhcHAhwLnbX1C5t8PnVCCWsmilqIYg4O7jXPH65Y9PLoq8c9REI4jA/t33jLb7EG3ev05+F9ik12vTP28s9lTCdFLTxSEBzW6pXAm+55b+A2WpcUMzmWr+93D53spqT5RJuZHeY8uS2yrxlmVsuzYlJTkVbY+yF3f8ZY6b+PibeC4k/E31Uzppqhk0kji/VcaiSdxb2q3Z21258ubvvNdsjSuaIHxRyyjtL9znc2tb6FmsLjqZgyYRlhcQ9xO3dBJHzWWFip6aKz45gN7gOH4/O+/MLLRYjA5rYWSSM7PS3UeV7czfluDz8Ui2o1LOcXdMTDKVUEjqg+ruc+Rrrgg2FreC3HL9LHBTMGuKItGuQgWLtuW+3NaxgwdVHS2ma4AaNWo6rnkVtFNhRgjEHr0gjcBYvG7neB891XW55W7Z1PG2cM8MjHNa9jqUaT5h3VYzFKyMyMhgkAlkBDL9fNRpBNpdEIDDFJ3TYXJ252VrpicW+qx+sPifo1PNiB1sD1VL3ra0UjmIXxYprWcluJlf4ZUSxQNgEQJEunkDYdT7FsEUsDakMjjjeI93uBvz5tWviaaJxjpacdobAhzrHbnvyWcw+CrPZtZStMThreRzPK2/wAbq9cOPJk97NfiUnLlpT3VZntZXFaw0dKaiZ7WB7bRi3Vc/rKGnrHvc+Njw/vuHW38+/xWwY/X+t1Oh5ZaAabc7LEu1sZdzPlN3LQPt/SubqMk2vqPEPW6PB24omY5lpmMZEbLJ63QzOhl3adJNh4be5aliOXMwHE6X1indNpkaA9pvYDr5rr1g1oZMC4lpF27gHnupJIjdmixLW3vYD+hMfU3p9VM/s/Fl58LalDoaVl76za9wAQeQ3UmIZsoMvRvlqpiC0ktsdyOiwGb84Q5ehfDGyOaoe0hrA7x2v5DlcrkmI4pV19Z6xW1EhuNIPymjf8AmN1fD0c5/iv4Zdb7Tr0se7pzb+D03k3NsGYaYzt1De3uW9UVUNiSbEbLhPCecx4a57XDVrIPhZdXw6vGzA61/E8xb+ZeV1eGMeSa1el0mWc+CuS3mYbrBPy6rJ0s5HlbwWt0M4eN3d4nxWWppQHDf2qmHLNJUz4twvMUgs31yNnL5QCxzKqN7dTXA9d/eszTytkYY3Alp2N1oOcKiTK1WJnuIpJTdjjcgHw+K6eorOve0/Fh09e+3u58tsEzXfJNjysoB4DrHrzWi0udKeR2kTMLr2dZ4NislHmeEjeTcbea5fea8uielvHhtLmtI2aPCx8FIIohZxb8Fhocep5CTrvbc9VW+60Lm3125knxSc1Y8Ke4vHoyemK+gRgE2QtjdcGMH2dFjW4nCN9QBPIk9FOMRjuBqAJ8097HpKPc2+S/MUOkAR81RnooZRu3a23krZmKwai4vHL8pTtxem02D2nbZUtk9NlcVo9Fu3B6eNxd2bed9wp5q2noYw3WAVjMWzXRUwN52Am5AvbkN1qlTjclY8m79LQL2GwJ6eN/oWMXtb7Lvw9LvnJwz1djL5i9rH38LfbyWPe8vIEpBBJvY+HRWAeALcvasfjOPwUlNI9kzC8P7K19gfH2bH4ELCMVr21D0omuKvDI11fHHGSAI2gbm659iuNPr6llPTlzWBtnkuG9zbUbczay1vFs3VM876eFoAAu+4A1e72qWjxFzAJC29/lC2/xX0HRdDGL4reXz3Xe1IvPu8c8NiMUUTyeelx1bX9wWNxCcscKiAd4tuRy9iomt0kNsXNsTudgNzf2qjVTslpnFrrvOzTex8l6cQ8bJl7odE4eZxjnPqsjw10fMA738PPoulHHqd0bX9o1pIB3PivJUWLVmEYsJ6R9nNu55sR5fb2K9q+JOYqhrYaKoLGh25sdx48+XgubN7PtltuvqYvamOlNZPMPS9bmyjg7r52+DTfmrKDO1FcyOqGhrDbunY/ay8rz4/j9fJI2XE5QAS6wJG3h71WpH4xPrgdWVDWuuLC4s4Da3iNzuo/w2KxzJHtSJndazL03WcQ8Np9pKxkTW7Euda5t/QsNXcUcNa06KwSvABAZ8FxCHD5pDGaiSR5JLg1zi7e1t/L61lqehbGATGWvG4Nzv7+qiOipE8y1jrb2jirdsRz6KwgQRSOuCRcW6dVjhmOukOiMdm1m3PcAHr4rFWbGSXN5mwA63/oVNtVHG4HtBcgnlY3t1XRXFWsahS2WbTzLY6fHq8PLDOWk7gAb28bpJitVLJ2hledIJaC624H57BYF9Y2M6muubWPmrY4iGPeWi/5Lb/N7N9/ap7I+R77tjW2wuq5N3SEyPBG++46/WrltW5re0c629gT1WuQ4kCW82luzrHblyHl9arevhzReQlx2t5p2pjLDN+tPIcC8ttuS0eFipPWZgNUrySRqaCb333so4NQPxutFNHM9rQLuDTa/MLqcfCKhiwT12oqw6UM1tBB7oI2HwWmPBbJ4MnUVx+XKW10RdrabOHhtf4K9ixmcRDtt2X6Hw3VeqwOmow+4B0/JIb/OsfHmLAMPcTM2TujUT2V+Y9uym/S2jyzjrKxzMr+HEjG4Et3LiHEDfbw+dZOkxpjQH3u0+PmteHEbJjWlobUhwOwNOBY+923VY+p4kZaDvwLah212t7ED3WusZ6Tu8w0/b8Vf90OmU2MU+i7HNc47NHVW2JY2xrC+NxLjtpB5XPRcrfxMo4yRBHJFflZoB6fXZJ+JdNIG/gHOsbEt67c/iOXksbezrT4THtXBHmW9PlMsj5XucZCN78xZV4HguLmABwOwPL3H4rnsPE6ibI0ta5zet2/nV7DxUwl5BLXBrDqJ0fKdfkD8R71y5PZ2eeIh6FPa/S+ttN5DXgl5trB7wsLWv18equSRp7rNWnz6eS1Kg4g5enLGCpuSGkC24Hift4rbsKdBjMIqKRwdd1gWWIJ8FjPs/qJ8V8OmvtLprTqLwqwvaCJHEE7fT/SqoLHB23Kx5qpUYPX00TJHQv0nlqba52t7VXosDxWpJMVBNcG27LfSuO2K1J1McuqMtLV3E8LcAPsI2mx33VRzATIAL7ELP02RsZltqDYxbe5+pZak4eS2HrNUbdWtG3JXrgyW8Qxv1OKvmWnww9q4tYC8vJsAOfmtxy1keSVwq8RbYHcM+tbDhGUsPw2QTlpfIPxndPcs8JYohZtrBd/T9DET35vyef1PXzb4cX5oU1LDSRhkbQ0NFgAFcCxVs+pBB2Kk7d3ICy9OM1KxqPDy5pa07lcuDObipDOwd1itXuc7clS6SRYkrO3UTviF4xRrmV8DE917i6qFrT8q1ljG3aQQd/JXPaPlj2da61xZe7iYVvj14lcmWNovcLl2JSnE8+uO7mQua0EbjYX/ADrca3t4XHTI8jwve655ld5qMzVlQ1xcdch2Nh5c1xe0r7pWPq9P2Zj7bXt9HUMMqoqekDXBrTfpyVyJAWmS/NYOip5ZItQd57lYeu4g4ZhVU/D60vidDYu2uAPG4XZ0/OOsfRwZoiLzP1bf6yb2/MphO0bOO602DiHl+UaxVcjv3Hbe+yu6fPGA1kscUdZEXSWsC63NdEUt6QxmfRtLZWkgghRkBfID5bq1Y5rg0tFr7qoJiwm/RR4F04AN5b2VWFoDQ4WuRdW73kxb8lUpZC4Fp/FUxPKsuH41TSMpZZYXPLbC1wb26XP8/uC37J1V6zgMDtyWsAuVrmIGKShla1re8LXA5/a6yHDudz8MdA4Edm8jddXtKJtFbOP2dqtpq4r6U+GBtZheJuY/SC5rgGgh3Xdafwqth+KlsjC5u2pw21G25K696S+F+u5VZVxXvTTNfta4891xbINYBi0ccrSSSGHodhfc28b/AAXl1t/ldjuvin9pjJ939Hfs3PpqjL3Zwxtc4sudLRcG3X+dWXDOtbNg7qYPLzE+xJ6bcvt0+C2Q0FHU5YdoYCezJBNttui07hbtU1+HtY3WJdWxXn5Ijt3D6T2ffXdE+FpxqopHYTBXsaHCF41NDLki4/GtYW8FlMp4m6twWBuH0RL2sADpXahqt0Y0/SVkuKeDTz5TrD2fdazXvyHVaZwqxJtNhGhrA0n5RN9/Ky6emmYpNfDPqqUyZov53H8JbThlTVwY+BVPOtrm72Av5WGw5/OuoYlUTNp4H09zrtc+PzLk8sk8+LtnbEWxEmxPjt09y63Sva/CIZQC4hg5KY4tMODqI1MaWGYozJRskcDqLSDsvMWa6YwZgqgQWta5xcANiD4+3cc16oxhrpMMEoby8+i818QojDmKY6mta9mpoPI8wujp7duWYed1te7DE/KVLh/iE2F5qp3QTujNQ8xm3Mi1t9xc7D2Kz4tU89Lm99TM+Xctfe4tbwvZQy+yobjFJVsbfspmF3mAs3xJpWZlqXVtOxo7KIBzr9ea3v525Mcd2Kax8+GTosZqKTLfrlA4dtHHqGvvA+AWpP4g55xKgfiUVY2ExlwLGRbkDm65JCz+UiKrAfVXkHu6TfbmthwjLuEw4N6mx0TWyXce6CRt59V5sTWkzuPV69qXyxWYnUaa1w64w1nrrKDMNQ2QymweBp+K79Q10U1F2sJuHC7bb7e5eT8wZJ7XE6msw5wY2nd3SNrnrdeg+HFa6qyxSPc+7mM0O5+HRduKtO7dHNS2SImmX09Wzi51gXdq5XIsvP3E+Ix4zOHgi52JJH8y9DBoDAQXXHMrmec8hPzNjToWOf2bm7kC5BV80xWItKe2bVmsOLUMRdIXlo17C2rnve/h8+26lkpx27QHEuI0i4G9r/MfZ0XoLAOCeE0MTBXM7d2xu/b5h5rW+NOTsFy3g0WLUlMyNzHsZqaALDe30rCcsTxEMo6eafFMsVw3qOxniLrNPIi2x9xv9Nl2CjxgvqPV2sc5u29wBY9d1xDh1VsqpxI1lg9wsXG4XZcNpIfWhK+NnQ3sT9PsXHE9tph6dvirE+eGxl4LXS6RcC5Wu41X+s0VVTaQe44bjulbEWgxmxaSBvZa5iDmNEzbglzDew3XP1MzERLfpoiZlxDgnWeq50xHDy8ajK655X3JXoWvgkqKR0bHFpIu0heY8hytpeLczWSljZJZA1ttwb73PvXqSMjsrOBuQL+Wy+ixR8O/78PmLTu0x8pn+LD4TTOp43Nc8ude5uTf3krlHpJ0hnyzFKAAIJg61vI9V2kNc0O7/Vco9ISm7fJkxbzY4EdOSidpnmJl574cPMWYmSgbtYbd/TvcdRYj23C9OZKpmz0bpKmINv3m3frJB6F3UrytkuYxY/TtuNL7hwPXqvUeR6WofTamNjjjIu0MJIA59V4/tCI74fV+wrb6aY36z/JmaxkFPitIY2ANLtJAv1P866DT27NrhyLbf0rn2LUojqqSV53ZK0j2+a3ymcTDG1pNiAefksuh+3aF/a3NKT5aHmeIMzIJNIuYyG3B+ZSUhb2MwJBDgARbn9hdX+a4XnFonNFzpIusfS0UjYXPmNwd7eHRfQ9JbeLt+98L18a6iWwZY/sYhuqzTp38lsUDHGJ+l3S3sWsZcdpjkLQbN2v0WeoJZjrDjcG/kvIji0w+hpzjrP0h514ntmizbUtYC9wDRd7rc/C3nufaV0fh/FJVZMjhhJc9zTvcDfzuuf8AGCNzc2Pc4u3jFh4b7ldM4KO7TLzBJG3u3+klbzP+XGmVP9W0SkwPIeL01ayvqcTnJDiSxpOix6WuRZbPBEW4sWuv8gHc2utkinZq7IbH4BYKpLm4ydiG2vYdVzdTabamXVhiK7iF2yma2YytB32O+/NV5XuaDa3sVo18oqrOJ0norp0b3tu0DdYzzHC8eeVtLTExPc8fKF7AFcyqz2eNTxuJFnXDi7Y38vcupkP7FwLtwOnVcvxQEYzLI5u5JHu2XndVWtYjT1ehtM2nZXBhivcAHzWkY7IZ6YsEQiMbnsd2IGxJHO9y03HO2/sW7zMBiPU+BWp4s4ufMaglrQwuEI087tGo7dSSufpLc+Hdljhzqob+Hntd3PUABYgnb3jx2WsY9q9UtoGmwB23B8bk/m962aqjcJHAAAscWWO/ieXhcj4LWcet2DnFgcLEbfSvosH24fMdbPwWauiIvSeEIiICzGViG4vG5ziAOfmsOsxlaLtMUbcnYHYdVE+D1SZleX4tK48+XKwWKWUzIB91ZTY3O9/FYtI8HkREUgpmO0uB257g8j7VKog2QVnOfoILLWNyLG1trDnyVN7m6iWNAB6eHsuoFxLdJ3sdt1C5679N0RCN+9cHTdQJub7e5L7W8ENr7ckSzeUyRiLSGXN+d7W6+8c+nQLpMzndk3s2amFofudvn/pXMMvVDqWsMjbC4G5NrC63qPEnTbG7rEWPUbLh6ikzfcPX6HPWmKaT5ZWB73i7g3nYG/P3K/hoXvaAbNbcd0Xvy5eHmsdTVEYa1zm9242OxG2/xWRpsZjD3QBoGmwu0cwLfzLOd64d+OaT9qVyzDyx7ZS/Z5t7fiq7YWU7XaHgjbYNAJ3uR4f0K2lxWN7S2IEk3tfrusdUYnUMeCwWJFrEmw38FWItby1telPDJyUrHPcNb7gkbbXF9rqrTwU8b7Pe4AbG5ttfw8Fg/XayxIfZzjfbcewJ29Zc6idRNiD+MpmqkZo3xDZhJBAdOmJz733+2xVhNUx6rxjvGx090X28tue30KxIqH2Y5l+pseSi5kj9i8kNHuuP6VWKxHLS15tHhUdXPcSRGwOGx2H51Q7bZrXuLja4DuQ5I+lcNgC0E/i22VLsnPdZh1G/Ii+9r/Orsp2hrlfdzZHgkEaLc99/b9vBRi1Mc35FjuS5vT3c0k1RE3IsQ1tlVbCTqeQQANhfmoREJe3drbZ19LtTWAC3LkLfbdUJayUGz5ni21tRNid/rV0Y2GNxBAaSCSBy81SMTGuPfOkAaDbpurQi21OKUyAtic02N7kXuqzO1cXFmtwIs5oAudv6fmUmtoDi4taSbtKmjnjMgAJtta++/Q/FER96UggBjw5tuVtj8d+ipGORrg6W1/MdFUrKmNzWAWabbg/V71bGo1sHZSahsNzZFZmIlVcN/wBfAAcRblq53H28Fv2UKQYdl2bEdDu0qLsbz3AK0XCKGtxWoipKKmdPNIQ0Bg2AHUn4LvOEZYFDQUkNU0HsGAdnba6yyzxpato8tfyxlNhkOL4nSgyv78bDvp81tEhsRGDfezQOfJV5ntDO4ANPQKWlhvIZXDlsBb51h5lEzvlXDRFGGx2AbubefNW7nhoc4AgWv0uVWmBsTqNrm5VEtBtq3IB2IWiiVj3OdqbuHcxb51VuWsBed2jmB18VTbvYAW6nZTxa9Ni4ON/Yo2lO4EvJPI7gi6B2kAcrX87oO9vy6WJspHkxdxztV7hviNuajfAiWhzdzudzt9vJU9UjCDYktFwQfnUQbg3APMC3Pmo7fIt8kAnbqoFHtHOdcbgnnbu36fOoU75DIJLgusW+aqvaZCAR8re/gqQaGBobfURbuqEpgQ57pCRsbDbkOu6pSNuXFhtextp2J6C4VUtMLdOm+r4KkHawXAbmzhYdeijfonSEgkNmm+5It7d7qQuDgXEbixb4+AVRzQASH7jY/MhaY3Ad3cbnz8UQosjLzcuI3vu38Ub+7qp3OJN3AgA31Dfr1H8/88GDTHJKN7gW1dT0VWRzHXLSXH5O/h4p4FnHI51awtaCNR5HyOyyLS4kODS7xI8udverCOzKuN2mxueXjY81XkqWMkDHG99gORPO31qyFw4NDWtBFvlb7k2sTuOfNTEGQ7MbaxFiLbKjGS57wWarGwPQjx+JVZjQ1wcwHTvy6+5RCU732b2bSwN687W6/Nt71RL3MDpHRai4gkhvU7nY28vFRcLnQ0DvbAdL38PKy6znHIOWsH9HjI3EOlpZW43jmJ4jTVknbOLHMikeGWbyaQAOSWnVZt6Rr9ZiP4yj1ivz/lEz/CHJHuB/BNk0gixuT9ftUhEY+XcgcyeduZ5dLWHv9yyGSKCix7PeA4HiAe6kxLFaSkqGtcWudHJM1rgCOXdJ+K6V6SWH8Kcm50xjhlkbh/WYVWYFiLYZsVnxuSqbVRdlqLBA6MBm7mb63fJt12tPERMz53r8Nb+nrCsTu01j0/nv+jkTpTAwN3J5nc7b35e02UoqrPsbDo22/wBt1vXAfImH8UOL2AZQxkzHCqiofLiBjcWEU8MbpZBqHK+ki4VLjrkPD+GnFrMmS8KEgw7D6sPoNTi4+rysbJECSbmzXjfrZTNJrWLfPf6a/j6fdPyTW0Wma/LX6/09fvhpL572ZpuGgg3HLzVrJOC67O6LC4N9tum/QdV3fhLkzhX+kLmfivxEybiGZJ8OzDTYXHT0eJupHCGVsfeFmuDnNLibEb7C4WlekZwxwjg/xYxPJuA189Vhoip6yn9ZLTPGyeMSFkukAahuNgNrFVtXt8/OI/GYi2vynfyKWi+9em/0nX8XNXyiWURnYP72rl59dr/FV5KhsBa15BAu6Q6QOQv9J6rtuEcCcIxr0VZeM2DwzvxvCcekhxHS8ubJQdxpIZyBY+RpJ/JvdaX6RmTcv8O+NGZ8kZYhmgwrCp4GwMklMjmtdBHI7vO3JJcfmWuXDbFEd3r/AErP/wC0fjEmPJGSN1+sflOp/v5aaJI6N72skIOkanHxt/OpXgPe0kAl3yrDc28+u6twxz3WcCHG2ojx5n5rfFd+9Gfgvl7i/l7iS/FqSebFMDwNtTgpbOY2ircJS0OA2fdzWCxWUVm29ekTP5Rv+S1rRXX1mI/OdOFRUskLHBkYIFzpINtXid99yppC9oDTFdrHWDrG5ttf43XbcU4SZewb0TsM4wVUcrswYtmU0cD+1OhlIGysAMfIkyQvOrwWv+jXwxwbi3xQo8rZgqqiDCWU9RWVQpyBK+GCMu0MJBALnAAm3K/Vae5tGT3c+Y5n8u79I8q2yRTHGSfE/wD8pr+sxw5dIJJGta4aw0ne23gOqnp4mAOO7XXDmGw5Am1/p8V3DiNkfhdj3BOl408MMuYtltkOY5Mt1eG1teKxr/wPaxzseWhwOmwLTtfle13WHovcPMncRc745QZ6wyfEMMw3LddizKaCqdTufJCY7DW3cXBI5fjctlS1Jx2mt+NRv8O3u3+X4rTbVYtHrx+uv4uHYjK2OEvDSNZJueo6G4Pz+QWqiris4NjLnSOt3mnbfn7F6J9ITh7kXBuH2Q+KfD+gxXB6DPEdd2mD4hVNqTRyU8jGExyhrS6N1yQXC/s5DGejXw54Y5kyvxVzrxFypVY9DkTBoMUo6KnxR9F2ry+QOBkaHWuGjfSbeC0inu5vGTjt3M/SKxufG/RW9tUrePFta/Ge3+PDiEbXNp7HuPcxxc3UdJGobjwHNUvXImySUz4u+4yEi9ydxzPXmspmvFst45mGsxLJeWZ8t4TKwGlw2WvNc6nADQ4GZzWF13BzrlosHW6XON0gNlfo59pvy681M8+RU1tedLpL2cSTq8/G/wAwU00gMbuwDHXaT/7kBfwVl27zI5kJ3Nzq8wR181CWaQOtfbVYbfJ74+3uQTVLnAvY+c63F2x3LjcBWZMnbSsMYdpv0NuQ32Vy2PWxsk7Q524cBe+zlFsUUM8jgRq3Nr3PIbJCJVqelc1pdpLCWnSBub6Om/sUlQ+QB8YIc88tIsb6Re45dd1TlquxeSD0fpI8PDb3/FUZKkvmcO0uJHEh5HUtvt9Cj6ytHPEKkBfK9z2lo1HoL7q7BILRbcC5PLl4K0hLmNawt7tt79fgq5s17QwkbHYm+32suS3MvYrGo0utQbod3NfIC99IHQ9EYfkajqY03Fj81lIX9m95AaHXt4kW5lTGRpLZSb3uCeoWa6qXtabyMO93AAW3A5HyPx5KXtiwFlrhosB4897KVxlk0hsZLSLDV48ke3swQAWgb2O9r9D8PoTSFGeRjTch1zsNV+f281bSOFyXOtpFnXbfn4f0KpL3muDja56G5VF7gZC7mwEA+N+fPxsrxGlZSN751PjMhJFneXgb7fBRJkFo4mtDDe1wUebu/FHesHOP4w25e4KAAILb6bb6hbYqyEJ36mESxtBA7pIF7fbyVIbFjJGhtmlwFtNtvHx26qoR+CYflXcCAdzzCp1ErTZjbXaPlW5noFMKymfIGtc98YcNiCLD51oWeMdiqac4bQztMnatEuncC/W3Ujmr/NGPSQOhwqhlAnqzo2O7QdiVg8Zwikwt2HsZe88obNI6+px5X+F129Pjitotb8Hke0M9r0tjxenn8fT+rN4RmkRmmw+toZaZ7G6AXt0h1uv0ctlt7sLpq+ke6eCN7Q3uiTduo8iL7LB4ph7azDHtDe+wEhx56ha263HJzHS4LSRzATveWN1FnOx6j2JWIvMTVabXxxOO87jXDGZ1MeBYdhmV8PkdHFGwVNSDIbulds0E8+pPh3hsLLUmyTRz30m5BDy4g7Nd1v797X3KyvFCPGm5rxOKqp3NZI4yQvH40OkaLH4XWBp5mSOmDoe6+9iw7kbHT7rrq1Pq8ybx3ajwz0GOOawsEbY3O1hjAAS8E7EDw81d0zWVFZE6aVzqyfS2niY4kF/TbYeZueQPgsfBSQVLTVvc0yEtG4sW7bC/RUMZxWfKuWaqvnc04jXaoaQgC8cezXyDbY82gpWsWlN7zSNyw+es0vxXEIcCpHF8FDcO03d2kh/XH3Iva50jxDfErD0WHQVLmFtNKzsh0Jv7DurbC309qVzInSmVum5AJte1ifL8yysjjS3kpQ6PS/mDyHgQpt8oc1ZjffPKqyCOWaKnNg0Atc8E6jY2BHgdleUlMYo+wkYXucbEAC4b4eN7k/MsacSjM7TUwsiffUwXu0ja5A5W8b7rZcClhqnyurBGagEfgwCC6zh16cys5prl0Uz9/DZ8IwuOKESyiRjnOuAQ697dD+YBZh9VGY43dq6OBp/GY7ved7+P51iZaypcQYIxG1wADNW59ngstRNd2Bikqb6mFoFt9R5e/cqYrwve8zbtjwjJWSxyQtp5XMYXNLrEXAIBBA6dQryoqWPY5kWrQ7m619RI3BIVhSQwCVxgNtjG1vMbbXF/Kyr4d6zWt7PSYYon73G596zrStOVr3vf4dcr7CKT8P20okMknetL/wAXba3hyK26WojwbB3TkgSzAsjAHIeKssIp4rOmkI0MG2rqsLmLGjX1YgpnF8FOS1tjcE73Px5JOWKUmZdGDppvk7fTzLGktkBsdTpHF3Ub3UWgNLWADQPxtXLy95UsROoXa0kfKNrfBVHPa0EuaOew8/tZebMvciNKLpDZ1ogQTYWv4m9+Vlp+d8102XaYMilvUy3YwCwtt59FuZBcwtaelwSflBcczxl7F3YvNXerukhe7ZwbqLQfoC6OlrW99XcHtHLkw4ZtijlqOIVlXXzyVNZIx7nDUHEarNsb9LDl0+frR16W6I9naiTrI0tB1XJ9/wCZTy62SW1O1M20uBv5X+CBgkJdoaNRsQefO3TmvdiNRw+MtaZnduXUOFVU31SeJsbXBhG/MDbwXSoZnRubZxLQBY7fYLkHCyWQYhUQOe0sABPiusNadILGsa7cDblb8y+f6+ms0vtPZGTu6SracNxKQENl8Ra62Skqg72c1z6mn7KRrbktaN7mxv0BWx4fXAuaNQ8l5WSnbO3qTEWhu9JU8n8wquMYPR5jwqXDqtrXNe2zdr2KwdHVEmxIKztHUgfjbn511dLnj7FvEvPz4rUnvp5eeMeyvi2WK+WjqJNFN2nyrjZt7jTe5B25+KxhqayKO1PLUMZqZaV7mnulpsSACb8+RNtvAL0Zm3LNLmTD39wesMadDrb8uS4DiOG1GG1j6SSSWBkVSWOeHESRtIBvYbab8z5LbJWaTz4eh02eM9d+vqgMxYhobC2tcyQON3vLH91t+6LWB20WNhc33tZZGPNVeWNDXQsvGS7U/VqPW1uY9lysN2gYx8zZWSRvjaBpaNTC4ENttfuhobsefVVYcLsGVXqva9mA0hxu2452H5vasLUxz5h0xMso3OU0bHMqmva+NpIBDmattrc+Ztzta45qBzlib4v7FlY7Qx7TYm7L87bbDle+53t0ElNhzyHU7YI5WuYS6bTp0lzr7Dk6xAPsACrfe4xs8cF+0p44ntbrBJaSXH2fjD4LH/JjzC3xSsJ85YnJK0slkY4OIeCywA6b3J267KpTY5jkznNNW+eR7gxrY2iwaW27TfqCW7OsPzZajwxsehkDw10EmlrywXI6tNunJZSWFhY4PAOkggHxBuPoVb5cddViqa0ny1WhfUOnqWGolkljLI2vcGiQkN743+UA6xIvbrc33zNNLRwxEgOjLAS50rbEAm/P3qM80UPbTRFhlJEb2mwubXt5mxHNa/imNyUbGRCrjMkQJA0/INuRttcXtbyVoicvEQb7WTxnFTQjtXSPDA06ZIyCBccyHbE3sQOdgTe1wuUZqzfLVyGip5ZGMA0sZG8bMF9AvzNgTuR7VZ5hzfJNJJTUbr7nW7SLE9R5LWBVudUucCZHT6XODm7NcLWK9ro+h7Ii1ofM+1Pa8W3hwz98sqJnwEiUOe0u+WRb6SsnS14jboN3aiB3rAA9VjGkSSlhtfpYmyuI2nUHygAAgG3hfn9C7JjX3vBjJO+J4hfeusDrutcjU0NGkuPifIXsoPxLWwsdbvnTYm/u5K1Yx7blrQbb6r8r2VKGEho7WztJ6DcqUTe0IyUPbt7SVgksXAAAdeYPRQdhkQbre3tGtAFjchoHLnz/ADqpDOAQASW6d2+O9x71cOmkJu0EscANO2322TcwrFaWhSjgY1wcRdh3FjufaVcU5IkdI13ZgXOkbjax/OPcpGOBDi1p1bWLdrqo0xNkD3MJ0k2cenwVd7nbasdsaVnTxtI70bmAjpyHu28dvJVWTjtLB0eg7Ab7jx/nVkWBtOXMvqbtqttby9tlSbK5k3aXAuLbiyJ7pZf1/wDB2JIba4s24vy8eitTK5k0gaHAPJdcuBN/HcclQkdK97NQsAQbeFzzV3hVDJiNTFT/AK2YwNzewa211MRMzqEzaZlO2KWQN7Nrnv31Em32HxV3RYBXVTC94aDNctBNwDYj2cj9CucdzRg2W6RmG0kUdRWkC7Q3kf776lqTMazXXy6qeeWFuoFjYjptY8tlt7qK/allbNETqsbbo/JmJGZraWQvD7jQ4ODthy3vz8/isZVQ1VA+SGaKRsl9xrI99/qV5kbiRi+WMZhrMfbU1lMGkPDnanNB6i+1xdb1nfNOQ824f90sNq4u3kADS4CNxd4FviqWrHdqrXFeL0mZ4lzvC8xz4POKqnnla5jXXkLtzbr4EA22I8Va1XHDiWyObDo8xTSUrDYRvY1zbeGq1xbnsViMap5HU8r4ZGWB5jpfl86wmD4PNixLmOOmP3C3Pc9dvoWuPiunFmvNr6Zp/EfMdQ97p4o5XO2J7wv7rq3OcZJYmCai5jcMk5m/UHlyVKtyrVRRCSJzpGsLndzp5+Kw8VHVeuiGNuqUgEgjd299vgtItPoztv8A3NjGY6GZocaWVhcbFocCeviOd+fsUrcWwl571PK46eehhuVY4hl+tw2SKF9LI3WQLOHdF78ltdNwuxSWjgmY4l83eIB6HxUzaI8qVx2v9mGFbjWAtJkNHK91uTYW8wOQF9ul1eMxbLRkfrpZwXNGp/q0ZPsvflzWQZwmx1kkkUDQI4zckb39i1jFMu4phD52VNLJIGyWe9rbBqrE1t4laaZKRua8Nu++TIj6VkbcOqGPIs8ightz6HXdVWYhlSSJxipahwbZxIpWAbWt+Pa21+SsskcOa3NL+3c4xwHcE9V1HFOHbcDy1LR0lLqkLSTIA0tJt57hZ2vWs6ieXTixZc1e63jTnEWasrwsDmYVO9wuO9oaD5jZbpljiHhlLMx0GEuEbW3BdL093865ZHl3F3xSSMoX2DTZ97XGrw+3Jb7w+4b1eYMOdWSOdAxjtBaANRtzWsZIpzLPHXLknWnojJ+P4ZmSiFdJE2NrO6A52oLYRi+EMeIopGud4BcjrgMg5acwatAeGuIu7YuABU+F4/T18cVQya7ns1Waee/84VK9L+0zOTbsv1M9PEU07EyrbLYxRghVQZ3C5NhzstTy5mNrT6pVgh5PdceRW3seHtBFt1wZcV8Vu28uvHkrkr3VS9mTuXXUOzHP6VVUQ2/IFZ9kSnulSDAepUC3wHzqvo2uSLKWwup7OExbajpJUCLKsW+Ch2Yuqdkp2okXCka14Nrm3krjTa9hdNI6hR2ymLMNjdVT4dTOqap9hpIBJXPsoRujxWpncwfhy4gGO5uSfitk4owsqMJiiluWdpqIHUWKoZFZH906ZrrhuxaHeNyVwdXknJkri+sfq9bpKxjwWy/RuFE1jYQHNIe0bgjkuJcQqeSfHK601rR3j5jxBt09q7DiMjnYnUinkI3s6xXNMTZGMYq31BD9YFj5jn7rL1ektOSJ1H2d/jrh5mWsbiJnXc1XB6KR+Dy+u2c4gAnYHlcD5N+p+dZShw31Weg1d5wlaAXdN/nWRnqKY0xlDrX2Jt1AHgrWh1TVdPJqtoe0t8Buva6Kd47TMa+953XUjHkrWJifudkgd+CYTf5Knc4F2jUParaMnsmPB/FF1Wi77wCevgvNtbTrisLk1DXN0XFh4Kyrseo8EikqKh+lu3XqTZXj4mNjc4De3Nc6z/VCKgkDZAXarBpH5+nVTjnvvWv1Z5fgpa30W9bVGNvZmMFr2k3J2v5HwVbIMj4qyrgcTtuB09qx8sjWsLQ1x1tc0WGktLrOHLbxGw5BVMoTGDMDYyDaRmq46eS9fr8e8Ez8nkdFkmOoiPmo8YsMlxfJ9fF2RsI3O587b3HvXlfKNWafHaeZlQ2QGQDdrue97X28/evbubKAV2BVtPps2SJzduZ2Xh6mpH0uLGmhHZPhqLuJcBpANiOngP6V4WLiLRL2OpnVqWiHrvLhdX4A0NcC10e4sN9vmWqZDY3Cc+1tK/u9t8hrhva5ufo+KlypmmWiwiOMRuc7SCbALG0ldL9/VDWd9slQSDoNvj4+z2eC4b1msTL2ujtFr9vzh17OUUFVgFZTvIs6J2x67LhPDbHcFwynq6epfqljkLQ1sZc4C/wt53Xf56I1VHIS/wCWzYWAsD7vcvO+WcJgbxMxHBalxa2SRx5bWJ8OS6+k1OX4vk4+vvbFgicc871P4/8AJt9ZmeKrqo4KegMbdVg5xuXWHS21l13LMrZcBjJIsGnmtEzblOjo8IZVU7bPhcHAgWsR1Fh71teQ5jV4J2bhYkb+3qVpn7PeRNHHgnJNZjJO2ZmMVVhUjWP7QAEcl544tQiHEoZe6O0bp035WPh716HpKE0dLPE51y8k3PVcN4z0hEcMzXBumQtJ5g3HLf2KmOdZKynPHdhtDDYI9owmNwh77HEAgX2BU72+uU9bAG6JZIjYNAubjzVllurMlAacMP4LYAkEA353PndZEGSbERDLGwxSN72o2IJHiOl1024mXHi1OtMRw9qHCKWkI70d9hvvf6ilbimLR4gYC4tgZcteDs4+dlRyt2NFj9XQtcO65xuSbG/LY+37XWyVmHvrsNljp6Rznh2sNa0EbnoB9tlwW1XJO3pYd2wxqfDmuLZqxDD5pmg6XS21Ejfc72v7V3LgvWx1uWY2NcNTRa3S991zDFuDWZcdrI5KSmjjY4hxMl2kH3HddZ4b5Cr8k4e+Gsqe2a92v5BaG+Q3XTjyY5mO2eXPWmaL27/Degb9QCLm5WOFQYMZjc1pseo6hV5q+Fr9L3aTyuN1B4Y+rppiW25W2ufer9TG8ctscx3M9PKdLJGm45n3rSeM2FR4tkqojmj1WbqBtfcW3W61YvSfgbct7cwsHnWndU5Sqons37J1jtfkuDbWIieJef8AItP6oIqdjbFptcdPPddvwNzuzbrfq68iuF5SBZUuEoJe19vhyO2y7Zl97jCwueT4lc2f/U26sURGKIhtkBBa4E7dVhK6FhlkcH2JB2PTZZimb3SbjfflYLG4gxjZS93M8rnkFXNzSJW6edXmHnaip4aTjDqic4HtLvLgdvtuvTEbgYWkkDui4Xl/F6n7lcaYXyAMilewcyRzAv79t/gvTkD/AFiia5rR3mdTz2X0HTTvFX7ofN569ue8fWVP1iNz3ND736LQ+McEdTkeuD23DWOJuCengtiosPqo8TMjpHPYDsD08Vj+J9N6xk7Eqe5BNO8fMr23MM4mXkDKjizHqWS1w1++y9U5FxeNsJYN2sa0ufpIG/Sx38l5Ty69sWN0xdHe0oGl3T322IXqLJBw/su0i3LmAujBsGu67dL814/tKIi1Z9X1H/R/VsN6z8/5M9jVU10sUwa7uyt2/KF+fuv9K3+hcHUsRtyF7+K0DF3xmJh0tBDm2Ib0353966FgLmy4fFufk8lzdFbWSfudntWu8NdNZzXGz12F7tQcOVuV1TcxjqdzQCSRY2PP3q+zdExtVC4l3d5e1WYdrgJFgAL3X0PRW+CYj5y+H9pRrN+CGX5CxjmlvdvYXFrm62KglBvsfaRZa/gXfkLXP3O/t8PmstlpImBugAHY9V5cxrJOns4J3hr9zz5xsaTmXukXdHZ199rre+BsjXYPI1p1BkrmnvXPP6itO41xmPMEbrF5cwgNv5+N9gN1s/Al5bSVEFxtJflvyHx6ronnFCkcZ5dNgYPuu7c7Dw5KxxI6Majc0nz2vYLIPOnEx3Ggkc+qscXb2eKwPsBq2J6fbmuPPGq/i68f2lwaoMmYwtvq62VaaRzWnQAdlKWxGZl2g25E81NNpLSNys7fZlavmEIy50BvpvbkFzHMXatxmQRyNc2+4t4rpFpXgljSAAdr2XM80xysxUyMBDjzHO4/m+3gfPz/ABREPT6Pi0lToMJ2sdF7nxWsYs89m6ad19FwdLbW22v5E35/lDxuthLg+FjHMvq33IWGxSidPI4tDCCAdLnEXcOvmO60WHP4EcvTT225elkjcOaYm89roc7VI4bG29+vLa2wWq42bUcrmjYi2/Ibra8Tc6OQ63teSSbFt7bdT8FreNseyhkdISAfK9vnFvcvocP2ofM9bvV2nIiL1Hz4iIgLN5RfoxQCwOppFiVhFmcrAuxKwbe7T0vZRPg9YW+PydpikzrutfYHoFjlf42wx4nOHbnUbnxPVWCAiIpBERAREQEREF5h4e6QBjQ4gjmeX1rdKVjOyay4Lz3XWPLw3+xWi0z5IpWzRtu5pFieQPmtohqnksbKx5LgHWsQD5brLJEyvimKzts9PC98TY23LzpvI25DTy6bX3WSZDofaRpaLgt1DmN+XisbhNVHGA5oc3WALkWFhvbf381kJqlxBuQH6T1sLX268vrXJL3MWu3a9hpYZIy9hPcJsAfgraeKIScwSBsACD1VJlZLo5MJPME3396ptqXS7v2HLlYbnfbqo9Ws2rMK7Wsa+xcGmwGmymgMIqLPJu0abgXvurEynUfwzQzYEnvEDw57fFTsrKeJpDprsbv8rc3+3RRyiLRHLPSVEbSXNHZd29za/LnYqgytax13vddoOk8/isR91WS6omx9qAQzvbDf+gfFQbJI9upptpHMcvj15WUa21nN6wylRWtcNURAsR9hurJ8wdKbNG4sCD1KsXSyBj2tphcju69wR8d1Dtaotd+DhIDSdQPh4KWU5JtK8k1d0sGprzd29/MC/RTdvUMN2ts0jfp71YzSTuAY6aUNBIu2/P4WBVOEVI1P0TveSdjYgDxOyeVZt2zpfPmlYxwleA3e3ha39Kg6XSREHu6HncealjilezSdn/Ks7a4v5n6lKKeUPL5yDZwa0Am3zfT9CGptymfK0izQ546WCo65NvB23e2uduXlz+CrMp4hI4GV48NNzc/FVWU8bGh/ZPk0vLudrDr9KnwrFe7ysDBUGRzQwWvc3O9vb7grzD8Br8TqY6KG5fK9rBZtld2a0/g4IyH7jWTdt+fXmujcOMBLb4pUQgMaS2IgXv5qJtMRtb3VY5lt+Usv4blTDY6eGJnrFgHSnck9RfwWSnxBz3WuRfxVCWQEHvADlv0KoktndcC9rWuTsVy2vNkxVEufI4m5IvYFZFjGQsbGT0v43VlSRuc4O0nu+XNX0tmN7wA8yeSUgspaXk2Gw8+oVFzmtJLQbN2JKqEDVqcSbC1uipSaQQWt71tvqV5VgY++lryQfxb+KROe3UC4kcrnopQ/VJqeNIDRzB7t+f51LGQwOBAcNrX6b7e1UmVlywgarvvbqT1Ukm7gCC0t6nbbyUzbFm7N+W4ClcSGOsLkjSfoKTwJY29022aN9t7Hw9qAHVtfvEG4Kg99mEkG3Xe9r8rjmoMIYBc3vuQLqPAg5zpnObpDTe1/EeCjJpe0MYW3vY26bf0qLjGO+G2IFz539vPqpGvF7/KANu7tY/m2USlI6U3DS8HyvfkoR8tQ23Nxztfr9KjK5krtQubm22xsg0ahYE23JGx8AoEX2YA1zDYWJsOgVGRznHQHXNwDYgEDqVM6ZzC4hh3uA135I2CQhmrW8BpG22/tUiLrs0Na0k8xv1PJTR7uNmkANtfy8UeWtA+Ta+sgdellBrHMjBmkuWCwLWncnmVPlCm916qMGxuTa3jYqyxKRkDnOkO0TXEu57EWHzE+xVZZJBUx6hbc287g/bZY+snjlf2IdZzgTZxPUWbb2BSiGXwqZksZ1OLmlukAixHgruV0Yitci3Pc7hYqi9Yp2BoYZXE+O5aetz8/zK7nluY9muvvY7gD2Ks7SqwSEvdK4Ehrb+Nz7uQXqKs4bZ84k+iJw4psiZeqsYmw/FsXnqmwFoLG9tILnUR1v8F5ZJMI0xt68xv3r/X0WyUfFfM+C4dBhtHhmTpIaaNsbHVOTcIqZS29gXyy0znvPM3cSfEq0ds1tS/rrx9Jif5KzE91bV9P5xMfzY/hjVNl4pZTaXBro8fw8Df/AN+GL0V6ctNxtnzTiNZmqhnbkSmxYxYJOaamY3U+G5AewCV19Dvlk8tl5+h42ZzfK6+E5Dc13K2QcCNvhSb7K4HGjN8TQx+F5G2sQDkHAj7TtSc72+CvaaWpFNzxv7udenzjXHy2rFbVyTf6f1/ry6f6Iv3FwKbiPxMzPNXRYRlvK01LM6jEYqWy1jxG0wmTudoQHht9rndQ9MOLCcVxjIfEfLhqW4XmvKlN2T60s9ZdLTExO7Yt7peGGIO07XBXNRxozgXhj8EyI6xu4DImB3O+9v608foUH8Zc36zIzBshEjZhOQsDuPf6p4qcl65K1r41r0+Xf/8Az/DX1RSlqXm/z3+vZ/8Ax9fn9HoD0buJFfwv9GzMOdsMqGxMpM94U2qvCyTXSO7ETMs4GxczULizhe4IK4x6XWDV2X/SHzbFX11TXRYhUMxKlqKiVz3Pp6hjXRhrjuWsHcHgGAdFrx40ZxDz/uRkZgGwP3hYCduQ/wCR7C91Qk405vaxx+4WQz2Y1NAyBgW9jYWHqfil7Rk1uZ4n9O2sa8/Ou/pueOdpxUnHv6/x3M/L5TMfXj5PSfAzPuFZE9HLJM2ZGxPy5j2ecQwHHGPI0GhqaQscXE8g06H/APUXHvTHDf6pbO+hzXRirptRJHL1WG59lhz81qsXGPOTnEnAcixucNy3IOBG4G1z/WftVWHjDnNxsMIyHG3nqbkDA77nc29U/JFvets+euft36f/AMax/wDrM/j9GeDDbDuN+ZmfztM/ziPwhpcLC5nakhrnbuF+QO/zCw969OeiFmePIuVOI2anyhsWHT5b9YJFh2LsRAlv5aNQ96443jXm553wjIxtv/aFgd2g7/3J4WVL9OjOAeBLg+RSQC4k5DwLbw/5H5rPBkriyRfzprek3iIn5xP5Tt6o9I2PCsH4I5x4e4FZ9BkjFMv4TDvcOkdFLO5wPjqqLe5cf9Cmsw3COOFDQVlbFA/EcMr8OpnyvDRJO+F2hpJ2BcQ63iSB1WgQcZM2Plc0YRkYDTY/+QmBewf8j5DcpLxlzeZGmPCcjAcwfvCwQjff+5NtlWlq1y2yW3Pd5/GvbPP6x/NlOK1sUYvlO/8A5d0f3/B1riDlPMnCH0R6XImf8NbhWP4vnl+JU1BLMx8rqWOjEbpbMJ7uoAX/AL4eKx/oO102H8TM14pRSCOajyXiksTrBwa9phcDYgg2IHMELmtdx1zvVPdVV9Dkud4aGh0uRsEe6w6XNJyA2ssZW8bc5Mia5mD5CLf+MLshYFu3mf8Aklh0G/n7VbJknJa1omYmY1H01SKxPnzxtrMTalazHif/ANptr9dOjemLjOOcSsm8JeM1TX1FRS43l2TDqmnaSIafEqeTTUFjB3WGQkbNAuI/Yr70EnZ4jynxrdw3Y+bNbcv0f3LjZFFK41Pay6O5KCwnycLLilbxwzlFE5xwfIGo23dw+wCwd/I/O3uWHPHXPDpWvlwTh+d/xuHOXt/O/qey13WbXtEzHd3eOJjuifE/Te44+TK9LTStJ9O38e2Y/lGp/Gfop8V6DiHRcSsbZxZo5qbNdTMyXE45Ioo3ansa8O0QgMbdhaRpAC1KaUvYSLFztbtBNrAu5eWy3lnHjODnthkwXh01ouXD9LvAOQ5/8jWlVtdU4pW1GL1ghbJVOklf2EDIY2vc8uIZHGAxjbk91oDRyAA2WUVikajw27tj44qZhlfY6r8ulyArAzP1yOkj7pDhaxN7OtY/FQnkke5xJk03dqvYCwIUHSCIveGmwDgCNxYuAvt13+ZTpHCZz2UbHOknLZjrPe8NQWMdX6p5GsaX3de48NvnV6+KGR15vwb36gDtbZ3Tb51ZOib288TW9p3tnkX225q0R6kqzpNUYY2Yh9pAQeg2QOtI+KSOxuDp8bNAt8VbTU8kY1OILXG7dtmi+5IPP37JRwyNe5xaN3EAvdcu3I6722G3zlUvOqy1wV7rwzMTwWmzhY7XB5KdvdcGkgXOkHy8PmVsawN594g2dovz9/Ie9Td2WSN7y5rHcjcjc7dPbzXHp60Lpzw11y4XbuT59VM0962jcW3vt7VbsIB0x2DXvLzbc8t/tt+ZVY5Q9oBe4XuOVgf51XSdrlocx1+1F23JHuUkkoLRC9rmuBuT9ConS8OcD0sHNNje1ifNU3ksJLmtbqAOoG99vHZIjaE7nOc5obuOQ8ApHRtdIA7dp3tyvyUHB8jwAAADcG/P+ZQ0uLw5pJBdc78t/otf4q2kJWscCL3OkggOaN+nxUjZLzu7gOnnsbj5lN2jQ4FzSHHYDoLH5uSNZbU57mXve4G596lCnPfcDu7XaL+2/wBBWMxfEBh9BJV9kGPN2tuDu7ksl3tTQ03B6uFx02+b2rE5mp6iowqSBkTXPAuwWtYDew3+lXxxE2iJY55mMdpr505vVF764VbjJJUPlAuDuD5LY83NkioqGfQ4OY7ZhcLgkW+n51iMtYDPiWJdpNC4RRTiR+q4Gocvb+Zb/imENxGhfTPDiZLho52Ntj8V6GXLWt6xPo8LpelyZMOSY9fH9V5hzmV9CxzWaxK0Xbb8W3M3WYyRXuGATU1DKxtVQTODQ+5LbG9jtbkLe/otIyVipga/B8RexlRSnSPBw/J+Bv8A0LNQYi3AcxfhbMpcQeDYE7S8t+izx7x2mroyWjNSuT08T/f3ut45geD8QcuwQ4g0w1AZqhmjuJYnOG+3h4grkWPZExzK1SPWIO3pY9ZZUxsu1xNrDSN2nnt863XB8aiy5isNO3S2krXjQ9o2jc4iwJIuRz3ueXIALfY6mGohLZGNLJNgHt1amk73F/Yui14tyw9z8/MOHYdR02LuldKJY6ZkYfNMDYtsNyL7HquYZ8xiXFKp0kZkbTB5jhY9p+QNxufjsvQXEfh7idRgU8OTZJCHnXNR9q672jezBex36G/kvNmLdt6u6GqpXMqNVtDmkPbpJvcey62pERHDz+ptaLRWYV8Piro6KKKmcBJcOJLfktN9h4m91nKashIbA4SxvhAB1/ju2sQsTgTqmahEUsjGM5C5HeaOW3l9SuPWGMBGpznkEuL9wB4j61Xt5llN9RGmei7CSmfVila+fQ5pv3r+ADbeZ5brZML7MwMkfphIDdLWAXtzJ33NrjZYPC61zGNa2ASMa0XYW6QG2PgdRJ/Kus3R1ksDQ4UMTTI0EHdwI6jp4D3JERPlabzjj72UpaypkcLxvkL3CztNr26lZMRxvLnuMsj3agQX20mw8OioYfVNpaE1k8YLmGwaw6Rb2X2KvcIofunL90J4QKdrg9lwQ9558/BUveIiflDow0mbRzuZ/h81dlE577RhzIezNjvzPLf2DosrSsDaYQR2kb+UDv7VcyCKBwghY4aQA3mbe75le0UENORKGgFu4Ntlx7tltEPX1TBSbS1niDmF+UMqmpeY3TOIZFG59tRPj7lgcu5jpMdo2SUsg7SQAuA2IO2w+3Vc6435ubj+anYdRTj1SgBiu07OkJ7xPzD3LTMDzDW4JWCppZCLu1OBJs4+Y8F15OljJXXq4MXtKcOXcRuv98vSrmnSDd1mEEHqp5JA2PZ9jcEE9d1qeTs7UOZIP1xrJ72fCdt/EHr71tLXlp1aCRbpy5cufivKvWaTq0PoseSuWsXpO4VXkWDu05jp1Hl8VIaeGdhbKxsjSqkYkaRfvNAPt+PNVHAjutIF+fis96lfW2l5iyFhWLMfJExsLw0AaepP0+K5tjWQsXwQySBplgYNRcG97R4E+P1rvTmamkF2vSbgu/KH51RfSwyxdlJG0g7ODh0+NvgurF1l8fE8vN6n2Zh6jcxGpci4YNkhxjsbNYXNJIOxO/n1XYJNcYdJqOnc8r225fSrGmwKgoqk1MFNG11tnAfYlXjm6o2kF5LLmx629nuNrrLqcsZr90Q6Oh6aekxe7mdohzmnXpDQW2JtuDtzPVX9DU9m8PLgSNiBsrJhDiXucCbBp08uV/zqIMjZW3lBaRsOoHvXLaNu+JbnQVzXhp1bEXuAs7SVJLgLnxK59RVz4n6XPc0XsLG3w+lbLh2IMc2wdysCuW1ZpzBasWhu1LUgEDV8VpXFHJpxahmxrCYWuqxFoc0Dd7b7j6ffZZ6nqrhv4T3LL0lQ2RugkOFt9/FduDNGSOy7gmtunv7yrzHSgwyuiq5xG6fVHI5wBLXB3eFyLDY9L7q+oJ6icM7WFh0O+S927tXN3he3j4roHFTI4FHLimHMle3UJOzjFw0gHp4b+32rlWHTilmOszxujPeLLahuL78xbwNwfBWtSeYny9TFlrkrFqtupJZqJ0ENQ2FkbwIwfkuHPS2wGnodr+Hvyna3aCHbW5jqteo6uTEIZGwYhI60hu6Rre+A0Xs0Dujfnvv43ssXjGZhhETtUxc3dpuQbm1yBvbx69Pjxfs85bajyvfPGKO6fDc4aiJj7l4YAd/G6xuYMRPYCJtSyNsxMZcCNRBBAsD52ubi1ly2TiqxuotEhbqBG9w3zWOruIsU7S41EshO5FjvuPO3T6F109mZK2iZh5/+M9Pr7TbMazgIInT1nYtedJLrkG4Hh57bLnOOZwqq2Ts4wxw1FxIN7k+PmsPiON1mIPeS8xtc4kBrje3gTfdWumJgY8C/O99wfnC9rB0lccbmOXgdd7XyZ/hx8V/irBpDNUoa5xeD43ubHlfnf/3FS3Yx0Vru3PdHyr7c1XdC4MeyKNrXFwIFr9OYNrjqfo5qm1rX1Rc3ctJc1puLk73Ft7fHou14e5mdyv6WoqmMHZhzmbus5tzbmRe6yMVQ1zC5rzYDUAASNjt+ZY1hq2RWeWND7AWAIuOfLmSruJrgxgljaC2zmvaBsQdvt+ZZTWJ5hpFpjyuo5tDwxr7vIJFvDz9yme4h7hGSQByuLqk1umUsBvp72x3F1V1MYdFrk+Jvt8ypOt8LREzGp4SXc8gt20nvAjmPBURUTioDdHZtHM3tfx/oV05vd1ROILWXbotqBv02Pzqk9zwGMEgbqdbujkOn5h71ETCbRPqqCbSe8NWnfle3kVcNqi2MuLW6rWF27EX3v0tZWbC4yBgkvd3O1wfFTQF2sjU1wG7dtgQdx/MkxpatpnwujO9oa929xcgezz9qgx8RDZZY7GQWbtt7VbNk3sHtFzpPRx2J5fbkqkEpFy2Qbfl7/MFGp8Ji0cTKvLZ7NrX5gahytz2U5xmqwCj9dhncJpGFjC0izb7b7+9UXOIIY5ztJvtt9rjf5lhsZqX1U8VNGANLg1pDjce7+dXxxyrktqOE2Fwvq3zYpWEySyu1d7r5lbBQz6SYnad2jw2turOenkga1j2/i2BBN7fbwVemDraySAR3rm4AtY+0qlp7p3K+OO3xHKpK2Ekl+w1EN53t8PasLjVDHBEKmJuhjnXe1rd2+fPZZy3anU4tNgSA0bHff2b2Ko4gxgpH6iwh/evaxU1t2zsyUi1Z21+KqcYo6YyFwAvudxe1h8xK3TIFLSU9JPX1LA2GNtyT43NrC91oVM1/rDhILloub72J5WPPl9C3/KMDq/AKuia13aOaXEG9r+AN7fAdSuq/2XHgjWXhs+B4rgeaYHwwR6JIC5pu3Sfj1WOwXJsNfmwzuJ7GIh/c3FwB82/0q1yHl6qwWOtqaqNzA/aPS46vadjdb3l4imYZtIZM83BLdVm35E/zdVj9nenoVr76KzeOWIzpgBrxSw0WmOeNzXO/GI5fnW7YHRnDsJjFW5r3NaPk/DZYF1ZE2WcmOV3Z6g25u0uv58vtZZGmmbWU0Bc7VcEDUNyfoVL71EQ3pSvdNvWWZgp+xhdMZi7UdXsaPJWDYsNq6GopayJrg9zu84Xsb8gevRVYMQp6KL1V+ohxPesBa45KhiRY1phge5xMmrQw3Iv/ADqnieGnmOUuSMXw/CmPouzjjayQgDTY/wA63Ssrxi9N2dFHdjhpc7kPYtMostROe/FQ97DKC57RYD33/Mthwpr2UsRI23sByO3zLO+pnuaY+K6VKTKlJHhszWQxNMgNxpvt4Ene+6vOH2Gtw+kdRta79dde/hdZFk+uilhjffS3qLkjxVpkqd0VRJC4glziQQqReZjleaxCvxBwhtfhMlPHCHFwsATa+/j0XBBPjeUMUfSTQydmXODLju6duRXqasihlivIxpb5rnmaMKw/Eah4jh20kFtu6ei7ejy5bZPd1jiPV53W4adnvJnlhsCx+OuhbKyUE2ttyv5+BW95ezOYNFLWyagSQ1+5suH4jg9ZlmpNVh8jhFfU5mrYj4cwtoy7maDFGiPtiHRCxuOTvoP29i9PLhrnr2Wjl52LLbDPdV36CZlRG2RjrtcLgjwVU+AK5vgeZZ8M0RzOkmpiANxu0+X1LfKSsgq42zROa4Hre68TPhv086nx83r4stc0bjz8l5qPK6gAVHU69geeyaSOfIrPW+WgGm10/MgcBtdQJuE4gHHwVMuI2KnJuVA2uqWnfhMNJ4jyAU8EZINze3isTlhpqcRp42zOjdG0uHj8kn3XV3xFn1VUFOCCdjp8d/quqGVcLq6nEG+rbuEZJJ8NNufTn9K8LqOc0xEb5fRdPEV6TczriWxYTCap1U9zi6ziCb7lc7zF3MXmj1ON3aS23lbf3e9dKy5A+mFVFJ8pr7Hdc7zKXHFJi7e7iB5nwXv+wP8ATj7v5vA9sTu3H98KMVOxtExkg0knr0GyYfG0Tx6OQlbcDmRdTuj7OnjL5HGw5HcnfbntdVsKhbriGoX7RukbE3v1X0U21SXiRG7Q6ZC3WxjQAQQAq0TNM24N+ipUoIfHc7C3RXRb/XPdO3kvDnw9mI5VXkiJxt0XIuJUj3xPbG65jJJsBt9iuuyX7N3sXB8xPrsQzPitI557FoAaHXIPIjntbYqcEXm8RSNmT3cY7e8nXDNSxh7WPLrP3L3E3vfe5+JVHD5zS4zSTl17u0A28Vd0tJJWQ3je0l7AHC1yNzv8FYVMZo5IyXC8TwS4G45r6PPEXxWr9HzOHdclbQ6nVtE9E7f5TV4tzzTQYTnTEacgNeah5DiehOq3z/MvaFHIJ6Bj9QILBuOXJePeP1P6nn+os2wnjbIALjf47818vSvdkiPnD6XPaK4u7W9TDfMiO+6FHTNsdRbZurc+1ZDGqN2G4tSTmRrTHKN+RAO3v6rWuFuKsOEQaBvC/SXcyPNbNnWWaUMqWPN49L2m+mx6ED3rHLXzV39FkjdL/c7Jh9a2XD4+zDj3Gg3+C4Rj8n3u8V2YiGFrJ/lWGx8l2zJVRFU4FTVDBcObcAkHYrj/ABwpjSZjoMQpxYl1jsbFV6aZ95SZny09oVr7nLER41P5S6DiGY6bEsvSOlYR2jSQ1ou4kbj2K94X1wmopICRdu2x293tWqYLW09bk57q78Ulr9LRbwHJZDhVVMFU+OM93cNvsQLru6ukV1MfN43SXm08z6OoiCQkucT16rjnGWld9yJ5ACCx4O/LnzXbSWht3HmuX8WqITYPWN7thE5wJ6ea5p+G1Z+rqn46Wr9HHMqQzTNeIjoA6+HgLrNuldFUQiVwLmGwcCbnyuNua1jKuJCnqTFqOqTzu0G9rELcqltP6uartSdFrNA5WO5281228vLxamIasxjsNzoXBxa2pAvty8vmXoPJWG0MuFMlMYLnbleesw1ND98mHVVM4OLSO6wbO8L/ABXoLhzOHYWYweTiPz/nXndVGrxMvV6afgtEfNsb5aSmmbEI2gu8OamxKNslKTborHFo2Cdkm+3M8rLISaZqG437vNZ4rfHy2tG4hp9fTGWpaW7tYN9ldVRkbBDJD0f4clCvkLZmtOwPXxHRVnODqHU8Foad9vzL1MkbpLmrOrQzuHCWSAGUAbbKjjsLZ8FqYZBcFhCuKCoY6jjkLhu29lCokZU000bd+6RyXmxrWm+53t5dwJ/Z41UwXs1kzgARudz1K7TlwsZBGH94252+ZcTlkFPnfEqIvd+CnP4tiLldRy/USwRtY8Egcj03/pWHUUmbRMOnDePdy6NA4gAHcXWPxpgc9spJF9iruieXwtl5iTl0VHGaYytYdNwNzuq5K7x8mO3bk285Z7ooG8UKCeaVrDdm7jYDvfYL0jhZa+ghLXXGgXPivNHG+SWjzVh08UwZyHwK9FZXqDVYHTS7XfE02vyFgva6Od4qvC6uNdRePqnM2mtdY2aSAsbnCMVWX66G4u+J/Prsp5YbYoSZHAA+auMxRxuwipa47GFw28wujmd7c8c8PDtEXQY1FclmmcA7+a9LcPzV1MkbZWkxllmv1cwTy/nXm2vaIcxTNuO7VEHy7y9J5FDo4qLsi8Pcy5aPkjz9pXle0o4iX0v/AEcn4bxH0btj1HFFRtkbu4EeFx9rrc8tTtfhsLg4G4/FWl49HO6g1Btnc7u3G3lz8FtWUWufhMFjyaOq4Om1GZ6PtDc9Nueef6sfnufTPTN1Wu4H2lSxQu7EPNzdvIdFR4hvZSsp6hxHdeNz0Sir2z0rS227fyr3Xu9Llpjidzrl8b1vT5cmWLRG40hgT2NrJGBhBBA9uy2eliInNxs7n1WrYOzRiUj23s87C2wK22DX2wOn2XXDNotkmY+b0sVZpiitvLk3FTA241jsNOHaSyN1wB8q5AsrvhNQPwivqaFzrgOvv1B/o+dX+eY5hmih7G13BzTtz5be1MmsfBmmpY4lwexp32IWXvp977rfHn9W/u69vvNct6mLPunHsbkWPgrPG7ivp3uNxewCvqqza2Nxda6s8wDVLAbAnUFOf7Eox/a5H0sxqGTh5HL7FXMly0tda45qeF47Nova/O6lmvqcb3B+dZzGo2vE7lSiedJDngk7bLnmbNTMWubkuvfyXQ4Xarks0i9rfnWg5xa4YoHNIF9jfnyXB1P2Iel0XGSWIbpEY2u/2LC45CXFs8kLXxtHPUbtcTzHhZZhzPwDSbO6E33KwePaS5rZdQiLHXFtu6AefS52v5rk6ePjenkn4XPMUDo6txbJdoLgb7h1h/StWx8mOkeWB7XA94cwFt+M9kal87mtabuJAOx3PIH2rVceY+Wjlka5pLTY6je/ssvocE/FEvmuuie20NMREXqPnhERAW1cPqc1GKyM03AZe/gtVW58Nmk1lSRt3LXHP2KtvC1PtQwGZIhDjNRGOjt7m+6xayeY7nGakk3u6/O6ximPCs+U0bNbwy9rnmslU0jI6NuwLg25OoH51Y0sYfICXAAGxJ6KvUMlqHfg7GxI7oIDt+d+XRWhlefiWjGF7tIIv5mygWuB0kbq8kpTSsc+ZhtfSCW8z7/erQvuAA0Ajr1KheJ34VI6V8jXPDmhrACSTbpyVKxHNVWVc7GdnqDmWtpcLhSPeZHFziB4BE8pERESqU+nt2FwJANyAs5reA197gt2DLjnv8Vg4HNZK17iQAb7LYGSPihY9zPwZBLj4H6lExtWZiJ3LYMOrGtY2NjHADvG+2w81kIZnkid0TSw94E8+Q2PitabilJC0h0b3uLL2aCNt9ht4FVocyiQCCKlcXnvBxAtp3t8VyzitPMQ9LF1WOkatbw2iFkkrCIpBe5AspHYPiTmOIk1uIt3RbpYX+KoZcx+qfIWzwxsBcWt0+H1rbRXtexr3SO1Hq3w+HmsbRNZ09PBGPqKd0NbGXaiZ5dYa3C79hbpv5HmqzstSWdfs27i91lpKvk4k7u3I8PJQfMxzm6y4nyNrKOWnucfqs4sF7AFxawuG/d5EDeyuoqamPdbpA207E90qALpgQWv2dewO4O17+5R9Vqe1Di1zQNt9hbokrRWK+ITmmoWybxMIaLKWR9N/wAXTMFhttyPj+f3KBisTsR4239ik9Xe57XGYO2tp8R1UaX+kQt6lxAc1rgS4HcMFreSlpoGvku86gT42ur2WCPkSGN5E/zqdgiANwTp5aeoUqdnO5Um07dJAY2w/F8N1JXRtBAa4AuBJsfZb5lcskYTbs976dzuCpauJtnOjbawt4+34qN74WmPhW1LRlwu4klwuL+SuxRvcC1ptt8TtzsqVJUdj8g2aAenzLKOdaItYSHAXO1ttlFrTEpx0rNWKw6gqKzF4qZxN5nBpLfpXdKGmjoKSKkiFmxMAAHJc+yTRMqMXNS2INbGx255gmxH510DcWFth18Vje+2V66nRVPNg1hAudx1v0Vq06BpdeztrDop5Gl8ga5x3PwVamY18pOq4HlssfMq+IXcTezjaLW2+CidRPPn4qMjhfp7lK4XYNbuew6LfxDM2535eCoyguYXWN+e/IKaTUXABvW9wqcxF9Jvp9hKiRSvqba5J5DbaykFw8NadtyPPmphsNQdzFj5bdFK4NjN+u97nkqStC4ZKdAF7W6qDXOqJflAAC+3XdUmyNY3la1gfI/UpmO1B2m+u19vC6iCVSRji0E6mi/XfZHXPJ1gTbfwUHyhznRu5bMsB0+30o9ha0OZe47o67KUJ2vYTdxuLjmeipysDY9bTvtz8bJtpEjTsDY/4PMqm6TtLP0AdSCd7oDGNJu93ydhv86iG6Gl4dq1btURE4EAG4Itf51Cd5DTY2AFgSNhdNJU3Wc92kaWt3+pRbG6MaXk2O2rrZTtbELAgix5W22+hVJAHXeBsNr9B4pCNrcODpWu2I52/KPID51F5e0G5vtYX6jqVBoDXOeCRc3G/XopZLDY/Dnt4D3oLOaQCrYZCQ1p3v0uD9agadtRNqtz5nblySpZ2hdGBu723/nVk2CoGputzWt2NnkKfKPDJNkEUha5tt+h2H25K4bKHzXAaNr89rD6N1gvVqoMF6uTUeYLz9uanbDVaLiol3Gx7Q7BIqnbMTOYCSHAk20+Ivy/OrORndAaflb7+Fvm2t8Vj3UlU+x9amsO9u91wLfmH0qR9PWOJ11Mwv1D3G3l8LJ2kSu6eAxEzG9jcAFVw4iVrXG7RtfyFj9KxzoKm5b6zI5ttROtx9ykbT1Pec+okFuX4Q2t+bdNfU2y4Dtjqu+1yb38entJ+CtRI+V5YC3qB4g+I96szTTjU6KrkJ5D8Idz/SqbaOraw2nkuTbd5B2/nTUfM2vHPkZu46je46b3IaPjv7lOyIHYi4IbpF7+IH0rGvo6hxa01MoN9rvN9XIfWqraKdjQwVcrdIsCXkAbWHXwU6RtkwOzvcmw2FuvQfnU7JrMLXtcAdietjtz9gKxDqeaVoAqXjwPaH6/DqpuxqG6XOqJQDa93G9vtsnabZe7HnUbbi+w23F/zAKEZ1HtHNva/PbksR6vPIy7Kido03I723jfztYKoynqh3vWZtv/AFh2KdsfM2zNxCzTYNJ2v8f51aO1uu6N2rUbAdQDbf4Kwkp6yUhrJ5SW8j2h5nbx9u6o+qVbjr9YlLQCR3zt4X38B86aNshM8EsYBpB5jpbmVaTOD9g5ptYWttYG5urFzKiPVL28tgADdzvarSeKVsTnNqZBdpBIe63ift5q0V48ndztbV7+2kFg6zTu0i256fAhWVVMCTFsG9XbbFUauOZsLpZZXgvcSbOcCTf+b5lh5o6iSMESyWJBPe3C3isMptLMskjcx4NzqBaXW6bX/P8AFVX9uyNjHaSSGtve1973+AWIjp6uNoY97yx+wIcep528FdsiMj3A1MhBeAGl53PjfkkwmLSu9Ra1zNyO8CRzPeHVQrGdiZZ7nuscA0u53IVhLDOL/hZergQ879751LKZpC60+kDWAC897b2qNJ2vRIXFzp2gNGu7r7kXCpxhsjjJANpDf51Rlpny7PdK4OeRpLr3NgbfN7rK4i0ROMbXhrmX7o6/zKPThPqmmjBs5rbuNue+q79/dzUIWRXczQ35ZJBPn9vgpnuYG9kyRzpZLi7SOYd4dFWBLQSI2ixJDugN/oWOXiHZ0sbskLwxpb3RrNm32Nul1Fs7Q5rNBJuLEG2oHb6VCR7RqJgdrIuNHIn3Kg14gkc6JxALNtQ5kb7FYu9e6oC8hrgXajcjx6b+wKbUGN1SPBDAeR3useyd4kdG8AkGzjbrtfb3Ku12tzpHgR35XNrqNI2uZKlugjWC924HS6gJNDBqBcXtFyDs0AWVF3YOYXNeXF3dGrx+xUWksjDWu3N3DwI8d/Hmmja6BHZlwcbDnurd7i4SNa4gkc777b7fH51I6rvqLj3ibBvTkpC90oaQzZpte3s+pIhEyuLtdK7QAHAXuR5lQe+57Ml3nt0sqet4bpI0OkOrflyUdQY5gYO8B+Nff3hBVDWtsCL3ba5PL2qkIddwNJvuff0U5vpGoCQuvseXuUJZ4KWMzyy2iF7ucRY+9ETrXKDaZmhjOyIsb2B29qmdC7YtcdDe8QOZ8ArE5kwcGUtr4TI0XPe2t7eSNx6hlp3S0dTFIWjuWdsXW/nV+y3yZ+8x+kwxeY8t+s1LcQoDoqY2h1wbBzbcj8NlbsxVtdRDCcbvTVcZJhkftpcORUtLxDpJ6Nz6mC0kUmh7QedjuR1NvBZOspMKx+kZVNc1zQ3UHt2c38/uXVWL01GSHl293nmZ6e3M+Y+f/FWwnGmTxuy5j/dlO0MhvY9GuB8Rzut4yvjb6WYYVXyiR0LSIpHu2eL7fQVyCejrpKZrqWc1tO1xLS39cZYHYDn9uSv8Ox6qsMMxBnatjA7F/KRhub+e1lvFd+HLXPNJ1eP7+/8Am9GUlS6R12kBrudvBavxC4UYPnKA4hQxR0uKtbqZMNmymx2f5781ruVs7xdgaXEzIx0Ng2TV859wXRMKzJhlY0CCoY9rWglw39/07rXH3eJhOT3eSryziOBV+BYg/CsXpHQz0hAmaBbUT1HiD+ZY2ho21dbU0UwD2uaWtfcAf0r1fnbJOE57w3UwRx10bXCGdo3vuC13ldcGbgTMDxSTDcVofV6uKTS5oNgfO/gfFXmNOCcXZb6MZg80tAexjdYAFhBJJ58x9C23D4IJIYRUU0jgGlz9Z22O3281gHxsdWCOnDyIrlxN+5vcm/W1vmWwYXK2Z2qoLpYo2hovyJA+H2CrM9tSse8yalfYDhjcbqZGvkMcDHd5rvxh4HyW6VNZR0cdLTwBrWRkNDW9Oi1ygxSOeQCjijDSQ06PxVmTA2eQRAjU2xBDdrk8lw5bzaeXr9NhrjjjyuXPZPWshjHekNgTyv7VYcR8dgyhlepqzKDU6OzZc2BeRt8FnqbDy2IOfbUNmuI5Bee+OWZmYvmRmEUlRqoaBpaNLrh0n4xN/gunpqa5cvXZY12uaSyPqZ3SyO70hLnEnqeahYtPdePcVKRY2UF2PKXmH1tZh1S2sop+ze090jlddqyPxApMcZFTVemKpGz+mrcb+a4WHOBBBtZVaesnp5GSRSljmG7XN5t3WObBXNHPl19L1eTpbbjmPWHqmOQSsB1NLTflyO3L86rF2224ItsuU5B4ltrRFhWNPDZmlrYn/lC1voC6hE+N8faRuLmkX2N142XFbFbVn1HT56dRSL0THkLcjt5+1THQ9jtRGlzrC29lFrCSHG1rAEX5bqBJID22sBsQep6/BYuiFN8UbTfVY35ePl7EfexawAm9r2sPt0Uzh2jO4SCBcEKV7WgNaCAQbXHMH2J5NJDpY6xjBJcd+u5+pVHRPDja+x6o9p1fKsCLCwvcqRkkr3O7l99m8viVErQqWkeQbFtrdd7K8w/FHNeWusGjwP232WOm0MBYx5a4gk7Xv5fC6iJCzsxYjVY3t18Pt5qlqxMalaJbvh+IiRt7gC9lnqOpGwvsVzigqyHEP2DTtv8AMtnw7EwNIG5LenQ9VzzWaTuFbVi0abw3saynNNOA5rx1XDuIuRW5ZrjidNG/1SV5cbd6xPTyXXaGuYHDS7YeavMToKLHMNloaxjXMkYRv5r0MOSM1e2fLhi1ulvuPEvK0+YqfDu2kil7Nlw0Da9uVj47X+K0PMuYaevjliiqS9p+S3wud12HGvRixapmqJYMctFI9zo4nMJIbfYX+C0DOXALNeVqeor6dzK2mph3y0WdsLnbyXpYMWKlvPLyuu6vP1FZr26q5gXE3JPPmoKJBBsRugBPIXXe8ZMGm4II3PPorqN4Mr3usXyNIAt15XVCNxilDzGbNuS08gqzZQHOe83DuTz4exWhnbcr2nYWN1MOokWIJ35Gw+Jv7lT7M9qT2YcRfkbADY229o+dTREuLbP/AOK02aPbY/QFSlL4XWaHNDZHAeAFtvmsUZxyvaZzC5sly1gGoaz8n2e1VY5BJq1E2BuAGnvA/VcKzZJTMuIbMBFySbm3iPBVRNAI3Oc9+ztIuOeq1x8/zKutrb0vJZHAuc1r3DSL78t+n26KbtpJyGu6bu8h4e1UHHul2xdNYaSR5/PuqzOzLQNBa54Ow/Ft9CzmIq0jd43tciQsZzBeQd7+Sle3RK0GPa17+5Si77azqFrkje2/O6mkF3ObLyte24sOn28lSYXidRtDdzO+Sy4vsd+fJVGNGkubYgEWHX7bfOpI+xdqa0lxO2x5HwKmiEkbwGk6jyNtxt1+dROloiY1tHUztGuN7chy5G1tvd86nc1jSRYgAgA9QpO0eXhj2sIBsNPK29j8wS7y5pFyNrkt5BI4RM72q91r2aXlznWDSRzN+qsG0TJsyUVPLIwxVFQ2PUTYgE87q+Id2ZLCQ7QQ0nfUfq5rH4kyUaKuBjWSwkPjcTyN/wCj3hXxzqyMn2XWeKfDn70qWkxWlIMErRC4dWut+dc21CNotsb3abcj4LobeIdVxEyhHgmLOaayiYGuJB/CAcn+ZWp4PlzF8arDQ4XRy1TxsQGGzfC55DfxKt1FO2YtHiV8Uzkjjys4y1mkhuosFh4keKpyteWOh6nx3XTMP4FZmqmh9fUw04IvYXc7e/Pp1WdpeAQLdNRiUjgRyYy3L2rm74h1e4vbzDzrJR1FFIXOvp5jXvfqVk8p43NTTFtnAuF7nYczsuo8WOFdBlDLf3TpqmZ0jHAHWRYg7bD7clpmUMtmfDZJhHqeWC9+vu9i665O+m3n26e+PL2x58swzMGIPo3SzNJa61g4jYeGy2HD66f1Fk5GkuGlrSPC21/Egn4LGRObh+WpInwsdUfJANhcX52PuWWgpw/DYBK8nSQ4tLSCORuPEjn7FWHZSLb5n0XFHLEZXlwMTdd7vG3M228bgrMGnjkiaHlrezbdpte+/NayY5Za005edNmuc2/MAnvfnWWrpZXOiDGuBYdOkdQUt9GlJ45ZeOjZP2crtJIuHOJ2t5+eypPpWU2qpiD5XyWbsNgR4eCoMfXzUFRHEyzQdiRvyvb3fmVB9SaKuw/C43SOfKC5w5kj+i6znfhruPMtmnxUQ4Z2Qjc46bOPmsjheqpoYi06TYi/JwPt69FZOoz9zZS+z3EXs0j3qbC8RhmJi7QMdG0WaD5/P/MubJMadWOk28M6O1hp5JIRbtGX3TJwZAX9s463uHuUal7zhb7NaHkbFqZblgmp3uLdL2gC5BtfyVImJiSYbDmGufTUsYh317LVJA58nfBIJuduizWP1EZpYmvFmtFyQOS1qtxSmp5L9qRsAd9rHr869voq1pTu9ZeN1l7Wv2+kIV9BDVRvimZqDwRcNF1oGNZZrMMqmV2Egs7O2pvTTut5gxyjqT3ZBuNIte5tzV0Ww1kTjJpOx63vY9V27iYcWuWo5dzRHURiGru2VpDLOO5t18+i3vCMcqcMfG6AtdE75Tent9q5xmfKLo3/AHRoNccjCCLD5RA8PcqOXc2ywuNDi/deza9yAfL2qL1jJHbeCs2xz3UejsLxemxKASwOvtuOoWQ3Iv8AnXIcIxuelLaqln1B3QnY+AK6FgeZabFow3aOVuxYTuF4vU9LbBMzHNXq4OprmjU8SzmnqSEIHO6lDr73uFHc9SuTcfJ0o2B81KWnkojZC4AE3TgjbmmdXesZgih06tNre2xWwZKnbT1sjnkAGI8+tlqGO1j6nOgpQC5ojfISDysQPzq9bjHZTsgjZbWCAQfO1vpXz9r2x5ffR6Tt9LOL3nTRh+cNywZ4mkrpGnYylc+xxjHYpUs1EG7iD7bhbxlGTtG1duWrbwWsYzQu9flksCNbrjxXt+yMnbhiZ9Yn+LwfaGObZZrHpr+DDPja2JgLG3abX87kfSrvCoSyeFlgCHgkjxVSWC2qxb2bOQ5m/JX2H0rXVLGRuL3Bwcdt17Ns+6zt5ten+KG5MJbGNXMBTxlwkve9+qMhfpF2nawUT3H2sRbZedM8O+IXRJLCb32XIcew/EPu1VVFLG03da2n2dV1vXpjdbwXNJsfpoMbqqSV7W2fYeZ+30KcPUWwW7qsuow0y17ckpMBnMmGtcBfuh2m97iytcahBjcRHYc/ki4v7FaZLqmz0ELTpYdAAuNxtvt7llMTbdjmtaLXsbdV9P8A7vvfO8dn3NrytO2fCoNBdbRY73Xnn0mMHtjdBXsc1peHMBIt1+2y7vkKdr8MEI27J5bt7Vzr0mcKbPluHEHAj1aUO7uxC+ZvvFlj6S+i177BMfOHMOGRdFERqBbq3s0A/a66VjmEVEOHmq7Qva+Ml1xudvoXI+HeISfdE0rxZwG5A+fyXcKtrKvLjLudpaN/EDkQsc32uXR0moxx9Ge4ZVrjgMTLEhrAAA2w5WtbpbltstV484a+XC4q5xI7F4dYb33WW4Q1JbBUUkslix5LRb2K94u0fr2WJxESXtaXNAPhvdcuP4fi34l7GeIyTasR9qv8mv5Cwp02ABkz2yRVDeVrA2A5fBXmUY4sHzPJSQu/BttpAvZxN97LB8IsfMlB6i973lrdIJdsLdLexZhrxTZvjk7TvPI58zvz+3gvX6rc0mfxfLdJ290NvxzH8TZXto43sgiLmgSv5ee3VSZzo/WMGcHvMvaRWcdhfb+dVsXy07GauGcPEcjLFjr3PtF9gqmN4fLDgxjmL5S0WL3G5K47fY276b79S804CIY8SMMgdGA5x2G/M+/3ea2XFcRpYKOalL5LgbEb8uS07EoJmZhqYYA8OdMXNaNuo+srbcPyXiVXBHNNE8uedbjc3N+l13cTETLyaRbc1iPEtIc6Uy9qA06JA5pdzuTuL/bmvSPCKrdJhzWOI3aCbb728guSVuUZoIJu1jILW27o8r/BdI4RS9hamJILGhrgR1+11xdbqe2XodDjtj7qy37MNPqdHLckA8rc1kqC7qFrSQ42U9YInxES2AI5nopqPR2GlpBba2wtsuOsavt2zO6tXxl7qdvaC4LNh1Lt+Sx7cRmq6B7IbC21rg7hZXMDGvL4iOXQrAwSxUlO8Mc2+kkgm917eOO+NuO0zE8NqwSG9Az1h5BG5uRz5q+qKygpWPDpWgkG+4XCsW4g5iw+V1JRSxsa15aTYudZa9VY9juJMPr2JTSOdZu7rDbyHNebGK221stYU82SUTs/VVRTgkOfe7fH29F0/KEQqomOAGlwDtN1xSWQxYtE7tSQ477/AELpuVsTrIjDHTRnSRY3PQrPJHbMQ2xzNqzLrsYbHGxgFw0W5/FQrr9jsOix2C1VTNT/AIfSXA8h0CyNdZ1MbhwuPis7fFEkcTDzZ6QUTG1lFPIALPud+lxa30LuHDqYzZToJLkjsW8/YuN+kRA/1Slexx7koO4vf7XXUeDtQajJGHl7g5zIwCQNl6fQTrDEPI67/vM/WGVxGCd+KMljeWsablZGvb2tE9o/GYQfsVNVQvfMX3IvzCmqR/WpZ1Lbgldmvm5/V4hzM31LNlews0hlS4X032vzsdl3Th3UkCnnEkYjc0d0u/CWA5WtsAfYuL8S6cU2dsTjOwMxNvAXXXciTMfg2GUzYpXxjfUx1huBbVb2LyvaEfBD6D/o/P8AmXj7nU8YxKlq8NlimkjawN62sR4fNZbVkyQHCmX2LQBbyWhYhhkUdI+UAvZbU9pdqcST0W15Ec44Y0SPa5/J5bsCQbFeb0szbLy9r2lSKdPqvzWvFZjH4ZHq3s9the11bZZhApIwJbi19hsfIK94lsBwi+/dIN7qzytI0YfCW6iQB5LrvGrvErO6MpSMdHiRdbcbcltMDg14v18lqtMbYo42t5XvbqtngBLmkc/ZyU4p5Vv4c74pVzsKxOjrGNcDqI2jv06FWGRMa+6maZZTCWNLG6Tqvfn+e6vuL8Ie+iY5jSHzC5PvI+cLD5EL2ZlDXtsXR6huNwD4KbVpF+7XJE27dejr00HaSsfpFx4qwzICwRO3uDYAbLIyyvaW2IsVYZgaTBG7V13TP/pyjH9qEWh2iOxG4VSS4uNtx0VOFwfDG4g3tt5KpIzUdAJ36grOY+FeJ5UadzNWmME+JK0TPGoVrCyTS62+1/pXQGQOaXEvuOlloOe3MirInOtzA8LDxXD1FZikb+bv6O0e94YdpZ2DXkHVz7puFjMXIbTve6Jrg9hYSTbTqIHUEW6+5ZQ7RXB2HXmsXiTZXkNZd5laQWu+TYA3v7bj4Lz8PN9vYv8AZ05rirmtne1jXtBFgAL8j4i3h9HJaxjLi9jnRysBb3r9mOX1rZsZaYyXPkOonaxvfe4Ws4sY3UsjntMoIvpdcDnvyX0WLzD5zrfNoaSdyd1BTSN0vc0W2NtlKvWfNCIiAug8KacTTVZ7RoszvA8z4exc+XQuEhPrVa0H5TAOXNZ5PstcMbyQ1HMxvjlWdLW9/kFi1lc0ua7H6wteHDtDuFiuavXxDO3mWWwHDTXzHXcRAgP2PeB6c1uMuCUlNAJaiNr3WJbHe23ifiDfyWr4DVzYe4AtALuWptgBf6VnMXxZhp3AyOcNG9ju42+orPJFptEQvitjiszby1/GcRhlcWtaH3ILBpGloF9x7dtvJYRRsLAk7FTAMFw8uBttbxWkRqNM5nncpFV9XmDNZj7ux1X8f6VJ3Q7xA5earitka0saAA62o2F9vBSrMz6KIikPJh+Clc0sOlw3V0a5oDWxwAD8bf5R81bPcXu1G/vN0Imd8kYu8DTq6kXtss1TF/ZNAm7mmzm89PhY3WKomtdVRteAWk7gnYhbPLhzTE1rRdhuS3kLKJtEcSTEzzDExxFznPcHPaTdrrkuIOwA8DsPD4JFCRIXPu3tSAHNdazBYeHLkPOw2WTjpC2Ps9yRci+9h47hT0lIDOadsdtFxawuPtdO7ccM+3mI+bJYDFKKpjQ7Yci7c28yFvtLDoaC50YDRsLE+Pj9C1PBsPlZVRv1OaLgk6eq3Gma57XBuoG5G45iy8/NPL6b2bTtx+EskETRfXe42N+Y3949ylZBCdnREFveO1wrt8D426IwDtuS3xtf4KAa4PaWjUXWFtP0LKLPSmqj2Dg0FwIuPk+Xv9ii5zWuIfa52tpF7eNuiriB+px9Xe4C2xuLnfl77K5ZhlVPI6OGj0C3tuL3/OFWcsV8yRjn0YmSECW41O1dANlS7AkkiMkWtYm/X5ls0WU8SmddjbX3urmnyPOQ18ocS51nX6DdUnqsceqfcWlp8zHPaTbSRuLnkoQwlzd3lwJuO7f4LoUGQdmCRribabnqL33WSpsj0kIaXNaLLO3W0jwmMEzO5lzP1SRt+zil/KJvb4BTT4dW1MdoqV0hbYd4G/TmuuR5bw6OMNdE08xt9vNXUWC0UYuI2i4APUbLGev9Yhb3FfDkOHZVr3lpEDr6t7kndZ+HKFfNGWEEX2Ad9fTp8F0unoaNndDG/BXUcdMwtDWDwusb9Ze/hauOtI1ENSy9g7sHp5GvsXPPWxs3oLrJuuNxuByKr10rHTvawho8Fbv1EENsByseq6azNqxMuDJO7SljJc+5ufDa/RZNjezbpDmkDY781bUUGlpkIuAq0jSBs63mOi1rGuWNp3wib6tLhcc9/wCdU5HhgDRYA8/JRPK4N7KnJZzA4lvXl9CvtVAvLiWkhzm9OSp31XDbRm97avo81VDWBo1WbYkDbZUZLbu0l21j0VeUpWv0ucXSi+97bHfopXSaiHH8Y33P0KN+rRu5UTKAe7sb9Aqp0mY5t+5vc3F+inZI3tA1t9R+TsPt9verfW3tNDAS0cja26nBNw9vyWG/8yfUXJLmuda+pu2/K/Pz+3vUzBI25G43v7SpLGMaib3J0+F0a4ODmOLtvp81KFSScgWDu6dvlE3H5lTuDZ2i5vqO45lHBoLW3AvzI8FK4m7nEm9jboD4IKzpOxJNi4Da4F+SpF4kcC9pFiDZx5H7WUrSRGNQtfmPEJC4sNtDruBsfPZQJ3XFhoBDRzvv9rqLna26Q0gm2q3VSgxhrS17gbgWPLboo2LDpdbULkkpAgRcBoBNyRvta/8AMqRmeGnW0947AnoOX1qqXNNrizeV78vFW73slfpaSQ3bfp9gp0hKxml93AlvPaxUJe6yzH2cCADbcefggsHBl7ab7g7kKm+UmSwaNLNzt16/UiUXOjtZuoG1m6eQ9nu+3RRLAANRcAWja/Pz25qZ0h3Mpu4bE8rnr+YI513BuoGwsQOSQIM0MaS+xuLcuW/z7myiGE3kJOvod9/sVI+J1g1rQNxcXtfw9ymfpZDpY82tYeQ+30ppKk6JjnPkIa43H429vb4qUxtBGxHQX38T7FOS8WGgAeWypa3iMkuJGrcE8t+vkApiEbHNee5GHANNrFx58h5X63UrRoLmg2eN/D3/AEqDXOe8MaCHO689O3L4KVjiJXRyhmgHSN97AdUnghNGwSkOsRfyG3QdL8rn3qErIywAOI1HYEABpsAL8+nt+dVAXMiJ253cPb0/MqDyHatJDi0aT0v4+7ayQDGQXcWgt1WvY2NvgqjnCHd79drus4D83uVMVWiN/aHQ5w5DqPBUi9732edubj9O3wVtIXJDdDGNc4lw1nYb239g38lVa0sI1OcHPFgPz7/UrZ5lLyNOpxIG1ug5/H6FXMgA7Nx1Oa3nzt4qNCE8Yd3XA2fsHN53Nx9Gr4qR7mgNbps+U7nbu33+jb3qrcuYWuFrDcgbjqfmVo6cSzvaWu1MO/XfmfoA9ymBRqCHXYH98nckB23MrH4gwPAhFwXnobG5NzuelgBsrieoDnENIJFwSd+W5vdYyse4hznyEO02FhzJNz8wKtESSxeISl5GkvIFmkkCxNt+Xu6qz/BMcDdjgW9DuPm+ZV62a8hPNjSBtyJ6j4qzLe1eRodvyB6hbx4YzPKrGXsJeQC4AlpB3A5nrb82ymp5GNjieAN7uIbfw635/b2KjGZXdprYGRkkNJ57AfMqjmR9k105IDYy7cc722Q3uFMyfg273JYN2/ignluqrGQSEljiSC4ghnKzeZ8eg96t2sZMwMuC3QW307BVCHxAiIhxBdYAkC9h09hUSmJ0u3Smnj0loN26t+YBZcnw+dYqqr6h8gZHSutYhwLgCR43ur3S/wCW4HUA0WJuPkm/zAK2dRvl75Y8DawaeulK/Uvv0Tw63ydtO5pLQ5rIybusRv5H83uV7HUl0Md3aARzJvvblbra6xnq76Z7ZLGUF1ne8bW9irNqGkdLA38VjmrxDs6K8bmF1I50EOmJ4Dy7QbCwd+ZY90pY4APDSzw8PcpxVEv1uAcSC033sPeqRdY3Asd+6CsNPSXeuMxOc8guc4PaBuL+fl7fzqeFx0g3dpG3yhz9lt1aMlaAS0d5579jsft+ZT6wyMAnmb2CnSsyvGyN0l92tJsA1ov13v7bclCSVrDqfbUAbtJvci436e9WLqkC1rXb067I2obpLdVxzAsE1pETEr2Igs3cA8DugdDf4KpcgBp1B4B7x238iftzVtrdIxrw6wA2ddTOmdJoDdLgy4Jv4dbey6rMG9qzZxqdC89oLX3be4A8vb1Ue01kaCwgfikm3uCtnOOsvYBYbbXVV8rHaWBwHQ921kF26TtGiRwj7tgQWk7c7BSyywvaBJokLuY07Dbz9ytJ5SwnvFxbvYm+6la8td2jr33dbzUxWVZt6MHmnLtPUUxNFSMdJtcNIadJ9260Gtw31KpaDIJJNLm7ODgw6eTtgN+XNdZfeS7Q/TqAuAOixGJYPQT0roIqKOWQEWOzfGxuuzBnnHHbLyOt6CM099OJc9gmihY6OZjIhqAuDdvTl9ayVBjFThkvrEEzuxPckiDyQbdQD1UMRoooKloqII4HNDh2YaACb9fFWL8LdURSTwNeNO5dyaB5X2K7Ymt+ZeJMZMNtVnwytDiclFUQ4nSyu7OOXU7fZ7TzuPK9+XRbJDmeOCsfTVlNT1tM+TtDMQCWsfZw89t9vALQaL190bYw9paHEaS3p/QrmkqJopTEWPc6Bve078+ns5pbFHqU6m1dRV0pmMUPrZMFFTthbsHsdpcb8jy5WPJbblrFKHDZ2lslLWsmIDWMLS9p5+F9ybczbwFguQUM0mpwj0kgBtmi1z0C7DkvC4sOpdVS0STzN7znblpPQFZTeMUO/BW3UW3EOoYVilI8OYQGOZcabDx2O3O/P4rGZ7yHR5zw/toWMixSBhEMxtdw/IPX2dQrmgfBLE5zoW62i9rAEndZunnYWAAEEc9+S2jJF+V7Ypj4bPN8eW5KKt+5rWvZK0mKYP5gg94n3/StsdhlHSUDY4maDGC4He2/PZdRzJl6DEo3YrRxA1rG2Nv+NHgR1IWj4dhNPPrFQQL8xfl7ly9TMxOl+mxVrzCywWmgw6FkPZWke3W5wb1KzuC00ck8s8mtsTfkm1u8hFO+SOkijJf8nVa9lmIsMELGsjdYRjU/oBz3XLWJtLpvPu41DX+IWOVWCZTqKmiZqrKhhhp29dxuT7NyvJ+I0GJRTudWtlcX7l9hcn2dV6hxrFqHE6stlaJIoiWtHs5la7VZYwbEtD42xsc7qQNl24bxSOXBn6ac07iXnSWMuc4tj02729hYW2+3kqVmlx0mwtfvfQuyY3wyjllIaAGkjvMHn/OtKxTIOIUt3QRl5O+/PlsumMlbOC3T5cfmGnIryqoqijlMdTC7YHpuFQbE5wGpw02vYHfrt9Kvpl3JQHCzQ2zrg6r2sujZE4mVWFiPDMXd2lPfQ2XUCW+R+tc7LSXESX1XFyPDyUC7uktsPpCpkxVyxqzbB1GTp7d2OXqqlqqeuh10zxIHtB8jcKc6ZHObH8g2IHTmSefuXn7JvEPEstzthmeZaR1mlp30C/MLueBY7huYaRlZh84cHAEgHcLxc/T2wzz4fVdJ1uPqq8cW+TIM1Mtfcg/K6/MoayLvPMX5CxIsSB7fJVmDfU6/KzrdVTIaXO1WsdtzzXO7VGO7m3kuS/pytb51Dul7gQ0aeQ02JupnNbFquW2J1Dy6D5gpP10fL3JtcDn7UILscCySMXc0g2Fyfq96OhAAdJci5vcDx2P28VE6nMew8ySHH/qlTSFhY0jUCLhrT+f4Ku1ohNreCXua0eJAt7ldQVL4gO+4DrvvZWbnmYEBxDS7Tf8AnVvK7fsruLnENaB06bqJrtO254PWVVXUR0lM673na5tb7WW3yVtJgc8VPVziWQtL3D8Vp6LkOKRYhg0UFaKt0VeAHNaw20t63t7OSymE1lVi8rZ62bWXbG97WVOMVe+vljbH7+dTPDfafHqrGMQiZBMBTs7z9I6rNT0tNW0U1HVQjs5b38CPBYbCG00DGiJjW7gbLNSa62AU0LQHA/KtyXT0meY3aeZcPVYq7isRqHibjJkp+Us3VLYIbUtS4yR25C/MAeS0MMJtbe/hvv0C915u4ZZczVC0401kz2NIbbY3XnTM/ALMNJjssWA0pqqVwAbcWLSem3gF7eDL7yvL57qcE47TNeYcicXmQMJcXNd1N9/Z7VM2YtBjDyQSTfz967BP6OWaocLq8TMsRfStYdG5MjuZAPzLmOK4FiGFTeq4hA6CVhsWuFrLetot4ly3x2xxHfC3iADCA6znAjbYWuPDYb33v9SqShkVRoBu17iBd3T3+7mbqkztGvbYtc4kWJF9IG1vePzq47CNwvIwOeW6rg7WPl9uau5waO07GIuaXC5mIG/t25eyylfO6eFzpXB2l127c2jqdj1tty28lXhiiLwISbuvuPxQNjup3YeTeVshALdLQ4W6fN1VJmu9rRFvA15jm9WaA5rhcNdewsLnf2738/JTetQMaGju6wbaXbk8ufiqYo5HTObHdjQSCXONzuN9uu6mbC8uMrZQAbgOcN3H6FHwyvq0QuWVDiXM7Q6gN7OGzftsq4aLuNi4OAsQLWFuX0/FWDYpmFszJXAAEWcNwTYfQDsr7T2xDXuJAJv5jpus7RrlelpnjaBsIy0yABv42qxspzKXPYe8eQaWjfbrdW72PMrTKAbc3Db3KMjbRvmhAY9zLMN7ez6UmCs8riWRoALGanAmzeXIe3nsoNl7QHULDk2zbA+5WrToYZpAbjvENubG/wBO6mbI2oj06iwNF72sb+xO3SIvNvxXgJbdzmtseZHl4+66TR6Q6CNgLNO7epJ5b/mt4q3dWAO0jUGuO1jsdt/zqeN5cQCAGgG977eCrEW8tbWrvShHLPhb/W4HGN0V+9qJa5vUFd+4K8Q8stwx1BVR9hXFwu13J1xzuuGxGEztjk2ieQ03+ddIxDhafuVT45l15bVNYHDT+N5G3NTfNTUVy+GnTYMvxXw+no6lmfjRhWAAsdsb2AjZqcT5fSuZV/pEY9PO4UVG4RuJsZGnVb42VDI2J5fdmAUOdY2w1DQY/wAOzU0uHmftsu40uTMjyRMlgw+gc0t7pEbTtz2UZsmLBPEbhpix5+pj7evw5eZ8/wCfswZpwVkOKMcIHPBa3x8tt1tORZpjhFM7SAdFi+3QfP5XW2+kFheXsMyPIaCmgik1s09mwNIN+ht4A/Fafw0qWnLeqZzdTW3Dr3IGwsbJXLGTH3VjRXDbDn7b23wq4tBT1bpJotMjtXeDN9xv1/Mq+D181VB2j9BEDhdgvcgdb+G45K9oaMVDZJWd5rrucXDl5hYjB8HxSgqKmdkt2Of3Gg3tvy/P8VpWY1qC8TFt/NfwxsdVGsmqNDXaXN0uuAet77qXHKmZ87ZKNznaAHa7XB/whyP0rGYrQ1+IzSwYYTGYwC4s2J63PsJWXw4SQ4NBP6vrIuHb7kjqpmERbczVVhxWvZQNdLAGukeLEjvE30ja+435+CrYBWsxrF56syB1RB3A1x3baxJ/mVwKeKvoGS1LbCIF1jt538laZap6fDTUYjTvEz6p1yWnYW2Bv7ws7cxrTeNxaJ22C2Juc5rpnBhO4DTy8AEy9Q1UFVUCZ0bGmQcgR5ErCT41iEcrnQxRBrXbA7338VsOGYj632E0lotZ0uFuTh9vmXPkrOnZiy9m4j1bHjs8kFGCBraANTgDv47BVMAaIoBHfSJRqFrXt9Sx+KVIqPVaNjranWBDS6/tWzUdMwzQxsjAEbLcrXWFZ1C08p8awqTEaFscMcj+hLLXtystEr8tyxl5mpHGwt39R6brsmD/AINj2SgOF9vJXctHSzGzohysbi67Imt6REuK0WraZh5qqcDihv2LJI3i5uy/zgnxVicczBhLGuAE472oOuHgeN/avSVVlbB6q+ulju7qBYrC1fDDLtU1wNMW3N9nfWmO18U7paS9aZY7bVhxnC834jiEzaGSheHvkDGnVqvfY81ur+DFNjckdXX1D4y6xLYWhpB9pvf4LZIeFOF0dVHWUkkrJInB1yQb2K3MsMEO+5aFrPWZpjttPDOOjwxO4hrmX8h4NgUQjkBkIFg6V2o/V8yp49l80rjXYO7spB3hpJAPsXMs/wCZ+LWH4lW4lhsMTMGjeGsL4w425F3O9r3W10uJ5iZgcNRU10FSZomk2Aaw3F7i55LKOqvWYmeWn7PS0TWI02bLua21LhQ4hdtQ3YkkAO9i2pkjXgaTsfNcBZNXS17o3VeiZzrgNka63uut6w3NWKYXRCOrjkqA3k/RY2tzWPU2x1nux/kvgx5Jjtv+bpHRUKt4hppZCdg0rmmJccsEwWrjpMShqGOk5aY7rYJ86UGK4U99I541M1bstsVz3yxFd603x4LWv2x82jOlfLmOuqtHKMNZ8Tce7b5lUrJTDWUBjcRra7rzFz8FhsCqpcQxSrnO8bnFo32IvuT4clksanMVThzmtAIY7yXizE93bP8AfD6SY8adCyY5xfXNuOYPO+1lhcUncK2VtnONzsPb9tkybWzetVfZkASAbeayGIYNUve+Zgu9w6jz8V6fs+8Ti7Pk8fraTXNNvmxbqWOcNa5waXC3sWaw51Bh4tCG9oObj1Wv1VHU0De3ke5zjyuseKqo1j8JYBOpz2rPbU6fBFo7pdJpMaa6xlLbexZFk8FQAHNG65lTYk8DWS6wOwJ8+q2rCMQdI1ocbki6zw9VeJ7bcmbpK67qthqIexad9iF5wx4YhV5vxOBp78c57JxFtJALhYjxt1/o9EVVSJIWC97Gy5vVZYmkxSpqfVyRLIHgjr0+hd1rR3brDzsmGcuPtny03Jc5jpI7kO0EtAafA7+f9K2Katme/WAGNI3tzC1LKzjBWVVLJTuJjkdqc693HUbXt13Wzylskd3taCee9vzbL7KmprEvlMm4tMM7kKdpqaqBpABIIHgPFW/HTDm1+RK8EaiyMv26WVDJ0rIMbMYcfwjBYg7X+vmtqznQtxLLtXSkAh8Lr/BfOe0KdmW35vpOgv34a/k8bZIxOODHKbRo3tHsTc26leicMnFRgk0L2aiBckgCy834PB6njzYidPq8zmm2wJv4nb7c13XCaiq7N8VC0DtGi4G9tug6381zdREbjTXobWtWYt81zkeqko8bqoHAs1AObfp9a3HMkNTW4JVREue58ZDTy6LRMLcaPNMTJgYXOja0Dlq8BddVr2ifCXR3LdUZ3Fri42NuRXm3rMWl9Thyx7uk6+jhXCepjp8UdQ1Y3Ezmlt+R5cvFb7mOqgix+ItdaUuY619wPZ0H865zlmlqafPdZQU8hYWzkva11te4Oo39y6FjWGMla/FahuiaHToOsOeQPHa39K96ZjJhiZ+T4qsTiz2x/K0uhevucyCNrQ0yMv2hNrBV610VZhEsbJhJoablu4WEpmPxTCqWbsYpGsaC4ucQLWWZoooZqOQxyM0lpaWhlgT5BedWJmr0p4tDjeA5PixfP9XNLGHRwgb9Dfy+3Jdro8ApYIdHZDYeHJY7J+Bshramu3vI61z4DktrqC2BpJPRb1mbViWcxFLTEerQsx4XS6HjQ1pdtsFquQHmlxp0LiLBxsAb3BHVbnmWUO+SRp5ndaPhTjS5pHZNb3iHE2tz8L+Syz849/Jthn4tOu4mwvpdQJ29yp4KbwlxDtyQdR6q8jayWFt23DmqMMLICdIA9y5Nc7ab4017H4GtmfJK42Iv9a55PiLRUyiJzgGgk77WW38RaqpphGY7BrwQ65t0XM31Mc1Rc6i0iwIuRz6XXt9LzSJlwZZmtpiGs4uyZ2KSStNy6xseYJvuquG4RVVAFvkMtYj+for6qDXYpE0Q2je6zhqHLy+nmtphkbBIWwRBreRI36jpyXLkmaWmIa46ReO6XNsz4ZNSYtDJK7Q02308/Jb9k2toqalEk7/k8iSD3RZYLiK5rxBUuLmuY7Tcm4P51aYTAa5sYa4ua4EuItc25Llyc626cXG4h3fDcUoak9lTuGrnpHTwWQqnu9We4DkD0Wj5NoJ6CZ0rwRvZt9Iv8At7eNcDhYkuHXkspmJnhOtPOXHCsdV0IhEZcGyg6ibd4clv/AapNTkak1kAtuC0bWWlcZcOdHh9VI5odC0kuve4H0BbL6OMzn5Ojjc8ktc623Ie1ej0P+nqHk9fH/aIn6OsSkgC+/iqFQA5jgb2ItcK5lFm6jvY+KtpnDszp3B8PoXbvhzS8d8Z4RDnussy2q2/j5rdeH+ITw4dStjjudAtHexJ5e9a/wAf6NtPnITNt+FjuTf5Rud/oWXyDiBiwqGSnjY+7CHlxA7oG4Fx4rzutr3UiNbe37CmYz238v5uwNrY5aAsDmEvaD1Nzt9vctl4dMlZQ9hLJ2jozYv5ajzv861ChqqWak0xxtc4N7xcbFpsLD6D/Stn4ddm2ndFDqDWmzWvaQ4AbAb+HILxulmYyxD6T2j8XTyu+Jjf9wpCeTR0tdYfKrCKSLW4nu7i4PTmtm4gRNdl6e7TszcDdarlE2oYtbrEC97W36WXfkn43z9PsM5EdOJR8u9utqhdpewH6VqLbtxGOxNyed7bcrLbKZjXNYTceJJVcfFpVv4hofGMMbS0r3usGyg/botZyjOxmboXWe0mMtOr83RbVxiYz7mU7n7NEzbnfYE2Ps5rVMsPBzNTPDWXc23UXG3s+haX+0Vnh2eR7dDAb7qzzCSaEOG+48lczNHZMdcX2sqWNBzsN2cNh4n4Jk5pKteLQoUxPq0bW2uG7nxCuLk2LevPZWtK9hpInOHMe37fzK8Oos5AXCxjw0nypzTFrdIHtPgtEzyXF8cj4rhzgAFuzSC/UXE35C3Vann+MOZHrDtJNjY/T5Lj6jdq7l3dJquSIhr7QXUwbbT0F+qweLudE5srZHEsBc1jNnO3F7HxsD7rrPUxe2n+T7COv1LXcbOpsTZi5jX6gdPeIddtu7yI9y8/B/qaexefhc/xuTtqkmItIL+6Xc9Ph4LW60uDJH6dTyCRccytixeCeWdspLQI92gtBB9/Ra/VNA1xiNhD22cG728bFfQY/EPn+p+1LRJb9o7VzubqRVKhgjnexri4NcRciypr1nzHgREUgttyJiTaA1R1Oa4t2IG3vK1JZjL8jonTPYdwLFuq2oHyVbRuExbtncLHE3F+IVDnG5MjvpVCEapWCwN3DYqM9+2k1c9R6qalv2wNvHwVoj0Umfh2z2JVkP3OjpqZrRI5u+1nX8lgZXTSEFznG9tPPn4BbRgOVsVzO0uhj0RNNmnSSHW8yFtMfCTFniOTSdVxY23NiNrDbp08B7Fjl6nDjnUzy36fouoy17orw5Y2FznaTcXNr26+HtUrmOaAXCwPLddki4NV74RGX95v5cYdqvz9lvIdAOiydLwLL7NlkY4NsQdNt/Gywn2hgiPLsj2V1O/EODIvREvArDamN3al17WAaN+fQ22WQpuB+As12iBBN7Wtdvh59VlPtTDDWPY+efMw8zovUY4LZfe8F9BFpcN7C26rDglltwZehi2cHWsBv529yr/iuH6rf4Nm/eh5eoWOkq42NvdzrbDdbpT4ZWykfgpJD1s07g+C71h/B3L1G8PZTRgg/Ktud/H7c1sdLkjCIWhjomaWjYBvJZZfalJ+zDbD7I1H+ZZ5+wvLeJ1BaGUcjjbS4OFtPtHuWx0mQq2aK/YtaXb6gPqXbIMuYXT27OPkbi1lcMo6OmaC2BliOR6Lmv7Rt/th3Y/Z+Gn1cow3I1ZHZ0p2YRyACzkGSH6S4zPOoguHILdp6ynp2XjiYOitvXqibaNhOkfN9rrmv1WS/O3dTDWsaiGGgyTCHO1xuJ6Ocb7LJwZSpGkFzG67C+2yyFM2pLGh1gBa59yuxqFi52/iFz2zXn1WmNLJmXKBuzmtcOd/BXMeFUEJAbEBZVi+x79h7Cqb3EmwG29t1la/zNTKfsqdrRpYLDlsg7Po0ew7Ki07XcOXmptQ2Niq96e1NJM+NhuASsRNW1D3losQbhZKRwLSHkb+PJY1zqVj7a2tN+nJO7bSkRHMp6Vsp70r3W9vNZNgiaAC4bW3usDLXwU5u2o1WFrE7Aq3nzJTQNAbNGLC571vtspitpniE2jbaC9gGx+AUe0adr7rQq3P1DSNc6WshZo3O/NY/BeJVDmDF48IpKrW+Qk9wctuvgt6dNmvzrhz5MmLHxa0bbtMwySveRsTcWUY43SvFxfpc3U7Xsc0NLSCOn5Xv6KvBGwHW4O8hdenWvo8u087lOO40Bu/Sw8VJuCSHdzkNuaTkNF9ha/XqqbnjuwtJG19+YWksx8j9JMYvccug81BoBuxjSHOFwTyCOc2Ta5A6b2spGOIJc4d75NuQIUbNJyHAgNZexBHK4UjwWH59zzULO/WwXXA2PIBLB7QBuBz5C3wUSQkBcw3IsflN3uArdhEzzIG7X2t1VaoaWgxtJ5Xv/SqUYjgaGNaGgHuj50ITNibrD7WcOh2sFTFiTY93a++6rOOo6g7a9uYuUDAe+ACDzvyKhPlMJgWWI0tFhvzJ62VWMxO3a27QLbHqrZm9m97Vy8gVUbBE5t2AC99wOQU7QnkYOQNxa/w81Ie0s0gk6t7WvYn6gpHSSNs0+I5GxAG/u5fbrWiLrm9rgczsmhFulzbEkny8UGltiCQTcXPh4qdhFiWNAO/kbcgqLzuXE+ZH0BQK+kuFwzS3oAN1Sc0F2rXcEeF1CCRzm3cTvcn2+f9CllvdzWkgHc35IKcjxpDbX229vj9Ctg6NztAPl/heJuPtsp5nkN0OsbG7rD2W9niqPYnQGxvcwu/GPP2+XU+9SRCd8UgcXXAaOVz0UtNoDzcHYnfyusZiWJVFDPHAImuidcagTsensCykbWOp9IaQX9bXLQOvwUrWpNY7p9RzXyEud43Hl4I1rg2/bEH5IuFK2YSVRgLNBa0O+SevnyPgqtRrDbg899ItdRpWJC4sBMhu0bHxt9vpUr5WPfo0aiLmzTt0/P9CptcfkB7nX8uvstv/MpogyMayBvte+/lv8/vQSVc5bY6iCenS6txpftpcSbC/t6fMqjgXOcC8DT3jYXF+ql1ySD8I69h8gA7+PzXC0rGlZlXhjDQSB3gLHvbjb7fBW8jJI2l7bPHVuk3VVrtA7KQ954uQDfz8PFWdXM4g6dRuSPK/wBaa2RKWSojncWxhzLOF7i24PK3nf4BVCZY4g1p3AF7nlzJPx+hUYmCPSXAk83Wta3P6wpzFISAJNOkezVuff5prS31TDSWsDmOdfYX+KpkPaSB+ELngW8bG5+fZVGvMXdvtYNB3Cp2Dbuiu7oAQDy/nTxCE1K2okqANIbpJIJHQHf4kq+e2RwLXGw8Rsbf0KlSvcGlxJcGkBruZsB1uOZNzt5Kd1Q5zy06jfY8vtyUT5TBKQxgcHgEbkgdPtb51avdpiDTG5z2gg2F9+Zv9uimq3h7GOPyDubcwOZ8OnS/xVGd2kte5wNm964tc7kjbYbkJEG1nVvijaISW2IOqwufE3WKnkLJWPe4aGHW4E7XI2v8yv5pXa3tkkBHIk+F7n6rLD4hOGtc83LXSXBtva3zb+K0opadMZLLKWCMRkj5ZHS5/pVNzXtNiS25DefPyU3buce9KBYkah0tt135qkx+o65Cy7twWHmPetmO9rp/ZNPZscCLbg7X8r/H51azzuqHaHBzRbx257KlXObFEz8HeQEltxcX5Xt7PpVOOUiJzZWHvHc33vyvfndIgm3Ol5GIy0RizQGuJu61xf5lBx1y2BsyNwG/Ldtvt52Vi6pfNrYJHOGkWuLEexVo2N7cRyOLm6mEgCwPt69eaaR3b4XkVW5rh2trdza/iLfHZUqw1D4DGXPiALSNPVSta4aZS0CzG7j/AAr8+dze/vQ1b52SQCIawDcNHyRc/OkQWtxqWLE8zy+ldO5zhI0McHDVy3b7LKhBiL6eQMqCNDrtv/fAb/byVvWySRYtBJ2mhpY3ugBvK9m38/6FSfU+uSySPZrdEAXEDTvyPs+K2tSLxqXFj6i2G/dHozBq9TbW0WPyrixUpqXu1P1EBtjYcyeo96sn0tTDGyoYXvDti3np+BN1aitLT+FeLgOIabWPgLrjnH2y9/H1ffr6s1HO0HWXagdh3uV/FVBK57W3bcdfErCsqwJdNyXMsO7zPid/sFkIpmyEvBvptcm91Sat65d+JXUr2vYHAlu2o78hZUGPIl21OF+7Ycj+dTPtKQNW3Tmb7fSoTsbfW5oDzzOojT5W+KiOC255j0XTanbs2tLRvcqs1+lg0E8r2v8AUseZTdoe6+k3J5XU7XCNzgHbuGm4PWx+CjSe/c8L+OWzfK4BvsqrJWB+wBdz8LKwY9re8LhreV3EgnzVaKYO3JcXEW1WFiomFomdcruVxc6+wBsLBSOO/wAoag02PgDv+dUWSBkZAB0tuCLbqB1yEvFwQTtbf432UxXSs23CbtZnvc1uxA5gjvIwl7iN7jYC/RUQ12p0rdttgTa/wUrGlzhdulu7QSQTcq2manX0kIDpKanhnnkNxraLE8hv9uS13FMvY1ie1TVxxQNBtHGdiQOlltLS2OIaWsaW3FvlEEexQMoJaZGWs3nfYdOS1pktTw5c3T0zfa4+5qmDZSxCpmDqr+toNV7bB7jvzHTmsw7CKqmZJSYZRiEkBskzjqL/AB+e/NZwzBgawEFrgB15/FXDX6wfadzfvb/b50tnvM7lGPoMNK9sefn6sXguVBFVRTVcmpkdndk1vXoV0Cil2YGG4BLSTtY35rWIJdP5HdG1xc/H+dZGkq3uc8C3d2DnOJN+vP2rC97XncurHgphr20hvFFXl2lmzb7Gw326FbLRV+sNDnts3oCAue0VaQ9heXNaTyAtq8Fs1BUROay+5F3HYEj6gtcV5jllnxtxpqpoY0Ei9yefO38yxmMZfg1SYhRQBryCZGNHPxcPqUlJV30tb3RcfKPdIv7fNZmiqmk31hoPJpHQDqu2O3NHbLz57sc90NPp4mCQOYwF3IAcx5q0z7mA4BgLmNcxs9V+DG+9uq3KrwqCJ0uIUUYDpBeQW8OoXlLiVxAnxbNNSIqh3qdG90LdxZxBtcX59fgs64Zr8KufPWJi0/c2GTGacx9Q93Lfl7wrqgxUtia0OdJGHWudyLLln3wvI7AuBcDa7rG/Ll7CstguY7zESvsHWDu6SL+PRWnDasbZU66lrRDreF4lHUSaHTix73e8Pt9Cyj6fD6huieJtnNsLc1z7Dq7s5uziJ0usRysVuNJO6VsZaWabW3G5ty29iwme16FNWhr+a8gU1ZTvmgjBBvYjYhcOxnDqjDK19PNE4aCQHHa/2N16fbUtNM+OW248bXHsXBOJTW/dK8LXBhuTt1v1+xXVgvM8PN63DWsRePLTnXjO5uQe9dUlG5ta+yguh58QLM5azTieWqts1HMezLgZIydnBYZFW1YtGpXpe2O0WrOph6ZylnHDM1UQfTzhsrdnsdzBWfe3RcOb3bE2PsXlPCsWrsFrGV1BM6ORhvz2cPAjqu55H4oUGYIWUeINbBWNs3SOTvMeK8nqOjnH8VOYfSdD7Srn+DJxb+LdXRjSdwb9D9HxVF0bmt0btDBfbkQrotsQY9wfnVMQ6S4lxvfruAuF6y3Di0AG3Mdflb728UbLG46SHtMYBuPmv8VVsAO5a5I0ktuAPBU3BxswM2sLeNrW68lCYRa0Adpdu4va3VQigcCaoPbeA/KJvdxGw9ik7B2rTqOr5JIbZwv7FUrgYom4bE5wLheQm4J9tlE/Qnzpj/WJq2pkkllfJawLnNIuCOn1LYcJLY5CG7kmwtyWHhiia0zSEPO5NhbmeniDutmwtlPhsbMRrI+0A5MPInpss8s8aWr8MNgpS6igFbVyhkQOzB8p5v8A0rI0+OzYy9zaIer0wswPJtbxJPitBr8XqswVMkjgYKVpIeW7DT4fStXx3P2NYlJ96+RadoZC0iSdrh3duV+V/Na9Ngvb7nn9VkpjjdvtO61OO5YwBpiFQKmqDeQOo3WpVHF3DozVYVh2GSvxh4Igie0AEnYG/hdeZsH4k4zlnMsj8T/r3sXuBYXE3d4k8zup81Z5mp8Shx7Dq978WqmF0zg0aGMcNmt8+e4/OvcwYr4/Hh4GbqcV43zM+u3qvC81w1mJU2BSw2poIXVE8xNw+UW7p99yuT534fTZ7rcWxeliEbGiR4lI7pY1t9rLnlRxfxPThWD4RTugpmRNOIF7T2s0hPfN+gvddTynxkwzG8ZrMrQUTKamZSCKIOcO+6+9x5/Qumsxj5vPDKbR1GqU8zw82OiLLUwc4PaNDngEnn9HRSa3CQlkx0mzxyB0k7Dc+fzLqfFHh0/CDJi+GNMcczDNNGxl2MbcAbDx5W81zOrbJM4NaLFw31ONwOoPlyU47xkrFocXUYbdPecd/KNLK4PexuhjGFwII8vJX0E2/fj2df2bWtb2rHim5NZK86TZ2/O+4uLXJ81XjcYe9reA6ztOkarC3jcnb6fYotXfMK0tEcSvdcQbd9yHb3HzKq3sdRcYyWu5Aq1Yxol3Ia9oIZp5ke9TNc+7QXXLnd+29ves5jXhrW2/KcxQNY2QOALrMB1b36e9SB1hYAkDe3Ln9SHW6RzXx/g22IN73Ps/nU0kTTCDG8EOJsL3v0232Cjceqe2Z5j/AJqrRSSnq52g9drquyjhI0sHcJAAIv1A6+5Y6OVsBEQYwub3W3IufDxV1T1Ja8Oa0uFr6iPk9eR+jkk8JrPdPK5fTsDLAR6j3g69rc7E9OVveqYooXOLC7uggEhUxK8lrbjUAOXs+pVBJNKG6ezeGm5tfbz8fgoWjU+Uxo47FptccyRfrva3tVF7Q12nU14IuLdFVle9zBE3kLFw077bc7pUxbDtCNQ5Wt8VXytM6hShgcdIdDte4PgeYK69knPEMdEMPrX6XRgNcwm129PLdcsgpKxzNTO0fG2zdTW7W8rArOZewyKslBxAPa0lp73dA5XJJ+17LPNjrkrqXV0d74r7huWeMq4TmSN2I4cS2ZhLg5gudX2+lablziRmbIlU7Dca7Z9NF+tmQG9ifmXUsIq8Hw6IxUUFRIGnYQRnfluT5rn3FPB58fBrcOwmoY5m7g5h5eZ2+CwwXrX/ACck7h29XgtMftGGNWj5eqXi3nzD8z5Xp2UlS2QyScr2I9t1iuHlXNHg0jpRaJoBte23LYj6Fy6QPa4wPc9ui92ncBwXacnwUsmXaaSWOLU9gEhNtQtyJHjvZehWlcVe2ryoyX6nL328xDecAfTSUL5WNIL23u4WusTUvmppnGBgMZcLix59B8VVpaimiifDHojjadj8nV+dY2HGX9rUUUjHOiuHsLnX3B3Hn4/FKxzMt8loisRtPPi1NgNGZAwSVM5JcPab8+RHO3uWz5ckZX0kD5IwwOFyALbLWMNpqQRSYjXRfKeRGNwA22/zePgsw6QnDmtwLZrzc6XW0i/tU35VxbjmWZzBSCPB6kwaW90hjAOvTf2rUcoUzsLwdj8TcbFxLdYO46W9xWwY7LUsw+OOtnjbJJGebtg7a255b7rF4MaespBqmvY2YXA2va52Pn5eazr9nlraIm8WhfyVmEv0PI1P5WDbi48Vd4bhBlrRNBMOzt3Gi+z9juPtzVCPBnSSAzSXsRsBdZnC4pqHGoooaYOjLQHd0nfx+ZYZLREcOilZ9VvRVHaYoKeQPaad1zfbz+grf6avp/WGPY9ttIuR4+C1DGKWoONQ+pUgDAw9o9zQLuHL5rrKU+FTzMbJNI2PS6zt7bLCbRfUt5rNXQMKrYHsOl4Nz4rKNcLXuucVlViFCGQYXH2pDbh1rA+0qn63nOZjGiqgYDsXDf27LSMk19GNscTzt0p1TTR7ySAW81jK7MeFUji2SqaHAXtfotIbgGIVxviuOTubaxDC5gt7rFZbCcl5YgmFQ+MVMrLWkke6V4/6zySFNr3tG9ahEY61nztnqXM+GVTvwUrnNIuHAG3xSrzJhkQIdKCOXgq8bcJgAhZFGL90bfMsNjOD4ZWscwQAc/klY5L2pHEwvTHW1vErmPFcv4zTmjldC5rtrEg3usXVZYyrSU4oWthjiaLaOllqlTwxw6pn7QBzXFxNwNJsee4sVcy8NKN1OTPidfJIGWY51dMLbk7d7bmsf2nfl0T02vEqU+SOH7ah8xbTNkOxN3AqIylktp1NrWNI5Wmft8/tWoYpwixtz3S0WZcQGr8V1QXBvsvda1Nwpz9HJ/W+ZqlzQ4u0l7j84PJWjPS0c2iPv2rPTXrzFN/dMOp1WUMjVbopquankfCfwb3PJI6/mVTGxQYXgUr6GoD2BhDDfbl4rjo4d8TKNzTJis8wDLau2c09Om/h0WWlq8epMrz4djenXGezjJeSS32nmsc01tERW0T9zp6Wlovu1Zj15/4No4cQOmweprJHHVOXOBO5tv8AWsrjNAZamiaWn8HAX7Dy/pVzlCm9XwKnY4NA7MbBttv6FlCyOXEpGym4bS6hfmV5V7zOSZh6k8LDLeMUmBmarr3BsIY06nG1vir+TjNlC5/3Sg3IFjI0e9c/4k0ck+UZYoLjU27hcm4XmKSjrqdzmy0sga11t2Hnzv57e5ev7MxTlpMxbXLxfa2aMF4mab3HzezsQ4h5ZzEwYfhddFLKSSQx4Jt4qzcwtt8p2rw+teQ8KxLEMHr6fFKQyRSxPBa43IPjfx67ea9WZexY4jg1HWGRsomhDiSfHmPJOvw2wzFt7iU+zepr1MTWI1MMxRxgEskuTe97bcxv8wWy4UXhpNnXFgLha9RgPsyxab3te+3ktlM0NDQTV08lmU8bpDceAXDSd2duXiF/JidFTFsVZUxxkm4DnWKufuxgcgbpqISTyOoLxNnrifjuZ8yTYo2sqaSna5zII2TObZoNhsLgFYukznmCOFzzj1awgah+Fadx7QSF7uLpstaxO42+ey9fh75jU6+cO+VUL6HPNa0vc0PdcttzuP5lnnlhYNTb3FwQOatOIdK+mzlBUMbbtW7EG24v+ZXYdqhuTcOFtivqOjt34ol891tO3LMKmByGDGad7jfvCMj7exdIxBna4fI0i5cwjnzXK2S2qIX33ZI0t28F1SAmejbfq3ovL9rV1m384ep7JvvFr5S8RZrD8EzfiEZiaHNqnWBHQm67fkSsFdTRzxuA0sBsVyzjrhzqDiDUFrCBMGyC4sL+a3PhXXAUlLJUOIjPcdfp4rzskd2GtvV1dNbs6m9PRsGM1DPvko6psQJLwO6N/Dquq087HUWl29m335cly7NVLFHO2en2bG8Pc61vcujZeh9dwuKoDtTDGLXsCvOyfajT6bp7ROD4vSXJ/UYouLjiZezE8QfY9bdN/iuh5pp6SXDnXq+zsPyrNv5+a5nxidVYPm7DMQp36LO0awdt7+XmreorZa49tUzvlElyWl9wCb2Fvn9y9nocc5cNdz44fM+1LVw9XeIjzqfzh1fDcXrqTJzpKJofJGwhoLbgla9w2zJjWLY/VQYjXOla9tw21mt5ggfMspw8a7F8szYc+bU4tIFt1e5MyFV4ViTcSk0kAOZpDOl9iuaNVi1Z8r27rzS9fDfMulohkY3kHH3q6xQjsjY2VthH4OsqIh43+ZVsVu2MudyAN1NZ+BpMfE5zjdY81LqfbVzG3VYCppHU2LU1WLEB48/cFlcZl7LEmzNcLF5BuPd9H0qXMU9K3DIJhoLi4WANrKMkbxy1xzq0OnYdJ2tHE7l3Qq/XmSsZlyf1nC4ZL82hZTe9rLhr4XniWl8TKfXhrJ2/iOuVx1kzm1racu3FyLA9eq7tnSk9cwaVmnVt4XXL6LKrp53TGHQL76uS9fop1jceeu7RMNaxeF+lrorg3JbtbcLN4Q2CWOOR7NRbtuLDf+hXmesIbT4SKlkW7QC4tNreJWm5fxOoJlgBc8MAHQ6QBy8tyVlnru8y0x27IiFpxDN2Ola6zdXyQb6VfZGcySGOZ1uQ257LE5hbLW0r7v1F9xcjfnyVfIcoiEMLmEObs4noR9guXqI+Br08/wCdPyd1wiYObdosbAEW/MtgYbtILhy6rVsEf2sLHECxA7w6/wA62emINhckdFx4J5dOWHF+Mx04ZVRhgPNw35ndW/oz1kj8Fqad+wjk0gX622WV4y0rTQ1Gttrgi56exa36NErQ3EIDJqtJax9y9boPsTt4vtH/AFay71VCzA077/OqVrR8gQPFVpbFnK/t6qi4B0VnEgDmV3zO3J6vMPpIQFuZKacgt1MLRvzVrw5rJxg1mML3BrmMa2/PoTbwWb9JiAGuoJ2xnYuBcfDosDwxlbFhwd+NdxaQ3VYgX5Lg6vjHO3sexeOqn7v6OmYKCyOaCnnYJCwP0vjs7WRs4+XJb7w5bNadkxIk7Rx532Lvo528rLnjJJY6qOSglhc2UiR7dQBIvp573BJ+bxW9cNap7C6N7rsaQ2J2oOLmgCxJHXmPcvGxxrJFo+cPqOqjeC0fRueco+1y7Uxkb9mea5rleqdGyOFpuAeR6m/8y6XmqUPwKpuCQGG+3kuO4HM+QCUOOnVyFwQu3JWe7b5/HMTXTfWzE17C08+ey3GnN42WbYEDotDpHmSqY8WPLqt+ovwkLRa1wOizp9pF/DS+MFhgBmJIbE5rzbyO/wAy5xk7MEdXjlE2JpFzyI2bty/nXT+L0ZOU6rSBdsfIjny+dcPyLO2PM9GGuaQHBpuCLWt4/BdcUi0TM+jmtkmtqxHq9RRt7aBouL2VDFYyMPfGCb22VaiIMLTvyvdSYoC6ikAuTa6ytzSWtftQx1C4GiadAHWxKu3yBjLje42KtKFmqk7Oxdc8/JXckJEIbI02sueNxVtx3LWN7XT27Wx52Wv57hJgYWtDgHC62WKmaxxcASSbjZYjOVKZcOLmgjSAeW65stLTil14LRGarSNQbADyPOwPXzWGxYtEJLw5wLfkN8Ot/Lks41jXQAOsbA25LA1UtL352uc8ts0EC/gbG/PkPo6rzcMbs9m8/C0rHdpnMliaNDrXZyAbtb2LVMQb3i8DTubA/TdbfirHBwhqGuDiANwRcDrv0+paxiMLQ5xsHC1w4n4r3MU8Q8bq6y5vUAieQEAd48uSpqvWh4q5myEFweQSBzVBe1Hh8nbzIiIpQLK4OAIKh2o3t06bLGMY+RwYxpc4mwAFyVvWTeHmYcYjMjYuwik7p7RtjZUveuON2nS9MN809uONy0uKjqaud0VLTySOB+S0XIW0YNw7zLXuhAoHxh7iLubs3lubr0BkXhdheAUTZKmnYJyLueeZK3F1FQQ2EUIsDcEDl1Xk5va0VmYxQ9vB7Fi1YnNbn5Q1vh3lCLAcJjgmhJcwfKPMnqVuIpYebY2i/wAyosfI8js26QTuFWvK0gucLG/ReLkvbJabW9Xt1pGOsVr4hUFPE091g2PgpmxMGk2A9ytzVaXAEg2uCLqiZ3EkscT7FRftmV0/RpvpCpPqN7AeV/FSsbKdJe4i4VZsDQ24bcnkVXaeISMfJq1WN+Snu4N22J8TyU55czbwUunl4W2TaFQF3IWCOlLW/KsFR7VrANR5bXKtqusp2N/XRccimyK7TyVzWAnw8VYS1E8pDYxsbWJVjPieHQv0uqL3N+ax9VnDBaZuv1mJoJB+Vaw3WkY7T4hr8NfLYIaTtLvluTcczyKv4+yjtsASucVPFrA4yR64zuki7d7nwWAxLjRhzHSMo5zK62m1jz8/Acvita9HnyeIc9+qwU+3ePzdrbLG07vAA81B9ZTsuXSNFvArzzPxurJiW01K8X21BwI5Df2LE1nFvHp3ktIii3Jda5A9i6K+ys9vLjt7V6Sv+7f3PSs2NUEAN5wRa/NY2szZhlIxxdOxukG9yvMVXnvMdc5zHYiWg6S3oLHmb38vhdWE2KYrUlonrJ3Oc5xd3t7g/jW2tZdFPY1p+1Llv7dw0+zWZejK/iZhFMBarjF9tysPW8X8MjaXRTlxvYBo9tlwsCaWMskc4kt+UeV+hPVVYwRExkgDjyNjzNlvHsrDXzy5p9u5bR8NYh1Cs4xlwa6Fjw2/M+BOywdXxPxepdeINYSNxckXK00sAI32AtvyH2updBZpIuLFb06PBXxDnv7U6q0+dfc2Gozlj1UN6yRnUAbW9qsW4pXSvAmqJHXH5XmscwEva0uAABuAdyeirguJNng2Njv71p7utI1EMY6jLmndrT+a/LGzsJkD3WubF3Sy2fgjl933y1uKdiGRwwlrCR+M6/O/ktVpnOIAeLk+5dm4X0QgwN1W2G0lTLe58BtZUy3muOYj1dGHHW+SLfJu9P8AhLE3u02Pkr0ljeRAt0VGGEQxkm4c7wKi+R2rs22LuZ81x1jUPQt5GyF+mMmzrEn6FQt+EEuk+Iv1USWyEuFjz5cwPNStaQbkE6eYvtukyqqNeC652sO9vcKk5zdeu7d7E7cvFVDLdg1Nu53UCygd23JvcW8/eoSF8we6x3J3F+ipBxYSDuOlvBL2eS9puDYeJHVQL7dLOA6oJnBrxrvqLhvdU3kWaXAjnYFQc7VsXfN5clGTW0jXc7dR5qPJ4GOJ2HTy3U+iwG9gdxupbt0i428VB0rmglre8BsPz7pMkKTJmtm7Nxs4Hf2eauXgBt3C9+oHNWLbGYyXB8bjqryN5LQHbAWFieqEh13He3B3A6k/0KqwADa/gT49fsVSkkY3S4ste457XVaDUWBuo3HMW6qUJ3O0NseluqoP3OzQ65HT7fYKpIQe64i17na6layVu0bd+QIO1/seaiPOk+iVo/FFwBsNrXsef5lRnezdgdvbpturp7QYwwNNx3RfmrF8Ti/Uy/s6p9x96m+MOJfcAuIBI226/mVcBxNtrt3Nxff8+ykZC4uNwCD3QDy87qnW1IpQ0Bl7vId3rEfXyOylMRNp1CnW0sFY8Ryxua0Wv52V4eyi0xja1rAHn4fRZU6edsjNbrkG9r7JIO2IkMbmlh5jqOibWmJ8ShDCGVEkm7g0bXPM9fiSou7cASFrTckHxVQB7GNcLkEgAgXuFM57CSwC5dup2yUAdbXNLALggG5uOV1LIJIu7buk9OV+VrdOg9yrlgIG4uwXFh1/psoPFibAkjoDtz5+/cqI4SspBaJ34MXJuqbXRyMY9lyb30m97WVWod3AH7WO91a1Ab2Lg5rri47ptzHzK0STBJK4yEWDRH3R0PK/591YOf2kj2PaSdYAHQ+9TSExMN7uadr3+V4nx3J5KEcbWsFyXaTccgb+xXjU+FeYXMRtqJA7vdG19t/z2UHubLZzRycRt4BSNliDDH3tRNrj+f2fMqExf8hpsXOve+w8UTCeeoMZDXg7XO3UqdpLo2XJa9x2N+RG4+3kqAEjg0uvpPIkW2SZzX3YHuDmg35C19j9XvSD7mSjm12Y0ucLWB1bkch9akms15btpaOfX7WVpDOWkuBAdve9wN7W+YD4qZj23dJpI1GwN7/SkwiE75mtBv39IAcOtuZ+OwVCU3DXOFnc3E+Jsft7VCSRjiXXsNxcGxsNzz89varOqncWaY/xrk6egvvz9ynXOoN6jlb1kmtry3doG4aN9+m6xdZMH1DWNffS255XABF/b1VxVTmaPc21G+om3LxWI3bK+paXAEEA3+Uev281rWIhla2kkpEcZc3ULnpvt+b+ZUIg9ryZNLg/5P8AenwVUgmMMc8OIHMdCfEKVzw2OwaA1+wP5VvNaM/K1qqiNry+R7mEbWNtrnn7b2VtLVTvMTWTBzCO+emrrbw5KpU07ZKdom0kX1bnfr/MrVpjgcZYiCw95xtsdr/SkKWmdaXTXsHaiVocbAX5FXEcznyB0Lj3C023uPE/bwWEknqZbyOa4FxNgAD05rI01W5sjWkC5Lb3O9rpMIiy901NRKAatjGNNrMj+VvuT71cwREh0YeZRYEuO3XkrNlS9kQ1NAcQBboAHbq5jkc3vwWuDcjyB5FVnbSut7YjFqcCRlmNvGW7tPyO9t7vrVrELSkGIdkQ7YdR9gFmpwycvLRd8gu4Dydtb4LDVrC8up3tc2GKQkkixedth8bLWttxpyZKdtu5eSPlmsafTYcyALu25eSx2IU0dQHaQDOSNwPK9iq1FMIInRm0bgdNiSAB4e1UZIHSONpngBtiBvq8gb+SjS0XnW2MimqmjXbuHvXJBNr2v5clcwYgY9gRpPMW+dXDqWMAtYHDZu9rm/VWlXRhsclRHdjhqIBOxPRZzjifDop1F6cWZKKuc4NGsEOIA36fmVaWo7Nu0hsbXJO5WuRVcjDZjd29b9dj8PqVVmKCUtc03Dxqb7CB83L5lnNJh2V6mJjyzD5AQQx9rX3/ADJTTucDI57hYi4A+SQrH1ljnuuHNDgLgDr5qf1i2t5DtLbdDzuq6Wi+p2y8Uw2Mjg8lu4PPmrqOZjpLOb8d/ZssLDVBvdksCCG2O23h9CuqadrrsI1tBvcg3HsUaa1ycaZZjnPcXH5I3Hl5qcnsmsFgbd3z2tyVm2dkY+XsRfc7HdVmSEte0jmO6bi17DYfOqtd/JcCxNwBYm/LkqUrC6OwsSQTbnexv9anZIWtuwAuttv0TXzc0AeLuVlOiZ40oxgWDDawsL3vvbkpCbDW43B5eJPmqj2CzGuc2/Vo3sfP4qRsRFmM28/Hxt1UwpPPEJ4ntDQfyiNwOR8CqwqW7xt2FhpI2t4q20ODo7OOkEXA9vVVQGkWfLa17AdElMTMQuYp2GUBrSbA2JG11ewTiIBzLbNu4E83f0X+CxccpZ2TNzcWHRV6bY6HtINxu51wFSa78r1tMtipK1kTi1ps5gte5seS2HD627WsIJtyN9lpUEz4nDtHh2o8wRb+ciyzNHUuZ3Nrk2GodFX7MrzHdDfKaq7WIbg3G9z0F7j51mKKeR41SPHdFzcb7rTqGoaSGgEknVvuL9foWfoa4BrWXF3O3BB3PI+7a/tXRivzqXFlx8bhtMFSeTXchc7dVxrjHwIpMysnzNlKBsGK21zUzQAyo23LR0d9K6xTyENbeO5tz5/OruOYarOcb2u24XoUvDzcmKLxqXgGqpKjD6ySkqIpIZIiWPaQWm4Nt1VoajsZtTNg0G/hb3L1lxX4LYVn+lkxTC2Mo8aHebJazKi3IPHjb8ZeVcYwTF8sYpNhOL0E1JUQvsY5I7EjxB6g9CFrGpeXkx2xzttuHYnpDJi+5YQ21udun28F0TLtRBVxaQ67nbt8j7fYuP4RUSOeGFlm/IDr7k332W75PxEh7IXG5btYHn4/mXDkx64ep0nUd/E+rosl42fg7NtdpHMOXKeJWHMhDql5dYG50bX3XURNG67n7b90B3LyJWlcR6V01K9rQ6wBNgLi2+/zquGdWbdXHdimHE0U5ieHOZYEtOk7qPYPDS5/dA8QV3vF3CmiqiA6bvOkm9ha5J6D3qdlM+Rpe2Paw36hTqUd0Qt1PDNLTytmgkcyRh1Nc02IKrCKOI98XdYksIOymjFOwl+vZ+3L5PL59inajv1zDr3DziY6qjbhmOP/AAm2mUnnt1+BXUR2U0TZKd4IeLgjcFeVqVxa7XTgh45dNLgT+a63/JPFOXCJBQ4oS+C4YHk8jysvN6nod/Hj/J7vs/2t/wD1Z/z/AKuwzBxaQXDvbNafHzUsbXgyP7QW1E8rqvRVlHi9O2rontc21wBv9ipXRnSRsANyF5Non1fRRaLeEtO6OEulkY7U0dNxfyVm7XV1TzK6xG1iLi1/H4q9kLKWiuXXJ2Fh86x9EWuIJD7m7rk2tflfzVY3zKeNslh7G1EgjJa0MA1+Q8Fcn1jHKtmE0RLYWbPc3oB4qwqZ2UsAjiI1y9PzX8lic2ZvhyJll8cdU2OvqmkDSO8SQrY8U5LQx6jNGKk3YDjJndmBQHKeASl0jBapmjdswH8W/iuOYTmPFsNfLHR1ssTaoBkpB3Iv8VZ1NdJVzOqKmRz3yOJdcnr71tGTcow40G1by9tndxvME8ufj1X0EVx9Nj58Pke7N12b4fPp9FjR5ZxHGawTUzNEZIGp3P2+07rqeVuB0Nc+OXEQ4hgbpN+m62DLWBUdG6J/ZDu7bja46rpeHVscLA5oaLC2kc9l43Ve0ckW1TiH0nTeyMOKndeO6Wi4pwDofVy7DXGOfTYuP4x8SsDl7hxNkyrkxCvaO1aXEOA3cPb7V3enxiPTZxBdyAVpimJYb2faVbWEgHa19/BcmX2hTs7d8z6N8PT9mSLdkcOU4wMd4hYViFBDSTU9O3SDKW2MjGC7WjzL+vkuY4zwrzhhlFFUmkMjgBcRi9rjr5r0hRYu+Vgjo6MMjkcDctt7/oWV1QysLJGtFhzW+H2teJrSK8Q5uq9kUzWte/mXiyppn0ThFOHtfGSXhzQPZceKpyTOkbHUsIbY6gLc9t/Zy+K9D8SeG1Dj8EtbRRsinYB3mt+WB02XIX8OcfZqc+nDtB1bXNgOXn1+lezg6vHnr3bfPdT7Py9NfURtr8gEbw4NaLb3A95396k1TOayQl2sbADkR4nyWfbkbMDXOY+J3d3BcNmjnbzO/PyUr8r4xTlpdSuI2BI6rT3lJhj7jLE71LEzDUwPD7nV3dyBcA8/t0Ujy5jmxENa033HMeXwWQkwWuj1A0shcSByv5bqk/D62OLtn00hbews3y8/aprMR4UtS3iyxZTt7SSVt7ggWI2JA5q5D2vb3nC1wduY2+fqgjeCb7DlpO6vsKy1jmJlrcPw2Z0bvkuEZAG+wuom0eZWrS0zqkMf2jgXSEjQ5o3G1+Y+iyqktZHoZblvcbke1b7gnBrMNe7ta0MgZcCxGq4W/wCFcC8IiZqrS6dzrX1bfMFzZOqxY/Xbuxez8+SPi4383BYDNNY4ex8khFjoFza/MW8FvuVeGeK4u6ObEYpIoY9tGmwI8fmK7LgfDrAsBDo6aiY2+3dFj57rZoqKBkZjiiLR8FxX9ob4pD0cXsytOb23/BztmU6BkUeHx0xLW7bd0AfnWZwzIGW4rPlooXuAGouOo/OtuNJGbAMJI8lD1cNA2aAOdxbZcGXPe/iXpY8dKxpbwYVhNO2zIGewWVPEKDCqmnlhMMZ1ttuqxjiaT2j429fBSk4c03kqIwTy3G6xr3W9GkzFfV5W4o8PTleolxel1Mime5+kdN72+lZnKGJ0tVgsMEMh/BNGshtnNIHn5rsme8tYBmrD/ufUVDNIcHDc3BB57LR5cPyJkaj7V7bFwts3UTv1vv1X0PT9TN8cVt9p4HUdH7vNOWmor6qTMHbilIZIak3cLW5lY+mpKuKrGBOo3PkHea8t57eJ5+xZ+jzxgVJBGcLoXytltp0s6Hy6LISY7iFSWVdDl6Ul5DWOMbvIHmNum66PeWjzDD3dL81t+TVm4JmLGK12HepGGijGol+1xe623CcuV+EgU8GkQtbYO8/qVJw4gV0IFHQx0zpW3ubAD22uVR+87iDXxRtqcbbBd95S0OI0+R2VLZd+ZhemGKzusTMmO5Q+7FY1+JY8Y4AB+DbYAeG/23VyMGyng8bHSYg17Yb21O1OHw5qtLw2ppKgT4pj8uoAX0yAA9eXu+ZVKjLGQKduvEMSbMGi+8pNjb+lYzlrH+50V6e+5nt5+sq8OZsAipwaOLXY3G25t7d1XizteVssOHyB2k6QQSBYc/nV3heGZVpaXTh1JqZ8q4aBce3dX7KuhjIEFE0NbtvufgsbZaekOqvTZONyw2H43jWISMf9zXRh/Pu8rctz71cVWF5nqJC+CpLGP5Anl8Fkhicg7zGtYNIIAaBY9VKcQmeDrncAb8jy9iy97qZ1DaennjcrnA8GraaMNxOqYZB4Dn4blX2OObHFDEyodGwu7xDrW8Vhoqh73Fj5C/VYgnnz+uyy9H6pVQinqBqY7vC4uQea3p1M1ntt4YZOk43Xyk1ta0UlC18sjtu0J1H51mqDCp8OoZZ62a0rjqaL8tlksOpKGjg1UMTXyEfKIWuZmwXM+LvBp6wRsBN22IWvU5dxusb/AIOfp8cROrTr6z5ZqnjjmZd0l3cwp/V7khpuFz+bBOItBKZKOsikb+S4mx8Vd4TVcQHSyNraGENaNi03uV52TLOu61XfXFzqt4bPiNdDhcPazOuRsrCbM2HNH4SQXFgAVJGysnafunSXN+tyFLPheH1A0upnC1t+a5ff1mfk1jFEeeVZuO4VJG15qo7uHK6qx1dDJYtfGQfArDTZWwl9zu3/AKuyt/vaawn1Sqc2w2s48/FTFon1W7KtgrMQoIqR8gc1xDenO65HmeWHFKl0dRFJG2Nwd3Gmx36ldAbhdWyaMOfrjudQIuSrKsyrLVSG+jck6SNrKlrRExZvhiKxNZla5exR0lM6FzdLIha4HILN00ENTWzTyONooBpsefmFQw3CBQsex0DCHNDQbK9pu1gdLalBGghliuC1o7p06LTE+GFjwZ+LOjjn1OgY7SWHk4X6rYJ8kZdqWgTUMLturQbbLL4LgU9XSPcYw2QN2AtzWKrcLzDBP6uXWO/JwXTix5MdIvaOJcuXPTNeaVtETDE1/CzJtY3S/CqZpAttGArZ+U6DLlHFRYczTELhrb7BZ373c0CRmoEarWGsfWsdiMkzXtgncS+O4v5re3frVtqY5rvdZiU2Dw/hA5w+T1U3EPAa3HsrPwSgq3Uxre697djo6/FTYO7te4b6B1WyYnQVNXQwSUp/W+fW4V8VLc2r5hnltXuiL+Jeap/RpqXMc6nxR7QOgaNx7Fr2J8Bcfw9j5G1oksCbaeduRK9VDD62NrWTOEesbX2NlF2UmVLOxqa9wMjXEhrhc7eS7sWfrLzx/Jx36XoKxzX8ttP4t07oaikxFjQS2SxNvmWPpJHvpwAdLLXIO3T51tHFimD8D7ax1ROBFua0rCpD6mwvdew5XX1vsy0zjmr5T2nXWSLLiaOPS5zSSWd7kF0/BHiXDISH37gFz1XMZGtkDhqAvuT5rfcjVnrOEMYO6YnGO3sWXtanFbr+yb6tarz/AOk5hjo8ew+vf+tyAxnqT86tOGz2+qxNi1NDHdxweN/O63n0n8KE2XYK9os+GUEFcq4X4hNJWOo5GO1sLZCCOdwTf5gvFiZnFr5betqK9T3fOHW8xkMwnsn26FrrWJC23h3VT1GCQ94uuLXFgsTiGXKrG6CGWEkF7Q0i+yvcj0VXhBlw2RhYWvJG/RcOSYjUvd6Tmt6tS4+YeYcLjxMA6oJWuFmDrcb3+3tWo0Uo7Nr2gtu1paDsRcC2299iV1HjRh75cqVZc820aiehtbmuO5clbV0UJcWtBaA6/wAfqHuXr+yrfDanyl4XtysRmx5I9a/wl0/griLWYpX4aXg762gm/P6V3Bp7gDdrc7LzVw4rBQcSY6fU5rZ4C2zj4fSvSMTy5ot1WWevZmtCnTW78MfRYiX1bF3Ots9u5VjmjMdHSUro+1Gsg2arvEmhlZC63ytj4LTM64OXSmrsbDfmsaee11cTy1GrrJsUqnFtnWdqbcc7eH26LE43iMzadtPPqZ2Fi0lwDt/btzU1HiXq2Nwxxhpa6TQR4brN8QcEjhohURN+WNR8ua2trwpEzO5h0Hh7WCqy9THVqOjrzW09OfTY3Wg8J6tkuBtjDgS3a3gt+2C82I8w6LeVriUMc9FJG8agRyIutXjYBaMMA0+S2+ZvaQuZ4rCQ0ojLi6wsTYhd3S21EwyvG2qZ6w91Rl+qu23cO53ufIfzri2F1r6SfTGA4gnUzUb+Vh9uQXoTM0LanCZ4Wkg6TYrzuyn9XrpACHFj3Bwv52Wl/tM7ca0rVodUslc64L7uN787eI6Knk+R2sdjG0HVYXb3nb+X23WRff1YmYHSG7b3Pt3WNytI2LEn07HN+Va5B2uTYe/dYZuatOn+HJDsuA4gHuFOdfev7j4rdqMCzSDuNtlpOW8OguHueA89617g/bmt0oy1vcaDZvxXHWsVnh1WtM+XO+LzdVDOZQXMMZbYN1f0Bc59HOofT41X0jnhxFhe25J95XUOLMP+5b5CCW2dcA9LWK4zwFqW02faymLXXeLg35lel0PG4eR7RjdqS9QSEmMlhNxyJCotadO4vz3VcOEjeR8wqJ02LfPfou+XG4H6TcAFLRTho+Xpv1WkcLnPlpjG6SVzQ837MFzgPiNvtuunekfTGTLTJ9AIY9u9+XPey5RwuY+c9kGtcBK0kX3tcXuuLq/9OXpexp11cfc6e5kcMkkwLuyjaS18hadDNJB1DSSLkkAeNzp2sdz4cVDpK3sQwtijiAYDYbdDz3G23Pbqd7aLG0spvV3s1tlYXxh7R33XAa2w3IuQBfxPgt34ayMkxF4p3H1cH8FcWsC0E/G9/evHjiY+kvr80bxWj6S6BmMF2DTt0Xuw8x5Lj2VInSNex/cBe4ODTe3e2/Mu54tCx2Fzi17MP0LjGXIjHVz2cCBK64G9zvsuzNbcvm8VdQ2wUho6qJzXglxDbDyC3rDt4h0t081oldUU9F2LpnkAOsd9ytqw7HKE0zD2w2G9yNllExW/K/u73rusMfxShE+Va0PNh2R38V57ytKIcw0gjcXkTNJde3Px352su68ScyYY7Lk9P6xGZHss1uq7hfkbfbkuB5We52P0ku2kTNB22bv9gu7HaJi2nJ1GO1LU7o1t6uw03pozuDpCqV4/rV5O9lRwhwdQxE7HSFcVgJpngeCw8w19WLwCfXTBzQLXIHx8FnWxiWOzhuVruXnH1d7babEj2brYKdw0AhMMbpESZeLTpQfCxjxqkesfmuliOEyO0nZpOxWWlbIXjRYb3uVZZijJwmVodd2k2TLSJx249E4rzGSsuWMsKQ3ANthvusU9obGXMa0OJ1lviRvysT81/DdZqONzKd7S+/s5rE9loDyb3udxzXzNeJfVRO4arjMMDn/g2WeCWlmg7g8upGwP0bWstTr6QvaRYG3U7AHqFvuIUnaAvA7r7Nty5H6rfMsbPhMMsZc4Ft2k7jyXr4b6iHBnpF9xLktdgsNVLp0DWbgvANy623l1v7gq2H5EdXSDRq7x2adrN23+lbLBRxvxYRyvJkDxbpt4eV7rpOH4LTRta6wIIFgeXL6dl3/tFqcbeLHQUybmYaFg/B+mqZGdo2+s73HL3cvoXQ6DgtgMMF3Usb3uItqaLDfnbxWwYNHTNd3B8kgi+y2GSrZp0tPXYXvdeb1PV5ZtqJ09Hp+jw0r9mJafRcKcr4bKZY6KFtzc92+/XZbLS01DQRNjpoQADzsqwPbHU6Vzetr8vJRE9FTkufM3wF1w3y3v9qdu2uOtOKxpOe2mN294AdVWFLG11zZ1jex+3msbUZnwqkY575mAt63WJreImC04JdWRhw6ahv7PmUVx3t4gtaI88Nqu3Tp02+b51Tnka1gBuPeubVvGfAYC4R1Qftbujda1WcdKVxvDDI8ag1nTcldFehz3jirmv1nT45+K8OzdnexLgNgN+ine+kgYAJWePmvPE/GzEpgYoYHNfctFz4D+f6Vgavixm2u1iOYMGnkPxf510V9lZ588Oe/tjpa8RO3p1+N0EZJdM3bY3I2VpU50wamBdJVRttfYu8Oa8qVWb8dnDn1WIyuIDRcE7nx296x8tfW1DnGatfIBtqc83dYGxXTT2NO/is4r+3aa+Ck/i9P4hxWy9SOJ+6MewvZrr/QtWxPjphEZkFK90xBI2t9vBcBa6paQ5rn6QL3vc2/OqMwDBZ1mgXt0J+wJXRT2Rhr9qdua3tzNbilYh12r47V04aKWkIOrbvXJHl5X25la3W8W801W7HhoF/kcx7j1WjPjj7pjlcXOb4WAPh86FjWgTAl25vvY3XVTocFJ4q47+0+qyRqb/wAmcxHO2ZKx5dNiEpe7YaDt9HOx+hYKSvraiTXPWTOu65JeVTkeJHgnly5/Op4ywh0kkRd7BYC5P29y3rjpX7MOe2bJaN3mZ/FXaHaSwntGHoHXsefX6lM134IBoDCWkX235Wv4ixHz+Slp2x6HPB0hg69T9rqMLjIdIaWva4WJdc8jstYc08prR6AS61gLNsSASd/dfl71WiYIy5pEt7A3B7x8fd7D8VIyNsjWlodr+VqDrEE94A9OpVRgjcY5NTWEDk4XBHgByUTyeFaFto4yX95twQ02s2wNrO232+3O4c0Nkc10MTI7FxcHWPjbx8/crVmkadgdQLyRcBthbl4cvnV1FFYEv1a7C49nzFUmF9zvhWjh0EyOOp7t7nfbwVZridIN2gcja386osOoapSOu5HIKv2zA6wkGoD5V1jMS1rMJywj8HqN73N7gDZSAdzUNi48+eypOmGptwdx8ytHYozQ0Mey73aRzud7KJrK9bR5hkhdzhbnfqqhuyMtcWkjbccvNWcU4Y8tIcwg7OJvfrt8/wAFUbI18YN7hw6bhZzEw3raLcyvKN3aytj1AOuGsB9vJelss4a2hwWjpQC0xwi4tY3suBcNss1GPZrppJGl1PSfhJHWAH869JtbHG0MjuNrC3Sy5s8xMxDv6SJiu0pddo1i9xvba/w5hUZ76g6xLD0UzXaSx7gLDrbdQlc15sW9L+Flg6VPW4Aljixp5W5qLnHTZzBYg2AFvtyS4PS+9rjkSpXOcWhtyBbmdlApSPLJ42BndffluqpcWm4YRceP22VB9vWIrkANN1XIaH2kIDSbe5TPGkRvcou7oLCRc21WH2+hUC1oc4Eu032uSFPrFx0v4KQHQ6x3KhMJ++Xcib368lDukbcwTud+Sgxz3CxOzel1Elje46S1tufNDyBxadNgQRspZHGwBt3tj42Ujib6zbYcuama+zGkb33KLaS2Gm+rvOJN7bm6nYe64OcCByt5Kkb6Cw3G3LkQkTg9tyCPAkpBpSqZnPAhiBD+XeHyRfn9isjE1jY7vuLG24v06nwVlGTJJfp0v4q8c4Rx21AgdSd7c/im1dcpwS+0gBsOV9vdZVI3hth+KNtVzfzVuZCW7O59AeqOe6MBoAcANmuPXZQKtTLqIYG3cAGu2sb+1Uizu6tQBG4B+bwICpwFr3hznXsLi9rnzVYvH626MFx62UwQmbHrc4ucO6Lbb3FvrWOxKiiqo2ucHgMdezTsCLcir8uB0td3CLXvvsN1jK1876iJsM1wBpLelhtdI8L49924VaWkdFAO3m1bXG1z7+SuXXjAjsDvfV58hf7dB5KOrSYw5wJtfZUpZ9LS4ONwPd5fnRFrTM7lOZNY/WyGuHne3lb2KBlDWggnUW3G1yrJ9c1jO06bbnl9tlYzV51ggjxsfqT7kaZd1RE6Mw7MJ2ueux/nPvUjpxu5j7Ab3HeFuiwcuMNaQXPuW+fW6sZsf206y3qbchfl7rBTqZOGcqKpjzd0oNr+/wBysw+Mva9jC1zgQS0kX+f2rXJsZ1uu2XVcFxJNtKpTY0YRdpJc65B63AP5leKK90Noe63/ABo7p3333tb6SVKNL2gBxLG7A+IWsQ43Z57R4Jfc988jYD6bqscYDns0taLAczsd1bslXuiWcnkYRZrr7WuB57e3qVJq3DxYNcDp59eR8rrGRYjGd3jnyBG5urmCoNuz7tiNrGwtyupmOCF858duyExa5u+ob39pKs3OJLjs/oHfJ0jf6vNQ7YxsLWuYb7Nt4KLi0jsnlzr3JFrjb7ck1rg2qMnZbe0trtL7c9/P3qrO+OKNjy3S4dBzF/EBWV2RN07Ek91rTYfbqpamraWEMPK4d4f03U6+SNq0obG0MkcC0/KO9gPLrfl8ArGuqpIyJIn6Q4gFtu865vz5X+m/vVCZ8YjLdT9bdidWzRzJ+3krWYML+8Qbknuu52Nh9vBTEImZnhTq6luh7bgg3Frcx7OqxlR2kbGRsILQeQPhuRa3tV5KYi5jQXb3JIN7KzqQTUO777bgm+1rH+Za1YXkuGROjlY0Pa2zTsbnrvt4FUQ/sWOfKBYCzQ42HmpBMwkh8+wJtq3PmqVTUFwDX33ALhe1j5q0QrNo8qVXXNLWvET+8Qy19NvPbn7FRfURspxa8vaO0k76gRzvb6uqhK+HW2Ps9ZbuBbYe/wC3NWTSJZNZadIJbccwefT3fBXiGFr8qtRO9kgaWAk7tJHLbxuqPaPZVOdEQ0NA3J2v+fmrSvk7Isu8t303LuZUaTEIpPwccjSxoAceerf+lT2+rH3u51Ms9FUtlN2yyXLnXB3DrWN77LIGSQvGh2lhuTpcD4LGUsplc4b6tZFzbfuja/WyqTslLR2bxGNQOon4rLXo7K23G2Ua0ss6OQkvJuQ3e217EcljcWax5ZIIA8lrwTa/sIHLf6uqSYhKA2mBcX3sN+e3I+9WrYqiYjtHbNcQWgcxbYhTWOVck7jUMVRTTsxAipqQ+ndbSA0Etd4E2WclaWWex+hrQ03F7Wvvfw5/QrZ9MXOjbEGNjBJcW7bnkrqFrWNDZA7Zm5PLnzV7TtljrNeFN8MDm213OkAiw5XPeNuassWmdT4c+SQOAsQLEknfb+gq/lgDu84XdZ3K2xO/5isBjpmJMQmMrXXc4HcBvhb2qaViZVzX7aSwU7QDaB2l8rTqIFyy58be1Xj4DA8tLu0+WCS0Anfa9/IkKnQDXJKHfKYS1rTv3d+vtV1iEUjxIGN/COcSSeQK3tqZisuGk2rE2qlhneW9nPIGva25IIJt57WV7HV62h19Vjz1XIIPvHRYYCSneXvhAcBa7Rbopaeons4xvOvUbMefM7H2359LLC/T75h3Y+uiOLM4ah7LRveSL2+Uqwri1zi0XLt7XIt9vasTFWuD2xyANJHM78x4/EK4Ex1E9Bz8isLY5rw7MfUVv8cSy7MSaD2g1XIAsSLW/N9vNXEOK/gnOe8XuOov4+7nyWA9YDyxrB8u7vZyVVk5iaWNbdjnbnxF+apNG8Z5lsVPiEjpLAgDmD0cPoV4yqDntaWmwP5Xz/byWAiqGxRtIuLjnf51VhqddtiLbOINwQOirprGXXlsTJ+1cGuJsbiwACnBi3tpAB2FrrERVrhoAcGxg7m/28lcxzgsdpfqvyBNwo7XRGSF9Gwteb7tfva5vy62VI6CdbHhtiLX5BU4pgAHPYQQe8Odvr5FVGSxtb2bhqYy1ufsv5clHhPdEqpMjW6nkEdCDe/zqq3UHEX3NiOp9ikY8vAPIA9OiqMLT+ISCDY/BRK9VVrmh1xIbt2G523V5TVTmvYX2sAQb3H9KtNTdIa4NueW29/tZV4wRZsg1mwFvt1VZ+rSJ14bFQ15c5sbZXBzd789/j5LOUeJvY1j9XPoOl+vLf2+S0mnkcRodI4bGzW7fYrL0tbI0tLXDTb+iyznhMx3cOjUGICWNpe7TsBpvsstFIZGMNnXubW3vbxWhUFdoHyy65uQTzBWzYZXl+iM3uDpZudz4ldeLNHq8/Ng7eYbLFIAdcltyXW6W3t7VgM9cOMs8RMO9VxmmayqjaRT1cdxJCf/ABN8QdlloJxIWtbe5AFr7fb61kYrAhmn59rLtrfbivji3EvGWbeHWaOHmL+q4pR6qSV/9b1MXyHgEDUDe3LmOfkrfLdQxtc2N75Gi92gg739v0dNl7RxHC8Mxuhlw3FqOKrppQWujkFx7vA+YXD84cAKzDq04rlCc1VNfU6kk/XGWH4p6/Sl4m8bctMPubRNfmssNnb2YcZG8gNh8OfNUcYoGYmDTuaA62rVqvb4q3pWVNARBVU7oZYzZzHtsQfGyruqHtcXX5O+2y5axqXp3mJhpOJ8P4Dq0MA0tuP74fb7bLB1mUDA172NkvJs4ct/f9S6rNVOe0uAaGtvoOnyWCxrFoomaGhhPW4HO3Rddbzp5mTpsblFTh9Rh5IsT3dLbHUeV/Z83X3KxM8pD2ksaWgtGs8xf57WtddD9XpMTc0x6HOBJIcd7LXcdy05jO1g7pJI5bjr8Oa0rk3xLhvg7fijmGrl8gAN7t5F2kA38P51Fgdp7V4JD3fJ/KO/hyU0kfqz3RODnOO1vE3VFxBbZ7SLfJt+f5lfwrHPgDHhuluouBBcNIIB3UWBrg2M6gOtgDc9OSl+UCO0sNyegPhsp+y1k2tpY25IFrqEz9W1ZJz3W5Vqg2eYy0l7OjbzG/T7dF3nBMx4ZmXDWT0r7Oc1pcwkHcjkvLV3OZc9L7gb+z6fitqyJjdVhmOQwMqHGJ8mlzBcgnqfz+9cXVdLXLWbx5ep0HtC+C0Yr81n9HoHGz+BZEz8EBuSdySrERSyyMjuA2Man2A325K8xZrnwRTteCQNQHQeRVQPbHRB8xBe/oBsN7Lw4nT6qfDAROnmrn1FTIBFSt1ObzIsOf0dFxHPuOjGsemfHIZI4joa4uvceXgur8UKyHBcvvZS1YZJVHvtj2Lhb+ZcEuTz9q9josfHe+b9qZ5mYxfjLM5VweLGcQbTygkamgDob3+pdtwPCIsNgibTNbbmDp53PLf3+HTxWj8McMiij9bfd2pwN7W08t79QurU9Iz1dj26X3AI2tflt9K5utzbv2+j0vZXTRTF365leUjhFEwMeSQdiAL28llKBlVM89gDYA6nHa3msNG90cQDe61o35m5KtqrH8UonvoqKnMmgfhOe1hqHxAXi5Ytf4aeXu0mKw2atxKdokpaG807BcFvPmbDy5KwqKr7ndnVYtK6SocBaId4NJG4AHP33VGrxeHBqB87i5z+h6knkPt0WLw2ubi9bS1tVC27QXMAffSeR2XPiwTMbmOP1lrNoj72/wCFU+J4mxr2AQQuGxPM+xZJmX60xOiNU4jkHW39qtMPxVmhrGEAXDR0WdpcROm+olbYIx+LOTPfLE7rpaUOX5WRPhqDraRbdWsuV6fXpttzJtvfyWzRVrSze1rbqoJYXbFoC9PpqYsddVl5We+TJbdmnPyvEC4ljDq2LT1PiqcmVaVzt4x9H09FuzmQvBIOxVJ1JG65t8F19sT4YfFDRJ8n0D3ODomguadVuoPiVbvyDRz959MzSbC2wsB8y391A4i42t4KhJhkr7AOIAO62xYIvPxW1DK+WaRxG2lUXDrLcE3rFRTROeDfle5Wy0uH4PStDYqdoJHUBXTsKcNh0HVQNBJoHd5G5AG/gu39k6a0c22456rqazxUZLAwaImsawbbbe9VBUQDkd/NUxTEA3FwdgeSsMRw6WoGmKoMY6m9lz5en6PHHnltizdXkn7KtXZgwihFpp2bcwVjKrPuEwvEcMb5HDmbH5+qpQ5Tw6V4km1yyNIIJJPj8yxuMYFUtlDqHB+0ANr2A38bryvdxa3D0bZYx03PP3J58+YhM4spaKwdcXcL7/MraLMePVJ0lgYX7WsLfOsfUw5kihcY8Cc0s5EnUfcsI/G8w00mmWIx6Rf9at4b7+F1pHS90OO3tOMc67ZZXMdRmqfC5IKOrLJ3NuNzz9m4WDyllLFaCrkxXHsdmkkIFmB2kNv791TmxnF6hgY+WUaudiRcD6FbyOqpn2Y17xyOm5LgunHinHXtj1edl6+c94vrx6en/FucpwiJzpJq4OIcbhr738hbmfrWJxJ+VsQDaaemE5B7rezBAPLbUsVT4TiVTZ7ad1iQLEW96zmH4HFRyMqJgSQbiO3I3KpXHTFO/V11ydV1vwzGqs3l/DsMoKeFsOGBkbNg11m29wWefiXZxhsNNBGdgBa/uWvyYnFDHvG8NPg1YHGOIGE4M3XXPlYLhveB+KymMl5epXHiw11M8R824Ytj2I0dJLJThrixhc3QLXNuW23guD4zxC4r4pVzRU9HLC1ryA0XIt7rfSs3X8c8Gha3sI3S7dPDb891r1bxt7V96LCR3Rcu0gFdGHBevM125uo6rBbUVy9uvksvUOL2Nuc+orqmJttxcNv7h7TzVeHhRnCtJfieOlrn72Lzsep3I5K5y/nTO2csWhwvDtFO2ZxDnkbNuNzYfQumnhlmOqiIlzG8S2tfsulrGyr1PWV6OYrlmKzP0ZYMGLqqzavdeI+c/wDJTyjHRZTwOPD58XMxiIBdI+5+bzVxWZ5wClGt9Y07XsCLddysDPwExKokL581VTg7YsDNh4dVGn9HPCA8OrcYrZwL2uQOdwbc7c1589f0W92yb/CXoRPUxHbTHERHzn/mqV3FrLVO5rBV6yCQdPt+bmtiy/jsOYIGTQVTY2vOprdW/t5rDR8DOHuHxn1uSZ431F9Rub+wLO4TlXhzgZb6kYoy21j2ribfFUt7S6XX+VW0/gtjp1e95e2I+m21YdgTpiJpasG55NWbhpKOmcNbC/TtfkVY0WIYdEwMgqm+PMK8GJRlmqMhwcBpub9F58dZ1Np3Wv6L3iu9TP6szBiETG6Y26PcqzcQuCQ4WHMkrVziFS55bFRuNuoNlcMq6uRoLm2PUK3+J9Rh+3X+TOejpfmJ/VsL8TDQLkG+/ipG4lA3d4bvv8lYNvrJZq232CovNa25DGn3rOfbHUTO4hMdFTxtsf3YoSbOHzKR+KYY7Z0YO/gtYp4JXy65QQD+LdaznnEswYBfGcOggnpYG96F+zj42NlfB7Qz57dkzEb+ibdHjpzG3SH1uESfKgP8HmpSzB3A2aWk9VyjK/EbFs3FkdDgckEAOmSd4aWg+Vua3cU1SZWkVTdAN3NsPD2rfLknFbsy3rv7v6KUpuvdTevvbFFSYQ91xNa/mryLDKDcwygki3Na+6OItDQ5rSB0JCuKLDq02kjrBe2wJur47bjda1v906n9VLVmfNpj72SfgFhZkgcDzv1Uk+CzukMkcgbYWAIvb5lfUkdaGATvaSPBXYD2i7nbLvxdHhy132zDlt1OSk/aiWLgZjVECaedgHUFgIPzKwxSTGmB1ZHpfKNwGsB+ay2VpBOkOupnQNI1GxC2n2fE113Tr71I6vttuaxv7nNq/OWcqaaJhonSttpc4RDbbfeyxtVOZpQ6a5vu6/UldUmw2nnhkY2Nt3Ajl1WqYhlCogozMwdpLfdoHTwXLm6LLX4ombR9ZduDrMM8aissNhel0h0Gzbg907LbYa11HRPmLTpDb8uqpYLlWSKmc+pHZuIOlg6eZV5SwipD6SQXa4FrvJZ4sGbFMTPEz4M2bFk3EcxHlrVdW/d2JwdOYZyO65lhv47rhHEal4mQ1rpJsQrqyNjtUT4yWiNoO1w21uQF7HndekTkmjYdUL3MtyF1M7LLi0RS6ZWj8tt1bBh6rFb467Xt1HT2r21nULHOtIKrAqmKzd2G9xdckwC81O6BhJdG4tPd5/Uu3YjGKnD5Gjm5pC4jhzH02I1kBGoMmNrm5PgvrvZdpi81fJ+1KxNIsyMwNrb7ePitq4fztAnpy+2+qxO/gtVlMmizRpbyI5/FZjJMxhxaWMCzXNHMi5XZ7Tr3dPv5OL2Zbt6jXzZLi5g8GL5WqYpm6mgXN/Bc0yFlTC8MxSKbRcysHgBy8V2fOUPrOAVLbbmMrkWV6kRVFOH67seW7jb5l8jlmYmYh9fiiJiJ9XY6EUtO3Qxje4BYfnWDxKQ0+OCWN4bqbfcrJRFjp43vJu8XA8+qxuNMkbUQyNdYXsbmwI+tZZfscekunoZ/z9T6wx+cGHFsBqqedhcHxkBrOp6blefcp3bSPp5Lu7N7o33aQdjbkfZsvRbx2kMnPcc772uuEYDh4kzdXYVMAzXM51tVw2++m3tPh4r0PZWTV7R83L/0iw6x47xHiZj8/wDkusOnbQZ1wOvAeB2gic5wtcHxXqWlcJIWOadnNC8zZ1wiLA5cPqIyS6OojO3IC4+C9GZfnE+F0zwRvG0/Mujrde9iY9YeT0M/Bas/NVxZu0Uljs8LGY7h02IwPpg02c3mQspiMsb4HAEXYQbFXdOYn07X7XLei5Y8y7Z4hxLD8pGmzBFTSRmwnLrm4Nrra+I9FfDI2hl7tt7iFtzcLgZiBrC21upH0LWuJlXTQ4W6eR+wFrA8yp7++YTERXwwvCSpYO2pw0t3+SuojxHRcM4R4y2bH5oge69uq9zuu5BwcNuRC5rx23mJXi0WrEwjbY+zksNVNc17msAvfndZkHYADZYPEwWzjST5+C26b7WkX8MZidSx1JI0EOdYnbl715/rGdnik7ZLB4c5u5IB9n1r0P6tG9j45NDjpO9uXguK5lwNrcx1DCDZx1DTbYHmAD7+a6csxGmURMwx1JE2WMkNs4g23/MsRhjJYsefHG02a4bu2vy+PNb3hmDbt1Mc643JJP1Ba/jWHsocebUaA4X3aRbUeQIt/OufJO6tMddWh1LL1MZZIKppt3bnT5rcachrrWsb7+xaXlUllJHZwPdF7k3A52C3Gls06gXEu35LjifEum3mWs8T6WOfBXucxps0kAmwJ6fOuB8Iv624mTMOkh1293p5DzXo7OrGzYS/VHrs3YfWvNmS5XUHFpkIIa4vLXcjf6/b9h6HRTq0xLyvaMfDWfq9VxEEAjf8ysLyCvI5j289uSvac6mAkDl1CovETaklx5/Fej5hwOY8faftMlVDnM2YQTfb3rg3Dkhrqg6uZFwOfxXpLi5SOrsoVsdtR7MnbqvPORcPmo5JDqsZiCHBpbY3+dcnUzEUmJej7Kif2qkx4dPaxkNNTT008gLXhrTp1Atc4mw573b7gfctq4cns8WY5sLmxv1Njc/Y2BtZwvzAFvYFqBlYII5A8Mp4ZGsdNpJMndAIczVextffmPPns+RnObmOAOuXRsDSTq3NhqJBdsS65+SL814kxw+0vG6z9zs9cO0oZRa4LCuM4RGY8Qq7X2kdpO2/tXapml1G+2x07LitI50WO1kYcR+FI8Dc3+3wXXk8w+bx+JScRHvOExva4t3aLg2J/n5rQYa+sGoetTd4WNnncLoOfWj7hggbN3I+3ndc2hBLgLjnYXNglJ1eNvX6Kf8AKZ+hw6bGJoodMs34OznCRvdBv0+N+q3DLPCiOF0VXO15dGdYJNrlYHJcoOKQRuiju7US5rmX2O2wbfnbmbWuu44a0dg1x5kcwdlnmzZKZZpHEKe0MdbVraYRpaqnoIW08z9LmgbFUcQzHhsEEglqGM7pJLnAbBcf474nimGy07sPxKop9ZIIicWg+8FcmFZPOZJKmrk7SQaS5zybk+fj9t1virbJTe3hZstcV+3T1PkyvjxGkkmheHNc42I6rbaYHQL2APJc24RP15fhcxoYNPQ/DzXSWPaALOvdXxRqNL5Z3O0Xxuc4OBIsrbG2E4bKOZ0lXge2wu66oYu3tKCUC24IG11e8fBb7lKTq8OWQgiKS5tvt9Sx7I7ufJcXbfmr4B0ZkBNyCe8Ty9qso7lzmu0kNbuCV8trl9VHhZ11PG9zS0edwb28li6uBxYWaLEDkszUh0gddl/xnD3/AAWOmiAebsJFtRsbLsxTqGN/LmldXQ4fjonlaSY+fx6/BbM3P9BDSNe6RrCG3JJWi8T2Op60hgc1jr67OPeB5281okvaxtc2SV19V2NHUXJvffbc817eLpoy0i0y+b6n2hfp8tsdYdndxVpKCYAP7h523vurao43huptLTSvLWOkaTsDtyXIdDnu0yOI5aS/u2PRTv5Oa+S5LDbvcjY3Nrb8/MrX/D8Mzu0bck+2ep1quodDrONWPz6zFE2OK+xvZ1/Z4j8ywdXxFzXWO7N1bI0uuW3268+a1ad4e5zGxh4BAa65N/d18PiVFr5dLSSxt29252J5dOq2r0mCnirmv7Q6rJG5vLKVOYsarGF1RiEji1xLm8uZ5i/gLFY6aSsmcQauQjZwGo93cC2/K11T2kLA8OkaLl3f5i3Pc7fbxUrray9mgF4uC02sL2Plv7dlt2VjxDmnJe07tMyqgsLQ7WNTBYlxvv4eaoiw1tu5zW98hp5eX1+xVGvYWnSGsAFjvcW9g2+PNThz2ygPc3vncgE6bchbry9qt5Z+FF2kTOc2N5b+LvcgHkPaN1PGwWDtQawAknqRyVJvJpMhcQTv8q9/Lpv487qo90T22a8jsxs4nnf2KIWnfhBrHulDWtbIS246Dleyi5radodI67jYtYdyb23Ps5e5QEpia9jnvdrNw4E3tpPS/RU3vcZHPD3jU4C7Dc35Xv8AFDXKM0szQ0uLgSBYWsLKTU9zbulDgb6rnr4/OFOBE91mtJNtgALk/PZRbI4teGWFgfxrEWHTr0uifwSMeI3FoGp1rNJbz32/MpJHXPdJBJJIvsEL2ltuzY3rtz+JupGhxOjY78idlG1oj1VBCQ5oBLi7bba+3QlVA58TmkOLgCC+w5bf0qpBC9p7N5aGOJA1C9trdD11fOqJbIXgtN3aATt4gH33v1U+Fd93EqkdS1hbrGwPXmNudlB0xMYs8FtxzHL2q1N7m/PqoKNrdkMq6ujsXtbs0AWAuLG3Pz5fOqVTOWHSyTvbkA8236JTYTVSNL9ALSwkd+w6dbW6q/iwQNe3tI2u5+z28vp+CpbNWvmV6dLe8xqOGIbVTM7pc/SQRa9rgquMXqNYcQLD6lsUeHMkju+FhJZuHMBDbX3tfz5X+lT/AHEomtDnwhsTHWsBe9tuRP2ufErH9pj5Ov8Aw+1uWrnE5iSNLdPgpvutUEN1W1NvZ3j5LcGZZpqmPU2Jrdrg6Nxfw9yjDkiJwaxsMdiDe9ySNtwb89v5+aj9qp6tI9lZZ+y0yXEpZSS5osb3b03/AJ91SincHMAcG6Ra5W/jh5HNdzm6QHEHSLWJHTxF9x9gspT8Ivwoc8DQ1t9LjZu/LndZ267BT7UrR7I6mfEfq542vbUFrSHjXYOdzAFzt9AWSpaynLmxtcS4/igai7xtbnufmK31vB5r+cVyCHABwsQASB7uXhuOi2DLHBOhGLw19T+twPDyAdiduQ5LL/EOnyfBWeW0eyepx/5l9abzwzywMBwGOWWNoqKka37ch0C2l0l2ucDs3mAUc8xRNjY3kA0bbKm8OLdLS4kECwFh5hc1p3y66xrhEuLmAEtAJtcdDZUXNLpQHHvcrBQe822aLHx6WRx7oa51tPKw29qqmYTOfpuNNiDyvvzUDIwizR038vsVK2RukHZwBsD5lSyG42II2tZtr+7xRC3nDROyVtyACSqskzdhIdri1z47WVKWQBxNtmmxtckK3mdrmiDh3biR3MHbl89lbzBEaXsoeQezsTp+VbkpacHQH/KcL7nn71O1zd7Enbb7exUzIbhjQSebj4KExG1Zr2kAFguOvQ7qi9uqSzx3nN1XUsbnmY9o4aRsxttyfFTSPaG6pAGjzJBHtUbTrQ/ls0bjex+dQ5M2JvbkoTEFto7bchzKph5HMfi25/nVZk9EkMjZontJu6N2g+IPPmoPnkgDtVnOA2Vck2JbfvG52tv1K1LF8VqKfGG0c7Q2M27N1re0Hff4K1YXis33ptNKQ1hc9173cd+Xs+lXF9QsWg7ePVWDZQ6n0kd0NtYC/NVYu1fHdrQ1rrO8bDr7TuftzbZzCu27w3Tty5eHikjpHF0kjwBY3J+k+AUw3c7c2HLw+KoyEatLmtA6dfK3n9vdArQlrruI0jz6DyCnL2OdzLieoVuyUG1ru7tyXWH0e35lB8ofc238HDY+aCu2U2e5pPdHQdd1axGOS7xa3IeIHtVQvtEA6wLuYAHIX/OqLLGJ4A3JN+l+m/hy+3JSvXiFYyta91iN9tx8lYmtrNQ0EuB8OR+3IK/mhkERMM1xsLEX+m6xFXEQwvn0tYbnc2JPS5CKrOepkc0DXbawA2A67e/86wtVXVTRp7Qh99QNvzrOyU7WxXZOW3Pd1DcAb28+qxD6CRpdM9gGg67A3P0XV6zBNZmGMqCYnXL3Ou3UTcm55A8/asXVzzSS6dy4nYC97dD+dbNLRbagyxdbYXJJ6cz5/R7FIcMhjc4uu9w2AaDbbkD9uq2rb5sLVmfDWZnzRtIsbuNuSspKupa4Pvpbe217Hxt8FuZwlgDdUdje+42F+qp/cqGWUM9XZeR2karW5/m3+KtF4Utjlo3rWJdn2lnWLgWgjoSeZ+Cmbi9dTj8OS0G1r9LLdKjCmN02ia4XIGo3AHgPMD4rC4zh4jY4ANDSCQRYWuPbyV4vEz4ZThtEcSx9DmOUFrTJZ7SXAv3tv18AszQZhilh7O7QR3t/Lp5dVpNNA6s9Ye5rrxktJBtvqsOnt8lMyrNM89nG4MuRblcWG3xVtRaGU5LYp+J0emxhpGq7DpFt9rbbK6hrInPL3PDWgkgnbYbk+zl860Gixt4AMYJN7FoaLHrbfos0MTlmaAyU2Ads3bSSOg9h6XWc49N654mGaNQ98zpXu0tN9OkdT5+9SS1LYRoY6xBJO4IItsCsc6rc03YZC5hFwfIclF1QXhjZAHFwA530+VuZ+KmIJsrOrS4GniDpHvaNY2sCb339g+hQjmkcwsMbWPDWtd187eXVUW62FzHRgXka8loN7e0n2+PL2KmyqLGd1ga4jU42ubi/2/oTRFteU7nQsvGSWlosHe3orYxiSMsLmh5GxHQj6UkY50el8hbrIc243a72Kj2sElW2B8nyNwbi5I+j4KysztQrfwHaBj2amAjl8q/krJ7pDCHOuHOAOogjYKMr3TlrJAx1na5Xad72+jl8FCR8cpeGg9wWDRfcez+haQ5rTuVpLU9q1oLSSHfLA+H0qQy+phxcHEvA0ed+vt5fFTyshjb2culrG7uJvtYbe3kd1Zvl7RgLDbUOtj5fD3dFZhM6+9aYmD2LzYAtuQ032VXBKOF0TLi0m1rbF3n+dWFW91QXUzHR2a4NNjY3v9vNXkQEMRHatad7Et5+PLyWs7iupc1bR392mdkljpXySyW7MuDw59m8grKDFKuvc4mIiFhJa0HvEb9OisPWKmrnbBKGGlJDngnazdgAB481k6aSkFpCA1w2uRubdN9llaunVTJ3z9FaFrY4H1PfdI5wGlvT4rJxtNTTtewgsc0WbyPLfdYJzxLU08EExaXaZZWNZezARfr4ke7oVlhVObIBEwFgA1EG+o35W8N1SzfHyqxQAPEMshLXWt4hXAbCwt7e72O1N1Hug9RsqLHxObrjaA4DTsL9bqq+enmhs94Oq5FyO7tuB1+f6lWWkRxtRrITTiSUtN3XOppttb+da1Xn1qUOisQRvYdVnpauKRj3uk19GtdYamkb7DwHl9K1yoe2KouH9mCNWlx3HwWuPbj6ifyW0TWwMkjdu1571xyJ81VqKyQP0nSQ91wL97wICpTaqppaHDdoGoAWcD1A96tHxywSgxvjkcLdxwNzuRfb2eHRbREW5lxzM14hUrKiK4Y4kHSTy2WPfUSMDpSALkNHhbx8T1VeaOIhjp2O7Rz9Vgfk+/bZVPuY2oijdreGgm7Xmx3I29my0ie2NK6i3Olqxs8j2teABKDYvNj4j2G6u5fWKVoZA62lg+WL7db7q+gpGzxQv7ORhaA9jHAk9d7+6yvKmneXBsnZMeW7WJsB5+aytaNt8cWiNsNFWubM4GdrnNAFuVzewve/x9iuoKgNh7MuDXMJbfmOex96tnUslRWMpIKR0r53BrABu92559Lkge9Uaq8VVI6oh0FjjG4uu7vi7j3Sdhy9m/tVZxxw1rntMTLLwSAtsDdtug5/YqtHUdnLodvYja/Q8/jusOZXiRkkj3NDhYBvU+Rt9Burhs1UbCNrW6ANIkLiXj4XB+KxtidWPPPG2cbVANu0jW7vEHceAH28VXjq3tJFzaO3c08/atdiq2PEZLmhthuLmxsPL3+y6u2V72udFrDXN7thz09DyWc4pjhvXqeNthjqZ3vBMYDD3tz5KvDVSPfdhbsSNvAdfmWCFfr37UXsbAbm+wIPlzVxHMWxucH62gkG7ra7/wBP0e7PtmHVXNHlsUcoey7iAXEW2sRZXcb5HMANru8dr+5a7T1sbtUYYGuaNz+L581fw1WjSS8sLgdLTci9tvt7FSYdFMsMyx5ux9g7e58ev1Kt2xL2vFrg+CxJla5l49IHyiQOZVeOcPubu1Hc3aLlV7NN4yb4ZaAukNtBfqJdfkSfzK8gnay0mprSQdgeaw7ZtIY9ljYbDc3NuquqWXQCXODLgG5Bsd+XjZUtDStmwwVtx3yb6rAggke5ZqjxFzZGa3kNBtcX9/zLUGveCGtjFzytuAPYr2kqmtc3WQLc7i4I6/m5LONwtasS6VhWJRloMjtiPlXt3udvt4LPwVrRv2l22sTyXNsOrxFps91hsAD8ofa26z9LineaHyExE9Tfb2reme0eXLkwb5q3mGRobz3vcKs2TVuTpseXgtbo8QDjG1rgdW2ousT9gsmysaWg9oN9wbnquvHmiXFbF6mL5ZwPH2EYjQse88pGizx71pmK8HoXuM2D4k9ukgiOYbH3hb1HMXHWLbeAV4yUEBxvbotOLeVOauEY7k7FMGiecRoHWINpGC7SVzrGcMmFmzQSiQi7BpILh5L19IyOZpilax7HCzmuFwR7FzbiJwvxLFqIyZUxIwuYC4UUgGlx/vHndnsvY+Sfcyy13WZ8vMLvuhh1eyN8EsIJBHaNLevPdb3Qx0WIYfH6wzuuHInfy+lYvEs1YnQzxZX4gYS+Gko5xI7bRUxbEd1x20m/K1iqOL0dZT4PJj+XqiGvwmN+ntozZ7GnfU9hs4C+xPyeW6v224jTgwZa07pn8mv5tweON7n04jcS42IG4HxWllzonaNNtBvYjcnxXSMNgmxqkeZXE3+2y1TMeBS0bzK6N7e8L3FrD2fbkr0n0Z5axvvjxLX9YNxpDb7myiSTbQCRYX67qPZgQ9pz0kbW8fH3hQDQTdo5WB6j51opwqNuIi1zy0NdsDt8yuaOpdQ1TZNDhptezdwBYfmVt+KwFoANy7mAbjn4Dmpmdp2ffa5pu4tIcB7R7Oanyp9XqPIgo8y4FBpm7WXSC7fkfNZLHMObSU3qvIADcHe+3zLznk/iRjuTHdnRS64CdT4jfYe02XW8p8Z8NzNiTIsXpm07G2awOsbuPO914uborUmbV8Ppul9o1y1it55c74s0MlPUwz1ssrrghjXO/MudQQmpqGQRbazYXXZ+OIwzG5W1GESesOpxeQtALQLbC647hzxHXwvcXMs/m0gEfFd/TzPudvL6yInqfv07VkjDmUeFMhEmsWDr26W22+C3akaYWAuds02BBFgD9C1TLE0M1JGYCHSae64Hn5HbxAWxNfDeWYFjNDC+zpC0A9LkdPt1XidTadzMvremrFaxEeF1iFVT08JEdQ1rzsLvAtf2rA09W+hqn1uIVBlLXuLhHc8gGg+BtcixPVYqpqpMRl7F0jGub8p+qzXW8Rc3N+v9KjDGausFLE1vZNewujH49iAbFvPa55na+6xpg7Y1b1dc22rY1iUmMVhDY3MijJDQXXBN7dNul/etgwrCa6EslkkabNAABOw6jzV5guAUFKdZDnA35i3XmQtkD4YNJY3vE+GyrfJERFKRxCsedyt6OKoY5r7G1jY+YWdoqrs3CPV3RYXKsWVUVyx7C7puoevQM78ZI8Whc8xM8omd8S2anlL/AJIO6vG9oLPsNQ+C1Slx94e1nZkb+Cz1NXvlY2223UdFak9vFnPkxztkO0e1puXC/wAVMypkYNyPNW5f2gOp7r8lTeDpLSfkreMs1jcMPdxPEr9uIM/F5oMQLhexHisQ+pDd7gEH+hUnVrGixcPaOv22T9qun9mrPozYxCNrt/5lO+ujtcC56LWpMSjae8+w8/FUDisRDj2tgCSVMdXk9Fv2OJbJ62wm5CmvE52pwFx1WqOxRzDsQS3mT4/nU0eNt2Lni5F7X6exVjPbfK37N8m2iSGHvNsEFc0gC7fHotPfj0WkF7gCOQBv71Icb0E3eBtdvnzVp6ixHR9zd4aqBxs5jDfZWtdhuE1x79OxxF73HktPizE/UQTYdCSQqrsyNawODjuLG3Mqvv7esI/Yd+GVmy5hRId2bARvyHxUkeB4TCNo4wb3uAsFLj0jxqdI8Fw3VvHjEoc0umJZ/fcgFP7TeeIXjoI9W1+p0DBqIa2/gFQmp6FpJHZne53Ws/duYOs94DWgnfrz6q2lxd8oLhICCS0kOGw2NiPgkZrz4aR0kR5ltcEGGTP0vMdh08lbY7kPBcw0ckVTSRSBwvuB9tlqrcQc2pb8pw6m55+Gy2vB8c1N7KTYHa3gtKZ7U8ssvRxaOHC82ejZjNPUvny7UxyQuJIjk2LB4XWqnhPnTD4T2+Dukse9oIJI8bL1wZXSt1skdYi/isfiElXGAWPa5oG4LeZXZX2nkxx428bJ7Gw5p1vTg2QstY3heLQVtRhtRHDAQXggsva67Q3Md2FzKOQFuzgX7jz+lSz5hiheY6imYHEkEgWubclTjxnB6lpBDW36XFj0vv8AbZc+fP0fWWi3VY53Hyl0dP7O6no6TXBeNT84Uq/OdNh4L6iNrRzu6Sy0HMPHiho5JIKCjbI5jrFxdsBbxutvxXKOTsyNIqybkEGxLSfeCLrAfpF5LdMZ2VUh02cGa+vvvt9apjxex9/ZmPvmUZa+1qx8M1/v73M5c552zZU6KOBze0JA0R7Hx3WUpeH+b6yA1FZVPjJHyQ47j3rrdDkeHCWs+5xh7rbauzAuDz3Hs8OpWQkw2tiYOzbG8jmNRtb3r6HBk6GlYikxEfk8HN0vW5Lbzd0y4BiODZlwQPlNTUsLbjUHkEjyN/YsfS56zXROLKXFqtp2uNRNrdfoXfsQwueePs5qRkms2PM7Dp71Z0+UcCikLo6Fhc69yW3J/nWeXqMFeKcrYvZmbJPdM9v3uT0XGHP+GuLRiziTcjtow6494V3Dx3znTyNfKylmcN3Ds9N/bZbxjvDvDa4PIp2tLh8q1rfBaFjfC+to3OkoCZGkEAG/dv4ee3wKpWcGb7dYWy9J1XTxvFeZ+5ncM4948R2lZBSP7pswAg3+K3jIPGKlzJWnDMVgbSTfiOa67HfHkvOmJ4TieHuMVTTSxyRjSTYkEW6KhhuLzYVVRzxWD2v6C/uuq39ldJmjikR9zmj2n1mG3xWn8Xt1tTRh2l7235e1SVFDQYhTvgqAHRuFnNduFyDIvEWjzHBHh+LSMEru5G8mxJA5Hna9rj4LcJZ34WL1NVaPo+5+dfL9d7OydJbcc1fS+zutw9dHb3dt/l/RsVDl/B8EpXQ4fHFFFcu0AWF/zLB47nXLOA4hDheJ1bY5Kht2kPB930/Aq0+7EEoLmVbHjkbuutRzHkfK2bKmSvxOoJqNJYwOc6zAfC3xuuPFTHfJ/wBo3EfTl618V8dd0nc/l/B0DDsawHE2NqKLEw4F2zdRHxU9TjApJjDFM8OaL3DlyzLmV6HKuISTUdSZKcR6GB7y6x8vPZVDmptZjcnqtNNZulmvvDV52PQLeOhi2SYxTMxrymt6xXeXiZ9N7dMGcMTgfaGqLhbk7dbfl/G6nEsGfX1rbDtdLLbamjqtEwDL+IY7KwPp3w09rumc2wA8r8yt9r5YYoIsOpGWjjGkBo8l7fQ474/itPDyeutjtqtI5ZA4vGQGxM28VeUlQTHeQ8+i1owupy0dm5+25VeKpc8Gz3auVvBehGSYl5844mG0NmhYAGuA1eaiJLGzvFa5609hBJJN9rlXoxB01r7W5kLWM0Mpws2DcXHJWRhgonOlJADjckqemlI+UbX6Ku7sZW6XgOB6FaWiMsb9WcTOOdei0OJUTflztvy5qV+K0Db/ANcsPvWMzJhNPFSGsgjDSw3IHIrXohsbm/j1XnZs2XDfstp24sOPLXuiZbRNHqjc0jmFw/HaY0GcaiNsbtEwDyXO29y7mTYEEHdcf4kU4o8x09UAB2o0kk7k+C9jor9maHm9bTvwyt3uBA3PK1z4K4y9I6HG6axsDsduat2OcWDbTtvte48VCjmMWJUkocBpeASfDkvd6unfgvX6PA6S3ZnrP1dXrYBVYbLC4AamHmfJcKo3erYpUQyuIfBUnl5G4XfGfhKUdQ5t1w3M1LJQ5qrodDmtks4b/KBXxWWOdy+2w21Ew6jQv7eCmlaC51h15/Wp8ysaaFsrGWdG4E7q2yrL2mHQuduQBf2rIYzF2lHO12wLbj2rLW8ctcNuzPWfqwcTQ4Oa4buFuXkuKYyfudxRe7stDakB4eTe+9l2WmkkfC0ONr2G/Nch4pwPw/NlBiscNu1aeXU8/q+dX9m3iuePq7Pb+Kb9FaflMSz3EbCy/LstW86nga73ubc10jhlXSV+V6GYPJHZAHfl7VzrEX1WL5VcZxZrmENHMnby2C3TgXUCXKkcR3dE5zCQOgK9brInVZl8t0do77RHrDd8QibpmffvOYdiVj8p4u7EaV8ckt3RPcw+4q/xGilmnDmONi0jlstMyjJJRZlxWhdcNL9bSRtuvNv529OsbbbmPEBQ0ncd33bDdaXmbAcQzPQwU05d2ZN3AbdVeZyqZtVOdW4lBAvzt+ZbLSOaKRhkBF2Arhr1dtxNePP6N5xV1qXLMCyxT5PzbSiBzrVG1tVwu1McNDTz2XOs0spYayhrWAl7JQLi+266DRyCSljcLd5oN/ctMeScsd1lLUrSNV8Li4HJYjFGAztBHddzJWV1tBsSB5LGY5URwtY57rXPgurDOrM5jhZWbEbW1kjl5LmuaBHBjji5lnPGm4PMdV0CSva03FhYWF+p6Lj2a8ejkzKaeqtZp3ItYG/Jdd6zNVItFZbdQRx6b2tfbU5aznyPspqZwBIlOk32AB2v86zWEV8UgY6Mh45X3ssXxHePUIpWu+S4HVa4BB8lzW21rPO4Z7Kzw+CJk19WnUWBy3vD5O1a3kbLmuTCdEc/alwLWl2xO9rW2XRaC1u0ZyfyFua5vENbeUc0MD8HlbbfSbLy7TvdRcTqN72WPbgdAQvVGNQmpwiZjrX0kNHmvKWYI/U+I2Hyuc+5nBLr9Lru6Sfjn7nme0Y3iiflL1dTO/rIScxp2KxrKkSVYLhbvdBt5q/oHOmw9j73DmdPYsVFG4VTQGdbWJ9nRejMTt50GcKBuJYHUQF1i9hbfouRYdkarwZrqrs2zhwJeHHa3wXasYANFIHAWIJFytSq6xrcHk0SjutceV+nzrg637L1vZPGaJ16tDY3EGyVEjIfwTw6ORgAAA0iw+O3xtZZ7JccsGYqf8GXhhdeS5OznOINzzvY++3msRrDXONa+mfHUMke5hdocx17EX3v1WWy3NFBjMMDZp2nTGXMkF72A3J5jYt22FwV5V5mK8PsNO8c6U2G5auMyMbHmasYwOBMux8z+Zdkpzqo273BaFymsphPmupjDtyd/FdWT0l81TW5WWdQTl6Q7A6drb3Hh865fDtbY8upXZM5YcW5dne0OBDCL28P6Fx2Ds9Q1GwvzU0+1EvV6Gf8v8W15MfSfdOm7SBhe0919yHaiTt4cvoXeMP71O0DwXBcsyt+6NHIZmlzXkHcDUPlfEfDnuu8YTd0DByOkbrnzxvP+C3Xx/lxLjnpBMDWUrtPeL7Cw+ZcfibqbpYO9ZzQDtv0Hz/Ouw+kOQympidy55by5Lj9G42YzSCCdt9/Z59F39NGqafL9XP+b+EPQfBFzjlyMSgBwJFx1XTnkCx1WI22XNODsurBmtDe6HkDa1+S6eGkgbDba5U18y6N8QRhx53I6XU9eCaJ/jYqWMm9iQdvDqqtUL0jxv8AJ3vsrzG6yiJ+KHJyW9rUNeNtRB35FY7C43SVD2vIAaSR43Ku6wllXVNaNHeJPsVLBYwJXkWFze53Xy08bfVV+ztduw4ucCGk6t9tlZT4a2JxcCCSLEkLaIGN7OxHyeTj1urXFKdrmGTT9SrXJMSpvbzzxXgdT1ImdTAhpL7Ecrcj8SuZOk7UA9nbSXOPs9nT+Zdf4xxxRgSvdp5tBdsCeYHzfMuO6jK0jRy2LhewC+t6C3dgh8b7Xp29VP4KkQAazU0Nsd9QveyQ6SXCRoPZkC2+4F/z2Ut3R917A4xtu3fYA9VM1hBdK0Wubkk/JB2+P8y7Xlz4TmVrz2kItqI+WdtuX28lT3Y9gfoDm8tuYHn4qL/WJWmwa9pse6Nhz2USQYQZCXNa6zRb5SEeFF7yNel24seVuvPb3KqySABxGpzdXdFrG/Pp9tlI2OR8faujb2Zfy67kBRswRssQ0O7wBPW2245cvnUJ4nhKHO7UP0h7WkXFtr26lTkSu1lkgZcajfY7c9+m6lDXkXIdpJLnHmHdNvFTMc4BjmgkkncgkOPh70J+idkkJALoyS/cNB9m/wAbqR/aXuC1tyLNvc7dVJG2WR2ttg0cj4W+q6rNdK5h0ll3Dd1+dh49E2RXlB7NGuNjQb3JPw5fOqToZCxrGEDUNekOPKwsr+nhdO6NkesRuIJNhuQCRv026+IV7BQ08zQ6RhLgTseY5dPn96ra8R5WrS0+GCLezcC9xceovzPRTCN74iGP1vc7kOnjv57LPnDqWRp53dfYjkq7cPhjIAaG3APLY+ftVJy1iWkYb2jcNW0OdZuoWDbi3O22xVTS+KUtY17egDeZAK2luEsJaxopwHH5II6DYKLcEY60IjYSBzv09xURnqvPTXmOGu6T2RGkAkWZbbvcvz/MqnZMieQ4OLHNtpO+m1gL/N8PJbI7Lp0h4idrGwFj0PMeNlUiy1USOu3XYANuRe4t/P8ASp9/RX9ly61prQw+lkj1P0tDyAwtJOyDB6cH9edcm4Ibz2NvoK3CLKNU62lklju1ukEX/MrmmyVi9SNPZAadxtz9nzrG3UV35dFOjy68NepmtiZoha4XPhz6fmV7DFLMO606fAfQs83JWKRPJkhLmt2/J2VzRZfiEx9YaWutYtDtj4Fc9ppbnbtxxmrqJhgYqV5LwyHvE90Wvbp19vzKvT4dJI0MdETq+Vo6ro2F5QoJdLpWm3LSDzWep8o4fEzQwXsbjZc1stY4h3UpaOZc5w7B6sWY2Mmw2APP3LZMPwl+0r4yw8uzI1W5nf5luceV6Zoa9jha/wA6vqfBmxghoaTe+/sXJlmb+JduPL2xqYa3RYcewbEYG7gh221vD4AfBX8eHuY0DsQALDbwWyQ4e5oH4Jtxtt8yreraT3mAHna64LdJa0zy2jqq18ww+H4W+ebsxEWje5HQLPSMigcKeICzB02uUY0QRu7La++/O/RWxf3jp5ea7em6aOnjnmZcmfqLZ5+iEjtbhfn0U0ZcDqte972PPZU3ubazNrdRvZSmRo1O26rpc+kkocNZsARa6g5/aRgNNhbc2Uk1R2UJkafb53VGlc4xNLtRLnHe/P2K3bxtEzuV0GAEBpaCdwfE+KhcAEjnc33UzO80fJN3WH0KmXBrCGgFxN/BQa3wpmNrn6WssT1UjmtjeGyd3XcbquAQbhxBPJW07j20Yc4X5+3dWryiZ0rNY5znG5tqJ3+3mj43saXDYuI2HQKcPDWgWJLuaOsBoA5jqqphTjcHG4FrH4qWWxcA43B2J8VEnQ3SdnG9r+Fv5lJdxtsABcgnmoT6oEHWLbgc7qYBjXatWwNwPJS6NRJB5t9iixjtJ31c9ibKPBPKd5s3e51cwOZWoY/QOndI83BBDm2O4P5ltrm2cX7WHIFYWoYJJyXC4J3HiOitHHhvgt2ztNhkrzSsL3WdtqB8fNZeN2wDLAb7n8yxBYRI0wizXCxFufmr+LU2IFwIP98FDO8907X0TO/u43PvUkrQT2LW3A2ABsQPzKj2mlurUW3+ZRNVGGufL4bm977c/P3IzA7UGiNoHUBv5vJQdsL6rXNxpVVxYxrS11the6ou7TUBI69uY8kFKWR5ABBu29wDzKlY6LQ4i3eAdZRqn9dG5Fvb7PNW7yNLWab3aPci0LouMbRqcBq8DvZUHxtezYB2ncgjb3/OrZ8+mNzmm1vFypOrDIxjg1+otJF/Hwt8UWiu/CpUsjkbtM4vt4c7K3ETY7NO7nm+45+1TxyCVzeYaGg2c0tI+1wq/Zhzyx7i4HcC3z3SJTbjhatpibagHciBa3Ig/nKpVVGS0vD+78oXdfr4K/fCWvLhITcEEbcrHYIAX09g0AA76m2vtf8AOrRbTKYYiSAx7uY4g8jbYKuKYGAXYHAAk3FyNr7X9iuZmOa0kguIvsN7BS08zO4eyIItcOfe+/L51bu3CNLCaJhhu+F7ehLb7Hx+C1nMVLGYAIrHrz+263Ccte3d7tNxzO3mT71rWLNb2zmBnbNcTe34p81ek8qzG2n4bEYp5YJI3lhsQ4jYlvT7eaq1NDHK1zWNaCbDYbk3uVm4IaaCikqnxd5riHNtbmeSx07ozIwMee88sDTzBF/rXRE68OXJWbTuWuy0MtNO9se9wb/FXNPXyMiYyUHU0bG3Mcvzq7rmQNkAmI1AabA729isaiKOKQOjJa0E8hvexNh5rSJ25ZrNJ4ZSCqMgjd2xY+wBZ1udt/BXsYeGBxk1FxANwOo8Vr0L5ZW63OIaWk7WJ6cyqzJZWOa3U8N3O+4tdR2rxkZhz5I9T453vvG4AGwDfBV9DDHyOprN7nqbW9nRWDnSRksZFqaLgNad3k9EmqntllDo3B+oMJ33NrfMo1tbu0vZXG4c0i0YO4PXqrCZ1KWOlae9fa3M35gFUpKhsbHiUkWO23xWPpcRbUVIYQ9gvsD5DmkRpFrxPHzXjyG2ZcM2+SeZ3N+fL+ZSOiku61zdu9jy/nsnrLah4dOQLAPIuPK4P26qlWVLoqh7G1UYvYi5+Yq7K0xrajV3ZREOFnPOk2O/nf51haqUU8EmmHd4F9Lt/b9CyOIyF7nOkkcQzZoA5m3h8PisXWNjvqlN3yC2m+9up9nJa0jw5M1lkJC+oEGwdENiB8o+CuSXOlsdTdvkne7dvhurBgMcpIDhvbU4K4nZ2jQ0gkmw52JFifFdEw5Nr+jjbd82o35gX2B8vnV80QEsdKxzbnlcgALGNfqYGslHdNt/G/RTesSMc5pu6/dBG5PkVhau54b0v2xqYZOKpp8Pqe1pmOkbpDbuPe0g9PmVctp5Lzsq3hwBAbfukX6lYeKlfK1kr5ppGg7gWA26fbwUamsjga6F7LPbzLR4jy6KnZudQ2jLMRufDKjHaeIPgZI1pa7SDvsLK3lq2yTMlZpuHbBu3K3P27LERS+tNfFFTCM7F+vclWIpniX8LO5wY8btKvGKJ8K26i0+WabiZjjHrEtpQ1rpHt5NPX86sqyua5/axvMjX2vyuSrKocTrbEHajp7pFrnc/n9yoNhqZ3EPHLc2Fj7VrFIrywm03jlkIsSik06QWgOtv1t0soM9ZkeyYhoDmAkkkewfbzVCjpu1lbA3U2UXc3u3uPP3rPQin1x62ixZttsRfxVbT2JrTvUaaj74JbYOOm3h7leCjLpnMa0Xt3C7Y3uCFWZE6rqWtYNLXbuYD8keI/mWXdhLmUxqCwPc67mEt3BA5bb9Fha+53LqphjxDGUbJRJL2zQ14c0FzXWA3IuB1VLE5v65bTtJcdg4Hc3/AKFkK2hqqSQyzOdodGNAuCXONjb2KamhggglxnEYQWwAaRbeR/QX+3JK8zta1dR2zwsS4YRSdoIy2sm2aXDeNp/GC1moMEtyyzSGgHU25vba/wAVkq3EKitqpp5iHuksSfyRyG3RSUOGwPJke8yzF5uwOsf6FvGqRuXHMzktqrHzU09LE1zLF0Y1AtAIufL2Kame+olE5kLGyMF2u3uQTy9nNZ9uBVLmdq9zbXsGDcD3jqq7cpRVr2mOXsNwWGxDnusdreFjz8lSZh0Urk21o9qBJM67WukvGA7dpG19+d9tlXY/tAXRx69LrNeBz6E+26hiOA4pgJ/r2klDHG8M7W62PA5/UreOvuLRwkO57CwcPG97KLV3zVet5r8NuF1M6dm9u+xzdwN+Y7tut7n4q4jqWta0ayOoHiDb6/mVvBI+S+4BYNQa0G5PtO3iqjCyP8TU8jkDbVsCQL9FnxMalr4ne14Klz9DRd4ubeAtzV1DWBpJMjruPIi4CxglO8gYRp/FJF1M1z73ZcXeA7V1FuiymjeuWd8M3FWukkaWPA23uy9wNvjayyDKpxIGvRvcu8vJa1FK9g7shPuVzDVOLLPe46viPYqdmnRXqG0R1bdQMZFmWvc891dxVdmnm+O40i9vtstaiqTK78AdLrAnU3ceavIqq3OQWHMm3Pny8vzKkw66Zm0Mnj1OLXXd43CvGTRlrQS5p3F79OVvnWrU9aCSHEttzuRcq/hrWX+UdJ3PLYc7n4LK1NuqmWGyU9WYw1hddwNnd7rbnf3LL0mI9mLSE2YSPFafFVjk3Vpt81/pV3HXFp0dq4HxPPdVmnK8XjTodFijW76ml1ibnnbyWaosQBc0lw7p5HYWC5nS17gWfhA4jxPMHZZqgxVxs0ybHcEEbBU5rKLUrZ0mlrieoDefMq/iqQ+zmWIvvZaPh2LSbaZAA7qCs1Q15OsX67AHkt655hy2w6bbFNq+SLXJ3Kq6muHI3+lYelqHP0l128uY59PnV+ybfYk+5dVbxLltXTR+MHDPCuIGBOY9rYcRgaTTVIG4PRrvFv0Ly5geIVmUcQrsv5hhnbAGvoq2njfpOgmzgPEEcivatZIXMLRckjkF5s9IHKTKbFaXNFFTudLUgQVAaL6nD5J9ttvcox9RFc3u7eJ/i5+r6P3mD31I+KP1hmsA4WwzQ0eL5bxqF2H1jSYWVN2vit+K4ja6wHEHh7mWlw52KSYQ6anifpc6Ah+m5tfbf+lZXhZguYYKCooHYzStNdCDHSSkns382kH8U+5bLS49imEPNLiIqA5ptJDtdum1yd/74G5+hZX6n3eT4Z3Du6b2ZPVdP25I7Z/P8XlWsjlhqZY5Q5haS0gg8gbdVJG+zm6y1tiLEDcL1Dn7hhl7iQx+KYZIKLHmU7gA1oEdQ4b94DkbbXC834jgWI4NW+pYjhtVSzi34OdhaT52Iv4rvwZ6Z47qy8PrOjydFbsyR+KwsAHPN3aSC0nlbwUpeHSEyB2kHpta/Sy2DDcm5oxeRv3MwieS+oghh03+jwW/YH6PWZcRHaYkYqRrgHEEXdvzHgLLS2StfVhTDkyeKuSOIsXCO5FtRIvc+F1WpqWtlkY7DqeeaRhAGllyPDkvSmDcA8p4Y5j8TlfUuHMO5H3Bb3huW8r4LEG4XhELC0bWYAoj3l4/y6to6etP9W8R+rztFlbOVZl80sWFzU9OYzqe8bu+351zGuo5qCqkpZ2kOjcWnZe56x4no5IBDHHGRuLch4LiOdMmYP8Ah8UoqHt6i5cwG5YD4+arat8Ebv6toxUz6jHM8fNpvD/G3sbHTym+ppYCRuD0W6YnK2aH1iOTRI+JrCzRs5otqHtDr7/UtDo8qY5hUra14cySa7xGWbN8XE9BtsFtnrkphpZXRSB0YcCXbB1zfl7yfevI6rH8fdD6P2XlmcfZbzC5jwuWlw6PEA8gueHPHI6PG3VZLL8RiaZwwAEO31W1G+/LoBb33VhW4w+eNsPYhsmjsyTcBo2sQLrNYSwspmxgN0NFwTuHmx+tcfxTXdnqTxMaZmnmmjeCHHQRzv7+SyUc7JLXAsT7brEMls07MvI48nXvud1XZLK1rWdmBsTtfZYTXaZZtog03LgANtlXEYk7vZts3a5+nzWB9bdHu0EkDYAb+F1NHicrgHCQOcA251eW5sq9ko0zwghY4PBBNtwDzV4JnRAaPZbqtaixfVIGvDjY2DepCvo8RDwA4AOAIHtuqzSTtbDT4yxpDXggkW8Vk6bEKWraQ1wNhYWWnsrIXXc87EW323UzMSbDbQ4XIBsCpiZqzvgi3hs2IYf2oLo3bkbLTcSNZhok7SJ72i+m177n+hbNh+YoXkNleCBYEn7e1ZGWnoMSG5B67nkpiItPBW98PF4czkxY311Tmgai0g7aNvNSHEHFhdFI1wd8ktPynHYC3v8AmK2nFsg0VU8yMjYdcgedQ5nksHNkevp3RtZKXMjmE1xe+m5On2fJ+daarEc8S6K3rbxKwlxCftrBrrC1y46bE38TvspHVjiXjXZrW7G9rnwJCmqMDxOKFoq2dowkh9o7kG5Oq3tv7uSxdbEaKKOR0YZGXaiDIdzzB35DrYq9YrPCZj1ZJlY4SPbO8t3LQ+2wJI+i6qTVMkUbah8rdWkgsP41uRH26rDurLUjAZDLJI/s7dmS3uubYuHMXv8A+5KtFLU/gnTUzX3l0OJ7ztiS+1vdtv8AJPVTNI13Jj5MjS1Yne7Z4tYgE7G/JXTblxD2ix+kdVgGwtZT1NRTCUyt1Bxa4tuL7C30EeCysUfahtO+NxaBuXuuSLgj29L+CpekeYWiVR9WGx6pY7G9vZz+HIqcPAYHNeX6wdOnkLeasquleyRwp3any3FnHlck+/fV8SqhkDnaWxOh7R1m3Gxd4+0fBR2RMbg3K6c98Ya8tuNJL3ewbD6Vb9pIY26g4PksXNfa7QdyB9vBVHl3Z6Hl2gXBcR4G2/l81rqnPUxxxvDC0zQ6ratyPDf4KtY+hLHyvLHutHK4XOjvWGryvZXEOMNpoiWsk2sCSO8Sb7edrfMoR1DYy58h3kcHOLmEbWsTYjldSiMSMkglkgAALtUdiQ0G4IHsJHVbzETGrQprXhuODZjboF36w43uTba+35lssUkFe0Ohc1xO1lzONzO0jMMcjY3AixFrWsPhYcvP2rKYXjXqsz4RID2BsRfyWOprPHhnkwxfmPLN5lyyyspnHsyHA3BGwXJsbixHBpHC0khHeBvy8/nPxK7vhmMRVUY7fS5rh0N1bY7lLDcYiL4Ym6rE2tzXRjtE+HDab4/htw4DDm+cSlzpC/ex3I38Vkoc4z9gdU5a/e4vewvzPsVLPfDiqw18lRQCRpJLns6W8QuSsx2upZZKWWCR5YTqJNhpvzt7F106WmaN1hxZvaFumtrJ4dugz5VRuEj3Etta5dudtvr96ylNxMkIYA7UA3frcrgkGP1lRMI2lpjLRd3PxPu36K6jx/EA3UaSVoHO3X2Ks+zKz/tI9tY58y75+mZG3uysa4B+k7C9rcwr+r4g4OYqR88To42ay8x7l56Gw6LzyMbxFjGySUszXEl3dbqtsT/N7lZzYzmOOIysjqGNY46A5pse8fzc1bB7N7bcMOp9sY5pxHL0hLnrA6sN7DUd9tiCVO3MGCTlsZeWudawLTf3LzpRcRs1YeARSscAeToLj3FZKHjJizGNNThtO5zXhwcWWt7Piu6OhxxO9y4a+1r67dRp1vGJ8q1shiqJ4RK0bE/QtLxXJ2Xq+J7KWoia++oWI81Y5d4t5VkxOOTM2AF1MXfhHMAcRc87E7hdkpsycCavDzUx4jhMTJG/jPa14/6p7w+C0tMYpjW1e+Oqie6IcBiy7i+C1nbULg/QbauY/otcLocMWYs2ZXbhtZK6B4IDXE2cAOl+t1RzziPC+mopJ8u5nc+o+U2KCVxDjfkNrfOtDw/iHX0oPZ1UzBexv4252W80rmrus8/V53Zj6fL/AJnj6OvZJ4K45Vu9Zq8fljgaRcDdxPkup0XDHAIGNY0zyuaN3PeSXHxVfhy2vblHDZK2QOqJ4GzPceurcbewhbP6xJFIGvYCD4Li91XfxREvYrltr4JmI+9jKPJOAwMDHUEbgPy2g3+KqQ5Ry3SVvr8WFwCYCzXaBssy+USM/BtNyqL4y0F0rgB43U6rH2YV7rW+1LH11S2Fro4+7fwFhZUqLDpZyJ3Ns0m+6lxGopoSJGgO38eZV1h801U0OEnTYcvmVNbnlfeo4XYpWRNubEjpZW1w17tMA+Cuo5WCo7JzrvAV2WNLS0Ab81aK78KzbXljYn0z5DqjF+VyqruwYe40D6VSdRSRyFzNwVZTSPY97eRBsqzOvK0RE+GYhmim7rjZwCrdnp3Lh4rACr0C4uCPEKH3VffQ7nyWlZ2pMalsL+xqInQTd5rhvdanmHD4MGiOIRvAgYbu2+TdZalqXSEFzt+Skx+mjrcHqqZ7dTdGojxsVXNirmpzHKcWScVuJ4XLiTYm265jxcpgIqatMesxSXtqtddMLm2F+q0/iXTGfL09mA6BqAPiFrit2ZIn6qZYi2OYaLTyB0DHubsSCW3KkL3Q/hWtu5u4uOSp4JJHNTwPebm2xBvv1VxibGNkdo7vLmLi9gvqpnurr5w+UiO22/lLpeCYkKjDIZyLdwA3PVcw4kMdHmKCqYbtmZosRzN/L+dbrk+Q1GCtidbYltgtY4q0IbTUVXG02ikAJGxAK+HzRMX7Z9JfbdPbdYtHrDP5JqQ6h7Nrt2O6Df7fbyW21YD4XNc24e0jZc94eygxSR2t5ezqukU5EkXe72yzx+tV8k6t3NKp7xmSN7baXW3PMX5Hdc44zUr/AFSjrGsbZsgsQSdN/LyXSZYTDX1EbWu3eXc+tvqWocUKI1OVp+7cQnW1tr3N9v6VzdNb3eWs/KX0HW0jqOkvHzr/ACWGW4aiuy4+CUtcHR3DgAPZt5LJcEK37msxLDHPe50U7iAfoC1vh1ibpsP9VtYiK9g7ZZfhg4jPeJ0R7nasbK0C557b3X0fVx3Y5mHwPR2iMlZn14dw9Za+JryTYnkOqwVNSwfdaomLQHu3uFmZ4WQ07W3FhvutNzNj8WX62KqkeBHILG5tuvJyxNoh7ePyqZpljbGzVpDBILqesxKT7mCWlYHvAHdvvbxWJxHEosy4JNLRyggt2cN+n2+Cr5NhfFggmne17gCCLb7bbry+yMcbn0l1b3PHyYLM1aH4TBUyNLX9oLcxvfwtddPwGYTYVTvBPeYOt1ynM9a2uoaqKnpmtLbjURcnzC6DkOpNRlqleXbhgB8tl1UjthlblnKyEyBha+2kg3J2WGziRDhzKl17MIJI32V1PVPc2VjSQWG2x6qzzSx1ZlOoFyXGIkdLlXx2+LaJiYhzfM2apaCupnR3dDI0dofDw29xXJ854kZ8YEoldpkGpxDjce7kr3GMdmrKMdp3DE/bVyFj/MtUxCV000cjy4kGwv7SvZmrxc2fcah0rJ+IOa2KxaGbe1xPnvayzebXh+FOe6S7Q6zue4Wm5Vn0RCxsTvYHcLI41jTBQS08hdpB22vv9iVyWrMy9DFeIrEyzOUJ6htI1sLy4C21w62323810XLnrtrVDTpv3R4BcvyJOI43SQAOO3d53N/qXVMBr5apgPq7mFu17cwuK3mXZuZiJbDWx9rRSED8XZeSc/Wps6wSTanFk7Rex7pv7QvXDSHU7mu5abkLytxhpjT5tZI1zQe1a65O43+jZdXSfb/B5/tD/RmflL0zl2btsHpnmxc+McvYrstpmG2lrXXve+91iMmziXLtHIw2DoWnblyWKx+vroqsCEu0+DfHxXuYsc5Z1vTx75OysTLYsVsaOTSNiw2HjtyXKabEGw0FayQXEbnbEjf+b3LprJpKjDtUuxLdx5rhmcZ6zDGVoo4nPGonnYXXk9fSZtEPZ9mXivdb8V3k+gkzhUPllaxgZJu11yZGct7EW9o6ne62rH8oOwM0+IUlQ+NomY57i4m7QA0N58rfboua8Kc0VtBihoTCA6cared91uHErM2KMqaKhn1aJJhY6S0fKHS+/wDOue3Q3nJF5vEV+Tr/AMZtfDrtnfrLvGFV2qghbbcxjYb9Fz+p/BZ2l03Je25sem63TLvdw6nDj/xY73uWoYtGI84teQAHiw+KnPWIrGlMMzM2XWaaK+A1jpZu01MJdc8tvBcMjO++3t3XfsyUMxwKpJnYxugkW9i4CGhry21tJICxjcWh6/Qzuktmyy1jK1kTo4u1ika8SPZyPMt9u21vAm/Q98wV+ulj57jldefsvS08dZE/VpLnNaQ4XGu9wR5m1h4XK77gD9VKwAnYc1nm3GeI+jXr43iifq5B6RQeWURaSLSG48fYuRUcwe5tmDYG/jpv7PFdq9IunvhlLKAdpQOfiuIU5DnsEjA52rukHcfa/wBK7un+w+V6r/V/CHoDg1VRyUD4CQS19trW8+XmutwgloJA+K4VwJ7ZonMgc4ufqJJ6+zou5xuFg4bJX7Uw6I+xH3Koa0m4+xU89vV3237pUjCxx7p9qqyACJ4PUFaxzCs+YcproRJiFQHOsSTfe9vd0WMpPwU8hD9Q1W73VZXGXinxGoeNO173C0SmzA84q6NxOlpJeHD6F8z7q1rW16Pqcd47I26BRVwddjnbkA7e73JW1UcR0HvdCTsViIZw2IvA7/t5jZYTGcUdI8QSucGk722tvyWNcXfbULzGuWB4nZcqswwtOGOc9+7Rd3iDvt4FczfwnzOynYaeJurUbgk/KFxfb7e3r3LL+YcJoYgzEHMaWi/4Q25+F/etlp8wZZkDTHLBYi+zhysLL1+n6jL09Oysbh43WdJh6jJ3X8vMMnC/OGo6KMuOxLg75XzbqWXhzmxrPw2HSucxp+QRdwFjz6b2Xqulr8Dq5Ozi7FzibC3RX76CgfbVC0kC4NlOX2vfB9ty19j4MkfDt46kynX0EfaVFHURgAg6m3A32t0uR43t7lZtwqaUtfNBKwEbjqfab/Nb4L2DX5fwqph7J9M2x8lYN4dYPUgOMEZB2tp6dVp0vtW3URutVM/sjHjn7TyiMNkbZ0rRpjs4DSQQWm42323O2ymdhjdTQIdQAaL6vPlv0AH9K9PY9wywNlBJNFSxtJBJOkeH8wXCauGhpq2WjEob2R035Xty967Y6i886047dFSsa3uGvMw9rjrLDsLcz8r47qduDt1M7IPaY/kDUSLEEXsei2GJ+Huu2Odoc4X2sr2KkpJd+0jLnEWN9wPsCnvreqa9HW0RES1WXCi8gslLS3uiwANrg9en1FVXYA27HOgZ3Tv4reKPL8M7w4NbsbFwO9t7/nWTblIag7TcG4vqWU9T2zzLpr7P3HhzluCvja7sIwbHa222/wALXVSLBKljNL4pHOII5gG48dl1GLJsRDBocNx157LNUOVYY36nwtu4k3I6X5LKesrDWPZ2/o4zFluvqHbQHV46N9/NZCkyjjDnt/ASm7udt/Lmu6UmX6JrgS1htfeyy1LhuHw84wfIdFlPW8aheOgpE9zhEXDvG3CwhIDTYHqRzPMeP25rIw8N8aFyxoaC2xs1d1jFGGjuC3QK7i9UJDWsbY9AFX9pst+z449HFKPIOMHuzxAi4c0gm/VZujyVI1txTuvbry9w/mXWDSQsZ2ghDQBdY2fGsEgdJE+RrXtBvvysqze95a0rFfsw06lyyIA0aHD/AKqyVPhUULiTBqA53b1+CpYvxAy/hQdJLXtDbDlva60zHeNuBujkbh1VJNKDbuR7X8LqIwZMk8RKcuemD/UnTeZ6GhnYWksddpsOW/mtMr8mxTYgzs5ACdhaTTt8FzSfjTmj1wNpqKF7HX0ggg8+XzLYcCzVmjGMUpZpoIWxiUB4aDe3tK6I6XLhncy5q9Zh6jiu5dyyrw+jp6Rpmkc51ti4/b7FYbPdBiWEPjdR1IGo2OrcW9y3nC6yeChiG5NhsTy+11p2fKt5ibK7e7gLArLNaK11WOW+Ott90zw0o5qx6maC9jJADsQSNvPmqI4p11C4+t4abA82G5ItfqrxlPenIIG3IXOy0rM1LLqn7KJoA6k/FV6ea5batCc8TSm6tzwzjXhtVP2T6CYPJA6WIPn05rfMIxWPG4jWMiLNJsC4leaMp4VPjeZIsMpm6naw0g9GAn4WFl6aoqKDCKKKjiAGgWv4+a9LqMODBSIrHMvI6PqM/UzM38Qq1Eha0gnnte6tmvs3Tcbg3FlLVP1O2ks21iVAEaLNA968/e3pRA5zr2/F+cKBYyMOa3qNyRZTvcSNJ02JtzUAWkEW3ABv4bqU7Y6rZLNJJTlpdHIwAttsPFXUEbIYmwtAAFm2tZTdk0zNeHbWsQeiqGxN9vKytM8aUiOUjwGMOluw3tz3upQC5wa5rRYWseiibOJDvb7FDvMcXF1/zeaosl1OLiSdgdvH4K1kn/r0MeR3bcuX2/nVy93dMhcdQFybKwhidNVCbV1uStaRHKl/oyIDWMIcCb8gQb+xQlkGwuWgna52UdQjuwhxI23VtNpeA7m0NO3K6ymUwlmkjYBES4aSXB1wSoxvE0WoPa4Hc3byttzWGd2orYwC7T+MNV7b7rNxgRtDZBueV+R6qVkoLm6pG97w0joqjZCA27Lbg2BUkgBGpptY7+ana5rWb8gL3v8AQoT5STvJF3kbC9yLgH3rFG8kusPu07ANaQb+1ZCaQEFzXHfa4NrKza2MPDi8EkX8/akS0pxCqyFjgG6C15ta589rq8vI0Aaib8gfzj7fVSjc0kd3qqxPRjjuPnRnZSDpNngNBfs4kWuPZupw1jQBYX8OVh0vb6ApTqsA54uSPeqwdoGg3G3MlT5hRI4EPjOk3NjpLTYeVr+1QexjjrsQBzAvzVw50bmu1m+w1Hn8VbuYwvc8EDukAg7n8yr4THLHzyG+h4sHGwIJBPv38vgracg6g9zhsSPG9+fv+3ldzyAWgBBvuSRcC3iff8yt3i5d2gsXWFx9tlOlolYV1Q4UjnRlocxtxrBIuFicMxWbFISQ3s5YyWyNA1O8LbgDfw6be+9rpmQtMBeLXPyj19nJavRGqpsYbVUo1MqJAx4JILt7E7devuVojbsxRuvLeKUvGpvZPDgbPOoXHLry6lXjWNe4v1OcG7Ft7W87qwFTHBs+9yb8vLkOqu6edsrb6rEje+3PyUac0yrAa7uLtxcAt/NtzUD2lmd8OuQRa4uNuinBADGd6x7xPM+KjIwENGq3MkdfcoUUZY29mbuLXE6bg77+e6thrDizTe3tIAA8bq6azW15Lru6aeaojuyaHkOLN/k/H3q0IWVUx8jmyOIY0mzgD+fdYuSKmE0ksshsPlEOvv5bfOrjHZpqWhfLThuthJFx1vZa/hOIxYkWwTdnHUXN22IB+KvWForOtq9fQt+5vrMYIvuCL6nHw26be36FrDz2Mwjkkbe5kYL7NBOw394HtW+VYgip+zOkABoDSLC+3JaDjTJqWqLpYxIywDi25BNv5j8VtSe5z5I7Imyji80b6nU0MbqABOm9h5hQZESCHfhJBcBxHWxI6bWHlbmqJlFTK0STEnTbSW8j4WKvIxNExrTGHtuHOLbbX2uQenNbeI04dd1tsf6vPThokMhBN2ljvlA9T0sRZXUExjPehadu81x57bHkFUkjb2YaGkBrti7e5H9KsZJXNkd2rWgtFmgC10idomsUlfP7R4LxE2KzTc7g8r2HW+3kqkEsdSWukd2erkDvcEXvtzVqwudB2j2abNvpv1+w+ZTOgBYbtNtGgNDug5W9t0TrfMJQ1kpZEwgAyHVYEah7zz81ayUfYPdpdq31OL3gkN2Om425KnNh08NzSVzqdzjax3DdunmrKmpayFj5KuUPeO4AASCPNaREedua0zHEwlxeuc2ERwscXvN3XJuHe3+bosXQV2ICvAdTMMZdd2sFwt7VmZJY7PifoPZGzw5tt7b2PzKzhqqSQiCOHTYnmfnWtfs6057zPdva7nla5z2uLGl7SbDmLm/v2Gyx1aA+J0bxbVcAjwVxKI3B0hA12G+m/nv9uqsagvfpE3KZxAAJ2HT6FOOsbZZbTKnNG6Fkb2Fxe0ajvZvv6KiyrEj3ukeA1o2LLjfflbr/AEq9lazsXRy8huN7bdVj6Z72tD3gvY1wDRyNx7VtEs9J698pnbBTuLy5twQLFviffuslSlwjLJC5wbsHEm9/aVLTRMMskguS7mb9OQCuGxMADmRWeTe/j7VnefSV6RxuEZXPY2MsJY4AjVfa9x48/p+KhMaZ9nOcHPbY6nDy3J+KhZxs0yEXOxPRW8kohu20h5Mb12F/5lStdr2uiLSSdrTkta4fKIJB9/RTDs799gMl9JIA3+351CnYZ2dnGzQ3SDYfi29iufVmnvAlpvfyPTf4qZnt4lWI7+YWmhs8rnSBzWDYA2F9gSbW8x18VWpMPMr36o2OZawvy9lv6FeCBsgaGtBf4jmb8hf29FmsNwyRkTTL7Qb2Hs2VZy6htjwd1mBbg9XC/VTQcmkOueZva1/Dz+pZWHCI3Fgqi2Rkbi9ztuz2ttv4HwCzU1Lois82a92nVy5+HjyUaeiFRH2rI3Mu64JPuHtWNsm3ZTp60lRZStqq3toaR5DALhpAbbx3WV108sRcImPmZs1oNnX273LZVW0jmwkhhY/Yhrhcg+1YomT1wxx3a+27tRu/w28rH4rOPi4hvMTTmfUqpNVT2Va5jaWIGQyNtsNtvDbce5afjuMy4nVNiomiOii/WWlliN9y63U+xXGbcaa+NuC0M5DWu/rqRhuXvvyB8Bf4rHUFGGsAY4E8+9v7j5rspWMcbl5efJOWe2EGQvkb3ZCNQs49fd0WwYLBSMDgyCNpAFwRYPNhtf2LG0wijLgCLk7tGx8dvhZZeOKmjDZJpGsLNTWOZzOw6exRaZmVcUdvLMiQU9M+Wop9DALMANw0+HK+6tqWeorcUogyQBuw7uwaNPIdfaf51jqBuKY7VA3008RsRIR3rdVnMDY+XEZRTwtu1umEBuwI5lIrrct/ezeYiGz1FjQnD5WMqY5xp7NzQ5tj8okHfmVpmK8H66eV1VgM4JLf1l7vma/6z71uhdSYY1r5pC6YDVpHsWSy9iFRI81FSzsmObZjbbut5rKJmnMOu2OuWNX8/wAHAK2ixHCMSFLi1LPT1I7ro3x2cWgX2ueRtb38woU1WA4kF5jdZzC8+XyQb8xysfP3+kcVy7hma4BFjFMH8+/8l7B4NdzH0LmGbOD9XhrHVWXJhWUzgdULtpGgE8vHn71bvrbiznnFfHG6xtooc0Rus7SWm42sCfz/ADqq0gBsQLOoAtf5tvFY+SCfD2OilicxzBctlvdp5WF9wUhqpWsY6Zj73Aa1p36XB94+cqbY+OFKZeY2yDnX5g3cAQefP2IHviYdLw5zrkEjl9KoeuahZjQDbuhxNyeSq9oCTrAbsDfmCqTWY1EwvW8W3MSrwVLmk6TubXFzv1VzDibL6IraXfJaDa9rDmOvPqeSxjw2GNzYiGCwte+3l8ynBDLEggC4Nh8nnb5iq9seWnvL71tnI620YLbNA6NOo+9XcVe/S5zW87XB31X8uvgte7R7WO0uJv0BVVkhYbtaGk7eV7rKaumua0eW1Q1xJ07NANnEnbe/294V/FUsuWR97T1NuXs6LUoKx5IaBz3JJud9/qV5T1MnbWhs0mxJvf3Kk1dlM8NsiqAAdD7F24NuXs9/0q/ZVEsYGykv0hpdv3rW/Mea1iGu0gN1HUHeAHzK9gq2OcGG77DdxHIdPmWc19XXXJEtwpK94aAed7bO5LOUONOj0uLrWIb8paHSVeqQhlrW3WQgrC2SMPcbi3Te9+v26LC1Jjw6ImLeXWcNxiN0LY9Tb7Ae/wAgsvT1QuQTvfxv9K5RRYzJDpfqAAve3TyW1YZjrXHd+w2AB8FFb2p5ZXwxbmG6Om1NJF7dLLS+IWCjHMuVlOWgyMaZY7cw5u6zsOKxuveQWO+yt6qshlY9gdrD2lvtH2Kyy5O60Wj0ThrNeJcnyJjGHdg+qqyyGWA6XE2AJCyvEHHqeTGsHrSC6KejDZWMfYvIebOBHWwb1/FXFOIcMtBmSemh1xRa3EBhN9j4LcMoxZqzHleSfGKSWemwXs6mmnlJJdGbAxA+ADCfFdv7PWuP30z5c+L2jM9ZHT9vj1btgddiNB2lY2Soc+dnbPYTqFiTpIIFgbCxG22+1rDf6CmwTMtDBieM4VR19RDHdpLSZYmmxNr8wOa1CjNHiNC6CbF20VULh+mxaQbh4Plz+CzWVaWjaHww4uBI7VFE5w7p20jrex/OuWlpreJeznrXNjmLejaqWhpoY3Q0lJHBKyMSRi3dlaebmnofJUZ/WHj8M4tLuXQfbmteyvmqtkmny9XzCCtoRKWyarNDmgjSSehA2tyW5txOOpY6Walc2Oz2yNez9Zs4i3l47eK9rpOrrhrzXf1fOdd0N7X+GzDN5EAuOkqpGCGgOcCVn6XKwrovWIKkxsfuGEXIHtVU5MmGzaodd9K9iOqx2jcS8G/T5a27ZhpWZKoU+FzuFwNHU2+daVhGN0MYbTPaGscd3kC5J6WXSM3ZFraqmEQn1Mvu1oWi4nkHFZa+hpqGk0Fr2222sOd15HVZ/wDO3Hh6/SYI9xMT5bbTYRhdVStcKdul9iSWjvea1vNGVIasNMEIDI+QaNgPCwFx8V0Olyli8FOxr3h7rC4GwHkpX4DibQGPo9QPPe9l35K4uox9k8bcOHLl6bL3x6PP1dgdRTThgYSCBya7c9bX9nXqtjw1haGaHiMMd+t2sQL73H26LpGIZLqq1x7WicXEFpNvtssQzh5WUl/V6R13bvJ/GK+e6josmLiOYfUdP7SxZ43b4Za2YXQMb2e9rNdtsR7FWDXtZsGh52Bb9S2CpyfiMMd5Kd17EbNWGqKWekLYpIns8yOi4MmK+P7UO3Hnpk4pO1uxhY9oItYnYAbD4+P5lIzSxrmSXeS3vA3/AKAoSTNvqIJ0OAsOXQ3+ZTao2v1PNnOJu3mNVhb5rLN0RwGzCCxjgHWbsbWPn1VWCpDZHRhx2sG72Nx7fYqbpW6w0E2G5J3uTt7iqbDJHO5ribO3Lh06X+P0KIWlfyESEFnOw2FvtvuqMjHMaSw6SXXJtdUmzRkFpJIJO48ev281O2WRxLWts0238k49UamfCLjO2UNu3Sd+RuLc1c0uMVkJDGl4HIuedyfzqz1PkeWENvoNuo38VJ+DLNGkh7RbU3kDdRxKe1stLmeoiAEjyQRyvzWYgzHC5o7VgJvtta+x+ZaE2SW2mJwkLfytiB+dTGeqsWQjWSCA+9gCLA3+J+CRuPVScVbejoPrdDVgOLmta4bee3NY7E8EoKxml0TSwA94mx36Cy0yKvqYpIY3usA1xJc75Gk2AH25BbFguISykNqXWsb7lRaJidpinb9mWvVeV5aR4jo6mSJjHl0elgIDrWHKxNhfmT0vfrgYnyhkcULW0bX27QNc7UHNsCNJNrmx5Akgi9rrsDoaeWEPaAbhavjmGsfdzYmb6r6he9/t86vXLMcWWreLfRqtBC8wGNs1jf5JIeTYbX5kb8h8yygdMGBsTx25a1zi3vBlgd7GxtsRsoUODV0TWMiJsXuc46QLjoD7FsOHZfdTwtY5l+0Frkk2HVdEYMmad0jhlk6rFh+3LUcQq20WhgY6R7ngDWCbkDaxJsD19xVnT192s/CNmkkdsGSkOO+2zbNvY+XLqtyrsq00rryRtfYnm2+9rX+c/FYybKEcb2yxsa0sFmOB+SLW28Cr26a+OvxVUx9XiyzqtmIFWx7mwmR3aPGxLNWpv4wBA/G0npvbbop/VqX1gesTOMpbcN7trB3N1upJ3tb4i6u25a0MMjYgx8JJa+97gm9rbdTfyNlJWYZSUzZLxxukmJB21DVckny5krn4jiHVqfK0mNG0RtEjXSbBwYNy3kfki/l1G3vUtFVxzN7Okh0WAeWdmSemkcxtZpFzbp05zjDqKo0xUzAwNjJ70dw48gb+IKkZgZjm7aGctJDWBrWlrbgd69uQNhv/ADKZmkRqZ5O2fK7j7OpLZooyzS20ZcXC435EbEEb7eXkpexa+XuNjL3Egm9ieu7gLgi/Lb2rGOdLHEYoi9pi1Bwuf1sOFg0X2cLjbzV9SVMJkkhmfpfK5wbbu2BH07pNdRshmqCvko7PBcALEtbu4fAlbRhGZGzRB7XaTtbe+q/I39i0uCOOIs7ARtYQGl1hqdYHY/boUikqKcmoEj3BrmiMAgFzdI3Pncn4BYRGp3EptSuSNWdPth2JsAq4mOc7Yahy9y1fGeDGTsWL6huHRsc4kl0Ytfe6nwvFHvhHaWbJyAHVZqlxySORoJJvzuu7D1dsepeN1PQRlnt055U8F8uUzz2MT43A7bbWt4eKoScGsMka4x1kgkd+Noba3RdfMuH4pEImygSEAnfdWc+Cz0rtUbtTfnXv4M+PNHE8vmuo6Kcc814cldwhqY3s0V7XxtIuDC29vb7OqvIeH9bSwtYTTP0Huh0VhbqLfYroweY+5JtY2PsVUSxOAB2I/Ouys3q45pRy6pyHNJKHPoaaRoN7abW/OsfVcNIpXFzsJpzc8gdrX/pXZC9jxuAbePNS9nS2aXsB2v7VpOT51VnHEz5cLn4VUTruGDHe92gg2B25e7zVnFwSwutnayWjli7RwBLSO6D7+a7/AOr079thfxHNS/c+ndyk7x5qs2pbzCIx6ncI4Rwj4c0uHQUzcsYa8Rxhhc+BjnO23JJBJPmVb4rkjh1SysFLlbDH1Ide7aWPu78722U0+EYm4ONNikkdxbY22Wv1WCZhpmuMeJv1OB1EeftXDGCY5iXf7yvG6svjGZZcFgAowyacEDsw8ABquMJ4i4dWFkFQbS7XbbmfBaO3A8Xa9wqCJDbmTufNW9Vl3FJXtdG8RvHJwO7feN1t7jHMa3yynPli29cOu/fUwjTHG1m2+97Kymx+J7j2rny78ui5cMOzgXlv3SYG6ib2ued/rVaLDszRQujOLhxHeDtPMeBXPPS2niG8dVWPLesQxlktO5kEfet16eHzrGR52psAdDFVVoa0O7x1XJ339y0vE2ZyZA5lJPGXaedibc1yDM2BZ9mndW11RNI+Mm4DdrEdFWvR3ieUZeurWPhjb2BU4vT1XYV1E4OuGkkHmCtgp6jtYxI03uOnivDODcQ+ImU2erMnkkiaRaOZpIAHgei3/AvSgxyjLXYngD+w06dTDsD47qlsN6ymnV4rxzOnq3W1v644A/QtexWkmo5jWMdqbIbnxC4hT+kvhNQ9gnhqYw87ktO3tWbi434TjjmUsNQ/Tbv6m2VJx2nzDSubHvi0OkPqmaLtO533VjU1DRUbPDWkB/gtRr870dBh82JunYYWcrbnfkFrR4mtxKVxponjYC5G+w6LTFitbjSMuelfMuz4ViEIh1doCbEm3ksNjGfvVu1p6TCqmqMgLNYbZt7H4rUsKzM3Rca3M2sRzWxUlXHVR9qYiCeVxay7Y6WNeXLPUzPhvYN27t5i5usXmak9cweogtq1Rkb+xZON14mk2IsN1QrWulp3ste7Tccl5z0HD8CEdPEImkOMbiDbyJ+pZfFQHuYWt0a2nkNgsREw0uOYjSueNTZdQAN7Dz25rJ1NVNURsZKLlvI9D5r6rDPfStofLZ47Mlqy2LIkxbDLAAe67n+ZT8T6btssSyNu3syH7c9isbkeqMdfLT96zhc3tzutqzRTsrcCrINQ70Z3uvkvaFOzNePrv+b6n2ffux0mWh8P6lvrLQ0tIkbf5XX+ddOpKnszbSSD0HNcWyJWBlZBG/uFhLCfGx8PauwRzwRhshc3p02XDXizuyRGmJxphixN8lzZ4Bt4LAZsjZPgFXE0A9xxufD37LZM0BgqaWqB2eCy4Atv/QsVUxulpJmOYSwtO9tzf2rlv8OSX0PSTGXpq7+Wv5OUcKqY1/rEJkAexxYbC3LxK2PAdOC8S6QOe1oqITHvzcRud1qORp5cLzPW0cZLA+ZzWsPt5E381suYYJsMzNhdXI5he+YC7T47dep93NfUZPjwz9YfntY9xk1+7bX6u8zaZ4NJN9lyLj9SEZRbVQt70MjSSPBdVo2vfTMDyDdoutR4uYQa7I+IREjU2Ivtyvp3Xl1nmJl6uSN0tWPk59wvrpJssxscXEvaWuAbfVt4re8uBnqMsDiBZxuL81zvggW1eXpoHl/de7UC8gWv5n82623JtXrx7EsL7UEROD2sBuA3kNxsvI6qP83JWI8TDr6W3dipafkywwGN1JUubpJdd1/NZDhxOPuXJSvN3RSOaR7CtYzdnduWBUU8sEry0cmNJcb++yhwUzD93Ketn0OYHTHuuI1eK6K1yRHdaOOC18e+zfLojoY2VUznO1awT4BQnY2owmeAaT3HNtfyVzJRh84mc4gAdFP6vHHDIxjflDdWiNEy8fYvSyNxaqguXsbK4DVtY3PIfbosbVRSMIp5ubCCTzsdhe63TO9LHT5nxOBzrfhAW22+UelvbzWp4o3tHNkf8pzQLlt7G/Sw+1169Z7qRLwsuPtvLN4DMIohI5zeVunP4qXEyyZ72GQ2JBvzvdYXCK18RLDMW2GotB2t7t1loGeskyGEEuBueRsfM81XTat+6sQzvD+sEc2t5GiNxaLOvcXP1ldpwevgcxroGXDuVht8VwrKQgkrHU5aGBvJpPwO3t8l2fLdFHDC2NkjS4bi55Lz8vmXr49zjiZbfFZ0ZINyRyI6LzLx+pmjHRI0lhDt7N63/pXpqlBtoty5bLzx6RdGY52zveGg2AufC/vN991p0s6vVydbG8NnXeG87Zsn4e5rgbwtF789ll6iip21Ak6utsei1XgxUMqslUJDm3bGBfkfzrbq1je4TfY89917UWmscPGiImOVWaFjKYxtIsGrjmOSUTKvEKeVzDsTuN12N1jGbEcrHoOS87cWaeupsZnno6hzdTblrbAO3635ri6qnvNb4d3RZvczNojfDWMh1AOeomxRFrhKWtIN7Nu0/b2Lo3GJhZNhtYWkASt5ne3guR5QqJm5jotJAkkfpcW7G/Pbrvc/BdN4sS1RosONUABcFwcQXX57WFkyV1eIVwX7untP1d5ydUU82CUri027MC59i1nMrf8AyniLSASAb+9Zbh1XQz5dor3BETRvz5LCZ3pr5kpJmvDWi4NjuRZc2eNUh6WCd3mWdxSkkmwOa8psWEgE/Bef5GObM9h3cHm/xXc54ah+Ez/1w8B8ZuDuALbLhtRcVMzQTs93lfdYR5jb1eh8WhmsInifURMY0F73uIL3WIOk9el9gPP3Lu+W6kOomOcLEje3K64BgYLp3EyP0gsc9gNtQ1C9x1Fri3M3C73lhnrFCx7yDqFzbxWef/Vrp09Zr3PLRvSDibJltsrbuc17bH2rg1HSyMjbMXBwA1Wvex28l6I47QEZTkce8AW7W3G/Ree24tppBSNAAa5p2buRtzPh9S7sH2Zj6vleq17yJn5Oz8FiBC5wJdc289tt12po1MsPDbwXB+CclpJQ3UbgEgnkOQ+3Vd7phdl7KI+3LeOaQsqF1QalzHh2x8LWWWcAY3Dy6KkGxxnUNrbqRtUx5IDh4W5LWNVjlWeZ4czzMWfdCpjNtTxYEHkuU0tLMcwASvcQ4lx1WFwPbz2C6rmWIyY/IQ+224b1WoYnhbqbEXTxtcHyWtpsbC3tF9+Y329y8Ct+214+b6XHXux1ZmP9aEh0/J5XWBxGlklkc1pjv0vY7LY6bX6u0C5BFib3J+ZYfHm9ge2fdotZxAGwXPit8fDe0cTty7im10EcfaTljCQGi9yGj7fOtJpKqZ8bXGofcH8V9jbkAN1t3EyWF7RLDtG9wuA4G4uLnntc/SVp9G1+nvN0kAOsN72Fut7L6noP9CNvhvbU/wDa5/BvHDbEKyLNFK11TIe0Ju0uPLxXpiNxEbNwbjmF5c4fTOjzRQaxpbqtbrbw/pXqGAuNOw/3vxXzn/SONZKfc9v2BM26ed/P+SnWkd0tvY9fzLK0IaaVtxY22usTX9oI2EbC/XwWUpTop2EONiOoU+wZ+Gzf2nH2VPGYe3w2aK4uQQvMmMcJ8TqcRqaptXPaSQycjy8Db4r1FUvYyle9x2O1ytHkxbDG1Do9ZDg6xHzcl6vUZsmGYmjjwYMeeJjLDhsHDDG4ZAwVALG2ADm8lmKTIGJ07gS+GUt6E2+3Vdjir8ImA/DN333A296vqWKgqDqicx/5QIHJck9Xmt5h016PBT7MORUeW8fpdLPV45HAfiyHmsj2WP0wLn4VJZtydL+S6BiVZQYZYTxRi5O4HMjntz2sq0baGvwuSdsLS3QSCNr+YXJm62cfxXq6pwTjx98eHLmZ37B5ppoKhjmW7oG53CqU/E+gjeNYmDTY7t3F9/osuQ54rqqizXVwUdXPDH2gNmyaQAPDew9nkFChxKunjDnSyyNLe65xN+nO458xceC9mvRUtWLT6vDye1L1tNYjw9P5SxjDszHTTSBxBBdsdlu8uW420/aBtiBYm64rwJDhiEznOLje55iwXoqRwNKQdI2WUdLjiZh0/tV71rb5ueVEQgldDvYHaymo+0bVss82LrAKWufbEJGh3Ikc9lVw9hNUx1tO/RebMatp6G91226WJhoHEgG7d150zOJpM41tLGS65uG3t7l6RI/rEjf5PXZefMwQ3zrW9o5zWkHUGMGoC1yAT1PivTw8ZI18kdFM90tJz7RT0+HvLKRwdE51y42bq8j7Fo2E4X2lJFUOjLryE3bc8ifjZdc4pRvgwpzmPjbeMizidfLne/Jc5yxLO/CHSRvBadYI0detvrK76W+Hbyva8e8z1mfkz9JRYFNSsDamATNOpoay1jc/nWz4FPSS1cEcUm7XNJDWaQDe25WlZMw52ItqI3iNwaSDqLW7+RPv5ELfcGppKarghZO0Ma4Xb+MVTLSKxLzuk6m2TLFfEO2QyCLD4nnvWA5HquU8W83swalhk7IuOvSGg7hdVpW9vhzQObQLW9i8++kC5sccMb285L87bW5c+q4MVO/NETHEvdz5Yp0lprPxQwMHFeFhd20bw0bAuBIB9yrVWeKCuhkbo1mRpsWnmbbHdckAAcW6b89gLlZ/AMOqcRq4YaaHtHPcwB9uXLnfyJXpx02OvMcPBt1+edV3vb0Fwgy3TUVJNmWWACpqzaNxNwGdCFv80136ST7eisMDpRhuFUtGwBrY4mtte55K7doa67RuL7ry815vaZl7GHHGKkVhQqHhrtnAt6WHVTw27PTewHvVjiMj2NhMTnG77EaQbq9i1dm1/S1j7VSPDWfmO7jCQdRsVKx5aLgi4PLqppQCzwv4H7bqRu19VyQdnX6dUhCZhJkJPdAb581AmztyD0CrNdpjGgAX3NvPl8ytprhwtv15dVKIjacNLu6CLnZSte4NJc4Ei+3Pmg+R39he4I+fmpnA2t8keNvNQlZzanPdHfayU8RZI83+S3YWU0hAeHE7ncbKaF4a919zz57+yyvEomOU7vxHEG3O/uVF17EC46DbbfzVQvLgQ52ogEHoqD3Ek8iDbpv86rJEKMVIY3drq5vLi0Hnfb86utcepr33tew28FTEgcDHpDRa4ufgo2c92lhtp5HxHsUJiE0zYpeTSTfobKSZz2R6Sb723N7qLpC0t0i9vP61Coa979IPtDt7ImFIubpc1zXA+fQKaJkItsCSOduiklkbGTqu9p6Dcqn2sTS2Muc242F7H2e1TCy7hEZcXbB17bHqpZS+2gOBJ5b2H23SLSB3jzvy8PtZSkM1ixBaQLA7m/moVlMRqazUwje5sp9bj3bHUPytvsFTDnMIDA6zjzB+ex/MoucTI9403A0nbrbz5lFVRznCIhlrXFz47dPpUr3wsj0OAuRyt8+yt6p7uyaDKW77NO/xPX7c1Tjlfo1El1wTcfmHIJpMD4mGTSTcvta3P+bwVpKHaA17gbEl1zzsArvU5w1BwLRzNjz5c/qVniD6ixNNH3iNNjtbqdvj1upjyvFdzpquIsnqqsytY65JDGnp7gsnh+D9oxpDnfgm6tjyNlXfhb6q0xnc3YAFo/P0CvxqoKQy1NTGLHdzhvYexWtO4dE31GqsVLiMFHiENLKWtc9tmF+w8LC/mFUq6iso5WmnpPW4zcubG4B7SsDj9BNXk1PZODyCWM1G4N9jb+b6lXyzU4rMTRVrSRDyfcge8j7FTERraMmGezcS2mkr4KkAsc5rwN2Ha3vVV7w+QCn7wbt3TtuL/UscaBjpTIZLWaAHatuewHiFUFRDESQGjYDUbEct9lXW/Dm8eV65wjjAFrk3Ib9CpG5udTbHcbdCFSZWU8zWGKWORoGzvlfMpx2Ujrvb3W32tv1F/IqdTCu4lgsdj1TNb2Qey2zS6xdzPv5rD4dhFP8AdCOdzJHBg1hxde56AK7xWoM1U9ji5oLmxtcwEEaQQd+XMm/JS0sjYTZkvfba5D7hw8wtYj4WsXmkaX9c9pe2MEOey7iDzv8AXa61OvibOJGdpYOc4AXBt5/0K7zBj9JhMcktVI97pX9myOPck3A0399vtZW1XFMWtAbo1DZukFpG/K2/QrWtdRuXLa8TutfLVaR59dc2V+prfk+fgr1uISdrojjduLBwO1xy391lbTB9NWljtLWlvQ2HuFtvipXOayKLcl8h1d92wvzv4hXme6XFWJxxpey4gztS6R/J21rD4+fioSymo3a14LXAtAA5HwVrJFrLY45WkP5cztfpb2b9OSuKLRqJMwHe3JuAT026pE8bTMTNu2UsTaqNrGTMBjuQetwdh77qt2sRe1psARqeADcG1rfMo1EvYnQC6U3Fxe3I7bADpf23WOILnXMp1E3Dbk+O1+vt81O9qaivCvUHsG6u1a5zrHu7Gx6KFC12qWVwOm+ixHPlvb4qxnEzQ+7XOBGgt8PAEqanaaZpfqbrkF73+SRvb2clpERpzzee/Uwr1zDJLoa8Ojk3Jbaw+1isTDTRwPe8NAle43sb2CvH1r3F72yFhsC1pNwfJWkdXG8lzSCfC27fH2K9d61DHJNZnavWRSRMEJAB0C/sP0LG1U2iZjbhrWB2q/K+wsqlTiUkRbIYw4htmhz+6ArcgVUxD2tsG6Q4bAn+99lltSs18ubJMW8IzVROluk98HmOStGSNknOvdjGAAHc353sqgpGzyazJI1vItBtYqeqhhpY3vAb2Y20bC7uYv8ABacQp5+9cYfJE15Yx2t5ABHT3eW6u2wVBrAWvJY7vBrb/DyWOwSIuZqc7v8AMFx2DfD5vHqFmadjnOLtAAAJt4gdBzWGSdTtvjr6Kr46WIgTWJZza03JPgrMw1WuMEN0uGwtc23/AJt1dSESFxbEGFvS3Tr7+XJW9bJU0z9bmhzI7hw2BseRCzr8mt4jygJY2SBoa8FxLSLWvbnZZAxwxyAFpa0s72+oDwB+HzqhFTCrY2du7zyFj3R+ZXlLh1UHsAlLmN1aRd3TbcnkfNVmYa46Wn0XFFRNdHYxuuCXab+B5fQs1RvMcjWGMnbffl7UhYYmPOlgsRcE31bnY9LexVmhrCwUsbSXXJ71wfLksZtuOXbXFFPsq8zGVMJD7O0OBYLWGxvyTDBNT0rHvaezfd5uQCCeYPndVI2OjZ2waAQCQJG/jePlyHRY9+JSRQkzyPcb2LeY57ADwURE24he81xzFpXWJ1bQHGGQPdyJ1ch0C1rMmODCIvVoTaqkHedf9aBG3sJv7rqpiuLfc+F9RfXVSXMDS7cc+8dungtIkmkqqkMqnOlM13G4vbfquvDi1zLzeq6nczWFSGHS8B7g4Pce84gEcyVlaejdpDmkNDh0NiR4qygou6DHI5gbf5QvzPPxurqPFJxIaaMCUtHy2tGw8Dda3nfFXFSIj4rLoimpiLOe6Tsy4EG4Hl7VlcPo3TNDy4NebOLSN2C/X2qlhGET1Y9YfTs0ae4wg33/AD+Sz9Fh00LDLIxnbSEaW6RqAued7hZ/R1Y6f7pT0mHS1eijpotMdrucQBZbJTUVBg1P2kro4GxDd5O581gpsZjwymEUbT2pNnsG91Rc6qzK89q0BjLXbe7QB7lFtw6MdY3uPLYMMZBjFQ+rILqNo/Bk7Fx+xWwQUUtXJDFRaQ1gFyd7D61rdPUPq5WYfQuEccQAe1h1E293Jbdh9RBQQtiI0Fo5k/V9SxtaYdlaRM6hmHMjp2iJzrn8Yj7e1UxHHUP0tIAY7cHwvzWJqMbijf2heHgbG+5J9nirWHGZKal1xwl0j3DUS4c+g2XN25MltT4bW7MVNrzNmWsoV2A1WJZgpWMFMwuNQyzZG2HIH615jkrcOq6lzWl0Y1EMe/mRfa5G3Ky6NxqzxUPazKtJNZrgJapzDYE9Grjy78dO2unk5rRe+4Z2eKVkTWySGPvWBG5cNzbb3KrHOIy0yPFiNVhYX9x5rDUlfU0bgYnXbe5Y7dpKyceI0dcx0UrnU73crvOi/t5j6FeefLHUxHwr5lTEW62SAaybA/N9BVdhs27juTYA87FWQgmgjbbs3bH5DiWuFjYA8rnxt4+ShFM2Vro6cdmGhrSbkEAdOXu+Kpam43C9MkxOrTyvyyQ2bG4Xbz22sqo1FwuGnUOXgbq2ZOQ9wcWtYN99vif6FWYWkWc9txYjxP23XPaNeXZS254lWhBa3UAbk2sBz2UY3suXl1nXNm3tdQDWPbtchp3vvtfn8Po81MYmkG3d9vLy36KNLRM+IXsdbYtk2c61gOvs+hXkFYGyGzw1h2Nzz8/o+Cw7Y5GvaWtDjpJ238bqvG2VtyInBobtcb9T4+fiq9rorkmGw0tfpOjtQQTcELIw4gXXcS699tj8VqsdQ55AFmgG5Gq/XbkryKpe3XvtuADe3mAfNUmsS6qZ5iN+jbIKpoDGggkn8rYlZSmrJYSA14aBawF/pWmxV9g18pII2I5ggrJ0leH/AIScAvtYN/OsrY9uqmWG6w4xI1jiXO0tPXqL2Kv/ALs9mwdpIC0XBC0unq7xBr3gbk2Ivv038ib+5UK2vl9XLGEtLh3gHb9PH2D51h7nunTb3sRG2mZkqfu7mx8VO1hIDnku2HO3xWbyJi+I0FVPlWtxhtLQ4lenljkcdLXuBDXDw6brTswipocXZiLe7p2cWvI7qp1ONRTyesukHaPIa3UACLDbf8y9auKMmKK+j5XLnvg6ucnrvbteW/vddRSUWOC0zCBM8k6g9pI5joPBZXKzsr4nXTPqnSMkklc2EsktoAPyh0t9a1fAsyYXiOFVTsZoaR3rTXumnbGGSBxvctI5b+duiznDOfKLIo4KhglkeNbJiS1w9/hyXlXprcy+1pl95Tfzj8WLzNNPhXEZtBFRySh7bzlt/wAMwbgjwuA3fxK6nhuPAxvp8Rw6vhD42SyesNJawuDe4XDkOZBJ3sepstSzWabEcyUc1GxhqWxtaXhwuGtfysd97kXAuDbottkqJm0L6SbEoYYy06GlrXdidxpeCbW3JB3XNXrOy0ViP73r+bLLhm1Ym07n/l8mTy5nKSfGXYdC6ORjNnsa4HQPEW93Nb02sa/5NiT0XmrhvLLS4vWVMsbn00bryStaNTSDs43K7rS4rR1luzlaXW2c11w72Feli6nsjttLg63pazaLVj0bE5zXm7mclACFjtQhGrxssYypnYBpk1C5FuaqOxGaIb04fbmQbLqjPWfLzZwWjwyBq2NPeaQoCsid0PwVizFKWQgStdH5uCu2mKQamEEeSvXLFvsyrbF2fahUNZT7b/MoiopyL6h8FSMTDuWhSmmjKt3Sr20VnyUkg0uLD43WKxXAcNxGJzHxxnU217K+bTMab23Kn7MKtoi8atC1Zik7rLlmM8O5qbXJh0ndJvY9Pt+dajWYVimH9o11LJ3XC1xcG3Prdd+dTsO7mgq0mwelqGgPiafaFw5OiiZ3V6mL2lasavy87zVIp2h8pcC5/wCNcC3W3iVUq6ksiZG2S5qGkvFri21yT0G5+IXa6vIGD1Jc4UkYe7bVbeyxEvCLBZZC8NIBBBbe7bXvyOx3vz8VhPSZNuuntDDPmXKfXuzMUcMckwu5upsZbZwPKx58nX96jFVSwx6pnvZ2ryGh7Dqd5WFz4rpruEGGhw01tSdL+03fcl1gLknflta/VUJOD9G+oFS6dzntvpJ6bWtbla3Syp+y5NeG8ddgn/c54zENA7UQydm5wvIBZoAt3j5G4+fwUzKoSNDKd+p93suzkHN23P5+uy6XQ8J8IpnRmomqHNjtYMeW3t026cvgPALacLyjl/C49FFhsTAORLbn51avRXt54ZZPaOKkbry4hrnbJIDBIzT8tpbsW9TfwVNtd2b4o95n6tWlrDqsWjvAW23PU9Su+VOCUMrSBSRe3SFpeNcPKV9Ua6ip445ur9I9nt+dUydLfH6bXwe0cWSdTw54QYKctfFp7ONjC8tBBaB7b2+dXFJLK2VumMhjW3a4n5vFRxfA8Qwqoc5uHvmaQGxyCW/gCTqsWna2x33usVNXyudFJTfgwP10tiNjINiDyuB4X9+y5ppL0ItE8x4bdh2KzBwhfd7zfSL8wFtNLhkdT+FnPPntcFc3w2ofTPlFOA57JO63RpDNQ6GwB8evv67ThmPz04ayWQFo23uXHl5LPtiltSplx2tHwcS212DRtAdDESANtlTFJLuXUso03/FKvsDzBFIRDKNzy25raoZYZGB3d38l9H0XU1tSO18l12C9L/E0E08pJ1QOG3UK0lonG7HNOk89ui6ZaB3MNIUrqejeLGNh9y7bXraPDjp3Une3J30oDSHBxsNievMfV8Fiq6g3c/RcHy+kdF2OXA8KlDv60jF+dmrFVuTcJqCXNDmm3MOK4c/TY8ldRD1Om9oXx2+KXL6DDoA5zu6QCdTbdT1WVdhVM6PS1gN7bE8trLYKrIMDd4as3BvZwBupY8uVbZbF7TYWG1rea8melmltTD2/8QpkrE1nTX/vfppjcQNBF+Vrk9Df3fQsPXZT7Gq9aiZ3huQ63v5/Suk0+Xqw2JDDfew6eSoVeXMVdKXmnDwTt3tl24Ogrf7XDz8/ta2PivLlr8MkptWnugXLQWiwd0PjtyVLVoeR2MhLpBd2kHm93Py8+e66FV5drGAtdQP5W2jJFisPV4M+Akmne24tbQRss8vs+1eazt04PatL8XjTAQVTG/hYSS5pI9h9iyr8UEFLJU1FnFlmtDeTnHpv1N1aDArVBfE17XSEdPlHzVeXLr69roZdYAHXcg258vmt1suSnT3i2tO6/UYtcywAzDXNxEVlO+RzNQILT3XNcLtA8LG23ndbbhnEPXC0Th5B5ucwi2/n1WvT5DrBO50DyxjQGta1xa1puSbWsT8o+y5911SZEqZez7V2gR7sJce7589+XVdNekvMx2RMS583VdLNPjmJbxLVU1axk1O4G7dRJ81Sc0A7Ac7fBU6SigoqdkA7wZzNuZVw6NzjawaeXmvqcMTSkVs+Gz2rfJNq+FEXGx6hTNJu07+d/DwVQRMaCCSSfNCxzm2b8nqOS0mYYxEwl0E2I2PTfp9rqLZNLdNrkcjyUdAA1NG/XxKj2TgbNb53sq6iVomYVGzPsBqIPt8FJK7VY6778rKIB0nx5W6qBbc6Qzc8xZZ+7qvF5jlRdSmUhotbnc81TFCRZtgRyV2Yix25tYcuvuURckBosd9+fxVfc1jwv7+6zFCwtALQOm3QqkaCMkAEnndZBxJPMcvapSNJJLrC24IC0immc3mWLkoC5hAA32Ps8FbT4ZFK0s7NpuLbtvss0IrG4vv1JUuhoIIdcA2F1Paje2ry5RwutbebDoXjpdoVFuRMvWcHYXAetiwc1tr4HSP2PXbwUeyIve+3MpKNQ1L7wsvOZo+5NP3SXA6B1U0WTsEhaY4sMptNujNzdbW6J1rNB5328FAwggEm+/zqNSnhrJyvhnZOh+5zOz2GkcvqUzcrYXG4Woohbcmwutj7IOO9jtv5qBgaDpIBF9gpjcHljqXCqOBobHAxptbYbK+ZTFhGkAAcrKrpDWAEG1tt/mVR72kNY65Dd7BNjY6GUSUrHgc23CqvF2FpN9licr1freD00rd9cTTuPJZc2GwNyOfkvEjw9mXDM1H1HPk0JIa2pia9t+Z3sfzfMqxPK7b+XkrrivSGDNOD4hYNa4viJ8SRsPNWEcgdELOu5uzvI9V9F7Nyd2GIn0fPe0ces0yv8uPdTY3E1r7F4I5WXQ6iMyMkjIuHsLfmXMaKYQV1PUSvb2moAAHxPgurUumWFr3N/F3Xje1ses+/nD1vZd94dfKXCsG7SgzHPBKbFlS8EAX2vcD512WRjK2iYXmzSL3XJMyU7cPzrVDWWiQteCOh3/mXV8Fd61hsLXDmwDZeNvmHs38JsYZqwqCRjriJwvvfu9bn2KV4hZalEbndpGTa9h8FfV9C37jzUw2BYQPK6sqV0Ip4Z6sgCwAJOyrMayc+sNa5J9xGp8S874uH4BxDqzG3S3UJGgDa3VZrHMyVGJerVB7opZGyA8r2PI/borXizTtos5U9bE38HUtLQ77dFjXWfSPe6UNaAbG223hb2r6Ho9ZMEb+5817QicfV5I+c7/Pl6UwnFzPRUukX7Rg9nJWeaIqivwjEKQsaWPicN+VyFR4cwslyvh8sgNxE2wO5utkroY300rezBLmnYryJj0etW0TqXiPA884pkurrKOhYHMLyx5eSAHC4/OF1n0c6vFMxY1ieYMSfcyOa0Fo0g2XFOINC/Ds4YrRuBYG1Dr+G52+Zd+9H2OLAMgzYvUdzW58jnEdB09y6c1aRX3kRzOnndNa/vOyZ4rtsWfJsNp8yMpMSa3s6xmkG3zKThzhtPgGY6qipABDOwSNA5Fci4tcVafMNTA2ihc11O+4c7yPkt44WZxpsdxXD5BJaYxFj23HPwWWalq4uXZh6jHlyaj8Hc66p9Vp3SE2sLm3kpMMrRX0ol2OroDdTVlPHWU7o5QdDheykwuCOkp+zYQLDp0C8+N923Xzt584tQx0GcZpX2a2pjFyRcD7bLRcUiifE2bSCD3QL8he/svddK9IWjbHX0ldcG4cLEjfrYfbouWVNS11FHDG9uqI30gdL2sV6uCd44eT1U6yWrK8yThEWL41Fh8msNe65sdyPDoui4jkafCah7acuc0gkM6gFc3yVXNwzNVFNKQ1okBcS6wAXqZlNhFVS+vOkYA+K7iTc2sqZLWrbht0la2pzHMPOuBOdTY2+KVpDr28iRz+3kuu4HDP2zKiSa4cAABsQPBcnxiqgbnWplou7EXmwIN7C4ut5wbGqyN0ce4jbY3bYusfFcuTy9HHrs06xQk6O6T5XK4x6RdDqomVLNOoX3tyXXMJqHTRxvdcXaDbwXOPSAo5ZcvmVoaWXsR5fnVemnV4+9l1dd4rR9FfgNVsqclwsa/VpuB5b8v5l0Otu1jHbG3l8y5X6OcpdlqSICzWSOAt03XWKyCSaMdla4N/rXtTZ4VI+HcJRcRAWO/Nca4l0AnxKRttTi33Bq7TFDIIWiXmOfmudZ3oojiwlkkaGhtzc81y9XPwbeh7Pj/M1Pq8+YQ8UObaeF4JY2ZoBAsOdvzldX4wOw+XAKV0EzC9xaO7v71yrN5jp8elFIxwLHl7dA8PJUmT5qx6KGGqiqZ2MA0tLDpAuQrREWit5nTCcnuveYYrvl6w4T0scuVaB+m34Fu3hsrfiDC9lfBpfo6e2/JX3Chs1DlWjpquMskjjDSD4+CqZww5+M1cTo37R/KA6/b8y83LnrNeZexixTW3j0a7FN2lBK10r3Axkg36+xciqQGVkwve0jvpXa4MtaWOY5zrOsFgsS4b0crjNG0tcTd2k891j+04665en0lZpvu4c/wAPp6qe7YY3v1figkahYk2PsBHvXV8vZwOHRCCopntIHyS3du3Iq0wvK5o5Iy2NtmEBgPQWFx8wWxPw+kLt4m72uSOayzdXGS0Trw6c/benY1rP9ViWcsK+59DSvYJflPcLABc6p+EOIuc3tKm9tJIAIPTYH2XXcGRxxNDI9IBN7Hohmbr0sIBvzAWcddkrxVwW6LDfm0baXlLK1VlI9vC5zg/vbt5nr9HzrcjnGpbaOOklc63UWCOkL2bAWdY+5UXQlxuWNHQbWukdXk3va89Li1EaQqsxYxUMvBG2MEW75JPzKnhtXigLpaqpLnNdtpFhurhsb2tJe4AjwHwUXRxG+m5J8Oiyv1F7xzLSmHHTxDXMbqXMxC5cS5zrXtdWGKub2bZCwHrYjqN/51f4iIvugBsLE3tzKtMTBeyPSDZvPl7be9YRPLtr6aV4mnsWkk7jcD6PmVlisImpXhseo2NyQeXgslFpFMyXXYWsd1Rexj9gD1sbqtbanadfNxfPuGOp6HVdztFnknm0HyWixscGte4Cw+SAbaR4Lr3FGADCXv1bgbhu5G4t864/Sh4Ja4OJabDUOe38y+r9m5JyYdvivb+OKdVE/OG1ZJdK7M1FI61y8XINj8y9U0QtSsuATpH0LytkeN4zLQgb6pAR53XqihdqpWEbgt6+xeD/ANI+b0/F6XsDjBb71LE2uEbHHvEEDZZGj0+psNje17FY/Eg4hoBtY2WRov7FaCb7WKr7B8XdntHxVSxa5wuVo2s0814vzZX18GZMQjixKos2ode0haACfIr2hiw/3Pla1xPdPv2Xi3PUjmZqxJwhBBm2+v2dPcvpsPM8vnusmYpEx81lFjmNxAR/dioaHE7CVxJK7RwRxjFMTc5ldiE8z2OuA83uLDmVwlheGFwY8OLtgG7A35LtHACxqJ9IMcheAL7XV81ImvhzdJkv72I3w3bia0sbEdb9JdyDu6T5hXuW8SqDlm5drLIvHmrficXmAEMGglpJBvbyVTKTomZc3DXExk7nlZfM+1Kx7vWvEvtO6Z6WJ+jzXnMTOzTVdu0uc+Q7E+PJZ/LEUfqY7UEut3gB18fjdYXPzg7NdVZrgdQtcWv7lm8qs/ABoPfcTqIO5t4L6Sv+nX8P4Pi9z76fx/i7PwZDIq94jtpIANl3p7b0xFui4PwiYyLFZmizWWG7jzK71ygFxfZcu/js9Wv2KufYjBMK+Q826uVrq5w2GSOVpLDsVe4g5rahzrXN/Lkr2haySMHSSvDmN3ev3aqyTZw+kLOulcPzLG2kzq6ole5rZe6CDby5ruEUDA02bcAcvFcb4qFsWKwR6LsfqFha/wBt16OGJteNo6PXfNfm13iPGyqw9zgWtJjGk33cCd1pOW6KKHB3RBg0ku3tuDdZfMdeZqR8L42DS4tBJN9I5C3itbwvMTKSA0sz2sfYucCdyPELtrFt6Ye060xRWbeWQ4egR1FVHJF3gSSb3tz+Cq12bp6LNEFEImvBmaxxHT61jskYv6o6aQ9xkwu49bX5G62HKmFUOP5tfUFjCY3hzSfpW941EzaHyuCZ97WKS9EYHebCIZH9WgjbyXnz0i2hrqYOLbaze4uR52Xoyhp2QUbI2GwY3mF509IrswaQyfK1uIJGxuFxYOMtXudVzhtr++XCWX2LXEOb4+K63wVwo4jisc9RGXCA9oCANLT9voXJGOcX2Y7Tq2J5Lvvo/wCHSQYbiGJPd3JJNEdzztz9y7eot24pmHl9JTvz1iXYAGxuc240gWCpu32cLKoAwAja3U2VKwD7gXbvzXix5fQ64UqiMO0g3Pht1Vdv62N7eCpTEkDZ2x5/Sqj5Gs0RtPMbAqUISB2khrgAD16qynbKOz0usNXeHO4VxOdMd7cudvFQZZ5G9rHdWgmOFWN7WuIdax31eAVCUiSVrmu1A+7bwUz3l7S4gAAWuPBWcL3GPvA/HzQj5r15ABsLW3PgqTqrv9jzJbcbcwoTSFkTpHk7t2A3PkqFAJXkumZe3Xw9ihHhMdTnhw2A+CuZAX0+p23gOqtntDbnTaxvsean7Zjzpb0sTc/MrShDU0sLNV7jl4hW0sjG2s0bDkpxH2jjJq0W8OqkljDn2Ooad+Srtb6KbHEyaS3YHYeJ/oV04iN2ppvt025KjcagWi/U2U5kZuA4ardRbbbkiNKlw53O1xchUpA57XnexGwP0KHayvY5gsSOg52+lG62gt1AE73PP4ImGMwwzmjfBO78JCS34Gw9vioSUsz4fwj2uIN2u5Fo6kK8bYVD2NjFnjUP5z4qdtgLP7ljt5qYnUrZPi5VKf8ABRi8m7hcnry8UYbSEXNuYF+eypNDZGtkD9mkkj3eXsVOSpNMYwIHFr+6SNtP8ySrHK5c4xjUT3fC1/Ypdb2RPubucdr9AoNIf37kA9L7e1QDCI29o7SL7AG/mogmNeVOXXL39R7gsB59FTfG7QQCTawc1xv86uA1oaSG2c472O+yleXdm7S65HIC2x81ZEKFO7s3uaWkarbj6B4e1R1NkJaHi3yuY5/zqlJ2rQDGzYgXv1+pRhZDpb2pDTa9yNtzt9CLwTxzP0MjeCQQdQFirPFKJ1UY4tILIyHEbXJOwPl1+KqTujkfrjeXblpsbdfak4mb+ENiRuQLWt7UaxxytXse5oADtF7eZ3VzTQxRkaWNsTYGx+xVN3bGO5GwFyb7/BV6ZxMenQC7kG339qj6GSdxtM1sIks+XsnAEjVz93lssPjddh9PC9pOpx+SWjU4+G3tt7ys2Y2vaXyAOc0fjC+w3O/P+gLXMUY+CRnZMY5rmmzXCwA6W6lbY4iZcWWZ01nDa10uKgRzSsJ7um225F9Xn7FuFJiBEFUx9KWGAlrbOBDh4/HxWEpaGITSTVppnbEsLGkNZ7D19qwmG41VVFfJHrOl1TdoLzu0bg28OZ9y6L17/Ho5cFvdTEW9WYmjqTVkQvYwMdqtyvq3J9p35q9q4jBShxfe4BPdufPYK2hDzVOLg4mwdci4Ps87W+Cva2fUG6JNJcRcEbn6llvl2bapmGKPFH4dpiY5sLxK4s26n8X3c/JZBsbXPD7iMMuQ0WNvZ4c1TFNTxYm97HtH4NwDB0I3Ps5j3qtK+kjJiuL6C23UnwutJtxpljpq02nzLVMZe1uJMAaX9pdu9tvaVZSPDHaIgR2fLUL2cSeXwuslifYGeKSQhgD7gE+HgsdVHRUytDCWSnXrtcA8voVo8OfJrulUhcz1qM6SdQA52APPZXc9ODcxutt8k/zKwgY+SSK7NNn6rnqbePRZAhsgs8PDWi7iNtj5lFdxMJQIjr1atTRy6Anw99lLaMxG2lpIBIvy6fHcqnU1DWtsxxbGB3HA7n7ELE1mKRxA/wBdXJ3d4k+NgrUrM+GOXJWvlezzwRaZLd5p3BPUclbV0gdBrZpZpDhfrbxKxb8TqZyGtj0jez7dVQM1W5xF3Ft++AbOPsXTXFMRuXDkzRadR4VXTxOZ2DgHuaDc33t0Hn/MrdtJFTQiYvBkA5A3JHkpxUQR1Du2hIe5tmtHK3X5x86uqGmjqaoAAuc07DTYC/JaT8MMY3M6UqOK1I4vNoQ0nvjcHr7VdRNjjptLAbfJtfkAsi2ljdeN7dTg6waB8o25fFUqmGJsTmRlzHk3aHDp1v8AOs+/bScUxyx9IxjYe1c1zgXat2i5HRWWIzPnqDAIbAWcC7oAspq0EN2Go2H8ysJ4u3qPwgu6QBrRqsQ3lurxzO2fiFWjjaLQw6tXI6TYX8L/AG5LNCNzoBLE0XadLhzLfrWKw6jc2Uvkjc2/e6EC/M/Qs7Txvgc7Q4cj8o/a6xzWibah0dPjntmZW7i8tNtVpCW2JsR42VeGlgkiEckT9RO/kQB/SroNMjWDS9nMgkAAN6n6FeQwEanndt3WPMtceqxmzsrh9SjwxopmOEYB2BPJxVfWY49IaQ1wvcDr0uq8YkaWsncX3tY7ABUpX6Zmu0tP4xaNxt5FZ73Lq7YrGoXLWMa0xuc4yWAJHQeF+u91Nh0LmzzyyBu7vwbxfcWU1PGyVrJJdTR0sOR5j5lWL2Mp5HuLAfxQAWkH85UcrTERypYlWtp9Qp3gkNAsDufA7rTK3EzBLJWVIeTfVDFfY+XussxXVEEjJaqrdohvY6TubcgPNaZiOJy4jWOlLw1jfkR89A/J9q68GPXMvL6zN3TxKWolfiMplmJ1uN9zb2WSOnbL8rbS4WI6H7fSrdjGNk0NIDiLi+55rJNhYG9o0XY6wN/HyXVM6h53rtd08Ej2t/ChjXgmx6Dz9yvqKlilAa0aWXsLDmsW1wDexieXO1HpewWZwyLXMRr1RM6jqSsZ3HLfHEWnUsxSVcsR07kCxPu+3JRqcVqZmvhiFrnvEne+6sHt0T9jFMWxMvYA7k7nfxWPfN21QaOKNzpS7S5rXXt0t7R4qv1h0zaYjtX4hmqqkRxfKdbU69yQtno4o8MpTSMDnyv7rXHlbqT4qwo8MFGwOsWuLd3E2cQtjwmSidVtdK0PsGjVsQfAAdVnaduzDj7fPllMLp/VIA6CENe4DU5wsT5JiFbR0wDZZPwknPfkqWa8xw4JTiKlYDOWbeDR9a5ma+uxevDnvee8bgdEikX5lplze44jmW8NzDhlMXsEb6kAtFyL7k7qtmrM1Ll3LsuJSNjMkg0wR9XvPX5lhcqZffUVL6muc1kDRvqdyAsd/Dquc8Sc0R5kzA8UJIoKNogp2na4HNxHiSrxETPbDnyZMk17r+viGsVNTLV1ElTO8ufI4ucSb7kqkqkFPUVLxHTwSSuP4rGlx+ZbXgnCjPeOuZ6tgU8Mb7fhJxoAHjY7rXzw5Ij5NQRdwwT0bJ36JMfxxrAdzHA25+JXRMC4O5BwAse3CvWpBbv1B1XPsWlcN7eITr5y8x4HhGZq+Ts8Fw+qm1GxDIyWm/j0XUcB4LZ1xqnM+IUEGHu0WaZH7E8yCOl132lgo6JvZ0FJDAwdI4w1VX1JdfU4m9za61jo7T9qU91I+ry1j/D/ADRlare6vw0taG7SsaXMO/PVusDpd2pa+O2kXLrAedx8/wA69gPlhex0dQwPa7YhwuD7lp+YOGOUMxkmOg9WqHi2qmGn4t5FRfpJrG6ypuJ4edYKl5axs8QL3ktdY3AI25+4K8jlLmiOQh1/ZcfUugZg9HvOVBTOqcIArYWjutYdMoH+Cedvauc1OGYng0vq+JUlTFK2wc2SPSfeCuG+GY8t65ZpPMMg97HASmwDRZvPccvt7VcQi7nHtBbfkPI/OsNFO4bSG9rDyN1eQ1DWghxs24NydzY7Bc81mHVTNEsiIC9peXbWsNuYHipZYB3SAW6fHYDfn+dSU8wN2h50g3LuZHkr+IwkWa/oQb77hU383VWIt9lYg1EbxIXnSQL3vzHI2VzTTTU7tI1G4vv0urrs2SNLC0BpFyb336bqSSCzQWEucTbbkE4W1MTuF1HWODREx3yrNuT53VSavb2bS0hwN7n281jDG9rNLtWprr7bHkrDEqx9JBqddzQCT8B86iK7le2aaV3PoxmaMUjfOacPIDRZ5tzJ8FYULPXKiihqZYzTMns1rYmtI0j8YgXPvVFzKXEfwz6m0jve0LbOFtJSQ4g+uxYNsDop9YBY/mLhd1orhxPFwd3WdVHPr+kNkqpsvT4FHQmm9XnD2NgMQDTIb7tcBzHNbTg4w6mwtrpaZrJInNMTgbe0HxWDbBgUmaHVNJAzsYomE6jdrXkuJ0g7dRfzV7jc9AyraKEtF4x2gDu7fyXl5I3XUPr8du1mMGqZp8biNy2QSNLXHdxJdsAPDnf2LbccxSIVE0bqIy+u37SP8VkjAe8HDkO8CfErRckSRy4lJWTRXMUb3h5d1YCQG+Z5AeIWYr8WqO0mqGRGkppKe8kY37STcFw5+Fz5grzb45jJttNovMQ1TKFfUxZnqaGlId6w547Jwu17t+6Rfkuw000hp2SQ0z6ezB+CJ3Z/erg2BsjqcfdFLVNpdiHTEGzXm+kXHLfqu4YJVltHDDW1AnkZGA+QG+t1tzster1EQV5nhseG4lJLG6Mvc0t2F+hVWaqxKMaoJdXkd1YUTGOPawvABN9vNZUQyOGpvhuPNc1LWtXUSyvWtbb0tmZlLHGOrpyNrXI+ZZGlxzDJiOzlMZcrKWmbILTxAh2xPgrKXBoXv7SN2km/d5dFpXqM1PqpOLFf6NrgqJvlRVAkb4XVwK57P1xu3jZaRBFiNDNqjmOkdL3uFmqPG5LdnWssTtcLrxdd6W4c2Xo/WOWxx1sDh3jpPmrgPjc27CCsA6SmnOtjh8bJG2TVeGpcPK67K9VPy247dNHpOmwgg8rKFm3v0KwpqZ4bCV5IPVTGpdK09lMHH2revUUniWU9NaPDMksva6gQ3o7dYU1U7TYyb2UvrtUHWdcA9Ruta3rbxKk4rV5lnHNF9kbGDe/NYP7oTjvuefYVH7qyi51EHotO1SYlm3QtI3CNYAPlLBHGJNh2gAtdVPum4C/aGwUdp8TNFoA23uqclO14sQN1h/utIzd0gQYw91iJGke1JpvymNx4V6zAaer2e0HbwWoYvw5gklNVSfg5AeYHMeC2luLyDk8EdFM7EZJNhYLnydJTJ5deHrM2GdxLkdZlPFsN2EbZLanue1hJJAs2wv4fQreOnxSGLVNTuD2AX03F3AkX+pdhdol3c5u4vupPUKWUkns3ALiyezZnxL0sftiIj46tLynS1tZWBwgeCN3ON7FdNp6d8UQaegVlT6KVpEDY236jmq3rVQTcOYbHxXR0vSR01fO5ef1vWT1l9xGoXJYQSQVARl3M7q3FVMDbu/FR9Ynv+J8V08OSIlciJzbWPNRdEXX2VoaipvcNjPvU3a1VuTPinBqyWajMjr6nN9hVE0Ntw8k+ZVx2lRbdo+KnY+e+8Y95Wc46y0i9qo0sbowe8dlXL3X+WpWucd3NA6qYlp3sFpX4Y1DG3xTuQufbmPgqMjWu+UGb+IVW1wSTupXxttqcFMzJGlnJRUkhu+nhcPNoUKfCMOe8tNIwDT09qrRwue/UG+wK9iiEYv1SkTM7WvaIjSwfl3DHX/AkX8CVI7LdA7q8ewrKqK6YmXNMRPliDljD9Vxr+Kg3LNA3k+QbWPe5rMbBQc4NBcSABuSVPdPzV7asK7K1HY6JXjbrusFWUtNFM6GlrYpTG7S4NdctPn4KOYsx1uLufhOX5DFD8mesHK3VrD4+asaDC6bCqZ0cA5m7nDdzr9SVtTvnmZY37Y4iFQNAud3dDspmse6xNzYc+llFp2IAIv067KdrdR1klrR47LbuZaU3MBJ7u56nkp3wFxIJ7rdhYfbwUTsBcEG9hc81FolI0m7fEjkp3Mcp0g1oLQ4h2+wcELGk6BcuHV3VTa7OI0Fxbbpa6qG7wCGC9787AfbdRuYTpQ7Ft3A3JGw33QxWtpNyqjyzvudtpO4vtbkgI0Xbdreqb9TULaSIgAkkuvYnwUpbpJbpBt57q5Nnt0kAEEOt1P2sqbgNOokXtfb6+qtHyVmFEsuLk2CmYA0Hz5EjoqwaXfrgtYA2Chs2TRbu+B8/JPoaUSSQLAjzCgQ0AAOuOqrtY519wAD1HkpHNayxaHb72KeUaUrcgACOQsj2sZuACpxGXuOk7XUDGL2N7EdUn5CnpJaGloHhY2Ur2DYOO9r+1VnAkA6bBoUuiICxv3rG1lHbEEzK04az9rlymjJaHMbp25be9bh8k323XKOBmLjEcBAfNrLbWdfmsxmzOWI4LmCkwtkTewms50jj0vaw814Vd61L2bWiI7o8LPjRRh+E02INDj6rUxyEN2POx3B8CsNhDKaSRr59mvYHE6bkm3x+dbnxEpRiWT6rS0OL4S4A9dloGTZjVRUrqq2l8YBJdyPgfNev7Nv8F6vJ9o0/zKWT18sYrj6u13Ztfc2Avp8rrpmCTCWhi7K4OkWBXO8chZBWPdASWG4DRfn0W3ZUxKKPDIGyG21jc3ssfa8brTI29lz8V6NE4p0wpc00tUGgNlaWuPPzHsW75MrWvwqLVKCG7b2uuf8ApHzVVLg9LitEBeGYB1zuGnbZaPw8zxi9TQ+rOqAw3sb77LxPc2tXuj0exOelb+7ny9MYjjGG0tI8VMzNJbvc7fbmsZgjqPEcNZK/S5sbiWHyvsR4LmGMCWpoWzz1DpXhtwHu2B+i63LIkzanCxB23cj20g8h4LG+4mLT9zsxVj3V4j6S0TjvExlTh9fEWtbHKAXbcj9vFanQxGphB9WLmvbfuiwv9t/cumcbMPhny2ZKYanRkOJaOnW6p5FwSjq8BjmbIwPMYc02vY+G/wCbzXdg62emw6iNzty5fZsdd1HfNtR2x/RtnCmuvlSLtr6otTedztt+ZbHHmTC62p+58NQ10huC0Hf5lp3DyHTFiuEulcWtleAQbWHu9qucu5bwvAsVNT2gbK51idVyQfFZXt8UqRj7I7flw8z8d8PdQcQ61jI7NqAyQWHyjay6JX4xFlnhLh+GwvJfWNZGQDudW7t9z71g/Siw1kGZ6LEGf8fCW8vA+PvU2QMHn4gYE2avc90OGMLGkj5RsLnwXRM7x1mfEOCI/wA69a+Z/m5ZmujNLXN/CBwewOsDcNJ6X6rY+C1eKPOtCHFwDn6bjp7d1rGZqpk+KSws1NbA90Y1G/I2VzkWpfQ5qoKhhuGTNBI8L8/mW+SJtjmPo48UxTLEx8/5vd8B107SH3Dm3HwVOhaGFzRICSbkDoVDC5O2ooXW2cwEK5bG1pLmiy8KH0U8OQekNRF+DU9YItfZyWI6bj+Zefmbu0uIZbYkjwHQe4r1Bxqw81mT57MJMJbJtz2K82UWD4nVSAMpHXcTvpu0u5H6F6XS2j3c7eT12O1ssTEeYWMUrIq3tHMDgHA793V42suq0/EDDIMOipY555HGOxbqNg49OY+nosTQ8KMRrmR1D3lt7XaG7nyWy4bwmfTSB0upzbf8YeRv0t71GXqMPrLbpel6nHvUeWjuqJMQzD2+hzWtIDeVtNh7Pz9V1HAKeF7WPfGdxu5o6+BRvC68rJg5zQ2w5AA+5bLh2UzRNF3u7oFrnZeZ1HU47T8MvZ6fBbHTV/LOYW4Ma0NfpvsGk3WE4oYJU4/l6SkoiTI5tmknr4rKxUJhsWaWuHIq9bKwCz3AkdLLCOqmkcJt00Wnnw57wVypieVKKopcQ0Wc8ubpJuup6mlvccPEbE7rHevsaBpaBYXVJ+JuINjcWW8+1crCvsrDHiOF3M2WTkXdfJa7iGVYsTqRNVlh8AXFXtTir2uJa4nVtsPt4rAYjmmSmdu5wc5wABPJcluqy5p1uXdi6OmKN1hdx8M8vul9YfSQF+x+QOiyDMt4NREBlILj8UADrssplbEY6ikZVVJBLuqyElRhNXVtbFK1xJ3W9cV8uOJ7uWNs0YrzWYYuOWOni7OKMNaOnVO1nk7tgAbDlcrL4xBRRRNljDbgb2WCfVg7NG6wzYZw27JnbXFkjLXuiFYA31vlPPYBUpHwsOom/mqBdI93Mt38VTcYWXMktrHe5WemupVDVta7uggdDZSSVEkrjbYHcBWM+LYZTu79UwH7fUsNW5+y/StLvW47je5dZWrS1vEG4r5bQwOcRqdvbfa1veprQ37xJ0n5uq5fiHGvLNI4t9aa5w6N3K1jEvSDpG3GH0Es1+eruhdFOizX8Vc2TrcGP7V4d6dOGkWkaAAbXVvJW08TdUtQ0G24uvMmJ8cszVd20cUUItYOd3ne9Yd2fs24lCe1xeYPc+9mNFj5Loj2Zl1u06cs+1cG+2u5epp804XSW1VDB1Li7qAdvmKwWJ8SMCondiyqjMhb3Q03Jv8AOuAvqKuoN56iSS45OcTuspRwukf+EuC0bk2uDqvYH2KsdFWOZl016mbzqtXXMLzHTY5VGoptdhz1A3PmARyWVqSdBc/UA3lYXufGy03KLSQWMd3uTrWsQt1dEWU7gT33WG/VcGasUvqr0sc7iJlND+t62OcC7xPLdRcNIJDiSeZB+1lCnjYyHu9PAc9lK6QNDtLTvzsOqwlfUbaHxQhL8ElkLXaQwlxMhaAfO3vN7LjFMTZnZN0lotpvc8l27iRGx2AyC5LiL3tsfH83zriNM+V7QXAN1AuaD4He3uP0L6f2PP8Aky+O/wCkcf59fubFlIkZgopQCNMoFnWIaeljzXqvD5SaOOS3Nuy8oZZlIxyh3JtI0c+Z6fnXqmi0nD43OGzWg2v8y83/AKQU7744n1df/R6f8m8fVWqnNkYO7s42sAr6KUw0Yd0A5LHPLuwAItb6VkqeNklI1hdYWWHsaO296w7/AGj9mqi2oNdRyGM7G4bY738fJeac1cKsexDH6yogjZ2cjyRcEEeQ+269NdjFR0j3NcLAG31lYXKFVHi9XVMkpwzs5i0E7k2XtXy3xamjyfcY88TGT0ebHcG83CN8scbQG6nbgra+DVDX4Tic9LWwGOZsgvuSPLdemn4dSthewxt3G65BBFDTZ+rY4o2sAazl16rTH1F8k9t2c9JhxTF8fotOJUoLY2/hbuNtr6T5H6Rt0UuVpDPghY0OGlrmA2t9fjz2VbiOx3ZaiTdzhYWv5np4Kvlul7TL0RjkH61s4dOa8b2rftp+L6On/dI+55sz1E9mZKprmsadR+SedvFbBlaaPsWvNmuLSSPlEG/s28FhOIJDM0VGk3IdcnxN+eyYFXupWDSHHYix7tt/t8V9DSO7FH4PibW7Mu7fOXoPhEb4g46tViADa67wZB6ta4NhzHRedeBc7qnEp3a3bAC9tvYvQbg3sfO11yWn4rPXxzFqVlrGIuPrD3BpIB5rJYT+tAWNysbiFhM8nmTzWQwf9ZaPHmvFj7b1Z+yzLdWk2HTouN8SqcVuYqSlN+/duq4AH1+xdkYLtIA5Bclz+2T76KGQB2lpdex2t1K9DDOrRMI6SdXaVm/LUMFJEynAL3DT8kgEk+O9vpVrhHA7EMVc2pqqmzCwuLQ3flsL87Las3UTwaOckNaZGAt6u3+K63gk8DMNYDGAQwbgdbLr75i22ftGkZsVYt83m2pyLHlStFPPrIlAdHqebmx6i3kFfZEikoceEYj/AAbnankN257Dmq3pCYvLQ4vQTQMN3BzRY26j+ZOFWIUssnayBgc4tF73JWlrTOLul89jwxTq+2viHfKaRxpWyNFtuZFrrzp6RD5C2n72webkEXG2/PdejKV7XUTSO9YW3XnL0jSA2ncLfrh5hc2D/Vq9LqucFv79XCWNGsjVcAcwbX9l16k4Q0AoMlUTWwFhnvIdQAJ8/BeY8NjM1dTQtbdz3hvzr2NgVKyiwikpYWjTFC1tj42W/XW1SKuT2dXd7W+ULwczckN5AEbqR9m7bN337t1OXWbccgSVRJFyTv7RyXmw9dP0BPK/dsNyqbgXAuc6wBBF1PG4Pa24F/zpbWO9yvyQ8KVQ/XBud7WG9xz8lGMWDXdeo6+xVGgC4vsbKVzm3032Gx5q0aPole1jmhgeHajsLq1ZSMj1FshbY32Frq42c4NtYAbjpe6lmbqY6NhcQdvYoFONoqLMNy1p2J25fQrlsbWgFrRa3U9FbjTGBGwBtjv5WUJKpjSdJL97OvuprCklQQ4gNcHeIuFJA0NeNIO55eI/MoEN1CZpAv5C9lM24kL3OHQAW6pK1VRg0C4B53ItyCoGNgJeWlxBuQFWe67dQdcE8j0Cx9fiVLSwF8ry0t2cDyAPVQtWJtPCEcxub3sTa4NrWRz45Zg6/S9idtysHhtcZ66SdjWaZSQBuBdu1t1m6YtL+153vzt4bXRa9e2VR4dG3WHi17knmfgremk7VrpXNc3XezXeHuUZJhdsYB5dPtyU3aNYedgQbnnYqsyiIVO10tsRuD1bz9o/nVKOQyRPLmAXce6XD4+amklDXNaDzvY2uoyM1xAOaOm1kieUzrSpFCGguBNrafifm/nVnK+V34O4AJu0aeavg8sDozs519rbbD+ZWr4X9ruTdzrHb51eGccKrWtZF+t6RzBI2HxVGseY4HOiAbIWO0XBDb267fa6rTSRw7uLududrfzKi4gF7bax1vt/MoiFp2hSVL56eGWZhDy1pLeoPt2U0516XsO48L/MFSY4sDWkWFgLHcbqXtAXao+4ASS3nf2oiI9E47Nw2ADb2cXXA235/br7VVjiiDiXN2DbkkX6eHQbjb+hW4kcXDU9pY4XG1jf7fQrlzGupizWSR1A95/Mm1ohZyRNfE+UBrmkk6RYC/moRGVoYXsHeG4G4Hs235K4ZG6SPvvby8PzK3mvE+52dci9+9ayLqkkQMT26zqcLA87eO3wKsaSF1O97t3ajdxafle3mfhZVT6xpIswNA+SDcHyN/YpxOJC4Pb8lvIjYBNqyqzhtXTu0Pcxw3a5ri1rXD6TusFmSuoMNojU10cs7IRYdm0mS/kNrcvnWZhq2NgBcS4C4Iad/Ij51Z6Y5m2mhj1EWIPyjz+s/FaVnTGY7vDQ6fMcGM0slfRUczKVl2ObI8NkNhY6QDz5cyFhcKzHTnGS2mw+WmDg1hmqCTI6O9tmbi+9ri/v65TPmH4dlzDpZcEmdSTPf32tfqOk8+fL3LX8q4Vik0v3YracugcDEztNW1tifHkT8V6ERWaTb0eZPfGWKx5jmXQ6SmbEGaiZdA0kuPePXcj2D3efOetfHHd5hJaCO8CQ1pPh5qaieyV3bUrh2exbc8iG7n33UtRJqmbJ2u0Y3PQexcmtPRWlLSRPnlM2sPDQbiwAHlYXPyQVa19NfS2G+qOziR3dJItsTc/Ws1R990/aOb3jp6XDR1ssVXgtqHt1XkefDnsSreqasbiULXsY4uv3ty7n9GywEYZV+sXpjJJFI5t2k26bnl7yFseLOc/DZAwEvaA49d/Na5h9S19bI8yBupoLgBe7rfzrSkxMac+eJ7tynhiZ23deztHOJLG8hYn4dPqVHEamohhka+1nHqSfotdVXQviN5N2m5AF7uNzz+H0qSpo6moBDKgmKwOgNFiVeut8uLJNpr8MMC6GaZrnPqHCQs3aQA0A+W/0+SoNghpqhnbBrnCM3IZta9ufUj2fBZuTBmF7mgS96/In3ezksbV4eLh0pIZG3SO94eN/duuiuSN624rYbxG5hZSmaqY1sMQAA2byA8CreOGohc1+xlDRdg27u4Pt9yyYEBDJWA3aNTrj59uqiyF5fcWc0kgtte/v6LSLwxmto4WApA6UBsLpLAXkLySPHr093VZqjiEenRqta573MDxPNTU1K0U+mJgtc3IPI9fnSZ0BgdFK8B/M35FZ2v38Q0rSa8ymnxajZEGx07pXDW3Qzchx636bE81Qe0OeZ42hrnkXBNi1o926tWVdOIS9kjz2dg4W5ED6lUNRqYHDbVe4NwQFMVmPBe8T5DJCyZ7g1wjIs0vIsFSEfakBtjHc7i3PysOfyviqEc7ZKoNDn/JsAXc/BXsbY2v0tcwaRfSOfmrT8LOsTPC+gcxh0kuIJAPm37WWRZSgy+tta9haAALbG3S2ysqJwmqOyaxrWBthYHdZMMngIEfZkDx5+YXJO4l6eOItCuCyoa585NnAtIJuB0uB0OyvKOR0bdL6a8TADdriN/EDkR4qjAwklsr4y072I+Tt1VH1g1U7aenIa0HSdNrBZeXZxXxC/FbBKHBga94dYC+/nv1UrG1Wr1l4BDSbgOs5oPgDz6K5pqAQN1Hewu5+rnZUcRrqcRlpfISxpI33Plf22SPoTxHKtJWU0VL2bzpIbYXaC4Xvv0681rNbXQ1FSQZ9LWAkvDr7eQ3IKsa3EpJpDHE9xa593dRYcgPJYepqzPK9kDbtBs7vWuV14sPPLy+o6vu4qq4nikuJ6AyUsha7TGA0m/iTvz535KwEbtJsWggBoeLXJB3+N/pUx1scSxhDvyQbj+bYqeli0hrSSWu3O3UrriIjh59rTPKnTF7tIc06W90WO9/PxWR7FkAYTUfhXDcdGj69+n5lI6KGms8EueBsejQfJUqXDq3E6lkcLbtvdz7bW8z0Ub4RrdtMjhlFLPOCy2lltWk89rrPGN500dO5rGt3c4bktVDDaKSnie5zAGX0lvifsFsmB4SJHmWpY7QAXEeA+lc9r90vQwYNRr1ljKujFFTCRrndrMwhrQ293EbHqr7LmX6eja2aXS+bm97XXAF+X1+xSyUlRVYmKhrXOMTvwQDbgm/MrYa+nZSQMphKxrtPaS9PdZZTafDqx4q93dpg8ZrzC8xQN1h7rNPI7+KyeA01ThtP92MRDHyE2p4hyb5lYZmI4c2cVFdKwgPs1l79VSxPPMVVVvip4WiNrS1hJ5NA5+1K1tbxDacuLFO8llLEJ5sRrXQzSPd2hDi3e3s3VzTUtBgUb6ieaJrgCADvufbe61aaurnP7YzBjg8XLRzdYc+v86PgmqCTUz7uFjqFyCt64bW8vPv1tO7upHLfqSNubMEfhFJmClwmKV39cTSOAe4eAHW6yuAcCuHdK5r8QxKsxZ7bEhp7NnzcwtJwCgp21bHF50NsCBbubXXUcExF9M1jNg1zRu929+v510Y+nrSqvv5yzu0NwwPLGVcGiazBMHpKbb8WMX+Kyz4nOsWk7b2B+ZYGOtGgNMlza9h5qqa+WHVfYczc9Oq6aXrXjRO55ZXTpJc8ageeykle0OuALdFQp6metLWwQySueL2Y0lZ/D8p11U4SVREDfC9yfcr2y468zKtcd7eIYFpcS1zACL2t1V5SYJi2IDTDTu03H4Q7AhbpQ5cw2iIf2favH4z91lgA0aWgADaw8Flfq4n7MNq9PP8AuanRZFaAH19RqPPS0bfFZulwWio22pqdjD42uVkdSh5LltmtbzLeuKteYhamjB6A7dVjMYyjgmYIDTY3hVNWMIsO0YCW+w8x8Vm3ysjF3H3BW7ql779m3SPnWc5OOWkY9uL5p9GXL1UJKjLeJzYfMe8yKe8sQIHIH5QB965JmLgrxBy2HvlwaSrgZsJaU9qy1udh3gBy3C9f6S7dxO+yjazbB58ljad+ERgpLwdIZ6dzfWIpGvadg8G4sfBXMOIAOLiRa4Nm9fsbfBevOIHD7DM7YDVUJpqeKucz8BVdkNTHDlvzsvFuZ6fGcr4rLg2NUT4Z4HluobarW3F/tuqRTunSuS1sHMM9DipJa4SNa8us8X9m4Vc4g07dvuTsAw226rTIscgIEdnsaDtffY+fz3UkmPOe4ta09RcddlMYdq/tdqtuqMYhZHqc43J8bAX293NKHLM+esOmfh+KUlMKdrpQ2abQHNDSQ3f2EePlstFmnqamYPme5jHWJBdawFuXwVWlrp6acMonkAktYW7GxPXy3KvGDXO+WdustfiY3DJNyriRxCGnhgdE2dpc0OPytOxsTv0PsW6U+YPVcKqMBp8G77oiNBALwSLAjnY891iWVOJ2hqpi15bpjay4bYeVlctq6nC6yTFJh25eABYkltrC1jz5BY5LTk/B6HS446eO71nz9zZ6fG6BmEyYVPQRCUx2ADL3Ow9o672VmyIxxsa15bcW0advnWLkrp56mWunY1rNJ0hoFm7rIYRWevVUMMbX6GPDgWtvcjl865Zq9Gubc6l0bAQ3CsAqamSNwqoGsMbWRg3sQSXHkNlqFZjM5jmnq5XAzOc4uJvqJv8AT9gstmPEZqejipooSHTExSkv2aCAbW+C06tnNQHhxGiFoLrm4L/Z7fzLGleNy374idx5ZHAMNwvspsUxGeV3auLWdm5vcd0u0tufiFv1Fi2mBkbdmRtAaOZ+384XPIoAymp4QzR2pE2m+xJ5lbZRPjEYOlwZyAO48Nx9uixy17uZdVLajTdqHGnRRNcxzrnp9P2+CzVDmU6wNe1t7lc9jqQT3hcus4+A6FZCCsDGxtcS297b+K5bYtcwvxby6bTYxBUNaSbb7K50wTW0v5dRbkufR15DDuT3hax/P9uiyFPik0cQkZIdxcW8VXvtHmNqTgjzXhtzo9DwA4EFTCnE57lg/putVdmWSJt3OHd53V1QZmp5WkPNndd0i3PMcKTitEbiWVqo6ilPeicR42vv4q3jxONhJeXMsRff8yrR4hILSMlLmOPIjZXwjoauMOdGxjj4eKmI7p+GSZ7I+ON/cmpsUuQBM2QW2D9rqo6jp6g64i+nkIvse6VYzYUI7O0Cx6tH51CL1ikcGsmc9g+UCtYyWjjJG2U0rvuxzpfB9ZTkMrBrYNg8D50lDxeSF+oeHM/BVIMSjcNLwN+hVcU9LKdUTgx3XStorGSPhnf8WM2mk7tGv4MEcWmjkfHLIQW9DzuqzcasxweQd+RtZXc1JFK5zKiBsxHMkWePesTXZZil1Gkr3wO/JkFx8yx1mrzWXRWcN+LQrfdiJrmuDWDyLQVMMZgAJe1gPuAWDflPGGi8FdDIbHk6xPvKsZ8u5jiaS+ldKNjcOvtfyT3nUx6y1jD008bhtZxOKdoGiLfpZU/uzRseWmCIEnwF/MLTzDjVJ+uU0rSBbvNKoPrZJQ24/CN3vbw33+HzqP2jPX/dLSOjw28abk3MmFM/CT0waDzs4W9yv2OpMRp+2wasLyD+tudz960GKtZI/wDDNZYixv126/ALK4XPhtO7XCDEXc7ONlpj67LTm07hTN7PxWjdY1LOS1VdCDDV00sb9/lXsfeOfuUzauSYlre0aT0Hl0V7SYtFLF2VS9srCLWduppMPoKl/a007oHnwN23XdXq++Phl5dun7J+KFkZZwdNnOAF7HYn3qImqdQAEluZ35e/wV19x8SDg5szZAOR8lKMPxNrhsTseit77JKvu6ei3M1QGiRzn95vIX28ypTJVOuC+RttwWHYq7kZiLDZ0TiS0b6bi/VVG02KGwcxlh5KYzTKLY4hZRPrg0XdIS43NjyVRtXWucO7N1sdwrxrcTbt2LNutlWbJXjd1KwW8Ar1yQzmuls2at+UaiQA89rqoKmsBH9dP8farhtTVtNnUfuU3rkoN/UbgdLK3fVE1lTbX1jOc1wOe1rqoMSqdiZRb2KDqwOBLqD5lWY+CVpIpwHAclat4nwrauiOvqD+EdINPK1uZWTgEkzGl4tsCViIY5GkSFrnEE9Nh4WV2yWZoG8gFuS3ivzYWt8mXYxrNgo81jW1MrRu15VZla/l2TrLWLa4ZTWV4FFUWTF/4hsfmWsZ0znLgjW4bgtN65is4sxnNsQ/Kf8AUpid+FZ+Hy2SuxCiw2F1TXVMcMbRclzrLVMTxKrx9pg0y0mHk8rlsk48/wAlvlzPW3JYLDMDxF8wxfH6uTEMQcL3dfRF/gM5D6VmXipNnBpPW9ua2rT1lja++IGMbDG2OJgDGiwaNgEcGuFzp23sVI90rbtDPjsoEl2wabg25raIY7TtubtadhyRoaRYkkX6b7qTtXFu8RF+VkFRbcRPsQbhORUdrIAGwHQGx6qLmDUCQGh2+3h7FT9aYwatJF9jcdFAVDNGkG4tff7c1MbOFVjWN2a1pBHO5v7VANc8OZewB56QNj0uqZqY9YIe0W8eqna4m4Lxy6qeYE9hzc69rnTa9/nR7n2Nmdw8m2+11K46dwzmeg5qR8jiQRc+HgkRMk8JmtZ8kgna2wH2Ch3mx6GnmALarEbfOoBz4wS7a97eaMLnNsWgAnl4Jv1EXA3IDhciwI5nz2UCCAA0G3M33uN/aoGNzW8gNJ2DVNHpNntZvc7k8lbekJdGrUXP57+I8L/MlzGLMGrpqJsPgjnuAvotuQL9fanO1mnvdT0KefIlDS4E2Ow3cSpQCYwC4HUQd+YUXXaLG53AFj1UGAEgkm7TdWjjlCdouQxzSfMCyouY3lZ5J5AdVVeHEAi/s5JpAJe997fi3+3iojQ4n6N2JmJ1VhEt2Ohdbfmft+db3xYDKWahxJ9MZgx29hyXN+GPZ4ZnaOeK8bKtneDttR28+fJdd4m4XLjGXWsp4S+RkjSLC9l4NbRNtvUtjtGLtjzpmLsxbKje7dssG/lsuN5YZHh1RonlOtk74ANRPyXeHv8AnXXMj0k9NlaCjqu0D4maTrG/zLlVRSiizRiFAb6e17cBoOxO29he52P2svR9nTEZZj5uPr6zOGLfJsuaIoT2D6XvOcLAk/QrjBWy1WFuhheBNE7uaBuT9tlj8WYPUqWoE5DmbPsdreAH51e5KlbLM+LVpJJNm76dx12W/tGu+m49JZdDbXU/fDC8YcIr8RyFWmojAkjYHsZe5Nrbrh/DqV1PLJE6RtiTp9o8F6tznh8VblWupTF8uF9gBc8l49yjUCnxt1NK6xYS0bb3B8+nzrxcM/Bar0upjWWl/wAHamTNlomdpLZ4FhfYX8N1suQXGRlRTh2hznEm2172+3uWhRyPkEbRNYX02A23+3kt2y0aiKq7JrrMtfUAQSSPAdNiuTqfhpuHs9DrLeaT6wzed8IbPluqpxMdRjN+9081pfDhk0+BxSCsezsH6GsDth7fH2eK3zEI2TUE0D5NOphHeJN/nXFcs4vW4NWYlhlNSyTxuneyPRcBot48zbwB6qmKtupx2pXzxLrzzi9m5cd8k8TEx/CY8OwZHdDS5nraOLaOWJhbvz2tt5bdeoW4wYE4TySSPLgZNQJaBZcsyJNjbMzMxCvo5WQPZZrncrk35Hfrt4ABdZrMbdGdMTdR8B3irZr1wai88xEPN56m9r444mZ1vhw/0qcJfLQYXXxtuYZXMNvBw2+hZXhzQx5V4TS1xjb2kkD5XhovckE7ePRbTm7LEme6RlHi8YbC1/aNFxquOXsV5SZXoqTBG4E8l1NGA1rXOJAaOn2JWd+vxzjiv1Vp7PvXNOTjw8ayYTimIVksrKWRzpXukIDbncrdMp5GxmSopZfufI0CRrjfnbnbx6FekabKOXaEDsaKIW+TYLJQU9DBbsKYNNueiyZfbEzXVK6UxexaVt3ZLbZLL84jwiASXDmMAsduiqT4tJcti3J/JGw96sTUM02GloCpSVZAIvfqLGy8uc9pjUPVjBXe5T1UMmKwmGsYwxn5Ted1Yw5bwektop426dwABYKuau5Oq56DyVIzbEC4v12VPeXmNbaRiiJ3peNFPCdLGAAb2Cm7dg3DRv18FYv7d5uQ49NvBOynJaD1O9vzqm9ra+a9NXv4WNgpXVne0C5uPgVTjoQN3m6nc2EcjcnaylHEKfbSkkc+gsoOjme0aja1uiiJo2ajcd25G/1KlJi9LESJJmi3PdTpMb9FX1YfjGw+Kpn1eM2II6G6wmJ5zwqjaWy1jRY3PeGwWoYtxXwKlaXvrW25fK3N/f8Aa6vXBkv9mqO6tftTpu2J19LSQvmfIGtaNwTbdcxOKSY9jpbHNaKMk+4dbLWs58YYK2A0uFyF5de5YDYXHiRy9nkpsiSsgwqXGKgkvAJOq+/XkvQwdFfDXvvHMuW/W47391jnfzdr7aeDKkssEh1RxuIHLktBwfM9dDVQ1ss7maHC4Ltj7fctjyVjjcayZVTvka1smoNANwAPpXD8zz4g3B31lLPIwSyu1WOkkBx5/OtunwzMzSXPnzxjr7yOYenazMsM2DR4mZA6JjNTt+S5zinHTLNFZkdS2WQc+zaT86wHCXN0eMYc7AK9zXGRukhx5nquYcSMruyxmKaCKItppyZIXdCL7gK+LpaXyzTLPLHN1lsWCMmGOJb9inpC1Drsw+ie8dHOOn39VqeJ8ZM115IikZCD4bkLQkXo06PBTxV5OT2j1OTzbX3cMxV5uzHWOLpsVmGoWOl1rrGSVNRMAJZ3vAAHecTsFSRdEVrXxDltkvf7U7ERFZQWZwCRrdfaFoDLH5O4ubc1hlm8uhmtxsSTz7w7vu8Vlm+xLfpo3lhtFBHrmbpIB5gc7kb8vitiigYxhIbp8uZ5rA0kkUksZe6z2ubpFttjy991s1Mx0mmRwc117Bo67Lyry+o6WI7ZbPk5uircNDmXAJB3v9S3iqI7EPDtuQWlZVMwkB1uLWmxDn3Fumw3BW8zxs7EB4BaQdgTttzuvH6mf8x6dPC2pyRGHtG3zDdSyDe5aADt4qpTtdoa0Ft3EnmkjtQGn48rrn9dtNtL4iQ6sCqA0bljr/3pF97fbmuGU+tkTA+4u52kHY8zb5vzrvGe7/cWoYAI7xu1EjoOl/ff2ArgsR3c0EHszpDdO3dt13+wK+l9jzM4Zh8j/wBJIiMtJ+jM5fkYzHKKMsLCJmEAjnv4r1bQPBoGF4B7t7DrsvKWBlzcWpXEgDtAflchfx5L1LRTOiwiJzHbaBva/T2rl9tUm98bb/o/OsWT713qd2RdpIBJ5nqr9peKEGMnUdj5FY2Ls5KZh3Fhv7fzLJwvENIy5Fj1BXN7MjtzZKvQ6+d46yt4nyzUMokaW2a4Ak9VjuHUTGYhXuG2qYkC+3JZSKrhngf2Y6Hfnayx2QdUddWtJ3MlxuD0C9bLHjbzcfiW71Du65osLg+9cb7I/ph1LnCzg1otfmft9C69USanvYOYFrc1yKRzRxDmDni+hpII5b+X1KMP202iO3lHiKGsw9ztN3Oc2x59foVXK8crsusLCHfgybNBtzVLiM3tcMMj5ZGNYWkBg7rj0vur/h9/vA3W20diAPLx259V4/tie3HM/wDm/k9vHz0kfd/N5k4j08sOaZ2SjTrN7WNwL7lYvDwZowGgamgPDnDckbH6Ats40Rwtzc7U0tNrEi3K/v8Asfjq1E2o1ER22A1NLSSPK4A8t/JfS9Lb3mCtvnEPh+pjWWYj5u58AC5uITxuPdABaDv7V6OMeqAOvtbxXmzgE9zMUmD26RYcvFeku0cIrAg7Lkt9u23r4P8ASrprOJDTK5u53tsr7CrhreZv4qxxMkzO1E2G+x5K9ws3aLbaui8aPtvWn7LNx3ta3865TxCiJx7D3gkfhOY8uns5rq0Vg0AEWI8eS5ZxKjccZo3a+zAkuXbd2wO++3TwXoYvMK9N9thM2yOdFSEXP4Zgc4i/ULqmCOacKjcdu4L29i5TmftXU9P2kw0MewlpbcnfoQuqYG7/AHMiD73EY8ui3n7Seq/06uNcYsNpMTxqmbLa7GODA49bhYjJuAeq4kI2Os1gaW25FbNxOpHVWPU5bL2fdfyG/Ra3lytrocf9QkbI9gA59Bfy6rSJns08rsr73u1/enfKBgZRtYDqIb0Xnf0jAHR05LTbtCCbcl6KwxpkoW9wgaQd9l559I6JrGQNL9Hf/FCywf6lV+p/0bORZGw8V2aMOhfcXnab+zdetdYYwRtcAAAB7F5p4KYcK/OkBc12mnYZbE7E8gV6aMbQCAwHa/Ln8fYrdbbd4hn7Orqk2n1lLqc9t7Eg3v0spXEtbsb9EvpBa0EWI6fQoS2INhtz5Lid/qqMPyXNtYefVH7AFpB6EDaykgeH2a0bONgLfQqsrQG7C3mORKklS/Bxan3FhufcpIZmVQMsTgWkkWv1CjNpmOjVsNz/AEJEwRMcLBoJJJICnXCJ4Qaw6tRaRceHVUXzsa82fc9LlVR2ne0kEcvb8FrzZJvupUwOGq7wW227p+KRG07ZQmWVzQ1p3udQPVQ1BjCHNbqBNyNiPt4K4Z3YWhrSCBtYcvnVrURODS/tGk2sQdyTfmpiUeTti5+oss0bC6um2e1g5i4587rHsIcHbBxB6De351fROEjbtdYi248VEp1wNeSO9pvfle23iretpKeshfBKLsdYE7bhVZ2yGEuG5028bK1ZU3j0ueWEDbT3gfmULR84Y+KjGzY27iTU0j51fRnTEA1p1NNnWHVQpYZwDLUaQ4m5AdyFxt7PtdVYpmCzWgh3O9uvmkym0zPlRZTgVHrIeS0AtcAOt1U0NMTrOaHAECx5bcip+7pNgGna/n7lIYnNa7ezTuRe5JUSbSQt3a5wDS43+j+dQicYpnsfIHNdy/vfajRZ7rkbXc0cr3UwLHvu7u+V1OlZlVY+8rnEEBgI53+ZQka0ObIxhcOoHTf5+ikYDG8WdaM31d69v5r/AG8UlRp09kwtcRYAnkftv9t3hERuUk0x7QNc0He/n8FLI6Fw0EaQ8XPeIUkoJDXOA037xcbX9/QfFTxzAHS8NsBtcbEfb42+NltKfZTNa6w7hb8oixO/j7FbNkZJK6Jo2sCdjc+xZB7Q+IPAJ1edwemwPT6lbxQgl5MZcB+MdgPb9QVSPqozR9pCWseb9Tz38Cq3ayNbGHP3Nztb2BQkDRt3ibC297WPhyspRK4hrnNLLWFwbg+/7clCV0JYxI5r3t7oueix1SXB3bE6mt3dY2sL7+3+dVZXML3aLFjTvb5P86pytdKS9hIBuXO1bkeDQR+fxUwiZmVF0kssTXNjLHGxAPQc+XPr8ymnDjYlsgdYkHmbfQFK+TS4M7YCQC122PgdweXRUKmpgFozOSHA3bG7c+0/m+lTqZnhG9LQ1EUszpWG8rW6O6NV+W/susfjsklVg1U2CsfHJazdBOrV7fGyrYHBPJM6VxcIyT3XDZvUbHr/ADqjjTX+oyH8EZZGi7yNRvv0O32+G0RqdMq/Np2I4jRiGOkr6OOWUC1yS6zr+XPzWz4fWSOigibEI2ub3QX9fYem11qVLhlRNiDBUPIYSS0btJ232/mW4juU7KR0TdLAO8QDe1rDx5X8fr1mfSSYjczEIQSOa8SU5GnmS031NPhbZUKqqOh0sh0G3dI+V7PBTU40UoZB3GytPydQAOwHP5yrCtqHRzQUjY433kBJF2i1r8/cpiNyxtbthlqdzTTanyOIDe8SLEm1xv7lYNkZMe2jlDWue5zSN9jy9nJXL2NbC1scbnXFiRsG2N7ePW/JSNpmHs4oXyNbs4tfY3Jv3bD3KvhpXmFtikc8mHvhLS4vYTe9vdZaVDUsoayOOwtJcaiBt52ut+xKN+iNj26XtIu63TrbdabjUEcNRG9kdi91nPIBb5tP03+tXxz83PnidbjzCrUBklMLTPD5g0XJFm9ef25rJ0FOZmCSNwAaBuPH86wdYZdYaXCw1GwAve/j9vzK6wfFKiaLsZ4nN0HRque94G4FiVMzKtKxxMr+oZ2GqV8j27hriGXA8SR4dPesLW96PtTGXMeC0G19uhWcrSJmihcwAHvTva7ntcN39wWGraeVzjFDI4gAtF2gEeNhv9vcrUn1ljnr6QxNNu272NaG7WvvZXbYTYENIee9blt4+3dUIKd1HKfwmqGTYlwA73h9ishQMZUwyPaNZB0u07bDnvce9b2n1jw4aUn7M+VCN7NIYDHFq5F55uv9d1i8RkmjkdTktkGkkuDbgLNVppqYksYHO1HSWnbpzNtisQ98MsnbzObHGw2aXv5n6FNPmrljXw+qyosP/Bma79ZtYkW353V67S62mxDrd5vIe/7c1RmxKCK7WtGg93uA2/N5jn/NazVzXBjIYgNJ03eb+y4HX7eK2jc+WExM8q1LB20kkjHWAPdsLkX6hXkjDCRINJLbkk7XFgNz7gsXBXTRtLYItN3X8j797qi6ao7Vr9RIJDQSSRz+SD15/MomszKYnX3tjgrqWikDnTsJBIJLrklXseZ8PhkDZO0ey4IDW8yem/Nac1zSxziBzuWuIte4+T7vzc1Al0pJaHAEk6ngHlzHuVfc1ny3jqL18NunztSmN8cWGP0ucW3c8Xd7uvIfFUqDOBpK0mTDgW2JN3AE28+XgtXa4Ccai4xm7ybdPHYfYFJJu8WTscXgXI1HSPG1vaU9zTWtE9Tmm0Tt0GbiNQzwHTSvieBfTcOHmbrAVuPSVLHCWQNYe6De219vzrXSRI0Nja0sbuA4Df8AOoveSWFh0aWki+9udz5+/wCpK4aU5iFcnUZcsatLI1NUYxHHGGhr3aSQb772VuHmI2LACATp1cx4qjJNHqEcZuWuaCdy4291rqJlaSHFzCCblw267dbLaOHLNd+Vy4RyOsTpfuOf28Fe0dDJI7tiDpae8RyO3JYd1Rs10czHODhcuPW9+RG45earOxjEH9184EQ3LC0d33877c/NRadxwtSmp58M2+ng12aXaiLFjheyylM2Kna6iiYWPltrcDewHP2bLVafFnxTPlDmO1NtctJt587BG4rVOmcfWZO8bOYDuSR1PsCzmkz5lpF4rzp1HLsWGCjdU4hWMZGJP1qRwv8AD4q+lzzlPDYXQU9pXvvcNXHXVgvcVDy2wJDnO+3moxzUzHXdOH3O7th7rqIwx4mW89ZasfDVu9bxGqHSBtHSiENcXX6uv/SFha/MWKYtJrqJzqIAJ1dAsU19O5xa141EF2m/Lw59FdxU0QAsCdQOnlbx5k7beK1ripX0cmTqct/MqHZSFwbJIbG7gSr6mpo32d2JJAbsbbtJ3P0/BSiKF0nZmOwae94fNsPturuGCCLU5lU4EAGwI5Dlv/N8Vp4c/lVjLtQY4Akkk3Ftr7EfD51cxxxueHdnfSQd1GCKF5a4TAgXNy7r7tllsMonzvLYrFx3FiN/51eJj1a0rNpZPBsPue17o56gW/C62eh7KFmo2dpNiPDmr/LfDnMeJMbLHSmJjrOMkvdFvbbf2DwXTsA4bYThQEuIymsqB+L8mJvsHX3pk6nHSvzl34+mvf001DAsGxDFWsFFRyO2/XHCzR7St4wvIFPHplxaczPtYsbs1bNEI4WCOKNrGAWDWiw+CqaxvuuC/U2t44d1OnrXzyhSUdJQxiOkp2RtaOTRZV7m6pAk2cbBTarbc9lh3b8t9aThxBupw/bc2WJqMw4XTSmB1VG6Rps5ocO6fAqk/EjUXtK1rOoa7dVnNFfC3upsy8lXBHzfc+AVq6ukkI0DSFjhJT6i1jmgqMdRHq0ds0nfr0Wc9Ra0tIwRC/Dr9b+d1UYAOm/irMVDGN1E3A89lD1xgHh7rqYzR6k459F/p6XAI5BCLHnurA4jG0tDmPAP41tgqrKyn1dkyQ6gOo6LSMtZUnFaPRcWty3WmZ+4W5Y4gwAYtT9lVMFo6mIAPb9YW4iQEbO+COc2wGsX9it3eqs1iY1MPBGNcMM3YDjtZhFVl+vlbRPP4WKne5ssYI7zSNrW3WEnwytw9mt+H1Ijk+TI+MgOtzAP1L6HaA/vDne3Jc64y4RNPgkNZT0zJ+zd2fZEWtffVt7FaM0xO3PboqWr2xOnjuhwubEZAyo0wsJ2JO4HX86zNHhEVLNI2la2pcy7tYPjfb5lv7uGs2L4NUY7hULHOpJGds2J2tzGnfutsTYEbncg+PTn+OyY1gxbRR0EdO1rdHaOjtpeObRfkfard85eGPuo6bmY39U0crIWl05MjmgtdEXEgX8FLLXzzO/CStdEx4awNG7TyAd77LCTVNZiFPG+V0MDou6XtLxJKL33FyDbyAV7TUFJBC6ukibL2R0usDoJ1cyXX93n5LPs7fPl0e9m/jwysUlTWPfBG5zIW3a832JAHw6/BbvlSNraVtQA6NlP8ttr+4+C0ainmxWSL1QSMMZGrTF3S0AA2de179fJZhtbJSnsKeR4MnyyJXEON/BtrW2XPbccO3FMb7mZxjE5sQr3MedJc4uGgENDfH22Fla+qunq4I4Ie0hiN3h17XG+/wA6x8dR2Du2JuHHS0GxB32Gx8T5bexZzD6mSnhDXSEySgFgbYjn1PT+ZZW4jh04tWnUrnCoDVVnanSA4AaQdrDwutlu2O7XBrWizW+QG/5gsZh5YyIvew6pDYbdb+5ZGGBx70l3OJDgBe3Pl7LrGeZdlY1HC4hJGl8bdrEjxIKrwSR27Rw2b3Q7ncqkzYXYNO52AHL6Eja6QvY4vG/gRdZ9u2kSvIqxzAQwBzRfra1upVzT18giBIF9iQfHz9ixzYyIz2QDDfcOubD3+xTuDrNkYwNFt3aefusqzSJW7pXclddha9lrbbnc39gV3TVdLG1jx3LOA39vKx8lhjE3SS42uL6QbXUj3TzHsSSxxNmu5G1uqr2RK8Wb/Q18RaPwzQ0k2BO6yrKsNBIINj0K5lShzT2bKiTVzaT8j2LJx19VBsHPGrY25X93JYTi14kmNw6FTY42F41P2JJ0nkVfF1HWgPge0Fwva9vnXM3V0hGoyEvuS1p6eVz7EizDWNIALm/lNG5G3j8ffdXiba1PMM7YazPdHEug1NDVtF4hq32G11TbNX0Z/CxPY0bXIK1CDNtUHt1ynmLh3MeSzlNnQEtie1xDiRvytbb6FTURO+YJpfWuJZoY6A38I4At8eiiMcppLiRrHHzHNWHrGC4kGxOayB72kl8fd/m6hWFTlx7otdJWytANmhzNQPtLTsr99/Sds4xU/wB0alskFTQyN0hhbpNxpdyVYvpidMdW5p3tdaIafMGFOc6amfJE25MkYL27ddt1Wpsde6qjZK4C22wPjt0Vve2r5hP7NFvsy3llQ5hLTUROAFtyreeiw2pmZDW0EOlxPe0CxJ2G4WpNzOKSSSmqQHxSSd9rrGwWdpsYw/tdNNMHsdvpO7QB5FaR1G/LKemtSd1/RbS4Rh9VOGjDYrnYsjfpc3ltb2KxflVtY5zsOlex4uRDMLX9jh+dbBVUGGYnOK+KrmpakG4cwgtNh1b9RCqMocTBJOJQ1F+VvwZ+H86pOPc+Nx9P720r1FqxxOp+v96aY+kx3Cz+FoZ2+YBc0b+Iuq8GOSsAc9zvlWJO23jZbeajEqRuk08hYbm4Goe+ytXYlhdU21ZRwSk89cYKrOLHHrMffDWOptaOaxP3SoUGZnNA1SbWB5rLuzLDEQ59nMIBu3msX9x8tV+0bH0rm3AdFIRa/kbhY+syxilJ38Kqm1zNz2bnBj+W3M2JV6++rH+XO2M16bLb4o1P1bpTYlBVNa9l7uHLqrtp1bjouYxVOZKSoHZYbUgtcG27J29uZBt+dbbQVmMvHayQG9rljiA5dGLPaeL1lzZ+iinNLRr72xgC+45qYNBF1iKfMdKX9lUtdBIOYcsnFVxTgmJwdtfZdVL0t4lwZMWTH5hPoHOyBgPRTtIa25PxKMa6UnawC1iu2U2mFvUkiNwjbdx2G3VWtDS1VOXPkg1E7gE/Ss1HE2Pcbk9VOuiuPTKciybNUXDTTAexVmvebExfMq6K2lO76JQARctsVGw8FbV+JUGFw+sYhVxU8d7apHAXPgFrGK53bLEYsLY5jXD9de0h1vJvT3/BaUpNp1ClrxXyy+P44aCM01FZ1S4c+jB4+3yWqU8McWuoA1zSm8krju4+N1ZfdF+sueH6jfU5x3KrR1Zk3Dt+V12UxxWHNe82lftqnN7zZHd13Qqf12pO1yG+RVoyVzWC5c7yH0KYuD/kgeNhz8/oV+2FJmVXtXPB1uNxtZTCXYEWHUX8Srdzt7AE28AhkaTtcHqFOkb0uS9xsJHAX35KOoEEAA35m3RUGjc3ItyF+pQ2F9RuBzFuajUG1QAHla4O9/BRfod3S7l08VSY6RwLg47b77KdoaB+u97wvZAGhxADNwb2t0UxYy++9uhChyJIuA4WsDf86iCARq325HnyU79RPcFw7N1wOW6mcGm+ogb73NvgpWztDbxixIFiTYlSAyuc5zwLHlY8h5lV9VvRFxcbWOzTv5qbU4t1R7uBubD6fcoXZHcubqBIOkcvZ8ylDg8Ws8k8x0+CshO1xIF7EG99+ZR0xYCBYA7gKQsI3JAFrbKSUl42aLjwI5JGjelUuce+/lfukAeakMpbYuHe5m2ylLpeTnbDoeqF+9oyAPA/0KyAzFwsTpvffopnTtIAvueaplx5ll7AC5HVTuPPm7fw+n5lOoNpnS3sGlmm1vYoF7dtw4WvYePgodRdjTcbAi/wVXtnMOgtYPGzBf33GyjaXnHDpJ8JzFh0jXACKpMT7C34xH1L0zSGOqpIzI0PaQDYrzbjRgdmWsgpL6YqsyNLd9Jvf6V6AyziMMuDwSOlDrRi/wAF81W8Ry961OeGc0tawtYwALime6Q0meWOEZtUQj5IJJIJ/mXVKrMlHT3bbVJY2a03N7eS51mjAcYzVjlPXt1U8UAJG3eJPl0C06frsOHNE2txHlnn6LNmxTFY5YWWtsxhk5E2DdQPI2IWdyIWy4s8sffS0DqR023UGZAY5wNTMXOG972Wew3CcPwtzXQvDXA8/Na9f7dw5cc4scb2y6L2LlxXjLeda9GyYw6lGFTte8HUwj2LyPQ8Ps1NzXPVU2GO7AzveyQgfJLl6fmrKRx0y3kPgd/BSsnpdjFEwX23C8SvtK1N9seXr39nUyRHdM8OcUORsYkLHPIaBe4tey3DCMsVFNIH1Ml9t/MrLvrw2QAua0OBNhsqZrmi5Dyd7bFcmTq8mXiXbiw1wz3U8oz4PBOCJX2PiDuqdHgWCUJDoaVmom5IYPn+3VSurS4khnLy+hUzXSEW0b9FhFrR4ltbd/tcsmTTxD8FA0OsRfqpPXbXAIA8LKxaaiU2LiAd9vHwU4p+00hxJtyPmoRqFwKov2EhAPgpXVbW3JfccjfqqYptJs2/hc7FQbRx2BDhYjqeShPCZ1ZpAEbQW8+SpOqJHX2ALuW3wVfsYWMIMgA23vZWU1YI5DC0agNhZWrz4RwuCyokd4Akkfb4KtFTPPygQPFT0k7Ozu8DUevOxUsWINMhjG/hYgq3YrNpTupo2k3DRfmCptETCSAQAeSs6qSojl0u+S6x5+aqPkcXt1XOobpFNI7tqs1dSQjTI9o96x1Xm3CqVpbJO1tudzy81GswwTAuffkdwtcrsqYNWgmpnkLQRe/L3rWmKs/aR3R6eVPFOMOXMP1dtWxtJudnXWm4h6QGGw6hStfM7oWggLaYeGWS5HaZ6ZhLtwXNF1Gq4QZKqHFzKeNl22Omw+ZduOnSx9qJlx5bdV4xzEfm5RivHTGKkuNFTBmo76nFatX8Sc01xdet7Nrujb7eQXc6vgblF8IEVOG6eoWIfwHwGRtmTtu7YWJ2+C78ebpKeKvOy4euyf79/o4LUYriVU4vqK6Z5PO7yrRd8r/R9wpsBfTVpa65P65cK0o+ANLVP0vqS23PTIF0R1uDXDkt7N6mZ+Ln8XFaOnfVVUcDASXOHLoF13EKQYRkR5MjgXxb22JJ6rastej3DQ4iyufUOeY9w07i62bO/CupxvBRh1N3dgNtvfZYZuqpe9Yjw6Ol6O+Kl5n7U8QwHB+DXw4maJATpeN/ZutRxPDIp+H9W8MOuHW1pI3JB5rqPDvJ1RgWXajAp9esAtuRvuLLX5slYtDgVbhGgPMpcGgbW3KwjLWMkzHzdcYbe6is+da/RwLKOMT4NjMNRC8tu4B3sv1XXuIeEuzrlKLFqSPVUUzddhz2G4Wgu4V5op5HOdh8l2OJBaL7XXUOGnrdJG/A8ZYYi+7AyTfTt866epyU7oyY53MOPosOSaWw5azES86lpadLgQR0Kgu2Zs4Qv+6cslDAHRSOc8XBBB8PoWPp+CdVK9hLg1lt2lt/nW8dbimNzLlt7NzxMxEbcjRdn/SOZJpDnEXNrh1vD+dUq3gDUiES0VY8m3Ii4JSOtwzOton2d1EejkkTIZCA5wZqdb2C3isxh2W48Qc1kdUwar2ceV+m3sVzjnDzH8GfbsHVDfFjTcBY6mocyUT701LUtLO/YNvy8lvN4vXdJc0YrY76yVnTdcN4QT18TXicWIHev13FrfOtioOCdbG4tEg0XsdJPxHULSqHO+f8HfvTyuDSRpfAQNreH23W/Zc41Ys0dhi+DyRuH4zQRf3Lhyx1OuJ3D0sVui7t6mJ+rIQ8IasFodWOsCARv4+PwWYHDKuaNTKsu7o+WLDktVzDxvxECQ4ZRyNkaO5qaSL/AG8Oi1/DOPGdQHRSQQy6vkdw2Hh7vqWEdN1GSNy6p9odPhnUS6jhuAVOHVTTPKHXO9uZ9q2uZpELQHG9hY+AXGso8Rs1ZhxsNxAMbGNixsdrb+K7Gy0lNrIe0ix8vtzXlddhthvEWex0PUV6rH318bUbtY06Lgkk2UkjCRpbpuRtcKqHDsg17bna++6ovdv4XHI+C4vV3RDWM5gswWZxuWWIIPXYn8y8+QlsEjGvLjG0WMjRs7fa/wA69DZvDpMJlY3VZzTYm2wH2C4B2bAZGAfIc7YDoTdfSexv9Odvk/8ApLOr0mPr/Jf4Sf8AdSnJsbStsSbHnsvVmFRmbB4QRe7BcE/SvKGFMkZW07mNaNMjefT2r1dgstsDgkYNzGHAHoLLL23vuxzTzs/6P/6eSLfRdGJsFISDsDfly8ldxsZNh5a6/IkkLHtnc+ne15v3ib9LK9jD30B7N1jbbZcfs6tq9Rfu5l6nXanDWYUsMpzFE8NtYAjzJVLIkZbitab21PufamD09RH2xfI5+97W2HkqmSxbFKtot8u4Nl6uTjWnnY+YmW1VDAJH6TckHZcXx6sZh+f3yTb3Y0auo3tddnna4zuHLbmuH57lbT53bqAaOzA1W5b87KMUbvqUXnVdwZzxtmJ4cS24HbBtreAO/wAxW08PQRgMYA/E/OVouYK6CpwyIQFli4G5ZZxPv6c/sVuHDuo04KA1xu1ridTuvgF5PtmN4Z183uY/+6x9383CuOkcbc3CTRYOb3gDu7fmsbkGngqqosrHhjWdy5NhYbLJccphJmpjhZultuW4WHyRRyYjXOiie4uaA7a9j9e1l73Q7/Y6b+UPi8sf9pnj1l3Ph1QUlLmZ7aFwLAAeWy7k7tBAHGxsuGcNKKposwu9Ye1xLQbAcl3fTJ2Gx5j4LG32perT7Mbaxid/WHAgmx5XV5hcoaADY7e8KxxNzhOdRuDzV3hbGkNsCSF4/wDuen/tZ5jhYbH61zXiBpfilN2ukta4khxsD7fH6F0hjgBp25LmPE2oa2tpW2bvINJvyt1XdjidxCnT/bYfNcwfRU4IIaHt+Tv16/Oum4A4OwyMPBcNI6dFyrMtQ7sIQ1jb62t1G9gCbX8F13K7GHCYWuFnaACPcunW7LdXxjq5NxLr2Ydj1LJd2ksebeaweWK+KfMzqnVd2gWbz96z/FPBmYpmKjaCRoY889vtstby1hceHZoEU8jQXR3BBFhurRETR59b2pf6O60859WEgHNl7A7Lzt6Q9Q2dkLJLiz7b+Pj8V6Bc4MoBpBddo815u48zS1DG9oLEPB9yph/1Kq9T/o2Wvo80QkxqurtGsRRBgf4X6Lvz2uDCRuBz6rjvo8UYhwjEKwsIdJKGXI6BdcdPsAGkkmwIVOqneWVujr24a6SSSEO0ucG3PRSu0yNFyQbc1CRpDi5wO+46hBs4G3XbZYOqFWHTHp71zbn12SSYtYbuN+ipSOLntazYk+G6Oje+cl7u4yxYDzukITNYGtDibOdz81Uk0lhI8bWUrS57xquqdS8MZa9i03sB0SCPI0aWl7twOoPNWRpQytdUE7kWseimoap74NLrar/JPh5Ks46Wl5aX77WVvCbRMTpbVE/ZHs2EBzr7gFUGseI+0dazrm4tdXkgEmmQNBcCG+1UahrIGaQCHXNrlQmNaWcEj+0BfIC0e6/uV9FKAbg2BsRdWDYgyNsgYNQ59FGnqw+VjHC+onf3Ku1pjcL+QlgLWkW2vc+SwldVtpqpkjX3c8aC3pfosrUPfI0RRyd4noNrDZa9W0lVNiLGNLg0vBcWWtYeKspzHhnqVpFMXvDdQG9ttvBU3SubbUHD8Xu9drclVpiAwsN7WG/iVI/S5zLOO5BAPQLmmZ9Gmo2ma4ktDth0d4KqRqd3ASApBqDi7awNztuFM2bSdW4/G8wt4ZqG+wcwE6rkjmfJSGZoOprCCeqrPkjfIHMc3cdSraV73SdmbaDtuFYlMHPDhfS5rx3bX9vJVGyXLdbS0E8+e/h8ykkYWRteH3LLWPW/VTxtbpaXNFxcAcx1+Ca42r4J37EsI3VHUWx7O5iwvvy/oUZRIDpAJ3vYeHmq8GFYhLGDBRTSarXLWEi3uCnS8zGls6pbpDR3i4DYfn6qd08sUF3C45kBZSlyjjc0TXMoHtBIF3ENJHsO4V8Mg4rJ3jJC0kjuucdh+dT2Wn0U76/NrzHEgdmGjUQQfE3UHNY5xOrvAHpc26fMtpGQKt1g6rjZY76bm4+wVRvDybXqdiTb6du4bHbmd1MYr/JHva/NoFTC8MPZjvar7HV7ykLpGv1awWgWB1WA6m/zLev0tZPlfdFl7b/gjz8eakHDacG5xGNwP5Ue/O/j5JOG0+iPe135c5qJBIS5kRDnOBNgABcc/E8la4kXMDDC672kON9gCfJdMk4ZVWsSRYhHe294uasKnhRXTP1txGHwALCAfetKUmPMM72rMcS0enDmUsrYW6jIS15cehB3+Kx808xphTOaS1rrFxOxAA3J8SFvVZwpx+Zr4Y6+nEZbYN1FtrG99hzVo7hLmUwshfLQnTsXGV2/h0VopPlMZIiXOo6Vscvbte0MB7u5tfzKpy4g31ksLGvaAeza3a55fXut6m4T5qjYYxDRlv8AeSm7h7wsHJwtzw2ckYK5wbyLZo9wDewudleI2ra8RXhiu2llh7Iv1AnY/J6+HturB00v3QkrDFcMYbk729n8y2aHhzn2kieZ8Je9rTdtnsLvbz9it4MqZlgL4X5cqw1x13bE438rqdaZz8elpTyNlDHAljNOtrrkkgbH5lelkN2l4ADuYLRc8lRp8s5oge5kuB4i6PtHAaKV4sCeXLl9SvI8DzAJDowHEnEdTSvANuvJZzG28TERpSdP2z32AY1oIFja607MbHCN0sLDIzc3HiCT9S3GqoMdh1RMy9ihF9w2ikNwfPStbrsCzNKyeOLKmNuaTrbekeLna45eCvSkubNlrEa21+MPnfqJcXvdsB18/nV7G2Ojjvpt2ZvpFrF1ttuqv6Hh5xAqgX0+W6prCANMg7M3PP5RGyuJ+E/FKR4H3DdG0jZ3bRbeH4y1jHE+XNOe1PsxLGNlihpnTCSR17uc4nYH838yx0tbTUri81bLWBFzub/n3+lbU3gDxCqqXU+pomudYvjmqCPMDYHkpXejhnogf1/hb2tAABmcbj26fFaRSnrZjbJm3xRpWI41QzOEcAcH7nUSNJ8NSxMeK1tPekgmhDATfubbnp4dVvVfwCz/AEto6fDIqsP3d2VQ3Y/9aywtbwwzvhVQ2mmyvXOBGo9nD2u+3Vlwt6VprW3NknLvumJ/JrE1RVzx96sLmvN9z16n3Kg9piY5mkPs7U5zTb+ZZesynmPDYw6vwKvp2xaheSncwEdOY59fcsUIpo2vbJG4XBN7cvarxqfDHmJ5Uw1wa2UkAuFg4cxc81KSLSBjrWOw8FV7Mdx+nV3RY9DbmPLa6g+BhbG4tDQfkgH5Xmp0RMeqlIbPLXSnSACAOo6hHSXjIcLbGwtsD1/N8VO1re8Iy1xvvqN7ef28FI0ujlDWtBLrgA8jf7BQt5VDOWsIDQWXuCOuw2923wUvdfCI2ub/AHt9yoRwPMYN7HfYkfC3uKmh0NYJWg90G52G9khHEeFOziXCQhu4FgBzIVWzJI3GRw1C4Z4Ac/zqDy0Edo0tIAu3Y3bvfl7bo0NaXMAY3Yt7xtvYfOEJ5StZpaHBxF3aSbcijY3kvOruvBBIOq9v57fFTMYZiGNkBJ71jv7eSWaHtcO6bFx0nfx/MU0bS9mYw55PyTp2NrOAUQ5xc1sYsQCCC7p9SnfHqc5s2m7dThYje/08lSMbm90McBpvflv7U8ETtEPjsH2LRcbjctde6nfJaJt5NZeL6DyZ4KXTG62tzmtJ71x8k9eXuUjotJDi0Rt5He4N7/mTk1EoGTvmwDb7Hxtysqn4R51adOrSQ621gCFIO7E3U0i9yCPrUQBqA06gb6L8r25fQiZQd2jW3eL672B3sSVEOJLe7pFiNyb7qp2TSLtLNN+TjYj2+BUBZxMekatQPO9vimkbhKWyaOjTcDUDzBO35lMO0Y3WJyDcBpBNxz8PGymEbBGARpcSQSfIX6+eyMkb3nSSADk0AbgX5lSjfyTRS1DNWiaS7tyDvt71dMxCvjhY107JWAksLm3F7XA8uqtoXG3aWbqBOkDYnzU0egOa1o7wAII5k739/NSrLLQY/VxPAfCx5O4IdYc72+a/vXTsi8VsjZYpoajFcoVlViFyXSGRjmtPi1pOy5GyMNk7Rx1BwLdVxbmenirllKwd8PLi6xsTzCreImNSY8k457qw9XYf6R/Dmtc2GWrqqaTTctfAS1o9o26LZqTitkCtkbFBmqic9xsG6yCbleOYYqSO72x99wANuYty+lXsclPGDqILm73t08ft4rktij0elTq7T9rT2xBjmD1NvVsVpJC61g2ZpJ911fNkB3ve/gvElLiMkLhPA5rXB40lptdZaizdj+GziajxqqY47EtnduevPZU91MuiOqr6vY2v+dSyTiFhfZxsL2AuSvK2GcXs8ULu0GYpZ7jlMBIOd+qzuH+kLm+JuiopcPq5dz32llv4JCi2K8Jr1OOW41OCSivqKuXCawPncXktiuNz1soPMtP3BDWxjr3XjbbwWPoPSNPZNFflnXLa5EE1gPiCVmqH0g8rTxF9ZhVfC8fixhsgPjvcclzW6P5w669dHpbhjpK/E4rCJ9Y4O2Fy7b4hVYMQxCMF5xCdjyOWofUtmpOMvDyrhbLUYm+lL/xJ6dxI9ukELM02aci4kwSw4zhL2nca3safg6xWc9LrxttHWTbjhozs04xAAI64OI3Gtgdq+CqRZ1x2SFxZJA9w2AdDbf4roTafLVWwSRxUUzTuCzSQR7lazYfk1shEtJStcee4H51X9n16rx1MetYai3OeNxx3kZSksG9wR0V9T58rpIWSupIe8AbB9j86yNdRZNjaCymLr7Wjf/OsW+kynK0R+rVLGncHtfglcNo8WTOesxzRWnz/ACNaGsw67yNvwrd1jXZyqnvElRBVMeRYBsosCoVmDYLK5gw+eWMt374DgFZHLTpiCKths7bU08vKy2pXNHEcs5yYfMxpkP0xX08rY3TVLWuGodpFe426hW+O56osZwarw2olYBLGQ0viIsbbEH86xVTk6vLy68UwAt3XkeatX5PxmeF8ZtG3VYHtQTby2XVWvUa5rEsrW6ef90w5rg2dcVyTmP1vDNBa38BPCSSJGn8+2x81ncYznw34jwSQYux+H1kx1vu2zdbSd/Anx9qnzVw+qBD6zJR1D3gd+SMtJ28bD2rkeP5dxaleWtpHyxsOkWG9jy+tb4o7eLxqXm5r3x21TmrN4/w/wyCKqrMCxugqI4m6o29sGSX6j29fYsNgOM4vS4S/L3d9Qqpu2nIZqLwBYNuTyvY7D39FjY8MxBhaG0Ermmw3HyTtcrKsgEJMgjBeGkAcvC21vn8gqXtMRwtj7Zt3eFSsxKKkaG0sJYHO2Hyt7/K8lWp5ZauTWACXOINvk+Cx0uEzRHtIXa3ag7vP1dbkjzsAruirq2njMEdHK06ujbuPhZc9q/J1Uy7nmWfbhMDATiRJc79aa3ZxNvDoN1e4ayWSKKSoPea4lrRt5C/s3WvvnxeonjvRzFzTsS3r0v5bD4hZCiqsRYyz6N+lrranC3Tc+axmsu/Bau294a+np2tMsYJDSLq5ExAJIs69wW/irTRmGSNlpqeVjWd5pIsCfJXNNmIyRudFDM9456W7jzCxnHLui9WzQTuZGGH5Vr2A62uOarwVDQ2x1AnewWtjMbKYN9Yic0m+zmEHbYXUn32Ye4Pc6Yxu25bC3juonHb5JjJX5tzjqNBBJBDbkkHn9rqcO/W2ajctAJvf7Faa3NdC+5dVNDW38dzvy9ynhzPETZszQR1B2vvv7VXssd9J8S2qWYRkBo1PN+8XcvFSmoLnEucWB35I3Hj9K1849B2gBma1mwcTzuqsWPRljXNmaXW0t7wP25qs0s0i1fm2ItijbIW7g77bbE+H26K8iDHBpLu6OVx5LVzjTQ5hc0HUw6rG5uevzqvBjTS7S4M1Xv138lWcdpjbSJiGwxEPc/TqJ6F3nbkpX9mGFrm30ixPM/bksdJi0AaZGyEHe+nk0dT8SD7lCnxuCqc52nSNWlpPKw/pVIrPyTMxra9kgEvfa0WO/X4KWaKzo5C6Q3dY7m9vC3vU7axj3ARuaL/lG/wVRkkcst+0vp7u/iUVhQNdV0k8j2NcLNB02uCDz+hbFhma6ymaKcPJYBvcLX5WRGGPVcvNjsdzfx9qqxRxBznNc3UNjpPOyrOt7aTEWjUt2p846X3lJa0nfpp81XkrsvYp+FraGIPB/XWnS4keY5rR2tLzcPJ1WG/K3kpHySsJcyVxJFwAL/b+ZRufSWXuqTpuGIZdwbEReirdDy4D8Ib7jzCtKXKVZAzVSYhSlwda2oi/je6wEGIzwuL3RSOvYgAgAk81TZmCt9aNM2N8TOfIm1t+f25Ksc+jXsvHHd+bcIKDG4n6SYedtpgVeQ02PB1iYQAdtUoBWm0+YauLV6xKRZ50usSNIF739hHvV67MVVJ+DkYCSPlNJB+Kjda+YLYrz8vyb1RPxRsga18LnHo2UeKs8QqcIrhorqYCTVYuY7S4HfdaXDj1ZHWRzRMfExt3G7t7n86tqnGqisxSpqRtFI67Tbm7k72bg/MtIvxqv9Wc9J2z3b/LhuVJSYcZdVHi0jLE7OaDt03uq1XRTOYI6TFmaxICC4Hz8PatDZis7ZtDJLdSGt/Or2HFp3OF5dgR7/sFXcfKF/cz3cW/g2oUeZKcGN9TBNuQXdrbe/n71Wposdp5myuMLgP/AFo8Fr33a9cgZecxPaQb9HX3+H26q1kxisiLRHO2XfmCRZT31j0n80RgvaOdfk3LE8ZNJLFHidLGS4DSSOfvUsWZ6OGYNjawOdpBAJ5HkFqWO19RieV54ppjFUU8jHNmPMDWATfwsSsHSUcxLHx1NRJ3i5oceYI2afZ06rS2SeLRPn81adJSa6vHj8nesPmZiNOyoa4Fp52KvwABYCwCwGSaGposFjFTcOk7waeYC2D3L3sUTNImfL5XPqMk1r4iRERaaYiwmZc0UuX4AxrO3rZQexp2nd3mfAeajj2YWYYPVqUNkqnePyY79XfUtGMUU80tXNWOlmmdd8kg7zj4eQHQLbHi7ubeGd764r5Y18FdilccWxypNXVhxdE234OAeDG/n5lXAG5a4EEj3lXJZHG7UxxcT1t19qnGgaXlgBve/XmuytYiOHNMrYMBDQQCBzJVzFGRvfn4KcDbdrWg7KZoc7mLbHcqTadgIA1Ou69rg9FUaXPO7d7C9uqpWa3ZxNj18QptRPK4aBbw6IhUaLbucLHoCVI15ZYtF9/fdGN3sXWI6Kdux7oLvPwVZmI8mkLOLg4kdTdRLyT8gG42IU3Zu0lwA9p6JZsRA0l21722SLRPhMxMAL5Ngb+HQKOgWF3Dw58kOoOGw25AeKlDQwcyOdxdShM5zw0NYA2/I9Soi4aCCBc2vax81IZQ4aWt8B4qLO84EjY7C+wTwKsZDmgbj++U5cRYX2/mVOF0bW7AWJUJZg8gtAPUm/RZ+bNPEQm1C7eRN7bDayix7jsATtvZUO0a1t3DU47ADdDKBqIbpDtyr6U8Kz3E2c4WNtt72UrngEhpNrWCoA3A1Gw6G/NNQN2t5tO7ip0hVHLSHW9vJTarnUXC9rG351btLtwyxJubKoHMb+uG/hZSJ2kv1AnbcgeanLQ3abryAsT9t1SdMSLENAtvbwUgI2sTc9UFbtC0nm3rsN1LublwsPbv9uSp6uZvuo6hqJHLm72BBgI8tYBTEmKnAc7Z2w396vo3UdOxsMYdo/JLrBYoPqJHAXsRcb9EEErzd0m/5l+cTNrTzL76KRDIProWN/BxMaAdyB8/2KpvxEv0ljyBZWbqV2kgP2te4QUjDbcG56qNQtqFd1YS5x03uNj4qgamSYANBG3IeKndFEB8oAdFCN0DHai9t7C900cJo6SR13F+42sDuqjKN97aidze4VGXEaeHYygEWuQeSs5c04dTtEhqYyOVwevsSK2t4NyyXqZkJFzYi46WFx06qdlO1nI8+dzutOxLibg1C4h1Sza97laxiHHHBabW2KXWRcBrbm+y3p0me8fDVlfPix/btEOshkEbtJ0k8+Yv8VEvpo95HMvsRq9q884lx1rJJHeqQvLHDrsR8VrWI8Wc0VzXR9uGg/JPUC66aeys9uZ4cmT2r01PFt/dD1DUY1h9O27qhrQzrq8Vha7iNl6i7slbG4jnpPNeWKjNWYKlznSYrPZwIsHbC6xsk80369M9/XvOJXZT2PH++ziv7brH2Kfm9JYhxvyxTscYKpjyNyGkuJ35Ba1inpCsJ00FLLIOVy0N8d1w5ZPC8vYli1jTQnSfxiumPZvTY43Zyz7W6rLPbjiI+6G64pxxzLWG1JEyAXBuSTceYXYuHtfiGNZfhxKuP4SXdxtvb7XXmWtwSvoZHRyx3Ledl6X4XxOgydSn5RcAeW6w6/Fix4o93EeXV7Nz9Rly2jNM+G3yub2ZEVmG17nY3sqOFRSyYi2Jjy3rsOZVOSoAcdRa0m1utwq+GvEdaJtyed7WXjx5ezPFWeqsMfI67gSbfYq3igk+SbOLPgss2ft4w4DmPmWNrHOhluORO6vNY9GEXnxKo4sMQjc/d3ncrETYTHK8sMh0nvbWA+1vpVaRkklyAQL7XHRVYopmNa54Ngfir6R49WJGCwRSNa6wFjuT1v7voV19zGFjbMAA2JBWVmpw0tJPIC9vFSnSWgAW8VaeEd0ytY6aHs+zdyI5E25/StaxrB8Uo3dph1Y9sTj8nVsNvYtsYzv6yCDe6nqIWuhaC0eRt5K8RpXvmHNRV47AR28rnuF9iAAPb5e5XcOI1sUgkLhqI2FrLZMSwmGQh2lp6nbqrKLDA6RpA+Q4BXmdtItEsngeNVkL2MmbcEDZo+17LbqTFG1AsxurY/FYKjw5ha03v+Kbj7eCycbI6MiQNDWjmEraYn6ML9tvvW1BIJMdnaW2uLlZAU0Takksvc73CwmHV8dRmOQRv5N6LY57RgyEXt0UUjuj7pRedTClU0dI75UDCPGy5TxCpI462N+HxiKQu1amWvt9K6dPVs0WB36BaLmGBsuIxyPBsDtcczbl9vJTNvjiIWwxxMyu8Hq3Yjh8ZqYtU7AAdRF+Xir11dHCwkwi4223VkyN2F1ENS1n4KVoBtyCusTo3u/CR2c1wHTdc9o3LeNb5U2yesBzg1rTyG3JWMNbUsqTCHP0N5gN6X2CyVJRTujLi124IA6rG1FNVUtSNbTZ9t/BR97SJieIZWKCiqe9VwF4O5uy6i3CsvmTegZqta/Z2uPtdV6aCZ8bbNsDsriGk3DC0WvYKazMMraSyYBgdS0F1Gwkbt7t+RVN+V8vkXNIwX8GBZZlPZmoWaeu6keIg0t27vmtO6dMoiJYCrydlkMa00TACTY6Bt4q0p8nZSjeHMpKdpBPdEYv8Vtb44qinFxyG58QsNUULgdQFyL2HiqTkvXxLStKWjmEaTLeXKeTtIYYg9wvdrQLK+moqezRHpsNwLcvNYWVtQ0CwdsLbFX1DX9kA07k7eNh7VnN+/7TSKTT7Kd2H08h7MPjF9xpA2KovwFrnggtIO/P6lVkqRO7U23u6qnVYhiNN/xGpvzqmqtItf0ljMYyzBPA5k8d2gHYnx2t8/51zyq4V4LTyudFHE7V/wCsvve/K/z+a6g6vkq4i2aJ4F+ZPJYswwSuLJJWuAO62w574f8ATnSmXBTqP9aN6anhPCjCHyteWRgB1wNd+XmujMw11HhnqsJBDGg2FuXsVjD6vGbRyA9RurttZpJY8tIIte9x8FXNnyZZi086RiwY8MTFI1EqkML2UzmytAu43DegWRo3A0doxaxPwVp2hkiOx94sshhkbpYR3dr2IAWns+1r9RabRrcMOuiIxRpTpw4Nebmx8FRyixrMUqALNBdsPtss0aAGEuGzgOgWtZYqTFmesopdjs5vkCvXy8aeZjniW4y6zUHYWA681xHiBROq87RAyBrGx3IB7x3t9K7rK6HVdzhey4vncQzZzhEbramWd7L/AD80xfbRbfa1bMGHGnpWStLn6Xd9x6E+O1t9uq2jh3M12Gva4SENLgDY7DwBWHzYxwp9Ze1ofuLuNz1tzt0WX4ckDDXFwGznWDl5ntad4Z+97uLjpvwcU42xtbmdoa4G7Dff2ezosJk2pqaapa6lLWPa4E2ub77n2Hb33Wwcc2g5pj0hoDmG1h1WuZUqWwV4fLBYPNyBvttt5dF7XQ89JSfpD4zqOOonXzd54X1k9VmB0s0RY7a4N/pXfDUAU+h3h8y4BwvrW1WPPexpbcC9gLLvRdqhsRy8lledWnT1Kc1hrWJX7eQgXN/H5leYUTpBtY+F+StMTA9YJaevirnCjZtxbzXiz9t6n+1mms5G9vJcy4jyQRYpROlYXN7XfYW8NyV05pF/auY8VYnes0j27DtQNVr2Xfj5tDPp/tsbmKopW0FNZjAdbQSRqtvzsujZeMn3OYRJzZsfH6lyvG4mR0dM4y2e1zWm/J3l8y6rlynlfhkUjCQHNAsOi6J+1wt1PGOHFeOeO12AYlR1VMzXYOu3Ublc1pM5Y5PiIxZtK8MJaCAC4Bq6txkwgVuLUcEgvs/uk7FZHCMl4T978TpYGNtGHaWje9lrXJSlOY5eNfDlyZZ7bajhvuW6iXEMBhnlbu6IG3hsuCekFE5jGd2x7TkB0+113nLDGMwwwMs0MFhYe1cK9IQSdlHrLjeXxWOCd5KujqY1hsy/AhrYcnu0s3dO43DOZ8wujg3sS1p7wPS/9K07g5ROpci0XaRNZJIXO267rdQw9qxziSL7e1YZp3ktP1bdPGsVYn5KMgJJ1G17G3QFTOaAyzbX8T1VWZoN9/qVuy7ZLM3J8VTxDVJObVEV+Z2uOYH86uO6Ba4O9/NQewmz3GxZy8FM3SG8yXAAAqYRKWwA0gE733CSDuBjhsQQQfzeCi1w6bkbbp3i/QAPO3OynSGN7NrXFwsSOhFjzVdpLW6QAAdyL9VUcwMOruh1uax+MVc2H0E1VCO0dHG5zWne58FMc8JmV1GQwWsTpIdYhWtXMJjoadwR7f6VrGD47XV9Qz19wpu01BkerY8rg/PyWdY6KcuLXh5sbHrtzCTSY8qxaJXEtP8AgmtDiDe4I2Kx8rZKWYag22g23As4ddldmq0tYOy0l5DRdW2KBzqWUx2Lm7jpfy2UdvPK8X14XdI10rRICbyWJvYWtt05e9Wvq5NW97ZWksBsDccx9KucHil9X0gPkc4G5turilwfF6qWQw4bPc8tTSL+amYn0Nregu0We0tB38D57Ko9xfKS1gtq31Wu3yWVw3JOPuL5akMhDttJcs1HkJrnE1VY3y0Nv9KpXDe3oWy1rxtp736mlwb+EbyDBuFGHtXQ63ttqvqba2/j5LoFNkvCYbGbtZnDe7jYfBZKnwXDKYWhoYQD4t1fSt4wW1ywnNDl9JQVtdO5lBBNLubgRm4N7E35dPP3rLwZLxqrjbFJE2BpdqOsi3w3K6K0ENsAQBsB4KbTewJOy1jBEeVJzz4adS5AjDR63iF97ubHHt8T9SytPk/Aqdun1Z0tuRkeT8wsFnNI8LIdAHecAOSvFKx6Kd9req0goKKnsaejhjFrXZGAVchrRbSBzUrqynjJb2guN7BUziMYsGMLvdZTuIRqZV7ahy9gUNF9z8ys3V813BjGtHQk3VL1qqcd57bcgLC6jviDsmfLI6Ayzr8vOypvmpmGz5mtJ6XWMd2khIc93e8XclK4N3Nxe4G6d6exkH19K0E6nEDwb/MqLsVgLTpp5HWud7BWxaA090Gx+KlaGm+km5G3iq98pikK78VldfTSsa7++fff4Kl90ay47sQB5HSVBzSB3W2PX7e9S6QW8xv4lR3WTqISur6094Shuna2n61TNTiBcS2qeC3bdjR7+SqkNsdrg7lSmIm5B3vv7PBRuZTqNLaSfE3HSa5wseTWNv8AQqQdiWrVPXSFv4tmgfHZXRbcEaR5G1kDb31b3bsnJws2yYhZx9YlNjtYXI3+hSPmxAusKt7WX2JA5LIdkRqNi0Xty3sqZiDX6WtAB8PrTU/M39Fn6ziYuG1GhvO9m7D3j2qjJW4q14LKx1nHmGN/OAsg+BoAbcEHn7FJ6vEDdzN9ySPtumpjxJuPktBjGLxi3dkc3Z2pvLz2sofdvFS140U7tI6RuG3L8q3mrp8fRoaSfK6ldRl7dJ1EutcA+CRMxwmdKbMar9RbLh8Ruf2QtJ68t1OzHX9pofh9i3o14Pw5KQU4adJBJAvub/C6ldTtkd3mG/V1rG6mJsjUbVTj9GTZ1JVNB/GLG2cfDmonGqJpIdHM0jbXYEfMVay0ep27QSdvJU/udEX67OHePTaytuURWGRGMYS92ltY3VexuCPpVwx9LK3XFVxEbgWddYCTDr3kc07bADqPBUxhoeHPjFgG33G5NlMTKsxHhsppWyG+tj7jbqraswLDsRZ2Vfh1LVM52mia4fOFgDh1TCNDZS2zbANJACpl2PU+n1QVE3mZxt8Ui/yTNPmyT+H2TZW6TlXCbG/Kijv9CxM/Bnh1UbvyrBsLWZNKwAewOAUwxrOTTd9E7SNh+FYfHnbpyVzFjeb2RNdJSU7iL3ud/jdXi8+dspw1nzEfk1qs9Hnh5Uyl7IMQpRv3IKgaRf8Aw2uK17EvRfwmd8jsPzRUQMtZjZqZspHL8YOb9HVdJjzVmURazlyJ9jZzhUNburqLNlWQPWcAlZ0uJmHf4q8ZLR6s7dPjn/a4ZP6MeaI5JhSZgwiRl7MMnaxm3iQGmx38Vi6z0c8/wSaGQ0NY3SAOwq2tF/Hv6foXpaPH8PlaHTRysLrbFl+auGYphUgFqxrT57bq0Z7M56PHPzeWncAOJgLLYLTkA7kVsIuPC2v2fBY/EeCHEemEsz8vmQkk/gpWSm1+ga4nw+JXrwGjfYtnjN/74bqf1MO72oHmp99aVf2LHHO5eK63hvnXD4PWqrKWLwxsaXOcKZ9mn222Wuy0lVTSfh6cxljgLyNLdPhtflde9TSEbgkHpY2WGxvJOXMwC+N4JS1bgbiR7LP2H5QsfnVozT6wpbo/3bfm8RRh7ACGEWAc1zrnoB/PzKOhdG/VpcA+9zyPLzuvUuK+j1k2sjc2hlrKN7nar6hI0eQBtt71puLejdjbWE4bi9NVNYbsZIDGSfO+y1jLWXNbpstZ8OIBrw57HEAXOo2G1xsbez86pU7I5WGQveXOGl2rex3+oLpmJcG8+YUXSSZfdUhjSS+FweL79QtNrMBxOglFPU0M1MZHXDTGW+e1wrRaJYTW9I5jTDOaSwvaSwv37wBufp5KUQm3aXeS0Xsdw/fbYdL2WQfBKWOE7RdpOi45EKmIZGxnSQCB8q5udxf6FaI2r364W4cKdrXhuvQ7SL2FwRz+3S3mp9LJnO1xvbvv3N7jxsN1cwwEgP7QuA73e6nf6golrnvb+AjdsSXXsWojfKxBeW3a9pD3hveaSCR435dFUZTwXkMQa8tcO64chbkqxZKSYWuNyCR5+IH26qaKl7RrXNlbZ+7Qd3HYc/mQ3xtJE1upz3wAA3aLEnbzAUCJGFjzpFnAuIdY2uPLyt71cCOVp70IMYOxPUdVGalDnd6PSW9S0b280V9dypMFQXuHdDxdu34pv528jzVSOKcExTyRgixIBIPt32UI2gEvs0Pu5zTy5+N90H9cGzDoJFi7q1PvPuXIMpcHte0jwLd9+v28lK0yAXc9lnX1G+wt43spGlp1tcRqOm7iOYuLfOq4jijj1ylrRZoPdPPqfmKqlMC14DRM6R4IAIB2UzY3PHZsDpQ02Ibtt4/bwUuiBrHWgI7wNz86i9xJDYYr2HS5uB0TUeid/NP25Y1sZkJb+KxzL7WsCpmVcgbeKR7R1vzt7lbufMYzJHA5ndG42IPX3bqq3t37gs1DY+KiY5TE6hdNrpXte25JIIBFyeX9OyvKepfTNYSC9ti5x1+P97uR0+KxDqmQs7KMgM5Hujb7X+ZVBNJK86ixriQL6bb9R9KjS3vJ22OmxAzWiDWEuGo90arj27/Qrj1gFx7RkgLRcBlrkeH51rbaok6xI8c7hvPzV5FVxvtFO5523JO5+tTr5tYy7jTPxVr2hoElg07N1jUL+Xx+tZGDHsRAJ+6Ty2IatJeWkjwAvv7lrkFaxrQXOLARbcdRbcnr1VY1fdJJFhubHa6ntj1XjLaPEtmjzDV1DtX3RqQ1gG7al4I38Ad/gVXOL1FRNH2WYcSp3hmzYpmuGrw77XD5+W61IYgC5oay0ziSNha9xurptRq0B7b3bzO9zzUTFflC9ctvnLOibOMl3UPEGoisSAJaOCS/tNh9BVEV3Ftg00+daOQCw/C0jW28eTSFjoKqVjiWHQCADpsDZVmV1YZNJkILhZx8PYnu8cb1DT3tpiNzP5qgzdxvoybSYbUX8WtHXwJCsK3P3G+Jz+2pGODG76KJrms9/L51ljV1cTDLUTNaI+44OIu7rf6FCHNdFT3vVsmt3i2Npc4nry6qaxEcInf7zXTxh4s0zwKiKneCTtJRgA2+Ctp+Mub5ifXcu4JM7m4mleHO362fvyW502PYxiEjY8Ky3X1DXnZ0ncafAG/LmtgwzKOZK4uZXZYw6mLdgKki5sRYi7bH4pNqxxMoiuS32Z/RyyPizI2zqrJNNc73hmfFt7wVew8aMLa5jMQyPrjH5VUHH54x9K6zU8JpsWh7HEaahEjzZj2Qta5o6bh3LysuT1vDiZtVJTu0FjSWgatgQftsox46ZN9hmy58Wt8r39Njh1O1r5cs4lBM38aGOL5zqCvos+cK6hnfrHwudzM1E7UPe0EKxosiYZT0+irgPaGzQ4G4d9rKqMhZadftKDS7b8bnt7Enod+pXr8sekNgwys4V4idUebMKpu5b8O90Zv42cBus7h+BZQrnF2G5wwep327LEW3HuutIiyDlUOdG7CGEWIL3PdyPK1vNU5uGeV6qVl6V8LWtIsyS2o2Wc+zp9LN49pXjW6w6UchRy/Ir4ZLk3Iq2Ov7lPT8Oa6IuNI9oBId3ezO/jt7SuVycJsstBbBLViW537UWHh0UIuGBpWl2H5mxKnduSI3loHhyPtWc+zr6+02/wAUnfNHU5eGuNSg2p2nbfVC0k/D7bK0l4W4h2oldgFI89R6s4E/A/bzXOZsk5niINJnzGS0WBtVSeHLZykhy5xMpHEUnEHEQWE/KqpXW9tyq/sGSPU/xOJn7Muk1vDetmhEf3uxNaNNy1jmHYk25HbyVlLw57OAMOB9nY76HWJ8z3foWmR4jxypLep55ncLk99zTf4hZKkzt6QFF3G4xS1fTVMxjjzNuVlWeizwvHtLF8pXTuGrGs0+qyhpvcFreXTcuB96py8Po4rOggnbHpsWvF/xd9w7r9ipqfjBx1p5LVOX8NrWgHUBTWv77rJs45cRmAmr4X0U2lt3aHEG3w8AVX9nzR6LR12D1Y1mTQGAujqLG3eAd18gOX1K8ZkbD3tEjqqaNxv3TI5tz4m7dlkIvSHhbFfEOFlXqB0u7JoIPsuAeYVzB6Q+RZHO+6+SMRogBcl0Wrn5Aqs4s0eiY6rBOo7mCZk6KN72uaZGlouBUaeZF+RHS/l9CmkyC2adtRQ18kenVqYag2PhpGo/PdbTFxy4JVDrTxV0RHPVSvA5LIw8RuA1VZ4x2GIu3Aku0tPPqNlScd9cw2r1WOJ3W3j7mj/e3idHSmJs1UXMduSWvDh7RzKxmI12P4RIHOwypqmsJvZhF2nbUfG3t6LrNLi/BjEmj1TNdCb8rzNH0q5dhnDeraBTZtpWg3+TVt3+dYe5mJ5dUdbGuHGpscxU0xqmUk8IawFrZdrHyPTkqtLnuNzezkYWFptcW587jbcLs8eQ8v1jSaPH2yMcSdpdQ3681Rl4SUUp1QYpGTy3a03HwKe5rPGmn7bbccuZtzZGLWZI0O3B0kl1+VtgPj86mkzRShp1l93EadI2AN7ea6NNwjmNzFWUjr/lQt2tytsFj6vhBiDriOGje1zruFrcuQG+yz/Z4+TSOujbQmZgjkc5kspjJOxtcbdDsrhmNUckkbe2BeXEMNr9Rzuduu9+nsW1TcKcZY5xZQwG4Iu0m9z13urafhhi0lxNhJbtYaD/ADeSicENa9bX1YWnx+lD3skkkfGBdjSNyNI38wSDy/ojT43RzxSTtlMcrzsAwusegAPNZcZDxCKQudhkje6AABex6lXlJlmupCwto37CwDmXWdsEa4jltHXV+bQMezRj7zJS4Ll2tqInAB0xpy0WsdQFzvfxIFr9eYsqTHcYpIGdthdfH+ONUeoNI2IsNjv8LDwXbabL+OPPbMo2W02tbmb3/Oqz8KxZps/BS9pIJ7osBe5vdTEWrGopww/a4m0zN3HHZ1hiAtTzsfYm0kdr+A2CrMzthTnMDalkYfZujcOAtubEW2JHK+x9i6xLhTD3KrAe6N94wfhZWr8CwWZoFRl2NpdcG0O9vaq9ketJWjrY9JaZRYvFVMEcD4i5/O8mx5mw53I2v0HK5Wdw6lfW1ENPSRukkc7azdX51ksPyxh1POaqHDmyM/4qIxd1pJ5kdTfottwk1OHRiLDsNZTgjcMjAJ9u266KdBFtWmdfRS/tbtiYpXlr1ZkjNFYY6c4W0QMkEji6Vl3uHIkB3IeHjutpy3kWLDT6xXFrnk37NpuPYT5fYrLQVeLgfhae/LosjTzTyAGWHR713U6PFSe55ef2j1GSvZMxEfRWAAAAFgOSj7058ysbjeYKDA4NdQ7tJ37QwMPfkd4AeHnyXZWNzqHmTOuZX1RUQUkTp6mZkUbBdz3mwHvWrYlnLtwYsHu1hP689vyv8EHp5lYKrqcSxyp9ZxiVrYg4OhpW/IiAFwT+U7rfl4crqDmNaCARf2rrx4Yjmzntl39lI98s7zLI90j3G5cd/pUrSdwLOtyAIVcDTcOdqDvBQ0tZYm1xsABc+S33pkkdYWNtJI6BLXdqIAFhu7dTXB30tbfrbdTst8rWbAdOSqmEjdA8eYsdX5uanDhIdiRblZ3JLMF9wTb3KFiXfJFz4BNmgMADQ8mzT4D+hRu4AjU1vjzUzY4gO/brt1UXTWNmNAHK5NypQNhJbqtbzJ+xUQ5rBdm7vE72+dQLi75QO552vv7UIYCL3N9xtt7FWaxPlMWn0VHlx7veNjyspHsYfl373hsFI27iRcN67XS+mxMh5eKRSKxqCbTPMhlDLC4BFzsbeW6naX2BdYfTceSg2Q2LQR052JRoeSW2NyTueitpCUEA7MaT4kXKqNZ2p7oaSdrXuVKWAC+5PWx2KqwNeGt625hVt4THkc2MXaCTbYAW+KoXBd5WsW2V1Mwus5ztgPC59qouAJty23JVawm0qYa5wLvki99xzUjWbmxttc35earaH2dY7Ha4vzUtmNLdXeIb47c+SuqlYHOu0Odv4G11MR2d9XfJ6C30qF3OGm9hfYWURE8jUdrfFSJTqc0A93yHRSuZp2dv5g7qo7n3PcT9Sls9ztngEi+55obIy29m/K6knopC/tCdjfe9gFB92O72l3JrbGxujiXO+VtYbAKJjaYnUl2NcSHb352/OoB51Ehwt0FrHwUTGHfLLWAbkl1rK6oqRlURHBpkINg1pv8AErK0xXhrWO7nTVZKwsd3bm5VKTEYzv2gBHIE7/Bef8S43YtUkNpaWzAfx3WJ+C1ms4jZoqw8euCIOJN2DcXXyVPZWaftTp9Nf2v01fs7n8HpmozPQQEiariBAuG33+CwldxKy/RtaZcQjAt0cPC68zVWL4pWuLqqvnlJ/KebfBWhJPMlddPZFI+1Zx39ufuU/OXe8W434VTzObTP7WzbdwE7+R5LUsR42YhMXikpSA5thqday5gi6sfs/Bj9NuTJ7X6m/iYj7m3V3E7M1Ye5UCIA7W3NvDdYKozBjNTcTYjMQTewdZY5F1VxUp9mHFfqc2T7VpTvllk/XJHO67m6kRFdh5ERRBAt3QbG/tUiCrU9NLUyNjjbcuNv51JG1jiLu0n2Xus9RwzUkb45GxEN7o6tuenIG/tPwVMluyGmLH7y2p8Mvh/CrGK+BlVFMHxu5hrTf2fQuk0eCw5XwAvtE14bd7j08vcLKz4R19TihnwyqkextNtottyPS/hY7XWX4mVHqOEyR9mXagCGjYnxAv7l42bNlyZYxWl9N0uDBgxTnpHo5Bi+Kl1dPPKHgEnSA2978j8V3vINQ1mUqVrDe7AbjpsvN9W9760NDG6bi4LtOx5gnr8fcvQeSyafK9Kxttmi5HL3K/X0iuOrn9m5Zy5bz/fln4KtrpHB4uWbC3is5l+eGolfE5hB8xZapRTB8xcHusTd1x1tv9XwWxYG4NqWSsJA5WtdeXaNS9i3NZbhCyJsBbG6xB6qLaVjryzdArU1lNfSBZ539vRJah732a5wb4H6VpXUem3HO/uTy1lIwlhbe6spsQp2bNaLdT9vYrevjDHahc6jueisJw6QXa8houLgFTMyvWsM/G9lQ3VffzKpix5cvELH4fHNG2zxcNO4+Hksi5zbdPAKIncblFo7Z1CoXNDQ2+97Hbmbo7cFpvt4qkXA2uDcHmCFVg/CbAjxuVaJifKkxMeFiWjWCCSR0Velo4TJqJ3Hl1V7HhD5pLh21vBXFPhEsG7pHXB5q0VmfRHdGvKg4NDho235hSV8zG0j+08OuxWRNM1gGhu3zqwxTDqiqpy2MadQ22S0TVFZiZa3lqnEeKOqGk3fsPit1mmj3YeZ8Vg8Io2UM0cEp71+Z2W0+rRmx0nfnbkrUne9GWfijbC1EcRi1ABpO11qmIU1RU1kZiiLowedl0N1DA7Yt29yizC6Rlj2Y332HNV93bu3BXNFY1LScSibFQaJwT+Tfa2ykyziUOIwmmf3nsIaCDe4W2Yzg1PW0z43NPW1untXIi6vyrmmxdphc6wbyBus7UmJ1LeloyV48uqMg7BjQ1gO/JUKl1DJvKxlxzueqvMPqYcRpGSscHXbfkrGuw9rXFzuXSwUXrqu48KVtzqVdktNFCCNNr7WHJUZK+MnusJ36BU43gRBltx1tuqcvcu4G9hdZzM+i8REzyo4jikkMJLQQLE7LT6rNr4rva5++xv+KfMrN4vM2WB0ekuAbsb8uXitNxHCXupgZYnBjSXGx5+WyilYmfidVI1HDJUvELsQ8OaXtFxqF7dOR96rQ58Ej3fg3kN+U4j83NaOwsYQZZPwJaO0uCbEk9B4bm3kqbJ2w1AkGt7QLd5vkRbnvb2fz9HuK+IHQ/vxp+17OeNzG87kWBVWTMOGljnRTw6tOo2dawWnMpYa+lcGua5wt4cvJWxpY2Slg0h43F7nV4A/OojDVXbesOzJh0ziGzR7bgXtsrjEc44a2Ase467HYb7rQ6bDog0viHM6tJb9vDb2q8go3Wf+BO+x1De3jz+ZVnFWPU3uVw7MlZVSiKCncGvJaQ42A+2yjNBXl7pTK5jnHpyt4+SjBBFEWjTGNR3s3n7fdfqs9h4ZURmAhjbnn5qszEfZhbfHLCUj5hdsjze+3id1f0tSe2Ac07G+56+aPw+SnqgS0uB2va4VCV3Z1bQWEOBtbTsTt9atHKlrNzgBNEAN+6Duszgb43ROBA25m+5WHgJ+57C1ukAWO11lsAdeO5Pe5Xsq9BaZ6q8OfrI/yIZh4JYQ2xs32LRcDhcM51kgeHF7QSWnlv8AzLeXkvaQQdx0XJsTzQ7Lee+ycxoZMzzNrH3+K9nLzp5eON8Oi4hh9dLVB8cztI3tyC5Rm7Dy7NtNEZCx4GpxDt9N1uNfxCc5rfV4ZLPvYkaS63l8o+4Ll33cxDG87iprIWMiDdDLP1G9+fj5LLDeJtuHTl6bJWm7x5ZHN+DGCAVQlAaCAATcvJ/pWf4cQsdhrXGNzN3Xvvq81UzHI9lBJUB5u0F7iBuBY7gHa/L4+5VsguL8Mik7t3tu8gWub89uq8z2veZwzH1evhrEdPr6OJ8fqaKPHadzHNc94dyG53WmZYaZ8RjL526HXNifxieu3n9C370g7/dSiJAc0gtuRb3B3l7FzGiklGiaM94anEjcB9udvHkvc9l7t0VPufE9dqvUTP3fwejeF8FFT41+CHeIuSV35jA6mB25Ly5wKraupzBJ6wTu0HS5oHvsOXxXqKE2pgSReyXiIvMPQxW78cTDVMV1CoeBcKthbth135K2xl39cu5G/MKthJsOoF14W/jexr4WfjttY8z8y53xQa/taQh5FphyFyd+nmuhxHx8Oi5zxVDzHAY7h3bNDSNje678XNoY4ftsLmGOJ2FQzt2eHNcA7bfwv0K6rlEuODRE790H32XJMeZK7DmtLnmONzTa4uR5krrWUTqwiIloA0AWXXP24W6n/Sj73KeLUmnMdJcN0mN+/h5rN4LG44G1zJmOaYwC4+xa7xhaXY5SFrLuAfbqfbbksfHm+bCcOFKaeWR+gWDL2B8ydlW1e6kacFbRW07dPy+TDhrte4HL4rg3HiWSaHU9wJdN12su25RM8+EMkJJL26tuXs3XIuM+WMXr4dOH0E1Q8y2OhhJI9gUYI1esnU84bQ3Dhs5oyXhgIOrsgfHmVsuoOeGsBsLm1+qxGRMDxeHKmHU0mG1DXxQAFrmm4PsIWz0+WsYe7vUEjb7d42/OsL0tN51DopasUjc+ixvb5TtQ8VR+S4BrXXBvuLLPDJuLy2Ly1rRe/eHuVWLJFeTqlro2732uVaMN59Ee9pHq1/UDYE3Pkm7BYA7HYne62xmRYHO7SWvebncNarmPJmFsGmUzye19h8yv+z3UnPRpTbuJI0kjmD0UXBp7wve3Tmt/jy5hUYAbRMI8SSSrlmGUUIvHRQi22zArx00+sqT1EekObR0tRM4hkMjiedmqeXLWK1tmCik0g8nCwI966WIQ1tgwADwQRkgeSvHTRHmVZ6ifSHNGcOayq0vqIoGOhcXx6jctPuWTpuHEUbR2lYOX4rFu+m4+ZSlrQL3AHtWkYaQpOW0tZgyHhETgZXyyAG+lx2WQhytgcV2tw9jgfyxqWTfPTtBvK2/Ln9SpmuhFiNbgD0CdtKo7ryRUdLTttBTxsHLutCqloPK9lbPxE/iRX9p6qk7EKkklrGgW2Fkm9YOyV9oaBuEs0De3uWMdVVUh3cQPKwsqbi93ynFw8yqTkhbs+rLOkhZu+QA+1Un19OBcOJvtyWNazYi/vuohljcAWH0qO+U9kLx+IhvyIyem5VF2ITG4Ba1UHbWJNweVlC1xd1j4W6Ks2lMViE7qmoc/vzusB7rlS3c62txcdrgqLdNrkGxPIgXUxBtYOAuegUTtPCRrRc78t1Eu35gki1h4J3wLOAJvztzUNTnc+YuRbrsgjqb0Nrc9uX2sjDcAGxI5+SgLOALd7XHJRaw790DoLqUIEt1kgm452UOzB5geJ8U0gjveHVQI5tFwBzttYolEWDrXJ6DdSgkvs1h32BCi+1gb3vyv0Uhc/UWd2/jawQlNd3n0Auo6mucL2PlZSAEGzhudtgoAF12hxsOWw3UCdxAdpB8r3UoO7gGWt86l0vZ8gczzumqS9xGRc8gdypNIkEjTd2290u1vjvsD1soWAOoE6j+KSPqUHd+40ciOXNNbNp3N6auVr38FDW1pAebdAeV0IdqI1m2w8lKA7SRpZufFQQgSLXta3iOZUjmHQ4kl1hY2VQOax1iblw5/b3qAIaA24uDyH9KkUW3c/SW6Qdxp/OmjU2+sPcNh7feqjnRNcXF+w+nzVN1VSNeGmUXIIPXfzU62hVeC6+wvfoOak0BpDTpLutzYqDqym1Fr5BcDaw35+SrNc113Brm+G3NV3HonU+qi6FzrWYbgbeYUoi2Drkb8lNLW08LzHKS0W3cRYfE7FYxuaMMkfLEKsN7FwDnF7QPipmY8pilp8QyD4yCO7yvfyVJ0RLbMDTcEg257eKxwzKyardR0lDNUNF3GcOboI9pO5VB+aZjIKeLCaztHbN1hrGA+1xHkkTzwtbHaI5hljECGgk3Fja6joja0MadNt7WvZaliWMY6buqcaw/CWkbNsHuP/WJ0hYekx2J8wpsRzZVVzn3DYaEBpPva23zqeExitMbb9PJSUgMlTPHEL3c4uAt8VianMWX42tjZibZXN/IaX7/9UHdYKm9XkqxLJgUepgsJsSrdbgB/e7q9kzBSMYIzjmHRMaBYQiNtj5EvPL/BU/QnHMM7RVEFYwdgX6djZ8bo7+y43VKd9a6RzGUtOWtt8uXTyPO9vtda9UYhglVI0zZoik07lrsTLPmY0BWFTSZV0vlZilEXEk74pIb8t/klW8wp2N3jgcGixZsNxfkf6FSZTWc6NzbE3NvJaB908Dpg4jFuRIsJ6lxtcAHZoup25hwmR7HF9VITdpMRqXbeO5ak11wns+Ut8dTNY5sYLSbD7e5SiZtPKYhWFjiSAXSfPz+11p8lbgkpiklw/E6xrfxhSyWI/wCs8noFfMr8lt1tGW6hpG4LqFzg7z5FV0dmmyR45UA9zE2OdezWl4Ku24/ibbvcY3tdvuFrkOLwk2wnJ1Y6w2f6u2JvxO/zKylqM4aS6PL0jGAXIkrI2+62nzVtzrhHZEt1ZmKeW7pKVgb0LCR0VxBmKnkF5qORoA/FIdcrSMPZnqItLcIoGxPsXF9WXOPtNt9rfFX4GbWi0uE4cR1Jq3C3/uCtF5iFJxxtuUWO4PI0l0ro+lnMO3wUs4y1i7SKt1HNcWHbNF7eG+6wMMUgha+ogDCBuAbt8wFUkjiGhwibpcB06W/nUxknW2c44WOL8FeH2Oh724a2ne78amkLQD7OS0rG/Rla4OfgWO8+UdTHz/6zeXwW/wDqrNIDGmxPiqkTqpluyxKUHo1shsB5i60rmjTHJ0tbejz5jPA3iJg8pezBxWwMFtdM8PuPYbE/BatW5cxrCpXsxDDKqmfpse2iLdvevXEGI4u11jXF4Fu7Zp/Mq78bquVXSU0rDsQWfSb2WsZ4nhzW9n+sS8YMpJdTgZNLgCLAfJB2+Knp6OqYwAvcG2vrc3m25tv7160rstZHxhr3YrkrDt99UI0OPmS0A+HNa7X8GuGWJCQU0WKYaDazY5dbW+43J9l1auWk87Y26HJHh5pdHpBbLITvdoAURZjbSO1adm2uOoXdav0ecJc4z4PnOJrrd1tVSaAPO4P5lrtX6O+c2azhlbhuIAnfsqgN/wA4BWi1Z9WFumy1nw5m2aB7GtfGG22sBy3tv83zqnobJMW9m1tvDa262+t4VZ/wUObPlqteIxcyRx9qD727fBYSpw3EqDu1OF1UUjiRpezT7ztcKefRSaTWfiYs0ssTyGaJLx3u08hf+j4qoYy55A5WGlpBsen29qmLogwMdEWvbqAu6/O4/nUHOa2z42kAWtYXsD1O6iZ3PCsRqNqkVMXNDnmMBrNTd+f811PC8wM1tBa8BxA8rcveo9tG4F8kEchdcXF9h57BQpmMqCbQPLR3QDvtttfn1T6LfWFaF8Ekdg4SDQLMJ0kHb7e5SRxxTBtmBgdf8bp436qdlNIAWCnbv+ttG5J2Jv4D6vcqjoZKd7Y+xN9JcQ3cIc63K3jpmEkOcNu6Ry9m3MqpHQODbsaH62g8/G6rSMmDQ86jcEm459OnPoqDI6iQhkrNyCQB3d/YAB/MkJ1EceqJZJs1kL4wxpvsOXmoQxxkhzJLEEtc0eZtsPerlgqHW1uPf2s48iphDrcy0gLmHU53PoeVuSTHqmPlCVkV+6XE7AjwsrqOMM0t7RoaNgbXv5KRzI2A+s1IjZq0942cSTf2nl9Hir+hwTFsUkMOD4VXVh06mFsZa028zy9ouo7tL1pueIW8hDX3Lt2929rd6323VdumnBfO5kcUZudbrDr16cz9gtzwjgznGvLZsSmpMLjNi7vCV7RzNtiCfIhvtW74JwWyhhxZJiTZ8VqWA2fM4hrSfyQDcfGypbLWHRj6e8zzDjVLJPWlsWF0VTVSPdYaGd0+w9fcthwfhrxBxsNknjiwunda5JIfa5B5jbbpZd4osKw3DB2VBQwQMH4kUYF/h1V1oIH5VuQP51lOafR016eP90uUYXwGwlhjmzBi1RiUsZvbUQ036fRut1wjIOVcGYBR4LA1zTcPeLn4rYC5ty0DYDVYAkqUzkatMRs1wG7ufwv86zm8z5bVxVr4gjpKeNrmRRMDSN2tGlVDGwBoEbSANri6kklLjodJo7wsQAD+e6lc5s+traV0zXfKBN23HtNh8yQtpc079U7YnubquNr+a4rVud61UPAaNExI8+94LtUAk7SMOcGEEWa0i9vBcnxF0PrNSGOLQ9zzyu62+xvfe/mvQ6DnucPWcdrF6JZrOD7AXO9ref0qs2FjW93d722IPj0VcNa4aKiQMNhq1OAvt9HsHQqs2ma9weYRJpaC0A2B+dehuPEOLlj3MMru7CGm1iTtYX5k8lXiooSGunZpLjy32tfl4ew+Cvm0TXRgdixrWgt06iS7nzPM2QUh+W6RzA43buTzte2/s8t1WUwszS0j5NDGyNHLvO5/BVHUz6hw0Oe1jXNFr9Otj7/nV7HBIN+YAsBv8CPrVZtO4OBdpbYAXvsBz+lO1O/RZmm02LWlrbXaAzcnl9SgKWNg7Rsm52dcWN7rJ09E/SRE8NZzs1wFuf1+ClNGSBGe4CLaw2+/jyWfb8W1vRizTyRAucGgNddwPs29nJT08LW6Yix7r33I3vtYe4LJso5mWadwRbc73tz5KY0Rlj0uAcQbDmDt83l1Ht6zHEDDNogHPs14ABv0JUTTNiPyHd4FtgfaVmjSuabEEaTY6XX28bfb2Iyj0Pd+DAc1xN7bW9qmNyaY2Clga1xLnxi1gLat/f8AbZUHYbBUEPlgY8nvd9g8bLOMpA1o7SKwfzbYE+XK26nfhxla1oAa4nVc7X/nSajXDgVDNZlRh9M8NBGjs2gW69FavyjgE7tMuDUr22sXGL4+3kttjooonFge4vuDY90EX5dbi6qNpjPpdp0mwu3SAL+HMEpMRPlHEtJZw6yW/UJ8DhDrEWAAKx7uEeUJXnRhsg0u20yuG3guiigcGtdYNvsSWgn3KqaSNveLRrFyNQvcqvZzynUeHNjwrwgl0lJXYlTDbZlU5rR5c/cpY+GstM5r6bN2ORuGzS2oNvaV0hlB2TXgyG5NtQt3h5j2KYYfGT2jnOd3bAabA+1V91X1gaCctcQowW0XEvGI2tNgC/Ud1fUjuMOGxyNj4jCUh+r8PTh5AtyW8Rsc2N0TH2ZyI0XI67X38VTFBGbuf2Z1bWHQ2+bqq/s+OfNWnfbzFp/NgqbOnGigprPqsFrnE7Pkjczb3LIUXFDipC9orstYLVt1WcKeoex3n8oLI+qwtZpDGmxv3jv7t1E0bzYg7DyVf2XHPGk++yR/uVqTjDjgOnFOH9UxovqMFXG/5jpWaouLOBVDtNZg2K0RGx7Sna+38BziteFHYkagQCbG3L2eSi2mZ+uW1EctNru81Weip6TK0dTePLfYM65Zm+RWvb178D2/SFdx5my3I4NbjlFcgGxmaD8CueijPyraQd97Df4KLaaNouGuuBYjTta/XzUfsUfNeOp+cOnRVdBUAGCshkB6teCqwZC7a7T8Fyt9G12kOAIJ5lvwUBSdixvZHQRuS3Y9fn94Ufsdo9U/tMT6OriCMfiNv7Apwxo2DQFysy4mLhuJVjdrbVLx8ACqkdbjDD+DxasbYbEzud9JT9lvHjR+0V+rqKiuWVFbmKZo7HN+JQnwjZCR/wC5MJUtNVZqgfofnLEqhnVskVPv5XEYPwUfs+RHv6/VuWZMzvoQ6gwdrZq52xcd2QebvE+S1JrZhOamqJqKmQWfM7c8treA25BVGBrBpD7X3+Vck+O+/vUw1NuO8Ra32HVdNMcUhja838qYnlcDZodbr02uomZzjtHbxCraX8yWk823HTqpmMBBL9FxfYD7BabUWz3ykABxtYnYKBuRqfGb22ueVvL7cldWAF2RtDr83OCpsi1jU1lmjcX5e4qNp0p6mt8+u/RRYx8m7dRvcXteymeQ2wdZxPUj7FQ1BxHgHctxz26BNbW3rwn7ke5BN+Qty8D+ZQZM4/Je3TewH86gWtB0nu2HyRzR5JIDATpO5vdIiIRNpnyiCQdOw23vt1UWvZpsWX5X2P26qF3PuSb7deSmMZ7zS4EeQO3vClUjc5+wLnWNvk8gppG9m0kgyWv8k8vaq9LDHELtcAeoJ3H51cOa14s5rSQAearM8piGO5Ns022vtz5oGl1g0W9u91VczQLG2q/4wHL2BUuze4hpA35bFXhHhNY7gs2sd3D5wE1SAWcbnptyUzoyLBtrnow8h71GxkPUcxsb3UbQnZG4NFja55A3VVr3NuWnYD4+KlZpIAA28XdB71Fz2tFnEE23uCABdZ23LSsxCkTJK6+m/wBCpu7PVYWcT4cgfzqZzw+zXE2Ata3L2KUgFmoMcLfiucfq+tWiNK72B0jgQbj37fMoBp0hz7exCY2uDmsLCOdgL7+CpuYJH7GRpIBJ36dLKUKpLj8h9j0IF1Cz3GwOqxva/VQY2IMLi5rn9Q3b+dUiXPqDJvpItpDj9HJBU0gC4N+tgpHudqDgLgDfopty2+wF/FQc/Q0sbYjldwGykSFwJBsB5EKvFSyybQU7naj3diLq31Ok59Ra+o+I6rP0VbUU8DGRus1oGx3ssc2X3UNsWP3ksNgvDjEDmaqzBi2Il1LUQMiZSAbNt1W/0WHUWHR9nSUzIx/etAWFZjdVffSQPJVG4/IPlxbeRXH76Jnbq91MRqHzfREVnAIiICIiAiIgIiICIiCeJuuVjCbanALZakPZIJHlrWRgMDSflb8xda5TPdFPHI02c1wI2vutgraYh/rDmgvJ0ste1z5LnzeY26+n8TMOgcFo3xV1TVFzTGQA0jba1gT5q54rYmxgYxxOwNxcd7+e9lc8LmUWH4S+Z722P4xHM+XRavxTq6eXE3Qxt1R7aiLWHx58gvMrHvOq2920+46Hz/cudSGSWVjGSDQ4jSPaeq9F5fMlLlmiiDrHs/ntzXnSGLXVRMOlrXPFjquLeC9HYfEW4LRRxXADBz8Lea6PaMRqsOP2LubXn7lbDZSKkd4HU29/Pr9C27AYy51z7dK0+mu2sEY5je+19/pC3fA2hkerTz3Xk3jl7lvsstpaJLaR4+5VLu7QAWOnYlSCMveLkDqDfkpZpGteOyu4cxY8wkOfyjUlrtTC3bbqrOdhjYdNg0899gpzM1gc4877gHmrVr/WJOwa8d42u7kqTxw1pHqyNE9gpg57tyDuSoCpDpA1h1C9vEXCvIMumZjQ+dwb1F1laHCMPoSXDS6/NXrS2uWVr1ieGHjoqiTvNZpFrkkdVfQYLO1zXaib726LKzVdLAyzGtvzWHqMyua8xtsN7DfkfBWnsr5nakTe3iNM0wso2gucAbeCR10M7rCxAPsWp1FZPUSAzSFoHS/RVqHELTDvENI29qmM87j5E4NRv1bQ+qhY3U4dFSixSllcWAtFuaxs0oliPO1r7LXKmQwTFzZHNv4dVN88xPCKYYszWKi2M0cg5ajyHJbNGWkAnla5XPY8a7Spp4JnN7RrhueZW7GpMbAQeYUYbc2kz0mIrC6kka07HY7+xUjVNNjqKx09S57L7+SsZK1+iw39im2X5K1xbZWqxRsTSQ8XWn5ipMNx+B0lh2kfeF+hCrVcsksT9Tj8q3itWxGpnp9RZJa91ja82l1YsUV5Z3IWKyNndhNRKC6M7b9F0M08UsYD7fWvOOA5impszmbtNIElnG/ME2C75R4w2SjjlJ2LQbrf7HFmOWvdPdVWfg8LhpZYXCs6jAXb6X8hzurp2IOLu429uoVN9bLqDS61/LkqTFJUibw1fFcLlpmHSATa243Kx7acVVK6I2a61rAWWbxmeV8rC5w0uO4v0WNkayFxc0kBw1WWExG+HZS065cyzBQ1EdSWt1yMBcNPOwurGWCSCO8rnatwCDyF9/nW5Yg+J9QS5l7G4IPUW+tUq2gFTT2DGgb2FtrD7BdNMmoiJaTy1TCMRMTyQ835E9dN+azssAk/DMDSHWDC76visQzBJYZnENu0m+262SOkkfh3ZgPLrDnsrXmN7hSv1SYXoiHZOewDSParmUxtcHRNJHM26rH09BWMl7R4A32a7qBtzV/Tud2/ZONy63IcllbytE6Y98zxVl8jntNtXK4Phss3RdoWAh/TZw67fnVhitIGSF9gepAN9uhU8VfFTQ6A4O/FI5m4UTG4jRv0bJRPElOGyyE6Re3gsBiXaDEmFgFjbc7lXmEVwn2jcLW71t7Ks+GGWra4t3iN/Oyj7G5lTW5Z+ja52HBt7AjYX6LMZdJ0Eci211jmNYyj0bcuR52V9gDmMa9pAABvudlzey793U2mVeujWCI+rYHvBv3gdlxLO0LJs5QF7AxoBG535gX+r3rs7JWSBwuHE/BcjzhGZs4QuhBa4NcHOPIbjl4le9lnUbed0cROWNrPF2wjTG57hJEAWAAEA3sDv5rTqB88mZYGPY24Op5Isbg35dDst5xTB6yeRo7RzY3AEgC5v0N/zLUoaOaPNMbnP3uC5xPeda/0rl6S0a09rr5/y9fc3jMMjo8Ne9oiLg3ul9rA9CpsgujipGw9zYltmi3x81Z5ucRg8rGhp1AEd0mw5qXhuy9K9zn31SO035g9Vye06ROG0/WDHOsH4S5r6QUva4jSMFja7T4N3+3xXMMJppcQqm027LAXI23B5fOuo8eoHVWI00cUEj3EuN42338LeNlrWUcgZ1qalk1LlqvLowBd0ZaCSfP7br2vZc9vRU+58T1lZv1Exrfj+DoXBjBp8NzFrlFmuaOvPwuvTDf1jY27oXIMgZAzhRYiyuxXD+xja2waXi97rsjKOfsgwkN2t7EtEzeZehjitKRWGm4xp9Zdc/BTYUCeo6WK2Z2VqSeUy1ErnE9Ar2kwbDqRumKAe/dcEdFe07nh2z1dIjUMbTMcQDpO/gOq1fOmVsXzEWRYfE64eHajsBY3XRmxRs2YwADwCmNui7MfTxSYnbCOptW3dWHM5uGNdiVKyCtnhiANybXst0wjAxhVGylbOXaQBeyy1ttktbYreaxM7UtmveNTLXcQyNl7FaltXiNH28jNgXHbfyU8OScr07g6PBKS4FgTGDZZ4jz3Uj5YY93yNbbxKahlz6KENHTUrezgpomN6ANAU3YxA6hG0O8Q0KR+JUwNmkv9gVA4tqNo4D7SVXurCYraV8GWIso28gsRJiVV3rljLC91javMEVMxxq8TZGOV7gKPewtGK0toGnxCgZIWjvPYLea5/U51wlji1tXLKWOsdLHH6AraTOEdz2OFV89+REex+JT3sz4hf9mmOZdFNbSN/wCOZt5qQ4lR2v2oO/Rc8+7+YJnaKLLr2DnrleBt4WVaIZynAc+ShpdwTpYXG3XmUi9p88E4YhvLsWp+TWONvJUnYwxxs2Lc9CVqYwfFKhrnVmPz69wOya1gt7AqByVSzEOqMSrHk337Wx39iick/NMYqerbHY0HEsbNTsNt9TxssVNnGhjeY3YpACL/ACVYtyXgzmtZIySQg3a5zySriLK+CxN0ephzb3AJJ3U98fNHZSFqc8UBfb1yR1iAbMNufQq0OdDIXx0uGzykX0l3Jxt4+CzzMGwuJu1BCPC7QVdxU0EbQYoWtDdhZo5KO+vyTEVj0a9S4pmataJIcJpqdl93TSGx91lcx0+JVDganFGNdz0wR2APvKzPYscbFSupI76m8yLX6qb5O+uohFY7Z2pU8JijDDK6Tb5TrKq1tha97+SkNM8kaZDZSmOZoPfBsbhZJ1tV0EG5vuE0C1htbluqIlkAvI4AAo2siLdbj7bJuEa0nc23N5N1ANNxufCygKymJ09o255Kq17Hi4N9lHCY2pNDrOuDa/K6i0b2NrKoWgkE9RtZQDbix3ttyUoSXA/BtFwB0US24HO9lMGgcgbWUbC1vBBJYk2HhYnxUNTWi5Fjyt/Mpixw3ab+AUHagCRa/K6CAbpBu2w6C6aS25JvfmVIaiPSXh17E8vxkE3aNu0WIO4cE2aT6SbAXuSChG2kjlz3UkhlsDFpvfqbWCgJHm5fHsEE2kiwaNue52KkcLjU6+5tYdFby0kdT3TNURk73a4iyx9Tl+eZ+qDHapjXWJBdfl/So3LSKVnzOmYfJDG0NdYEcru3KpSVlM3btgfZ5rVxljMUdjHjBmGkga+d73v+ZWEOD5pw2o9Zr5HVFONnMDw0cuarNph016Wlo3F4blJiVJHdrj3RydtbZW7cboTZnaxvd/hi/wBrrTaySSWQvY91nh34NrWvsbW33VagoWNcZKqKRxYbC1MLuFtzf2qvdZeOkp27mW2txaPSLQk+x19k+6AdJ2oe4NBsWhl1o+NOjdG+TDopI5WtuR3gTv1HLxWLwzEcyVUzYIDOHF7iRuG2vy3CmZtPMLV6OsxvenUxXUTmXLyG87kc1UbLAzUWSh3UXK1ShgxVsQdVV0ZcS4uY2MGwPT5lkWx1DIiG21HleM7/ADpF51tzXw1rOolnBHCSHujsbWOygTTF5Ac4kWHJYqndWRuaO1cTsHN0He+/ir6acwjfQ0gfjO3Pmrd0QxtTnUK72gAWPI72O6oVUhZG9wijJaNtQ68law1M0zrhhJB5XsPaj6jEGhw9TbIAL2Eu+3uXnZ/alMVu3W5++HTTo7W9VWhkgqonyugZCWuAI6cr3CuA2kkfcHfmTusLPmKnoAW4jRVFO1oOp7mamnl1F/FXdLjWFVVP21LWwOZsXHXa31Lkye1s8R3Vx8fPz/BrHRV9ZVqjC6Cpm7aZ8pPRokLQOnSyoMy3gTGuYKTtA43u97nHmfPzUTj2DtcWPxSlvYm3ai4V3TVtNWDVBMx+k7uaQQsL+1+oiNzjiPwlrHTdvHdKxlwPCJNQ9UlZ46ZXNv8AAqwqck5YrHk1FNMT0JlcVsLiAPwltuSkGnRr1BoB5lTi67r8s91K8fd/NSceKsc2amOFmWG3c105byIJB+3JWM3CPA33c2vqACe6Ntlu3bwOeYxKDa2rrbzWt5hx/FmTtpcCpHvG7XzFm1/f0XpU6nr7Rq1Yj8UY8NMltVtLEScIsLfG1kOIzB17HuA35C6kdwcoi0tdicoB2Pc3O/5lsmD4jjPqkcmKRRxznYkeHmq8uLyOtGayNhAAsbXO3Rd+LJliusk7lzZImLao1yk4Q4RBK2Q4nO57DfdjTf3HZZ6nyLQU142V0tiQXDsowCf4KmFXNo2qXc7m38yjFVVVX3IjPI1p5taRv71ecs2lnFbRwrfethwDWtme48w7s4+X8FXDMv00LyYquZu3IaR/4VUo4JaYF7Ip5ZCLAvds0eH0qt2Ve+Quc1gY4btvY/FViyJhb/crsTrfW1jgSNtbbbe77WVaOaGYgCazgL256vNQdBO49m5+to5jc7e1RipxTWMAY0kWPIckiZOET+ENtT7HffkFbPM75NQZA1o7rSTfkeZ+CmkgrJ9QZUQx26Hc+aotw6dkw1YlGABdwDABdO6Y5TFY15Svq39XsIG/dBKnZVfgyXtuRuL7XCp1EMTe6a+R126tLWar39ihDhkb7SGWXba2kBInaZrWI5SvqXvk0mwjFr23JKqGspg4DQ4Dx0lROEgObqqZWg7A3HNU34XUt1AytcHN2u66d1oIrjlXAiqPktc7wtzSCjiiJlNOGm1i9wt1VNlFiTQAyeJgAt3W7qUYNNLLoq8XkcfxWCwtdWi0q9lfmneykax3aVukXJsH28CrYz4c0XdUOk1eBKrx5WoY5Q5xLnc7ndVn0mF0AMk7442231kAJu3onWP5zK1fVUoJa2nc7oPap+3newRx0TrgbAlWVVnbKWHPLG1ccr+emNura3jy6LHS59rKtzhhOCSuP5TzbTv4eCWv2Ru0rVwWycUo2OP1h7tJpAzz8lUY1zjpMRb3rgk8rLS6vGc51YBa6GmH942/0q3p2Y8ZXSzYk+Zw5sJIafCwHmsf2zDXiZ26I9m5rczw6M2OZrbMqHsNtiH2+NlWdH2zBHVzxytFu7K1rx891odRVY29nZxVBjGzTpbcqvhDKgy66ueaax3u4/Qoj2hSPson2Vl1uWexHJ+SsTuzEMv4bI437zIRGd/Ntlr9dwSyFWF3q0E1K5x3cJdVh4AG30rZ3VdPDFrbSSEtF7EXWsYxj+LySmOjpnQ9248SBzU/t196ZR7J7o3FWHq/R9ond7D8Xc0AdwlouFiqvgZilOS6GqilPPcC5tyW64bU4vM2N0uKBhIA0XF7qvWYtV0Rb/XEkx0nly5LT/EedRyzn2PEcTDmMvB/NMVpY4wXAAEdNgsdXcOMyQyapaJ1mAm4/G9q7FSZ5rmgQsoZHEOIc5/griqzVWOpnulpIxZt7mx+C6q9ZExy5Z9lTE+HAzk/F2AunpJWdld+pwO5ty+3graekZA/tfV55ZdYBEcVy7bfc+R+Zd1wrOmBVUT3YuyEODrAFvP3K+jzTlW47GjZfmPwW30eav8AtMeZhjPs+fs1cXwvh9mfGIo56LAnwxuf3XVQsSLc/LdbfQcDaioc2bHMbEAH/E0rALW8SOfXqulYbmjDcRnELX6d9rjmso6XDy4ObVNdv4pGab8wT0dcc6vHLU8G4ZZLwXTNDhDZ5WnW19QdZaf6fG62eGOGmj7OlhZCwHZrGgAe4bKq19LM4RslYTyAvuq76ORou0DoqTMzzK8RFeIhbuJuTe/QdSpC+Jotrv0IB5KeSmmaCHaSBYDV4KXsCb2Ljv8AiiyhKk95HIBrS/fVtZQMj3czfY3DRsD5eKndTuFwyH2X3UXCRo1SSbdQBdRraYlQLXgiMNDWlv4x2FuWw5IyOSRrmzSOJdtZmzfiVctbYgtjJtyc7ZC8E6XvA8m7kIblFsTImd1gZtYkm5Ci06iS4vebmxt8FK1hvcM2599yB2qzXS6v71g81OkQrRl3aMaCG94Xublcje3XWy9nCIwZSzW0buF+V/NdZDhC4yCJrdIOxN3Hbkudh8JqJLnsyXX3b536fT4r0eh424er50wzMHo2VBrZYrzPA1OeS/VbkbEkD3Dqsoxkjm6jruADvyH1qvHCA4yMeC093VcA+VlWlpnNiawu1G/ydXIexd243px6mFCmgjeQ172RizrF50i9/p6+5VSyCIFl2y6m6rt5eW6RscQXSkloOlrSOW6rQCN5Bc5u9trbnbop1O9+h3RrSQtha7Zj2ucLAB17KdkLAe1nJY21t9+nL5lEiSMBzGd8kG5afpVVnfPYyR2Lxc2N7i19vmUilGyIAv0j5Vw6+3LYj5lKxhLj3e68W2dfe/MK4ZEGExy927rlo2tcKtC0yXYzs99gdr+6yrMbTvSnBFoDXE6HnZoIvZvXfpyUdJAIYBYHmR1Krtgc0NLtAabDbc7lTiRpLRo8OZFr9fp+ZRpO1AQksDtRsAb25AKbRFGSHOva2zRfa1+f2sqpY+42c1rgRb+ZQ9WBcCTcHYuPgR0+ZSSgyUucY+yDBuWuvcnlYqBa7UHOBsOTjvdTyNHdMTR5kfb5kDJJJCbt0G9yXKBBhY0hxLHvLh1t12+ZQc3tNOkE6ejT4eKq6YgQ8A28T9vNRFxawdqvZ3d59L2TaYhQIc9/fYQ0/i6t/mVS7mxOa1l3WNr7gHx9irGnJO8rdI3I6qVrXWuLAb3J5n7boKUji8HvEkknYexQ0t1XeGFwFxY2sriKN7z2jASbXdvsonTye4PvewI+lBTaLamxktFhfSVEQloLdYA2+UL2PgqzS4jToY3p52UC1299gOZ8fMKEqXZsvqI1HwIKiDqaWht7C4F7bqqBEHnvEkhA8OIa7SBbYAWupBsI3dISLX2Bv1UA0MsGAt2tci5VS4c5sZLW72KlcG2tpDtJI1E89lKELFzu84k2uSd1G2obkXB5AqcsNrG97XFjcAKbQ1hF3nfp7UQk1ON9Bs3xCNB3fsQCNj47KcCNrbdnsDzCkcxjnEMj+Dtr+1Ts0i0sbubl3mLfQoHW4ctr35ICG2a69+veupmyTOvqcSPC3JRtOkS0BjbWDh8RdQa4cw65O5vvcqJbZjtVr9dtx1UCdRswMNzsSbfYKNraRDBuXP8Aj4Kc9mxwLn++6pPL3EatRuDa26m0RgkveXAWuPK6rtOuFUuLrtjdax3tcKMYdqJ3G/I81J2gBIaQPmP25KYlzWagRYjn4pGydKglYAA1m+4BLeX23Utg5xDmDe1reHgobOs7Z3LrsfFAQ5haC479AmkbTPYwBtjy891M64G0W/XqVTsfxnkeA07lRdZpGgC1/wAZEHkYwOfMcionsR+K0i3hyUfwj3B2oOB81AtczUWl19uW/wDMpBjwWlgG7TYA7Ks3WwaZCQDyPMqncG7S0gHra9/ephbVqGx1W33UCYEHS3caetlAsa4BzTdxsHXFuqG34pBI6qAkItd1+exIsgnZ2ZaZH2NzyBtZL2b8kgX5XUlngFz7AX21DmnatBuxt+hNuSCYA2NpNNhe+nkodqyO4BMgBO7hbbxUjprkEN3O3PZSucyMEuZ0uQDc/b61EzEeUxWZ8Il8riQe6pGunDnMe4aRcg8rqBm7U37zGnnZT6QG7BpFup5+9ItE+DtmPKUPc0FrNRve5J2/pVNgncNZa4Encar2Ve0QuYxfVyt4KHfc0NBIvvzVkK2iN12tc6/MgGwUugjVqcez1bDxVIGWwLRcbbnYKOt8jC1wL9JsHeP22Wfbb0laJhSlbOSBEQ1t7gWuSpGOmBOtrbA2udxyVZwcDva4IAKm0kG7iOWxJV1VmWPkJLSOV7jxUNT2A3cSPHqrnvF1g11vAfbyUjmyOdZkbgbbi1uXVSlTc55to1Rm9wRa5+KzrWiwvtbmsSwaHsMjQbkd2/IXWVBuADuD8y4er8xDr6WPMoixJNyN+SlJ2O1z59UBbf2dFI/5RvaxNhcridj5/up52GzonfDl0VOx8CuvUnCvF3C4mBaXF9nG+kG+y2Ki4b09NGx1TRwzeN2WNr+SrbrsVfHLHH7Mz3+1w8/IvS/6XmTJg6KbA2MDxYuDftb+dWNVwHylXtL6OokpRe1g4/nuq19oYp88LX9l5qxxMS87Iu04l6OdYwOkw3GGvbYloc2/xsub5qyRjeUJmx4pE3S7k9vJdOPPjycVlx5emy4Y3aOGvIiLZgIiiWkAOINjyKCCKNja9tgmlwtsd+XmgDYgrbGlstLDM2zQ2zgPlXPK1xdaktspGSVODxgsbfTy089+q58/iJdfSfamPo7TgOEUhyg2eJml5iN9Jtc+3ruuMZqkZ6zNI6RxLH2FpCPxtvMmwNumxXb8uytOSozIwNDWd4X5D3Lh+Y3SPnmja9jGvmLbHe5JPI+S8vopmctt/N7vtLX7PVhaAST4lTFzpNDpAQSOZ9xC9EsY4YNTSQODHMY3Vfc+7qvPuGxR0uMwROBkdqGkgAWPn7l6Lw2MS0ETWsuNA209Vr7QnmssPY8RFbsbSzVDaiPtGjvGznHn8dl1XCY4I6KMlo3b4bj27rntPA41DGljud7m62l1QWwNj7YtFhfzXm3tzt61690aZGvxOPdjXNAabDe1/rWJdidn3BA2sSXbrHVlRd/MhrvErG1dV2TtcZcWt2I8vFV3Mr1x1jyydZiUva6gW6LbjVY28VZUmLTT4nHGxzjZ1+XPc+PsWjZjzppe+npPlA22dce9XXDyrnxTEvWqjZwuS24I9llpGCYr32R76k27Ku9U8ss0UeqZ243OqwF/pVaOnMYLu2Lr8iSsbSO7RzdBI1bkgq6qqt1Gwtk3BCymfmwivPCxxeudE3sodnHmeg8z5LFRyguLmXF+Z8TfxU8muqnL7XaSL+TfsVXhogxgb+UN97kKsRw13EJYpGDZ9j15WHwUr5AyQCNzh1HS26jJG1mnuC/gdlFtPrAc0abnY35DqrRHrKszHhkqSrD7xG5HmL/bksHjtUGBzhdukki1tlkKeAsfqLtz3TvzHn8y1/NVTIAQ0uKTHdOjHERO2r4diFVUZopp3PIDDcjc38j4LsdTWNYyJr9iQDYnkuTYNSer1MEwFi6UG997bLfsz1RpqeCUczsb9Tstb+eEZI3MMqJw/u3sLXuAqD9Dja3LzWqQY1OWjmG9fP3q/p8SqZC3SLNHLr15LKYIprlkamPumx3IFvNYfFcLM9O8gHWR4brLgGWMOc6xueit6h7hC4blZzPLWvEOQT4NVR4iSISe/wAwPgfiuq5IxTtqAYdUOu6Jthfa4ubdVhBQy1U7xDCL307j7eKqRUNZhFRHViMNY79cI+Fl05L92oU1Fobo2u7OQxhxNjY23U89U8kCzfZ5q2aI5IGVcJ1B43VGWR+tt7g89uay5ZxETKGIskIZIGnYXNxdY6aNzmlj3G9vNbHBSioiBJ57e1WFbhzWPtazSb38VGvVato3po2I0EonLxqfvZthff2+CvcHpHyNDZA523ynDr13WVrad8JcS27SeqxTsUMTi6Fptfa4+3mp7pmNNt7ZCowJ19ccY3N7noryHBz2DWtaL6t7g7rAx5yl1NikjIB29huszTZhBaHAgahcHyCiYtXyruZTy4W7ZzxYjblf2/nWKqsImgcZmm7b7kghZ049SuaG8rq0q8eg7MNDbg/lbpG0RM+Fm/DpaqnsXNu7bYcx0VgcvhxdFM35RN9uR+1llIamQky0s506Qfk8rc/pUkuKHtXMkYdjYeOyvEz6HK3wnB/Uqm51hjhsL2v5W5BZhlC71hxsNV9wOh8duavcEpMLxYBtRinq8w2aHHmFt2HZMoKdlxWyzB29yRutJ6fLmp8DCepx4rfG1k37N19FrWJ8D7lXwst7NxsSTysNityZl7DGixiLvaVcxYZQQbRUrBbyU9D7My9PlnJkmGHVdfjy07Kw1uha9oJLA7exNzy6LVcQyziuI5gFXT0JdDGN3adN9/PrsuqNjjZ8iNo9gVConmi5QagvUyY4tXUuHFmmlt1c9rcm5irJGCnjjjaDuXuH0Kxp+ClTNin3TxDGm6730xx/Wt+nr6i7tLQ0hWz66vYWlk3yrLCLYsHEQ3tfLl8ys5eG+FVcUcNZUzPbHY2b3blXWD8P8sYHF2VDRONiSC+Qk3UzcYxGG2prXjqCruDMsDrNqIXR32v0Uxm6fJxb9S09TFe2J3H0VW4JhUbxJ9y6fX0cWAn4lXjIwwWbE1tvBTQVdJUDVFK0+9VtDei6qxGvhcczrypjb3qIN+amLU63KtpG0Ot7pYeKjyUeqG0BZvM7KhLW08Py5WgjoqktPHLu+/uNlb/cmmvdoIuqz3ei0dvqovxmIbRxvffrawVJ2Kzv+Q1rfnKrSYUNJDXjyVJ2GTNGzQbBUnvXjsW5qJpHAPqHkXsel1LpFyXXd7eSqyU1QHWMRsOVlK6FrHWdfx36LOd+q8THolDYwzVytyAUrgBy2KqiOO123t4KYxx8hvfkPBEqE1NHPE5krA9pFi09VZjL+EanOOGwXcN+4N1lDGbbdPNSkOZb7WUT4ImY8SsmYZRU+8dPDGT4MAsqcstBTD8LLEza93FXNRS+sAhwNj5rGPyphsshfNTMkJ/LJP0rjy9Ves6rSZdFMdbc3slkzJgDNLDWRudfk03JVEZiwuV2mCGqeSbXbC630LIw4PSU7miKkgaW7bMAsFcerObsGCwHNc1utz+mOWnusMerEfdN8gvFhNZ/1m2HzqtHUVbjc0MjB1u9v1rJervN2g3v1QUzm7louOVjzWM9V1c+Kfot24f7lbRPlLvwkZ5XtdVwHG50lVWwuabhu9rHdTOY47Fo28VNc/VzG54n7lJpi9FAzBzu9zFhfp71UiksDe5Zfk081I6mdewHtUWwSNsG7dVOLreqi3xV3+BbFimOJ0qa2EEBtvDyUXtYXjS++yOju0abA9VBzJBfuknmvcidx4cWtT5BDJYEMt4lW9RSsm3dquOoKr9rIGgOZYDw81L2wA0k79LqZ7Z8Iju9Vk7CWkfr7gfEi91SdhT2m7JQQd+uyyl2OddzhfwsgY08iL8yVWKxPCdsSMLm6ubf6FVgw1zJBIZTtyAPP7FZGwt3d0AaTYnSCOg5p2J7lk6OdlnMeAOoIup2mXbbY9SbWVZ5DnkBu1uaOZqtduw6BV1pO9pGyAHTzJ22VOorKaCIySPDQNjtfdQrKqKlYBcNc47A7LGyVTqm9ywi9/YomZ9E1iPM+FKTNMT+0hjgljAB0yvadJ/P8QsHRY22Cf1+txozREPLmRxnSRz3vsOXPZbD2UjmnZrh1B3HuurcYRTB1xRxs1kuNhYef281nMWnnbsx5cNImJr5aXXVU1XXPkw4zxwyWmaY5A2/XTe+9yWm223UqpFXY5HKWGtnY5vyCCCD7Wkk3WzyYDRndsToiDe7DY38fb9QVOmwOkpqttY0udI0k3kN738VjOK8cRLtjrOnmOYW+F5kxueV1K+mp5TG35TnlhPLxFuvx9l1nhi3Yi1RSlvO+mQHfn4qjNSUTx2jcPiOs9fHxWFqcsRS1DnvqJSLFoYd2gX8PHlutfjrHnbk30+W25jtj+/78M3DmnBJNOqsbESbWkGnf3q9bieGyEaamGRzhYAEG46rUW5Jow9r53tIdHoc3R8r3rMQUUNOOyiZRuGw70Z+lTW1vVXLi6f/AGWmWdingeC4PADfHbdU6irpGROdLKxwbudJuQrN0NTHSEaaTsrcgTZa83EKRkhhfhUG9wCCTfzVpvMM8fTxknhj8ZnyrU1T6mKgkkkPNxY7RfpyG4WGb2DZ3y08EbAGgMOiUHqLdPNbbDU0oY5wwdt7WG5tsppqqmezu4M4C/ds47bKkzt1RWK8fz/4tWhl7NxDJZI3NNyGsl5nlusvTYpURnWx7JC3Zokgfufbpur0zQNjs3DH6+QFifnVMV9O14a71+G9u82EAA79beSRMFqzMeFtJm6SkkLZaPD2PZsdczmWPO3eHJW8/EOGGa9ThsTy4fLpqkSfmFlPWYRl3FZ2ursWqw94/wCMab2VP7ysrSw6IsXsQSQSBsrRLOaUjmYn8pXEHEvAJY3CSkqabT1ezUOX96Ssjh+MYFiEvaR4vTyEA9xx0u9pB38VrNRw8a6IsocUp59Turufu8d/mUcNyHNh5ldX0Jq43WIZHILDy+3iqZKRkr2yRGOvxVl0COooQwaaiItGwLSPzqd05cz8EA62/wAtu4+K06HhvS1cZqHVDqRzuUbHXDVXqaTCMuULC+lkqpIzbuSm7j1K8/8Awjp4nc7n8VvfWtxWefuZHH6HF8VoZqb+tIaV4vIQe0e4dQB0K0mqwDA42xUsNPiPb3ADmBuk+4kKri+MSV8JdheFVlHZwDniZwIuPC/mquC4bmWZsc8+N9my1w19nm/sK7MWGuCIri4hpWeJnKyOXsGw/DNbZaeWRxPdbNThwHkS0FbTDi+H08LWspHxjSCA2I25b8gsZBS1T2BkjGSyXJ7Rt2X93JZOnpqg3bJTgxkgc7kLSaRe3dMcuXJfXG/1WtTjTKhjmx4XUygnu3YWj/3KystWN1D2sgpqamiIB/CDWb3PO1ui2E4c97S1jS0D8rn7FNHgwB1OfsOYB9q0iu5Ze9isaisMA2mqxqc+aEuItbsQFM2nqi4AyxAHnaEbLYY8Kp47G97eSrtggaLdi0b8+aREwicsz/yhrww2sl3ZICBblA35tldMwStfI3t61zWtN9gAfmWaG3O3gpdTmtcXC+nw6q2oPeWW7cMpmMAe50jxtqc78yuI4mMADTYcrJobftDs63igjBcLvcTzCaUmdjNV3FzNIBsN73+pTWFwW7jkSotje4DV3Tbopw3w9hJTSNrQ09U/VomaC4EEFl/nupHUMrnnVJCGgki8V9/6FfllrC1yedkIDubbX6gqdETpjzSyRRk6ml3QNiVt9ynT2dPE0G97E2+tZkkBpuL32Ujmt1DrY3CjthaLTHhiYsv0zX692nrpNwoSYFE+UvFU9ptu1oACy/O5G9kAsdwkVhHdLGfcdlx/XUzrdC9VxQw6bSNc+1xbx9qvNA5mw9qtqmvpqWxlmtbnup7Y2iZRigjh3AADh8lUMUdWQ0znYbA2ac7ta86QD4la7jHEjBMPY6MTh7xy0G60av4v1cpf6tT6YwN7u3Pit69Pkv4hTvrE8t0qcHz1ihIlx2no2bjTEy7vjY+fJUWcMqCokbLi+MV1cb3IfJ3b+xajQcV8QMgDqPVblY+a2Wi4jios11G5h5bG+6m9Jwx8cOmkZcsf5Xj6M5BkTAqN2mkw+O99nSd+3x8VWfl9zQ7sZGsvYABthc87KxgzvTva1xJDngN0kbi9ufnYhV4M74VK5t5mAOHd35/Hy3XJeuDN9rl01p1mLxCV+Xaxo1NkFgbmw5e5W0+EYlTu/BtDu6Sd+f25rMyY5hzRfto9I3tfdWcucMJhe6JkzS4dL9Pzcljbo+lnw1x9T1kcTXf4KNHRYmwh1ZTMNvlNj7xB+1/gkgmZUOdBThrQ4XNt/NVDnCmdsLWDdR8LbfX86sajPGDgFraqIdSPAKnuMVa6pLqx5uovaJvThlI8XfHC/tmtu0b3GwPksRU4ywTuLqMPkbqLW6gDa+/MDxVGnxSixKZr46lup1iQwDccwb+RUtRFqkdI14IJ38Rfldct7W8O6uOteawuYKimnqWzTxaQSARfZbTSsw6siDTEw6edwtGDie5e/QX6K4hnkgP9l6T0APXx+dRizxi8xtj1HT+/iNTqYZzGaKJrgKZrSNQNhy9g3WPpcBrK157YmxNzYqWGpYZY5JZTK4gc+QKy0WOiGzIwL36dFS2WZtuvCLRbHjivmVnTZAoqOp7Z8bHG4dushUZdppGFkTGRX2BHMK7+6FVURmQtFwPiFT+7EcbdMjgXDwWOS+WJ3Ey4LTklr44fATmWPEZQSbuIcblZWmycyBoMk0ryTzc4np0V2My0DNpCBt1CHNWH9mbTMaDyv9a6sPVZaRu07c98OS3iGEfhGOUdWHUkOlgcL3628TzVy5+cpJC0yRMZaw7p5fFZmLGqSqa0tn1D6LK7jqYH3OsEW8VpX2rlrPNYYX6XujVttFxXFcz00mhsj5H9WMG/2vbqslhueqlsI1UU0smwJ0Wtt7VsnZUUh1aWavijaCluWtiYPcto9sb4tRjPR68SxZzXUSAF1A5txcl2wV7hmZaCpDmz6Ii07n+lSV2EsnGl9gD4c1ZMy1QMkDntueRv5revtTDbiYmJZfsOXe+7bOuxjB3jUZNYueR2UtPX4dO8RwyNa48tuSx78Lo2MIpoxc7DpY+Sw78PxNs2pkoGgkAhddepwTHlWOlzzOtN1dhUM3fc4Pd5nopH0Tm7GU6R0YLLFYbHUtZ+Gq3E9blXU8kjGjs9bze5335rSLVtG4lW2K9Z1MKtRRVAp5TBCHEsIFzvuPE+1aO/KOMRvbphF7WN7nb6L8+i6BQV9W9gb6uR5u5q/EsxteNvNdWDNOHivq5cuKMk8uVvwHF27vpydYsdgSN/H2eSOw+uYGmWI3Z4m4I+3kutRwiVtpImWvdRdhtJIQXQNuuuvV78w5p6WI9XJRDLJJaRrgWgWNydPv8AD+ZTvYAwAy3azYCwB5+/6PgV0bFMvYbJC+R7Wtc3cdLLm0hbFUyiO7wCQNJPTl9S6KX97G4YXxzjVnSXYC55G3Kxv7k7VrTrdExoB+U42J6C3NWpkJHcjZHyHeFz5qq1psJpJWvNrAObbnsCr60zidruKeEuPde8k6dnbX8upFrearCoaGEucLXtbQCLe5WTRTR2Y4A27xsNhcfOpmzW7ocRtcaTy8VExC0SvA6KVtnTMbvZvdAJsft4KHbsiJGvYAi55u32PgFbsYS28dmNdcNJNz7VTLWNAGxe3qQNzvz+3RO07l4yqL+/JC57nctOxt5qo2pi3Y9jmgEWFgetr38FZnVIdJ0v25Nd1HJVTDUR/hACwm40jlvZVmIWiZldNeHXYHBgvtYb29u6qBoLgYwSB4kj6bKyl7dg0ta9pcdgW3A3+pVO0toOq/nZQmJXwkYzZ7L6T3d7/Yc1F8rXN0vd2Y5WsR7PzqzZPE9jjIWlwJ7o8trKYTRabC/iL87XJso0nau4Nb3ySdrtDhz8+uyhZg/CXGk8yRYhU2PuwOLrg8/IKdssdrOcXXd8kjmOXNQQmL4dXTn0Kn0sbZ1ww3tsbu/MqXakjRoaAedhz2QG92mPfkBqsQgqNkAOlrHE8ruGo25fBRdK/vXaSeWzfqVO7AL2dqIO1+tlEOfqI12aOQISBPZrQCWAX8+fz3UABbuMewi52de1/Hr4qAIAsHFttxuotYwWaBqsPlE8ypB7dLSe843NrD+dTCxF/wAkXsSfzIGueNQYdul+XgpRcNJk1C3Ic7qUIgOcNIdr25k7KJYdRJIJOxbquR5KR034TQGOA+UD9vb8yma6xJuLDwUoVHXBBd08RcqBJtpa3W4+0X8BdGusNTNx7drJ2rnDRzbtcWThOzUbA6gSd+V7H5lG5+SHAezf3qOqR41HQxrt+SgNGgDQ13mb2uo1taLaTluotLTsOZv5+PvUpMADWtsDf8m3z9fYpXESNLZGnvXFgbD3KJEZFt29bD6lXtXjImdtcAc+gVMsD9ibHpvyUziLam90AciL3UmmR93RHe1wXbciraU3sPZt2a59r3J6fbzTtGu2a4uFrB223s5qyrMKqaucPditTTstbsoAy3Xe5B8vgr1lDNFHGBPIez6kgl3mbWuiA2awanm99h/Qp2Oc21rt1bgg7+8H3KZusbuYd7bnxUzQ0Rk6y42BBtZQJC6f5bQ5xb11WPvU7ZBe8rjqPx9l1TfNK5tnaQOgAUzGCMggHfoSpFQyvDmgOYG9Q1osfbt+dT9oTbWWjkdtlRDnOFi1xtyJG3JSm99LrknomhXdJGG7skfuSS1yldJrNnuf5NABtt5qAhdqtI4MCqahG4iEEEmwdcJwJjE5rQXytaCORG9vcpJNLhZknZuuO+AC7mLgA7W+fzQGR3yufjzUxka1gDw0jpYb3UCSVrCbOcdWxNnIGBuziW2HvUwkZckRix5e32pcSDV2Qt18ggpiwuQ3u2281K6Iy6hIznzJGx9vQquHM0lg1XO3kApdT27uA0kb7Ks0iVoyTCmBDGwbXcB0OyapXCxBLRzAPzqq0tNx0ItvyCgDGHd4F1vE29gURTXhPfvyphv4wAZe25GygHMiGogEjYOJt8FO+zgG735XHJRMYLbkkAjw3VoifVXcJNUjhYN5781GRkw3bdoG4sb3Hmp2htmMicL3On2+KmDZJCBo9n29qlCg54a75Yv4abqcO1gbHUd+VrBVDEG3D2m/UB11E2tZjSD+ZPKFHSxhu8G1tm+XT6VFp1WEdrAch4e5HR6iebSenIKYs6XG3IA/nQ8kMeqVmsk23Grx96yDiXNHK3irKBpErWk222sVdE2AuOXMea8/q/tw7+lj4ZC78YH4KQ7nba2/wUzrbBw29ikc4XsDt5clyOrWnDK3MmZMvxmbEsLiMdidUbwTby+KwD+PNDCTG2ildbYt0C3muZ4tnDOEmrC8SxaZ4YRqbYd7qN7X8F0/KuUMEr8t+vzxFs5YXPLhbkL25C65L4ceCsWyxvfyd2C+brck1wz2687hjq/j7O8dnQYUSXEC7ja4WKg4sY/imJQiKjEbSQDZ536X8FjMMwqgmzxNDO1raRhYJABvuRuNvK66Fj+VMJwespPUI9pNJId0IAufnV5nBitFe3mYVx9L1eetr+81ETMePk3nBqislponyVDruAJ717LnvHmVz8KpQN9UoFup2PJdcwqKko8Phic4vlkaC1pFrj2rE51yG3MjoYjTtc1neNyRp23I3ufBZxmrhnvt4hS2K2eJxxPM/N5LfA4G2gg3OwII9nkqjaUyuayON4O2q4XpGm4HUp0slpoBtyJJtsPLcc/tusXmDJGB5bmZBVsGp+wJHM+9dFfaOK86rEuKfZGWvm8OK0uUsSq3ARBrgeoduOdtlmKbhxiz3tAeCLOBNrgG9uS26rpaejYH4XUgPb0LQ2+3O459Oix0mZsz0Ufq9NCJGtBeLOFr/Dz+hT77Jf7Gk/suDF/q7n7uf4KNHwvk0a52tI8TcWKqzcNcP2e6p09076rBtgLezkrCXPGZm3MlI7273JVvPmeprj/XTdJ5EAEkbi/h4+XMp2dRM72i2boax2xWfxhSxLJTKR73R1DHu3Nrjb7XKkpInUlK+ISXDBcnr9SqzVD5BrdKRfcDew9t/tupY5RodoG7+R0kgK15vNPiZYfde9/y+Pxdcy3M05NMZ0/JNyPC3z81xvG266uRxBkYHOLmW6X3cLdbbLruD1tPQZKArnhpcx2nVtqsOfNchxmtp5ZZI6IkPPyHNA7g6+zwXD0cT7y0xHq9j2nMRhpEz6MXQS6cWhcwODnSC5dtdp5L0hl+thfQwtLfxbXvewtzXm+hdHLi0BOp+l9tYZpDnezkF3vL0hdTRlpDDIB4A226e76lp7QjcQw9jzuLtspI2yShzANLe8DdVKx4uWMN7/SoUUT2QmRxI8DfdSTuawGaSTT7RsF5Evcjzyx2KVgo6cT2Di3bSdrlc6zTmp1U19NSPGh5I2PKxP1q6zxmWodM6kp5DoaC51r7gdLDmfzLn1Y8tk1Mc4kXs0O3eNvLl57ELu6bBx3W8uPq+q7I7KpJ53CdrJHOOt3IgnUPHbwXV+GlIYIG1RA7x2P865Cxhk7NrYnyaXHTLYAFp5tPIn3/ABXoXhjSQy4IynqCS6wc11uY/pW3VT20cvRc2m0t8oHCKPtS0NPO3n4rG4lVTVVTpJdp5G2+6vJpWutTRkBw2cByVtM2OIdoGtvfe2xC8yHoePKnATGAGOF+vVXcTnlrnAX07Dfn9vzq0uHPBaG2I5dFc05JYC1tybXJ+lTwidoPaXSW0WPQkK5ggLbBzR3d/Z5qmWFr9RIO+5ubK7Y5oabm9wo2iVOV7GizAbE9VrOP05qXt7twXb25LNTVYbM5hN9NwLclRp9FS57JWmzDcWPIqazrlaOGuxUsgcxsWzWuGw+3itrxuD1vC6YSEEgC/wCdSmhYyF7mxi7d+Q+Ky0ULZqGNjyNhbbxTu3JafEtUiw0CwYO6NrXWXw7Bdu1BHKx381kW0scZGxNvFV2SRwkBo2dyCrvflFrTMcMXXy+ptLWtJ39qw5kqJWvcxhI3tfms/URx1Undby233up46WNoIdHuR0Fis+NtInUNcy52/rZadz5jqtixLDJKqlfHosbbC6wdQRhtcJmu0h5DT4raIKtj4tRIGrqeZXRbVuWEzNfDXcvST08smF1Tdxu1VK+ZzHvgLSC0bEc/ao42fVKqLEIu8QRqtzsrjEY2VdKyuiOxG5aft1VfRf8A3RPzWlBilVGzQX3HKyyLqptXTkAjW0dCsPE1722A5nfqR9tlWhc6A6Sw73J5qm1u2J5hkQIXwESsBNt7+K1WupGNq3vhHdJF1nXP1N1k2aB1Pl86xcl3yOANyDvYWKja9Y5a7X4eQwvjLhY7Hr7FNR1ZdG2HvFzQDa2/25LJ1QbJC5paH3vc8tlreGzyOqnRuLQ0Pvte5BPj8fHxW1Z7oWlmnOkFu821iSD1HkreoleW6TuHD5vJX0bA4aXgODh7/qVlVudrcGPGwuLN5lRVCrhNW9r5IzKLEe+3h9vFXM5aHaw27hbe3xVpTARuB0kgm9tV+vmriP8Arp4cwjTyA3JNv6FbzO1ZXERfcWJGkX2G62vL2M18Udoap1hyDtwFptS90DCzW7ugnrYHz8lkslVpqIHE6rt5WHz2WHV2vjxd9J1MJpWt57bRt0ajze6xFbTnun5TPDxsszSY1htaLw1LSRzB2K0UyMc0gc9+vkraicAXjWbbkb7haezfaOfLk91l5cfWdDipTvpw6fdrhsRbySwIuubw41idDM0xVUmhx2Y43v0tvdQdxQqqDEocNraKOUS8nsfZw9o5fOvbnJER8Ty4xTM6q6JJTxSg62BWcmHU773fpby3WJZnrCLtZUulgLtw4tuPiFkWVNJicYdTYi14dysb3VZvTJG45W7L4554TswemLbGTVbYqr9xaIttov7VZ/cudp1QVZ9zlHs8ai2bMCPMXKz3WPNFuZ8WTvy9T3vBI+M+RU3quJw96Kp1W2sUjq8UiuJqYPt1GyqNxQi3bU0jD12upr7r04J9568pDWYnDvJAHgeCNxojaaneL9Qq7MSo385LW/KFlV/raX8Zhv1Voif9tlePWqlDi9HMba9PtV42SN9ixwN/Aqzdh1FKL6B8VIMKbGS6GV7T03V6zkjzyrNaT44ZAi6AEDmrJkVfF/xzZG+B5qq2omG0sB8yN1eL78xpTt+Urm3igKpCoj8be1TCVjvkuBV9wrqU/MKR8cb9nMB9ym1bcwl7fWnEmphRNFTk3DbFUXYY38SQhXnn0sgvc3KrOOs+i0XtHqs/UHN5OBUjqSRp2jv71kLqKe7qd8sUY3MIuwg+Hkoab8yPZZZUgHmFI6CJ3Ng9yrOJMZGMEQ5WHO6PaSLDkr91Gw/Je4Kk6klaCWuDlWccwvF4lZ9kRu0jndR0kgADdVXRyW70RUNhsdrKmluVLSbbn2EKXSbhwsAq4a3mDfzQtBFimpNqTmn8UWvzJQxOAF7XU5bYXcL2UTc8r+xW1CEG2HNodY72QaXGwYd+V0uWnY7HndQL72BsTb2K0TGka52gWiRltAHS6tJcOZI65abjlur+J1mOabHl8FVa8Na0WBA5q9aVv5lWbTXwxb6ACHstJDr7uvuFQGGSOaGmU94+KzBkDS0hu5O+pRdEHWBtqG4V5x79Ve/XoxQppISQ2V1r7gclcdkGBt33J5BXvqw2d1G9j1UssbXuDgBv0CicUxWZPeblYDTbe97dBzKCJ99RbYK5MYJ2bvy9iqSwsLQYrjbvXVIx90bWm+p0xktJHUfrsbXW5X6K0kwKmDy5rQL77LMMpHFpfexHTwUjYZQQ0AOF7XWc459YaRk14lhfuEwvb+EIA32JR2Dz2Ijq5Rtvd2yzhZ3d2HwUA0d0chyUe6hPvbMDJhmIN2jriRfk4X2Q0NcTuYnDfe1rrOdmHG4aDfbxUXRAbE/BVnHpb3kz5YSOkqozcxsc5vK52R1HUFznPa0+9ZkQtbuSEMIO9ue6jsR3tfNBVF2nS0gjbvKc4eY3BzWOdp5ttss2IQ0gglDGQdXwUdkJ75a3ilLila6NsI7JrQQWjr8FLHhUr4A2o0OcOVls7oiOg38lKYWF3yRbzTsX97Pb2wwUOGuFgAGgC1r9VOzCXgBupvd2B8+qy5po3baefw9igaK1gwnmLAKe1TbDOwWQjQ6TkLXv+ZTjB3uFnkc+R3Cynq84JPMKGmWNhJabeSjthETLF/ccaQHGM28uipjLtI5u8URB33HNZYuF7Flup2U4DC2wda/RO2FotaPVhTlrDw4fgmCxvsLb9FO3L9GG6g517dCbLLCBx5O/mQR2HIE9U7YT7y3zYxuDUwAAlk28XlQbgGGD9ci1flXubrKdmQblpF/HknZk+JPtU9qO+3zWTMMoG3YynjsQBuOanFHSN39TjB9nRXRgc0hxde48FBsLw/UOVuV07dI7plSZFFGQWsaN+g5KYGxu5th0VTsjckm3uQtcQXXt0smkTKkSPMIC61h12U5iNgPmP0qIZY8jsN00KfPa3IfFLEdOW6qBliC3Vz5WUwAJN7e9NClpBFyRvv7FN2LW933KoAy+4LVNcbCxG/jzU6FPsGW2J5IIri9thyPiqjSHbW38PJNRvv8AME0bSlp3c0jly6qJaCLlim1G5seXioggi9/epQo6XCwJ5fMojYWLtr2uFUaAXfmUtrXtyPWyhKm9rSQRvbe6gGtDt7iwuqh1C5FitEzvnwZeJihaS49bcvHr9rq+PHbLbtr5VteKR3S3Cpq6emaTJI0Ab7notcxjiFgmFA66priDbS03K4pifEDEMVqHMmri1nLS3ZwFzsT1Ox5FY2mY+vkOgukBF73vcePwXZXou34sk8KUyxmntxcy6HjfFuqqWlmFtcy/Jzh59AtOrcx49ir7S1sri9p7jOXssr6hywx4Z67rja4EjxO17AW3Plfr5WWcocBpouzaaMN06tZe46gCXabEbEnYnfZYX63punjVI3p6eP2ZmvzedNKGGVszgTAQJD8pw5kc91c02CU4aHTSai9zA1uk969tvgb9fov02HKlJJStE51MvqLTbvnpd3WwUz8CwVj2R1EjHFo7Ma3AkN5gG/PcBcl/at78V4h6GL2Xhx8zG5+rQ6SgM8hipabS5w1Ma7YixN9XvBHu6XCv2tqKEwmegcWvYe1uy9rXsLjpZdKosOw2mjMkbQCQXEAcrm538yVQr2YS7uCCG5FzqI3XJPUWn7fh007YntrEuaTYxQifRNHIwEBuhpIsQCNvc4hWL6rCnRtFRK5oafwYF2gOPPb2/mW7VOB0lQ5zmMiMgeyS4bqPygSB7eXvKt2ZJwmRhmqpC1xIkOmwadQ5AX2A32+lWx9Rj9d7VyYs081t+jAQ1tFJPFNFVFpZcBpdta21+iuafCqGocWsqNOtrtbtQLnk22N9ti2/wWCzJhVDR4g+CjmabDfsydvIrDS0+IxgNpMQma8m4sNwu3Hjrl12bceW/U4aza0xOm91mB1E7HdnWylhJbpbaxub3I8L7ewBYqTK1aAHvmiDn7lngbcljcPwrPYp+0pq6Vw594eXgfipKjGM60VQI/VBPpdZ12WuFtHRelbPLn21krG7411E2sw6Y6o3vEZsW6iA7r8Nr+5bVhWOTTwBlTQyCXTu4izT4H7eK1CfN+MYe4HEMJbdxaCQ08/PwFlsGXs5Q1MjW1eFyRgtO9r9fh0W09HhmP8AMrtjb2z1F57ceoTvzK4B7XwOZY6bu2HxCrUuN4aGkPeGkWte/L+a30K9xavwFwEssDiCLHULA+1WEbMr1BsJIWl23Lffaw8Pt7FlPs7p54jcNI9t568WiJln6WuobNc6oG/I32srqHFsJilH9dMOrkL81rpwfBpYwaaoiewHcarb+FvJTHLTGtY+nlG+5GxFlzf4TijmLSvPtu151arfoMSpZ2BjJGtAb4/b7FYrF42UpM0bC8uJN9W3gtdp8u1kZbKysdYAWaTcey3Q8t1k58IxSan9XbUa+73ATbb2i5C0r7OiPEqR7Rx7ieWDkqJ5antJXWiAIOk3LVLUiWcNaBJZlrC1ufisXM3MGFTuEkDnACwbcOHPwP8AMpZMcxCGYB1A/vNs7ug8/m6efNY39nZon4Y29CntHppjmzcaWVsLWi1jcXtssv68wR9x3MbW5LnVNmQsrHCoglBvyttfqd+XT6LrYaPG6WUxvL3MP4oc3cjx9i5L9HmxW3au2/v+nzR8NmcpsQqoZyO2O++6yFFjs2pzJB3gdgdlZ/1lVxh8c2l5AsS6593zKydVxukMbKppcH3PTe3M/Pssb0mI1NV4pTJztnTmKoe7syG3G/uVSnxztn9m8Bsh5e1a/TSsc+0biDe5A5D4lX7aQxStkiDQC0kkndZ27Y9E26eutQy3rspeRoNgVcOk1N1aSOuyoUL2F+h7W6uqynqjNGwuOVlnbJEejnms451KxpqyGcWaRt481fMkbfWWkHlfzVuzDZ2P1sjAF9yd1kIqelZF2krx3ed9l2YKXtG44UyXpE88p2VDtN4wSellTjOJGXtHVDdINyFgsYzrQ0DuzoozUykkBsYsAbePJYNmLZlxtzg2b1KM90NjaC6/Q6t7D3L1I+W+XL2TMTaY1H1dBmzRQYa5kVVUs1ne17n4Kq7H3VDQ6mZsRzOy5vScPMRxCqZW9pJFIzT33PJcRbzXRsLy/wDc6FramoLyBcl3iuuk33q0PO6iMManHO1nUR19bGWlznPcNhyC0fGcLqsLn/CNLNTiRY9fBdKrcdwnCGBx77wQAG8vidgtKxrGZMdrWyGPRE1uoNAvffr8F6HT91efR5meYnhrxbIx4e4GwO1wUfUTPcXPPdttbfbYW8uavXRWAlawbbbW+jl86kc17iwB2zhzAt59evJdW9uf6LculkluYxbVy5fEq4Mj26Q2F0Y5Ag7lTgCNoJGhjrBgIsR5qeOmMg7Rr2u2IGpwAHtv0TZr5KfdbI3TI8ObYgeKmcY3RMAOq45cvt/MoDTvYO+QbW2Dv5lK5rgQ0P221XbcAePT7D2KNi5DtDWhjtJO1gN1cw4hNC4O1NcA47OI8NyrLtxu7tCXkXAA2P5wqRjDmarcrusDfpfmeXRRqJ8pidM43FXiQA04lttqHXldTySueNhG1pNu6Qbe1YOMFshETHWHdNiNx9HRVI2NpWubAXsLjrcNV7n4bqnu49F4tvyvXxAOOp4Zbflc/BA6KKzQwdLavzfbqrMlz9P4Qt1H5QOq/uP22VTtpHOGp4fpdYktAJ6cvapiEK4BLu+w79AeSnaxkZG9hcWN79VbSPmOzmNO34oNvJLEMBayNptvd19/6B9Ca2RK6kJjktG9pHIOB5/FQPeJd28fibfnKoul7oa0yOtt3hy2VHtXFtzIBYbEg/TZRFJg7o9F4XAs1FzHEiwGrY32sqrXMcwsIcHHa/RWbbmMucWAjz5G/wBtlOS6MadDnHlruL3U6+R3K4Dg2+s2tYAjmpg+0ZJa2wtffl7vcqcTttBcQ6+1lUJYxu13AAk2FyVCQSFxu1twDbbYBTOLnOAdq03uPBSCVosxrW8+gN1UBu6zASDvtzQC7bS0keZCmb2nyDuD4qBIhu57ySPxWHf39FA1bi0NB7MmwNtyFMIVOwbc63chbSOamDgy4jBBHW+4VAPe831A3P25qYEWB1XF7bfDx/MpiESrODgdQDj13USNLr6wSPJUS6QNsblp6X2UzNRFnE9OfRTHyPKcSPtsGjZRZ2lwWt2vv3h5qRrmN7vwUdRe7SLHb8q1k0Ji0gFzYiR59VKJAdg0nbYJ3STqb7N1EFwaHEEBu4JFt0EW94Do0ci7r71FpDd3W35d5SRkuJaSPe3eyiHOILnFtwLWItdRo2qFznd4ku0npyCmL9Le8Dsfk2VHtw64a1vgULg4huk72tsmjaqZoCwhux/KI3UQ5kjQ3YnxuqehrO697m+RbuFEysteMsaD3e6LE/bqo18kxKtpa0aZLAki4BRzmHusboP4riNyqDAZBdpaevO11OGgDeM7dGG6eBF2kknWXOINza48VEuY0jkBfkOhULvayzSWC+4ClEIedjuPLyQ2qb3DhoDRfZQDC/lfnsb3VNwjjBs+5vsL7FQu+1nWIJ/FNz4IKri1oLdRPgPEqD5CWkbaeoUGtkIJAO29z+dRFmu1WD3EcyNggDdpIFjfYqd7mAlrA5zrk78vcpC/lcA25+zqpt9Bc+NrevmmhKS6/wCEufLwUQ2wF7Acrnw+xU2oMaNLN79bKDiH2Be7fqR89lPkStc1oaWsIcdzqG6B7nWaW3N1VETTpL32A3N+vsUWyNZ3KcgG3Nx3TYlawi5kbpt05myn7azSGuLbjfqSqfZuF9TSNPh8VANfGwhzzYH2qOBHSTuB7VDTckgge/eygHODS1hAafHdRDiLXAN+lrKRUv3QHxk93a5Upu/u7Dfn0spXAlxL73PQHmhDwNJvp5WAuVAuIrjfu308gOiiXEk6nEEbKjDqJ1WIJBB2Rz2gtAcDfz+leZ1c6vy9HpY+Dao6TSbDmQpHPuCHG/RU3PIBu8e5S9rpNyT8Oq5Y5dEw8R5reJMxzg3s1zW2PsH1rteAVeFU+WOxfRntdBAc3fSLc/LouJ5gAlzPUNse9KwWAueQXbaCmipsryTRvEjp2WIsBotb3lc/V/6dIep7K3PUZ7fX+cuc5ckpxnTEKmzz2bhYNOkk73N/G4uujZnxCmra2lbS0z45C5pLnXsQTtt42A39y57kSibV5trSagN1VGna1x3ue63vMbqhmL0kc8bQWsYxuk3u253PzrPNr3tY+jo6SZjpb2n52/jLo2GYhCY4O3YA+FoAcNzZbZg9U+pdJLb5VtN7LjgzWKGoFMYiWtt3ue/h5rqmWazXhrahsb++0ENtvc+Pgq5q9tdvNpaLTqGztcfxXbgWsuI8caetq8Yo+zuWRMJc0c11eir5KqpLoiexYO8D0d4LSsTdHjmbKmlnY10dM0Ak9SQueszvfydWOsWt2T68OQQ0kswb2V3SDbTp5cv5lCnjqWF0dVRvcAdN9N+Xh7l2P73sLppYn9lpLTcX7u4Drb+0qFRhWH+rOeY4ybgHbe9z9vcp/aZj0d9/ZtbR5cOrPVy5zQwjmGlzdhssVXU9O+DU9jXamnZvMcri/vXQOIdFS4Zhj5qeENc03DwOn1rk1Pik1W0giwab2vz+1l63S2nPTuh8l7Uwx0eXsnnjad0sbmNJJDGnu+Bvfp53Vanex8rWQgMeHWOu9y23RW+5kawG5cbb8vG4WawalbLVesPAjcAC8+Flr1NorXTn9nUm+TbIZrxT1fAqeiie0PcGjS47EHY3WjV9Q09owOOrm24sLG19vcD7brKZtxKOpq3wMfqAYIxcfJ3Bv83zrW3yySG73lxADd/AKnT4+2kTLq6/P35ZiviOF7gZDsVgMh/GvyXoHKkRfHqc0l2mwJ3968/YAx7sXpiy3dkB3K9KZMgbJE12g2dY8j5Lk9ozrTv9j67bM+S2NgaXXdzF+aweN14jp3uJs9t9I1WuVka+V+q2ggC5sGm60zM1TNHA8yOLLg2LhzXl0p3Tp7ndqNueYzMauaUSOcXEuBcD3t1hnl0oY1rg4xud2jb21c9rHx8FeVE7HOlc5xDL6dQ+nyWMqZWtiZFFAyMStdZxPySDv85uvXpX0fO5r7+KU+HuLsSgpm2axxsWhwOk3G9jyv4L0Rgcb6DDKd1KSH6dQttc26rg+SsLrMVxeOJsbO6bjukb3vex9i9CUgnZSxUxjs+NoB8Vy9bPMVd3s6J7Jt81fCsS0vc6r2cSRv13PisxPVQywCUS2DRaw3WAlwyaoAla3Tbf2jxVWkw2UN0yTOLeVvLxXDMR6vQ1C7fXx6dEURN7Dx3VfDzV1LzdpF9ze4v5qpTUkEelzG7+N+ayVPHoDSNmgWFgVTu9IJ4Tupi5oc478rgqV0BhaRqde3Uq4c8NBGq9utlj6isi1ljn7g7jz5qqtYmVpPH2cjpB1O4vfp9tlWw6Nt3yOYLk+xY+smc4tYLtB23PPzWZoIg2FrG9ACb9fap8QvKYl7mP0gaiNgRcK/oX9nRtvy23v0VAQ7GSNp9gVWnhfJRGJmxBsBfkoieWdtaXbo9UZIGxVjLG5/dJ2uq8UdTG20ovfl0VpPqsfxdIPNJKxyuYTHoGrTtb3bKczRaegPJYAzTQy6Q8lt7jwVVkxd3zq3N9ll3ba+79ZY/M0E5cJYyLC5G/M35KOHVNRBSNZI+5AA5eSlxmqOjvOuLdfBSQSOdRNLQQbmx8F0RPwQr2/EvJSaqnMLydwRcqbA6lxilwuYOLgDpv1CmpHOMJD7XsDdWlXIaSsixCK3dI1WPNqpEra3Gl6IDC/TLYOB3Fut/qU1Sx7Gs7MWDd7n86vqqWKogZUtaDq711YzVbHfgthYdVEq13KnNcxuO1wN78vgsDHiLPXnQSPvv12+3RbLGAWXNtI2WlY7AKPFInF4DdRJ33Jt/N86msRPDSumXmga5kjWWFxyvy81rVTh8lHUipda5PPxB5fOs9WVTI6Nssbb36fzqnT19NUxCmkjbqAsCTexV62msbTpPGx00YlL3fJ5AfH3KzrQxhsWjcWJ8Vf0wlhBa0XAPM9bqwq3udVgObvfr0SEJItmd0WDeTgOvsV1SH1OQB0YIIsSef1KqBFHDqkLWm2x6KjJaWTUC2x2t7+Q+dXRPKfM80LMLlmcQA5hA81Y8Jqv1rCpHbmzn7nnssJxBrpKbL85a7S7szb2q64FFrsCOsEOc52q53Verp/wBitb6wxx5P+1Rj/wDLM/wdPjtvubEeCYbRSVcr+zYedttverhzW6CANrclJhdHiLpnmnZIG8z7fBcHsq026jbbrf8AQlkRk2rnl1ukY0Ebk81cN4cYPLWNr64maVvyellSljx1kgc2WVoHn1U7KzMET33mBZ+L3d19Le9Y33Q8OtbTzWWfiy/hUTQ0UjHbW726g7AMOF3RQiNx6t2WKjx3FWbPjY4Dqq7MyzX/AAlMQBzVIzYdamNfgmcebe9ro4RMw3hqntPtKkc3F4LkSh9vEc1BuZaUO0yxPafYrlmN0Egt2tvake5t9m2jWSPtRtbfdasiNpqW/sU4x6lJtLG5vtCvBUUVQ02kY4e1U5KGhnF7N9ynV4+zb80bp/uqjHVYbVbNdGfIqp6lSO3DAPYVYS4GwkuhfYnqrOShxOm/W5XG2/O6d96/brv7k9lJ+zZmxQNbtHM9thyvspTBWM+ROHHzCxTMWxCnIbUxa/Z1V5HmCmdZsrXNJ57bBIzYp+iJxZI+q4M1dELuhDvGxUDinZm8kDx7lVgr6SoNo5mk+F1cFkbxc2N1vEd3NbM51H2oWrcQo5QAXNBvyKmEVJL8ggb37psoyYfTSfKiHuVu7CITvE97De+xUTF/WNkdnpKs6led4qhw+dQIrmHulrxa3gVQ+59bEfwNUbDxUdeKQ2vG2QeI5qu5jzEwnUT4mFT16WO4lp3Cx5hVGYjTOOku0u8DsqH3Scxtqime3x2uoiXDqrd2kOPQixCmLz6Siax6wv2yRv8AkuB9hUyxpw+O96ecsJ8CqrBXQ7FwkHwWkXn1hWaR6SvkVka5zLCaJzfMbo3E6Rx3kAN7bqfeV+avZZeoqbJ4pPkvB96nV4mJ8KzEwipDFG7m0KdFbW/KN68KD6SF9tiPYpDRm3deL+aukVeysp77LJ1PM292g22uqJZbZzSsnc+KgQHcwCo93HotGSfVjbBSljXfnWRdBE78WypepNFy1ypOOV4yQsA1ws0cuv1oC62lXbqWUbgXsqRY++7bKsxMLbiVNj2NcSbkWF/Mo14B1EbG3uUxYCodm1wAHJTFpJjaq6dj2Hcb+KRse5gvzHUKi2HbvG4VXW9m7HCy2pffNmVqa4qnZYWLhcuS2p5HI23UjpNbo2sJDup6Kcy6HEixNvit4tX5su2yRzGub3BYjcqdsIduD3hzCpt2OrVz+ZXETQTp1cuqViLT4RaZrCk6IuduOapmAanNaw2I5q6EbDdznkHzUHanEhvhbl0Vpxx6oi8rF7HscLC1lKGF34xKyHYMF973VExiPckEErC2CdtYzbWjmu2NvLxUAbbEXN1dOY6wsLC6lfFtqA36qlsMx4XjJC2J2IPu8lA38VWEV93DdSvYG8vBYTSY5lp3Qk5i9rnqga0uuByUebb7KTWBtqFyqzwnyjuhF7WsqTqmJhs9wUgr4dRsSfMKvdC3bK4sTb8yhc7+CoCqBBc3e24UYqgyuLQwgb7puDtmFWzSSbC5UpiY48lNf2pcDnspEvYgDd23VQdGb7cueynJbb3cioBxPIhEcpO+0kDl4IHnYFpsD1VS+21rqVtnEkjqghcE38rW8E7pGsEbKbS0HlzUpiaeRsiRwLjfbkoOFrEgWClc2QX0OtZQ/Cg738ETpPe/NSODhqA2/OpTI5vym7HwTt4zsQbhDSLnk8rc/FRIDtjfkmzgCLIGXNr7gdUQludOkfFQLze4aCQdrKfs3328rFRbFJ+Kw29iREybShzja3VRcQel9viqrKOd9joPKyqsw2pLf1u1x1UxWUd0QtLElw5E78lHcW2+ZX7cKmdu6wJ63VVmEEfLk5G6tGO0qzeI9WNbe5JQCwu7ptzV3iTaPDKWSpqJO4wXJ8FzLFs+09cHwYS4lzXW1Ofa3mr1wXt4JyVjmW+S11JCLSTNBt4rgnGmqbV1zYqbWGlpJc0X57befNVPu1i1DjLqjEq6SeIm5aDstpgflzNLND2RvPM6rEtPj8foW9aT0t4vbmGN5jPSaV8vOolmoy+IMdrDg86t/dvz6nbxWfwGSYuke91+1AJAOzfYuy1HDjL1UC5tOwOG9ufsVtDwtwqla4QAgHc6T5p1PVUyY+2vk9l9PPTdRF7zw0ilxippSywa5sY0gHnzvf2+HsHgFUbmHEQ5jnTvOhugAOsLWsfaeRuVtdTw0daSSKVzd7RtG4+fn1WNqeH9eya0En4MkWLxvbr7V48x84fWVzUt9m0fmsW5tr2Pha2aZ0UYAc17gdR28vaqP3eBrHVTo3OvJ2gBtsRy/wDEP+sTuVXmyZi0WqzWu0m3I7q0ly3jETiDSFwuBdpFjc2VIpWGkWmfEswM74r6romkgeGaBoaS3a3z/msqrM3MEbqh0bQR3RGHd4nx9lrrV5cOr4TaSkladOr5J5bb/OFQcx7CWuY4EcwRyScVLei3faG6VOcHR0IfA9jNnAmxNntsTv4WNrjx8lquIZsq6lwDKuQhmzQw2Fj5jmdlrGZZarsWx07nW1tbYG3ytvzgKthMVPLFFrmBaRbYbk+PvK9j2f0WKad1o5eD7S9r5sGX3OOPTyykEstQTJNOBr5C/wAfNZRlRSUj+0jka7SAS7TvsrJ+D0z4w8VADudrWVvUYLKxhlbKdNtViei9OtcccQ8TJ1OXLzedt0gzZLDC17Swse0i1uvX28+fmqcONNkmbUPgDnm7eQA5/bmtIjpK1sYb2rrtbe1uvjsq2qvgc917cut7p7mvor76Z8t5rK7DqtrZJ4WhrTbSByNr7n3rKYXU4MxzYmwNbI4AOFrfFc0+6Ve06XMJaDctHWwPRVqfMs0BdaIt1DTY8x9rKPczHEJjNWfLrDabCK92iRrHMIsG3GyxeK5Tw1wc2CzQLHu8yVpVHmqeE3qHlpsLWPJZ+DN9HOyNon3LNI32B2ufnVJw2hb3lJXzchxBo01kmkFxFnWNlaS5cxeF7YqWtka0ctJO481GXMUbn2bUlvdte+xNzy9t1kqXH4HsD3TC4ABv1WfZaCe2WJlZmzDXMbHO541Cy2DCMWx5jQahmoDrbyVpUY2WFj5S1+garj2b/SFMM3sbHtTnlewG6TS0xxCJ7d8mPYtiEOmZ2GmTVa9r3HwWJmzXhrWA4jhz4XEEHw6fStmoMz4XVu01MYv1BFljM1RYNWNbZsTWSkbu6Dl9F1aK8xEQztXS0p8YyrVj8MWNsNO45m/2+KzFJS5dnLXR1DDtYd7ktJiwTDG3DnxANsQCbAD+hSOigik9Xo6kl5aT3XbABaxinfEq71G5dLOEYeQ6SF7NtwQeqwk+Wpe0c+mqSw2A7htfp7FicGfWuHYMkeDte/vWWZhONXvDUPaAB8o7kjn86mcdpjUnfavNZRpMFxOB57OpJaeVzdXzKfHw4NawPF7b3FhdXdCXUTWurJ7louSbALN0OaMNkaRCWTFoJuwXFvC6wyYMc/brDWnV568xaWGwsYpSTGWsLALHZo6+G/uW3UuPYc2nDnytuBY+N1zXNeN4rV1JZRu0MPSMd62x9yymUsAxGeISOikbrPypDc3XJ1nTYa4+7HTl2dP1GXNfWa3DYsUzZMQ6Ohh89bvmVgyPE8SiL6p0j3PudLRpAP8AMtjosqxRkTVjgfoCy7JKGmbojAcRsQ0Lgp0mTJ9udQ7L9ZixcY43LTsNyTNUHXVktHQArYaTA8OwZjSXtO/JxvfyVxPiMhFhaJvlzVqynmqnWZE9+ogXIv7V6WHBXH4jlwZuqyZvtTqGTfjsTIWikhvy+VsAFYzVVVXWY55eDfutFgslS5afKGmpdoaByBWVhgw3DWBgDb/EldUVcfdpgpMux1VMx1VTGw32NjtusHUZNhc5zoqp+o30tcLj7brf6qbtIdMTdiPmWNGlpuXWvtySZtT7M6TEVtG7Q0SXKWIx37Hs3gb87KykwWvorudSTi7eo1A+NvnXSmtZt3hcKYBltVtz5q1M944nlnbBTzDlUsUwGmQOLhtcttbl08VECNrTrLQ7nsL3811Exwub+EgYT1JaFQlwrC5Xa30EBHP5IWsdR6TCn7P6xLmVnSksLbFreZPQf0qVnaQgFzS49SfHpddGmy/gkrtZomhw/JuFRlyng8p7jHhvQB3LzsVb31VJwTX1aBG2NgLLs1bmwF1Ds3yPEjGMuOfmt2kyPhZ2bUzN8ORVJ2Rw2O0NfpAG2qNT76nzV91aGniA2sSSHAfjddv51NEezd2bnOHPUb/nWzOyPXi4bWQyA8ubTzVJ+TsVZYARv/wXc/ip95X5nu7edMBM8Fo0uIIN9xeyiztWP5WAGkm3hyssrNlfHhYMoi5oG/eH1q3fl7HGEiSllcDvcC6nur80dto9Fo6ZkY2aSeXP86qsnZcWYTcc77Kf7jYsLvkw6UuHIBhVP1etp+7JQyMJ8Qb+37eKncScq+ol1+Vjy96WYXchp6qjI6RpAewt1WvcbhRD9L7OJudgbKE7VW08DbkNADjuVERRloBG9h1v71I6XSbNc0XttZTMeHuBDSS3a5TkjSZsRDtMcrrWt5qHZyhlojch17O6+X0qq1rbm4Iv4KOoW1MNgOdlG0rdonae8Rcnn4KvKJ2s7QhpaeQUTvfu3I3KiwteDrt4DwRKgH3FnNIHMEfmU2tmqwBLeQJGyrDsurQQDc2RzIi0te8/mG6bRpR7W5s6UuAFiLDdTtLDs4jY8vC6gYI2jUZBtyuFHQwl13CwF+6rRaETVMSGjZgIIuehump5tu/2qm1haL6QB435IAd3AO3OxBOymJhGlbWWg9/Te17i6nMgFuzINuZcVbtBDrOde55c1AyEvOwuTvf6U2aXAu4gutcnne5KnJIFiT4WHMK3E0wO0bQLWvyKiHE32Idblf8AOp3BpdawBqDjfxI3ULiTZveN7lUYpmEgOD+Xh1VQ1dm2aWt8Ra3xVdmlQxtae+Rq8B+dRLujQGgi4A5hSdo15uSwk+CnAbGQDc3HJp8vFDSUg8wHOJ2F0bZo0PAJPldTFuogNAG3wUQy+7d1P3iV7r32aAenioBuu507DwNgFV7Ngcbhp22PRQ03uD4WO6QlLtGQAXX8j9vBNbnE2Ltt991FrHFxA5WUASx9wSfaiJSlr3vsC11vEWU+hrRqIa529tJsLKmXO1Ek38TyUQ0uaTa29wmjadzjs8l1j0B5IDp3aXADqj3MBuwX32v8yi12oWLHboANrOvcjoRsoh1+drkC/tUWsJGu9gPEIXQsOpp1HoXBPuEWxuI1vbpA5k9VM57WEhgcQ3keqlLtW7nCx6XQNO29t7HvblR96Uri4gEnnub81Fvdt3bW336qYvMZ7rb/AD+5Sl5cdT7WI5lIQiXDVYA2HNSgkODTfw53U4aeZ0joE5fIG1uY5psDdxtrcd+pvdTazYs25W5c1IDaxaHXvcdVM1xvqdbkkpDGHADQ27b223Ue7HcOZYjmSeig6qjgBEp07Xbfrb6Fz3OeNYu4OGG1DgG/k3Wd7TrhekRM/E23GMy0OFtJfqkDL69AvpHisVFn/AXtax85hJAuHtItcf0rTsuYbm/EGVE9XTSPa4WF28xY3+lX1TgmJvLu2ozI8C93R2sV4mTHnvk3aYfQYr9JGKO2Jht8WZcGqRaPE4XXG13gXV0zEaWQWiqY3ahYWN91y6oy82olcJKWxNy3S21j5rB1GXKlkznU1fU0rmkfJkO/VXrgv6uXJlpXmnLi2KSPqcdqHU1w905DCHE3INrgnx5rPzYxnOiDcNdGzUIwW2FyW+IudyrHKdPloZ0pabNX3TOECeRk33M0Cp2DtGjtO78vRe/S/VegocO4C19TPFicPEen9VpyWPLqFotbn5+9Xvrtjw58GTJ720xaY3POnnrAIcxyzVMuE2bJT3ll1ENv4jw8NvgtnyrPjlXiVP8Adara+xJ0PA6A8yNvd7FvuTqX0f5RX1GAxcSy6AHW5zqGxbffa30rc6bC/RypI6GsZS5/FRO0kt10RJ2I1G23iqZY54006S1u2dzOv0aUKKKTEo3QVQ06wZG6ASD4AeC7TlmGFmGRxxm/dAPL51ptFScAY6mSbTxE1Ol1NLpKPZ3iF1Z0vDlmCQOym3MDKl0jS84l2Gjs9Jvbs99V9PlzXF1PFY5deDmfCzZSxU0DzCy2oanWFwee65vh8jJsy4jKx3ea8Xt1Nl0qSeJ0UhY+5APLotvwuq9BaSvrXU1JxwbKHkSF8mE2uPC2/wAVzY47onxDrx27MlZ1vlw3Mta6CnDmP0aiGgmPVubctrrX6+sraWtp71vcuT3QSbCwsbn2lelMYofQaxZjWVMHHOMRuADoqjCWm99uftWMrsO9At/Y1VTFx3Ip4xptPhG4tzO177qtMNY1u0PWvntM77Lfl/xeVOKs2rCZYntDQCN73BPmPBcjoqd7Huke5jS5xdYtuLeHQr23n+s/Q7vue04vRekGY3m1qN+Ch5t1OobrSGVX6Ga4j+svSWOo23mwIgbX/MvZ6GnZi1t8h7cv73qdxxx6vMVNL2MkXcAGhoYdjfbkCfZ1WYrJjS0EksYu6wsBcG3jbqsN2RjkdKYrmMtJJvbnfbotuwDE+EkmDTQcQGZzdXCoPZ/cc0wi9X0t06hL3tWrVy2tp81bNT3l4iHP0eT3OK028z4c5me50pfK7TI64f5k339nLl/Tb7W63XVmP9F9xH9b8TgNxcuoLfbdQfUei+/5VNxOv5OoFu5+d8y0LK7GuxOMueAAQCCOdzyBXpjhw9hBY5pLXi25OxC59lKT0ZnYiGU9NxMJNtnvoLfBdzy7NwMwoU9RTUmfDHI613Oo9vb5Lyuvjut5e/7L4xTx6o4jQQShzmRtH0/bdc7z1gxNJI5kYIttfp4+5dexl+BVNU+TLgrRhxax0PrhZ23yRfVp7vytVrdLLBOpMpdvKc5jFnULYSYxhpjEoluLXMm2m2rzvZeVzTJEx4etSd0msvL9dBHE54tu03dvcfnWMlpoT+um572wHdsbnce/n1XZ8fk9G+GqfDPDxEs0lzgx1EenMrWq1/ozTBjxBxMbqcGAB1CHXBOxJ352+Ze1jruPLw88xW08bUeDENO3FRINTmsYG3c75/5l2qspxFIXtJAN7nnY/mWN4YRej5DB63QQcQA3YDtXUfX2LqNSeCFRTB4hztbydS3svO6iO7JM7en089mOsaaBTPYGDU7S1pPwVyaQhuuN7TYXBJsrLiTjvDzC8JhGS4sxiudMNZxIwGLstLr20d7Vq0eVrqfB56qbBoZJH3L233F1z2pMcy6d8L+npyLBx2IvYG/zq6jaQ3QSbEXsSTusa2ecXcx3mfEK5pq+T5Ra0AHmOZWehJW1Ri208h0HNYOV8k0he1wt8qwO9ltjH0lQwNkZsRyB2UG0uFxsu6JpaSedlMV9YIy9vEw1ukjbWVbbM2byG1wPsVtkFK0NAIAPLwUtLh1HABNCG257eKvw2JwBDrHyKnsUtkiUkcccY3Iva3Q9FJSyNaXlrSLnYdLKjiNQ2ihfK4ju77nZUsBq48RoTUAWB5FI33aVmPh7l++dsg0hpv0Nlj6gFjrG4B2vZXOkMlFm+9UqyHtBrDhqHRRO5hNdbYKrb+GIANztvt/OqUcthbU6/S6rVdBVPlDmRXBHMBSUtHVRkvkjPv5LCInbr3GmMxeOw5AAcgPpU9JKw0mm9iG3tfe/v3UmOvBcIi02O1jyuVTiYWQbkDYA+a3j7CnG9zLMUTT2FnWHsO6lqKU1AcwONiBbYKegkYIRaS/hZV5HnXcg3Jtss53CY88JsMppJKV1HL3Swd2557rBYk2SGVxc6zmG231kLPmqkaW1DGWIG+yp4nhkddG6o7uojw6qVazq3LEUmKO7JrJA6wdvt/OsbjVRDM3uF2prrOH26oKCrhlMbt2i+5sArOpw+ukqIyOzDCb36je43CmIjfLWO30ZCrgecPa5jBZw8DsVhLyUwdKCSTuSBdZyeCufAYonXIPhcK3gypWVoImlIa+5OkHn0tv5K1LR6onUMY3ME1G/vNYC7e5cLW5fV4q4bikGItE/Zkv5gX3Pn7FstLw6ogAZmawBbvW2CvIsnYRRfIjja4DnzPxKvNq+kKd1WlVRndqc1shLR3bHkPL61DD8PxOuf2pjcI2G4DmEnp5+1bvLhVIHggEgbHURbyVzTx0tMCWMaC7nuq+81GiZhoWbeHOKZtpBhNG+OJ7wAXPtt53st24ZcIZcm4TDSVmJRzygXe5jbX8lfmaLZwABB2up4sXqo5OzbVOaOjdS1rmpbH7rLG4ct8V/ee9xzqdabpS4FQU+/Zh5Atur5kccQtHG0DyC0aTMdZHcR1NyCOangzhXM7r9Lj5hdWLqOnxRqldOPJ0+fJO7Ttuzmttu35lIYYnbGMH3LWm5yIsZIbgGxIKzFBjcFebRRusNr2XVTqMeSdRLnthyY43MLl1DTPBvEN/BUJMHpT8kFt+iyIF900ha+7ifRlF5hhpMBY65Y4AlU2ZaDnHtnjTyGyz3s8FDUs56bHPmF/f5I8SxP3vULWFsYc1x21B26oS4JOy7oKh46gBx5rOGx2vZSEpbBSY8JjLfztrz24xTgtbK4gDqLp92MTgb34BJ47EbrYdiLlSOiidzYDfyWX7PMfZtK8Zon7UQwbsche0tqaQtt1AVM1GD1PebMI3Ho7ZZmTDaSW+uMb78lZT5ep3izDYWtYhUtjy/SVovj9NwxklPADeGZht1BsVPFWVtObxzkjwcbqnVZXmZqdTm3dsA02WvVuDZnikJgqS1p8dyua1b0niNfc6adt45n824RZgqWECppwfEtKyEGN0U9m6ix3gdiucmbNFILyRsltYWtYlVBjtZH3avDX35XaLrSvU5afVW3T0u6eyWOT5LgfJT28lzmkzTSg6hLJCeocFnqPNJIA1xyDxBXRTrazxeNOe/SWj7LaCxrvlNCoyUdNIO9ED5hWkGPUchDXuDHHoVex1UEo7kgN/NdNb48niduea3p5WzsLZuYZnsv5qmafEYf1ucSAdHLIgg7g7KO6TirPgjJPqxTqyuhbeaj1DxbureTEcNdtUUzmHzFlnLXHJUn00Mg78bT7lS2K0+JXrkr6wwjHYVK60FbofzsHWsrtpqIReKsbJbazt1NUZfoJxvEB12CxlTlM/KpqmWM/3ryFjNL09PyaRaluNs1FW1ANp4dvFpurltTG4bm3tWmPwrMtCC6lxF7rcmyDUFbOzFmnDjasoI6hotctuCrV6ia8WiU/s8X5rMOgBzTyIRaLFxDpY3BtfQVEGw71rhZehzhhFaQYa+ME9HGy1jqKT6s7dNkrzpsiKyixBkgBa5rgfAqsyrhftqsVrF6z6sppaFdFAOaRcEKKuoKBAPMAqKJsUzBEdtKpmkb+K4hXCKNRPomLTCyfSytN27hUiyRvy2WWSTbqLqnu4W95LGd24BICgW+HK6yD6eF+5YFTdRMt3XbqvZaPC0XrK079uXLl5qoybS4v0DfmpjTStJsL+ake1zb3jIt0U1tek8Jmtbwn7dr2gadIB2U7Tc3G3jZW2ymDi29nHdaR1E/wC5nOGPReNbZoN/nVN8btQ0nryKoNkk1guf3VXMpMncPJdNc1bwxtjtSVR8V2i9lQkYI7jr08lXMrZJA07W+lHxxyuItYjqtJ1bwpXdZ5WD59B1FjjfnZW0lQS7tBCbE7LICm1PO+xVJ9DFG+7wbHfZZWp3Q2resSw9RMXj5Lmm9hZWru218naT122WbfR2jcGRXBOxVq6iqAdTIwB7Fx5Olm3Lrx56xDFBr9OvT5i4ueu/wVTTGN2Rl19+SvH0lQW6uzFzyUBDO25Mdxa3Ncs9Pas8t/exbwoxz25RWv4i26qCqnvYU5tbmFWaZG7mK3uU93kbjmFEVmPVWZj5KLZ5rkGI+RKgZKhwt2dyPH8yuBfcAbnxUxHWytEKbiPRbf10b7WI3RrpGkh3sV1by9hUW07zu1pNlMQibQoguAGymB23uDy8FciinNtLbKdmGTO3e4DxV4pMqTaFoCHHYX/MhaOQN1kY8MaLa38vBVhQQWsRdWjFMonJDEWdbbchTtimcbCIm/RZhtPCzkwKcMa3ZrQFeMP1VnL9GIFJM82EftU7MIcd3WAPQLLIp91EK+8ljY8Hjb8p/wAFXZh1Ow3sTZXaK0VrCO+0qTaaBosIwpxGwcmD4KZQurcKzMlgoqFwlz4Js0iihuoODi02O6naNNO4l4nDQ4BUlxuRG6wte5svKM1RXColcZC2ztQtceR+heqM4ZaqcaieJXuDN7e3ouWVnCula4hsl7N0gDYbLXBnpiie9XPitkiO30cu+6dW7S2WUOG4HTf2rYck5mpsFrnOxJoa11rkb8lmJeF9S1rhFP3SdrAclh6vh7i0NyLOu7bZbXzYslZrtz1x58dotrbqlNmnAKyOOSOpjOpoO3Tw3ur6OvwqYahMAb8g691xtmScWDDGGua7xY48/sFaTZZzXSucYaiYAXGnUSD57rzbYaz4l2RmvHM1d4a6kc23rdr32PPl7fnVQwuA1MljPUX38+a4DLV57oWnsp3vOxAts2x3+lXceeM6UYaOz1ta7S4kHn9tlS2FaOoj1iYdxdTvsCY2PI939KkkpGvcNVE2wtuBz+3iuUYZxPxlzzHV0cgFjY/bktloeJTJG2fC7lck7LG1JjzDqxzNo+CW1Ow6jmaQ+nsRs7a9/erWbL2Gua75ILrA93nZYx3E7B47NqXht7XLja91eU2fcAqmjTUxOIve5T3UT6NP2jLjnXdr8WNr8g4JXX107Wkd7+iywz+E1M0gwVFrgbg31Hx+Zb3HjmBztBbUxi/QHZXLJ8OcdUdSG3HIFb0zZcUarLny1jPPdkjcuYVHC/EWt/AVkm+52J3WOnyFmJjHBtQH9BsQPt4+C7DZhBLKkdT3uql9XcQS2Vjje+9vFbR1uWJ25/2XH6Q4ZJlrM9I0NEDvDYixHJQMOMxBoqaJzNAGrSNj8V3WSjcSS6BjrgXBHVUH4fTSNDZaQEnfZaR10z5qpPRxHi0uHtrezYGTU8jwSPks5fn8PnVlTVje1c6rp+5c3B2uep6/Ou5SZfwupa5j6YC5s645eSxsuS8FkJ0xRjUXE+O4Wletp6xralulv6S5hK/DpYwBp1WvcuJt8FZUtLS9pd1QLBzW2BAO97/Quk1PDPC5CWsOl3Q6lj5+FrLgxTO126eJ9nJaV6vHPG0W6fJ8nO8Ymkgc4QVIcI7333Fr8ungsTBjtZG54a5zdOm3eufMHSug4jwnrJ3AsmcSPPun7clg6jhTi0L7sDyxptpaei2jqMcxGrOXJhz93EMeM2TQvc2SVpGnUQRf23FvZ7bqvDnAsEYeQ5pjuHEabe322PuurOfh1jsEnep3uYCR3QB0ta4VjVZTxinLWPpQ+NosBo0lxHiR7fmWkZN+GUzmr5htMGbIJO8IwbDYh4tv4q5bmanq6cw1IDiCQDa4afzWNvsFov3PxOONzZMPtpNgOQ36ct7KnOzEjAS4Pa7QS7S3SRa3hzv9CtFvXR72dcw3SaWjjAAeQ7UA4XDi0dDz52t86zuDU1JUst2p0uNz109Oq5NJ6+HGRr5HcyH8jbUbXHXkT71f4KzFpq5tLHPUSt2NmucQVE2meIKZomdTDvOHvwzB2fhpo2i9iepP2Kp4tnCbToweiErjfvP2G3gBueXksTgGRsXxSFuqmOrmXS32uOi6Rl7IUOHBjKuTtLWNyOo6q18sVh0VxzOolyKqy1nfN5Iklfoe65jtpYN10zJvDyrwijZT1Th8kAm3IrokFPh9CwBrGi22wVCrxNwZpiAaG73PNcd7WvO5XilKeGKp8qYTSSmpljaZL3LnWV/67DA21PELeJFgsa6uD3APd2jz4eKuaahr643ZGYx4kKupnyvuIjhLLXPkB7WQkci1qmhgqqyzKeBwBPPwCzNFl2lp7PqHa3Dc3V9JV0tG0tiaNh8kBXiqvdxpYUOW7/hquS/kD+dZXtKOhZojYDb8kKzFVV1cZaBoa5TR08UYu9wJHUqeIV5lXFTPOQbWYeQHP4qT1VkjD4jxVGfEaWkZcuAAWNdmMTTCKFpAtck+CnZrbOQlkTNDztbbdY6Zx7QmPS5nmLWWuY7i2K9qI8NkjtzcXH5vt4LFQZrxWN7mz04IDrEg8ljkvrh1YsFrx3Vbrrde5PwURKb8zy5LUBxDw6F/ZVIAcNzbkFk6HN2B1zQ5tXGDe1nHe6yjLSZ1tpbpsteZqz/aNcSLj2EqLTtYWAureKppp+/FK0g+auGsbYNtZaxy55+pruBdxFj03Qh7iXF/LoBZTNaSNtrDqolpI5kdR7EjaNEZttf4KZrttQfbyO6l0C1wffZQ0kNveyCdz9JNjcjbfwUWyADmT71KDyDre1GtJB225FE60qNeeZcd1MJD4XPwVJoABFxY8lVANyb9dlB5TBx9iEt5kA9bkKFvxhe5UNII3ItZNyahTkpKKUntaWJ5PMlgKoSYLhEzS11DFbyFvoV4RcGzlAA25781PfaPVHbE+jHuyxgbxb1PTyPyjzVB2UcJPyDMwH8lw+pZjvBR9/JTGW3zV93Vr5yXSNBENdKwE9RdUH5LmBvFXxm35QI3Wzat7E81N7laM1kTiq1KXKmLMaCySndz2Djv8VauyxjLRf1Nrnb76x9a3cb8ionzVozWROKrQnYPizCQcOkuBbZh+pUJKTEI3EvpZQN9tB966MHbbqcm4/MrRnn5I9z9XMjDOTZzJG2O92lSG4LQ7pzu3n7l09zWOHyWn2qk+io3k6qSFxO27Ap9/HrCPcz83MmmUtsDew5X69fpUQ8Bx1G1xbmuiSYThkhs6giHsbZW8mXcHeLGjAv4Eq3vqq+5logmDPyu916W8lFst9bg4AkkWIG/gtwfk/CJOQmYfJypPyVRO/W6mRu+1wDZTGaqs4rNUbMHAF5aByBPVDZ1tLXHwOr4j6VskmRmSd/169uhYqRyNUW0srYx7b7qfeU+Z7u3yYLtmOIADiBsABZVAQ3cuFj0I3ssm7JmIsFo5Izbkb81T+9bF2HUWA/4JVu+s+JV7besLAGw5tO3dHiFUa55vsPI3Auq4wHFo93Urzz3ARtDXtbpNHJcbk6bJ3fU1KibtdY+O1imt19Aled+vTy+ZVTT1LQA+B48+qCN4F3tLQelk2aQbITdrQADvv8ATdRcXtALY2mxsQpQXd0907dRuFUjfCCDNGTflbZT3Gkt7v70LrEfinZTBwsQXuA/wd1XDqM3I1A2PRUZHsJ0xOcbc7pF9+hMaRaW9XA36vH1KIDNOrU2x3587KmTc974EKLrNuW72vzU7V0qmNt3NBbtvsVF3ZsHdLiel+QVEW0lzRz6eChYuJ0XB5ptOk73udu6R2/O48lLoJAcLHzupSXN5kkAnYqZzzcWsDzA5Kd/JGk1y292h5J5KRpcSbtN+Vwpi4taA6NpN+aNebhpbv03U7RpFpfq3dpBv0sgeWnu+/WELr3tq35WU4e0j9cF9uY3UJhLd+o6jfa5uPfdTtZcX07X8NlOXR2GwdY3sfddUqx5jpppWGw7MnboVAllmggJBfd1rkEg9VXpKiLtAXht78ib28l5pzHmfEp8XqWsrJmBr3MFnkA2VpFmjHo3a6XEqiORgDidd7gHwXLkve3CK561nw9WmOjrS1svZk25kWVJ+CYRGQWwMe/pduxXmil4nZqglDpa+RwB03dvss3S8aMfjaPW4opXA2Hd0/Qsbb15dGPqMc+YehIcPjiYZJG922wZyVsKOB7nPfGGtBJ1OFj81lyag401kwLXMEZ5gatjty381lG8UGVT+zqWOGocgV52XLOOeIez0+GM8biW541ilBTwOgp6EzPc0gEt/pWgzxhz5JHUru8baCCbXPiANvt5LP0mb8JqbXIAI6jqrxmJ4VOQRLGdfIW5rlp7Svi/2u+fZFcsb7njg+s/fTK7DYwZW1jzGAdtnnqunYTV4vitdiFRjNK2nkhptBaYy4nz1cguaw1dbFm2SrotXrHrUjmh43vqOxsCtyp8149Rtxf7uUMj5DHYBsRNufW69HL4h8/00btPn+XDFZLfj9LS4rUYQBJDI5rJWG5sNY3t7Cuj1TJKbB8MEurtRECDYA20k8h7RzXOMrnNTcAqqjBo3dnr7Qgg2dY326LbqPGK3E6yjpq2jfB6rT/rznC8oDbXHx5HxHhvnl3NtN+l+xvn+XlTwHGsQnrnU00TnDtLtIbfrZdxbK+LA4mNc4ONgHDdcgwWpg+6cdOyA6i+3Pw3N7Ls4qqWmw2J1U64kAbptcm9uq4uqneodnTRMRO52tsGqKgtl1Sue0NLCCRfxuteyxIZJ62ZzQA+d4dY9AbLa6eoojh9V6ozQIg69hsdh82617h7QCqoqiV5DiZXm52tdy54+xZ2Y7xTNWZ+qvicT5YpGtcRYENBvv0v843WtxYfPQy6amoklYHgN1NBBJ2C6PJg1Ox42BPS3T3rFVeF08JdcaS/kQNyOawi814ep+047TtxTiHB27WMc9zna7uJPMjbpsOS0b1QRSRm1mgE2tfoeS33ivU0uFVlPSsBu51wXW/OtDrqyKINna+UMYARZtzzFxcbD4r2+ntb3cR6S+U9pTjydVN48xpZ4tWiOodTsjIaG3BHMix3+ZYN8pMrpdTxr357q6xCUy1Je1oLSAxrnDe/Pe/t+HmFVo8tY3XxumpMMqHtb+TE43PhyXXWIpHPDzZmckzrljXEkgucXNUvPZZuTJ2ao9LXZfrH6rhmiEkk+wC6lblDMusB+B1VyNgI/tZO+k+sHuskf7Z/JeZMja3EiwG8twNNwLr0pgNM2fAGs7p0N1AAcgDuuDZMyjmakrTNNg9UwuNg9zBYi3iV3zLtHXU9A1ssTg4tAsfH23Xj+0Lxa3Evo/ZdLY8OrRy2HBqhzaZjHHbT43+3VWmYyX07y03BBI2uLqtSRVLWXdAQQbgA8/tuqlXRy1MLoxHz53F7n3Lzbc8PQpqttvN2bmiHEZHtAdI7fSDbUd/qWmTGOpriXTAtEhYxrL9bb7eN/mXb82cLMdxXEnVFEI+zLS0xuJsfM7fN7VicM4C5hFS2eqq4w913PMcZ2vyaN7Wvf6V6+Hqcda8y8nqelyXyT2xxttfDWno4sFgilZo1i1+q6J6myKECOYaCDsen22Wv4RkSvw6KKF8jiY2i7rWJt8VtkOHSMhYyY3FgDYfUvLyW7rTMPTiIrEOMcSZmx1tNDG92z9JA6+V10jAZdGEU7LttoB5dFPivD/C8XrGV1Qxj3Ru1DUOvVbLQYRTQRNaGgWFrW2VpyRNYr8k21uZYCS+nS0W03ubc/JSO7fX3Y3AXubN6fYrbBRUjQQ2O5dzCCnhDbNj5Gyz3MEXhrUEVWRp7MsIJ2B6K5loquRhboANuZKz7Imss4gC3LkpZ5CAbEC+1iUjlWbSxNB65FH2Mttth1JVSSOsuHa9r+9Vy+TYi1vI7/wAypSPl2Dn9eZ5qDczO1njFJU11C6mc5wcQbG6ny1TSYVhQo3uBI5Xdc/b6leMjdILvOoDkpXMLRuLeCmJmOSZ3GiarAddwPiCtBzNxFZgNc2CYn8o6d7DxN1vkrGykSW6X2K4VxZg9WxxrnNIYWatLbk7+PxXb0FK5svZdwe0c1un6ecmPzwzs3HPsp3MgoHTNDBpJ7u2+6pVPHKd8YcML0Odz7/L3Lksb363SOh7gA02dbQByB6A3v86rxhoBkeSB8q7u9Ye3+cr3I6LBH+18zPtTqp/3N0ruJeJ1k5lfSsjYzcd7p9gqk2fq2WkkY2Eh5vuXXHXf7eC05lM17L90uG+x59fzclXgpiwOY6QnRsW3sQTzG533uuiuGlY1WGM9VnvO7WlseXs4Y2/G6al9YDo3Gx1Xsu2U75HxBr/luA3IXB8pU8LcwUzPkt1G3Lfz6LvcMbRHG7Ufkix6rw/a9Yi9dQ+j9h5L3x27p3ykk7doLSzY/OFa1E9ZEGtLtLBvpAWbHZ2u5tydlY11Cya+kkH23Xj609yLb4Qp421VKbOaHW8NwVjpaWZziGkjSbbBXdJBNSS2uSw7k2Ps3U7mOdIXEO73gkz8k1jShHBMH/rlx5nn7FdwxyMI/CEBp5A9FRL3sIFjbkbA7qYTkWO1uRI5lVWlkoJSRpLza17eSjIxjrEODj4LHxyaw0k7gWKqiWRhsHAXFwLdFHlXtmE0kTW7kXIt1VEhrrPP0KtK+7LuvvvbwHmrYEjYDxtf2qSNq3YxyOB33+hUzSaD2gBLmgkAKeOUjumw8PBXLLSGzhe/gbJs5hjy92gl2r6d1EyxtNnNsAOfgr51OC3SWb+PI2Vo7DydRZz6XUm4RZPHoBLbDe1+pWQw7E6qjdqpXBo52G4KxPqrhI3tH33FrclfQM0N3du0czbdTW01ncK3rE8Nlps3SNAFVBcnq1ZSnzHhs/8Ax2kjxWlPItfTpvy6q3Ac03c21rWuL7Lsp12SnnlyW6PHfxw6ayogkbdkrSPao6m2uCPcuaxTVDC0tncCdyA611cNxjEYBcVb+7ubnZb19oRP2oYz0ExPEugFwULgjY81yWp4nYtTVEjGwRyMaS0OudyPLxV3BxbqGnRVYby5iN9yNuW9vFdMZomGE4LQ6da+yjfr5Ln0XF7CDpE8Eseo2A06re2yvouKuUi4CfEo4XEXtJ3ft1VoyVlScV49G538VG/msHSZwwGrjbJBiML2EbODtvislDilBONUdVG6/g66tF6z6o7bR5hdc+qldGxws4BGzRu5PaVEEHkbq3Eo8LSbDYJbnSLnxVjUYG0jZgd1WavdFS2OtvK0XmvhqFTl+H8aFvsssdLl2nDrxtLD1035rfnRMeO80HorKowtsr9TXBreZFlz36aJa0z2j1aT9y6uFxMVU4g8gd/ipo5MYpXEtIJA/FNrlbRLhr23swEDxVq+jcy4DD5X2XLbprV5h0RnifKwpc24jSHTVUr3jxCzFFnXCql4jlc6J/LvCwWOdBcWc35XTmrWaggd8pjBsTewuFNcufF67RbHhyc603WCtpahodDM1wO9wVXG+91z1uHPpXF1JM+FxP4rjb4LI02OYvSBomInA2udiumnXR4vGmFukn/ZLcfYpdJ6rDU+aaSQ6Z2ujPmFlYaynnGqOVp9666ZseTmsue2O9PMKpaD0vdUZaKnmH4SJp9yr7dCljbzV5iJUiZhiKnLmH1LdLoW2ItyWFrcgUEri+Nob7NluKgb+Kzthpb0a1z3r4lzp+T8cw6USYXiMzGtt3CbghRbjGa8Ndor8PbUsH47RZ1l0TTZU3wQyAiRgd5LOen+UtY6ru+3G2kw55w/ZtSJqR/g9psPesvSZngnF4KqOX2OWRqsAwyrB7amYbjwWDrOHuGSkvpiYn8wWmxWfu8tfEpi+G3ozkWOQPsHi1+Vir2GrgmF43grRJ8p5ho2f1jXl4bYgSbj2K2fX5iwzeqonPDd9UZ/MkZ8lPtQmenpf7MulotAo89GIhlQ1zL798Wt71n6LOGGVPdfKGm29zst69RWfPDC3T3r6NgRW8NbTTi8czXX32Krari4W0TE+GU1mPKZFAn7BDupQioEA7EApfyKBNo0kdBE/mwKm+jafkOsVXS6iYifK0TMLN1JKD3SCFScyRjr6SLdQskoc+ar2R6Ld8+rHAkG+4Kh2zr/ACufisg6KN3NoVJ9HE4WFwnbaviU91beVEVPQH2lR7XUe8djsouoiNmuVJ9PKDex25BWjLkjyr7uk+FYSEWjdy8h0VcmNzbNFrDwVkHvbs5pNgoibY7lbVz68s5wzPhVeHhosGlUAzVva4VzHIHADmpwxtiGi3zq9u28bmVKzNeNMcYXC7j1Ujo3l2kMJPsWUETetlOI2A3DQuS1KzPDoi8x5YxlDM+xO1uiuG4czm5yvQm6iKQTeVFlHAz8QFVQxo5NCioq8REKbmREUjpY2C7nge9JmINbTorGfGKKEbygnyVqcblkNqakkdfkSLBUnNSPVeMVp9GYUC5reZCxMbsYqB32tiB95AVZmGzOA7epe49QDsojLafswe7iPMr01EI/HCk9bjOzO8VKyigZ0J9qrtY1uzWgK0TefKuqwlbK542YQphqPPZTKHLmp59ZR9xa6WCldLG3m4Ki+saL6GlxHgEm0QmKzK5UC5o5uCszJVSj8G0AeJUBRzP3mm28FX3k/wC2E9kesrh9VCzm8Kg/EmC/ZxufbwUBS0cW7nXI5qPbQMFoYi5Vm1/npaK1+W1vUVFVURljKfZati2B1r3OkvpHNbgZal4swMjB8VTfBHJ/ZNUCOVlTt3zteJ1w5dUw1sDj2bXvt1Aup44q+Rgc6B4HK5Zy6LprYsHiPdjaT7Lqcx0Ugs2m258lMU9dpnJxrTl+mogJLqfc9QOX2ureWpaBZ1Pq36hblm2rw7CsOkqJzHHpG2oC58gFwbFOJ8lNUvDKR5jB+UB9t1WI9ITMx5l0GRmHyk9rTA3uDtbby+CtpMLwiUb07QSSfaft+daFBxcpJJezfA5j+6T3ReyzUfEHBZXtu9m/0e5W7bQrF6T6sjVZcw593MOlzhblyVCLKsTNJYC7e+3LoPz39yq02aMFrB+vMDtr3KyseM4UXAtqwA02J1bXVbRMtaXikcNHxzIdVWbRgOFibWvdazJw7xdgvE6Q6RtY2uu0MqaGS7BVjUD3htt4K4bHTyA6KiMg8iBz9q1xZLV4hz9Rhpmnuu4LJlzNdK0iOSbfYkX2A3BU0eIZ0oRZk1Q6xABIv9uq7u+hgk1BvZuBb0G58vBWc2FURbqkpxb5R22+31KbZd+WFeliv2ZmHIIc85wpnODwXct/JX9LxZxqEMbUU3am2+jw+30rokmAYXObvp226i23ksfU5GwmQW7IG4087e66r3UnmYae6yx9mzCQcbOzd/XMEu1ySB5eCzNBxlwioib2h7Nz+YcFjqnhzQyEEOtYbafYsXUcNYOTYwLb2GynVCPfxPOpb5ScTcBqLA1MTXNve5ssnDm3A5g0iaMm/iAuST8PZItb4y4Wd8o9BbdUTk6vp3kwySMawAtte++9z0+CzmseIb07p+1DtTMVwmd+oStvYfjK6idSPH4CYa3bbu+3iuBT4bmWmBbDPONLr3DuauKDEc1U0rXyVEmx31DY7c9yo7NeFo+K2ndmMAfpZUNNtz4nZRdTvdct0ku3suK/fvmencNmvDhtzuOqnZxZxmiAbU0LxYkXBvf2JFbSi9q0+1LsbqW5BlpWkjcgdVbvwyhkcTNS9Lnu9VzSl41tYQ2aB7QRfltt4/MstS8YMJkdpmu3vWBcdykUtHnavvKT4mG1vy3hFQ2z6doF795mwWKrMh4HN/xLQTuSD4b7K7ps84RUt2qWEDpfcK/ZjuGzEPje2wOxGynvyxzEynspPExDVZeHGC2PcYwBwvv0HS3RZzL2XcAwqRryyJpYfC5Ku31tBMN5AdR8iftyVq3EKKnc7S/kfC5Vve5LeZlHuqV8Ry36kr6aFjRTxE7jforuprmGLXLKxtwLWXP4cbnf3YY3X5bg7rJUTnzSXragvaNOlt7C9uq665aw5r47bZ0YhLM7RRwvfvYnxV1TYDX17w+dxYznpH51cYRiGFxsaxrmAtHIWWcixOnDDpuQPBb0v3+GF6zXW1rRZboqMNL2hxHUq5kqYYRohGojw5BQfO6qdaxDSNh9alDIo9nbE+a0mNeVI5WUprqgkOu1o5AKsykFmlzuXiqj6ung26rHz1ssgN5Axl/JVtK9YmV/LVQ0zQ245LEV2KOY1ziQ0Dq4rA5gzxl/LrdVbXMDibbm5J8BZcpzHnvMGa6o0uW4ZaeBrtPau5uN+g5j+dRqZ8JiIjy6XieYKOKUioqha1ySRYBYWXNpqXiPC4HSkkNL+TQOu/VarhOBvY0z5grnTXZcNdsLjcm1t/FZSXNOBYLH2VOwSOaLsAG1+m6paON706MMxvWts9gGF4vipllr64xNDy0iPa42+3vWu8UM6YTl+nOGYHVNnrpblwadmc7XPisNimY8z4jDPLhwkhh0uJsLAt3uCQbeK57gOWX4zX1NROJy2mJaXm/ddc2vvt13tuFzZM9cdZ7fzd9MOS94tOvuZbDMdqsWgtUTlsxAu0b3ty3WSZSYs5jZIrm47UEXBB+wv7lpUrvUsRlbS1QDqd9r33JHXx3XY+FPEXJVXDLhGYHsgrYgLOlYC1wPKx8frXPSk5bajh336z3FPijc+PvYLCM5ZhwaQsbNKWMfrc1wPXp5LouVuL9JVGOmxdpikPdLuhWwSz5HMT7thd2jnAaWfntYLUq7IlNX1r34eGsDzfXov8LrecN8XNJ25v2npupiYy07XYMOqcPromzsla5rhcHxUsti9wiF2tsAVgMtYL9xaCOlLi4eZWbjsGbustqzMRy8i9axb4fCYPcwWI93ioF+rcAqOskWJvdRu1ws4AHp4BX7lJqjqaTs0eKiAy25sRujSy5Fre9TWubA38DcbKN8GktgBp1c1FztOwI87povs5h8ioFl7BzDfy6BNiZsjSTuCfapi4BpO58gpSxrhu0p2QLbBxCbEWuFyLWtuptTXe9Sdm5uwOw5bKXRJfUC1469ENfNWtfbkoWv9CkPaDex59FA9o0bkgeGybNKgbYWFh7lHT0t8FRLpObSSo65R5nzCbO2U7WBuwU1nW59VTbI+wuLn6FNqfa3PzCbNJu9bYqILrqQOdfpY7eamBPRTtGkwJUQTci52Ump3tU2ooQX/oUCmryS48FG9Hk2vsm4NlHa297pYX32t5JtOgG/d3Tl09vklifb9KmsCLkn4IaA64Fuin1dA0qUNdbmFFt7WUbTpNfrfZTBw5GylHil79E3s0mLYng642m/iFI+kope6+njP/VUyAkclMWlE1iVF2EYbJ8qlZ7gqMmXMKk/4i3hY8lfB5HMqcOHIlWi8wrNIYaTKtC65bI9t/mVCTKEX/FVJA6Ai9lsF7jV0Ub2HO6tGW0eqs46z6NadlOZovFUi9+oVB+VsQBuJGFbaTYJ71aM1lfd1+TSjlrEmbCK/QlUn4NXwkXpZL+Qut4L7cvoURe253UxmknFDQX4fWN7zqd4AFwC087Kn6vMASY3gX6hdCIBHIe9SmONwF42nryVoz/RX3UfNzx927abe0KQDQ4X2sea6C+ho5Dd9NGf+qFSkwfDpPlUzfYNlMZo9YPdb9Whtbta5AJ5Jdpb8k28Vuz8vYY7vdhZ3kVby5Ww9+4kkaT4FTGaEe6lqWoCwG5Bvv4K1xqV7MHqpRqFozuD8FuDsp04BDJ3c77i6xWYcsObg9TpqNQ7M7EW+KmMtZnW0TimI3DyPiMshxCR/dc973ct7kkhWgc+EHm06TZ1vEW+tX2K08ArZtOnZ9hpPI38DumDM1YlGQ3tNAc4h3IgDe/8y5rz2xNnFhx++y1xfOYj9WOfaJjm9m5xebhztgR7FKS4APDwLDlfn7FtmI4S6vihm7EsBkO7RdoA/Fve9/Lny5q4ZhWEGaFlRRmXmJGMYGuDbeXW/ifcuKerjW9Pf/6v5u6YraNR4+rSvWnxntTcm40gcgCshTY3+HcyR5Gi5a6+xv5LK02XaDGMbnw+HtA2KzmaSGhtwTY8+ew59VlMY4Xeo4HHi9HUvne/S4jTvuB1+sDmsr9RiiYraeZRj6Hq8Md9fEfX5LGjxqURukims7pvssi7HJXDSahze6ALG24ufrWCxvJ2LYLSU0zJNZqAHA9Rfxvy+hYmrocZgpzNK15BAFw65G1r/PZUrirk1asum3tTJ03w3jlqWXosSnx9jqS0lW2QvFz8p1/Eea3+KqmqMuY3NitGBURtLBeIm3Pk5dlwX9DR9O7BMQjxCl4Nxamm5H3y4Vv/APHKy1T+h4enpPS1tG7grTvZWO1EuzLhR0i3L+yV3Xx2tPh5WG3u4mZ3/cPMuWKbMFPggq8PaH08kmk3Zctv8ogcibH5l0fEmxyY3TRml7LRSAOs0B1zptsPLddJw/8AQ2vTvpcKfhcfCGCJpeHBzsy4WevIWqdls2BfoefpuyTy1GOcKoIHsj7OLRj+GOBHXlUHwHPxWeTHaZm0Q3wZIrWKTMuH5e9QixV1OJHbuu0X53XU8Vwt+IUNI2McnsdYgbWIW5YN+h0+lnSY1FiFRwpgY24Lz93sONvO3brqc/oVeku3DSyDhyx04b3R92KEb22/45ef1OLJMxNaz+T0OnyUj7UxH4vPktLLQ4bWVFtN4nHT0NuVlbcNXf7iPmeQLkuPsJvZdOPoT+nJNSSUk/CuAtddoP3wYbu23lUeZVvhfoNem7hsRgi4T0zGnwzBhp/+yFlHT5orMdsuib4ZtE98NExjOOE4S7+uJSNwwNHMk7AD4rA1ufMJqap9BE6z4m3ceVtyLe1dWm9AD0vq2oM9dwlp3uc4EuOPYcSLf/hCrO/Q9/Sqc987eEcDZX3uTjmGnby/D+xRHSX1qay1jJiieLx+cPGXGipE+M04aHdno1AnzWmOdPNSBsM5aG21i9gDY7k/H5l7zrf0OX0p8U7N+JcKIZTGCB/u5ht/+/WFrf0Mv0qf+ScJozY9Mew0avjUL0cV70pFOyePo8nqOlpkyzkjJGp+rxBQxmOshbIdIEoEgsLtsR48udvcvU3DmgoG0AeymY8SRh3eF1sFV+hjemC+USRcHInG1iXZhwvf/wCOOe5XXsg+gl6VOD0UMOK8Mo4HMZpc045h7vnbOVj1lcuWImtZ/Jt0Pu+n7q2tDmcdPC14b6nHYDnbmp2YfSHW51LGD/g+a71/UWekZqB/S+YLb/78UX+uUf6i70jeR4ftta3++9D/AK5cH7Pm/dn8pd37Ri/ej84cMjoaZrtoIxYcg1XEdPC0WaxlgOQC7d/UZ+keBf8AS+Zf/G9D/rlFvoZ+kcDvw/Yev++9F/rlSemzfuT+Up/aMWvtR+bi0TARcab772U7IwNwL35LtLfQ19Ixot94DOX7bUX+uRvob+kcBpPD6O3+N6L/AFyn9nzR/sn8pV9/i/ej83GGNboLbjfcKAYGutzuV2oehr6Rl7/eCzz/AN1qL/XKcehv6RQb/aEy56fdai/1yfs2b9yfylP7Ri/ej83FSA9ttNyFEAbDawG/ku0t9Dj0ixYfeCz/ACtRf65P6jj0igP7QGEnn/utRf65P2bN+5P5Sj3+L96PzcW7RodYtJuoPc29tPMdV2f+o19Is7nILBtb/fai/wBcoH0N/SNG4yAw25f7r0X+uVP2bNr7E/lKff4v3o/NxcPawkvsBfcnotbzBxAwXBNUL5g+b8lu912LOHobel3UxdhgHC5rrggvGO4c3/OnC5oz9Du9Mmq1zV3ChokL9r5gww3HtFRt7Fvj6HLaN2iYVt1eGk63uWhniTPWy6aKIBnK5WXoMwVtQB2gF7eN+ZXRML/Q9vStpXt7XhfEABb/AH8w+3zTrasP9Bb0nowwT8OWMsQTbGqDl7puav8AsV96islusx/OHNMP7esaXui7x3FuiqyNaCYSDcc7LuNP6G3pG0NMI6fh+xzg23++9EN7f88sY70MfSfNT2p4dtc13Mfdmg2/+LLbP0PZSOyJmXPh6yL2nvnUOQgNjsABYDa/ipJrl4DWDyIXav6jD0k+Y4exjfcfdeh/1yiz0L/SR/G4ex8uf3Yor/8AfLhnp80/7J/KXVGfF+9H5uIlpY61zuuO8ZqRvrEEzXAPuRqta1/6F7Pl9C70kXEObw+Z5/7r0I/+XLQ+JfoBelRmOOF2E8NGzPYe8Pu5h7b7H8qcfYrs6DDkx54m1ZiPucXtG9MnTWrW0TLwu59Qdi5ouHEBvP7BU2yva8lrjpNrAm9z4L1LL+hr+mdJJc8I4XDnf74cM5+H9kKlP+hpemXJDZvB+LVa1hmLCxb/AOOF9E+S91f5S820jw51pAWh473UX+3RXgihDA4vPeHIHbbxXouj/Q2PTSh/XeE8QvawGYcMNj4/2Qrv9Te9MZpuzhHEBbkcwYZzt/0hTEwtGO/yeessNY3HaVweNOsCxXoOnYx8EewIIBFldYR+hy+mNS4nBUy8KI4o2OuT98GGG3wqF2Wk9Cj0mI6eNj+HkbXNaB/vxQmx/jl4vtXFfJas0iZ+59D7GvXFS0XnXPrw4k0Ws1256KaQm1nDf2ruA9Cn0kwB/wDc+Zf/ABxQ/wCuUrvQo9JUkH9L1nn/ALsUP+uXkfs2b9yfyl7f7Rh/ej83DiW2BBFr32KoSP03IYLX8OS7u/0JvSUI7vDyP2HGKH/XK2f6EnpOO3/S7YT/AI5oP9conps/7k/lK0dRh/fj84cMe0PG9rA9FSkjLbM0g9CF3ZvoSek63lw5j35/7s0H+uUzvQk9JpxF+HLBvufuzQf65V/Zc/7k/lK37Thj/fH5w4XGQ217+Kquu6zgAD5ldxd6EfpM3Bbw7j2Nv9+KHl/HKDvQi9JkgEcPWXvf/fmh/wBcn7Ln/cn8pP2nD+/H5w4nzbpLxY8lSdG0PaGnZxvc7ruI9CP0nC3vcPmauVzjFDt/8WUw9CP0l7Anh40ED9uKHn/HJ+zZ/wByfylH7Rh39uPzhw1sTmuJPjtZTteYy3TzvztcLuTfQm9JkD/g9Z78Yof9coN9Cf0mbEv4dsJ6Xxig/wBcn7Ln/cn8pP2jD+/H5w4yJnSMvexAtZSvlNtPILtjPQp9JZtyeHbAelsYofH/AJ5R/qKvSWJt+l2wAf8A0Yof9cpnps/7k/lKI6jD+9H5w4i4N3Pj0PRU2mzwGuA57Bdx/qKfSYG36Xsdv8cUN/8AvlA+hR6SwO3DqMi37cUN/wDvk/Zs37k/lKP2jD+/H5w4s0Fzdx7inZWddthfnq812Wf0NfSihs2DhaJr8yMbw8fTOsXXehp6XbmPNHwph1fig47h2/8A8XV46TPb/ZP5I/acMf7o/NyoABzS8hu3eHmsXiddEYXwxVDTIe6d+Quun1XoN+mLWN/DcNN+tsfw4X23t+HUcP8AQL9Kyjhle/hcHzHcA47h2/v7dbU6HJE7mJ/Jnbq8euLR+bg81DoLjI9t2C4t0PJYPF8WwbConPmka9wBtGDe536Lv+KegR6ZGIO/B8MGQxuJLmtx/Dbn3+sLCVf6HD6W9Q9zzwlYS5tgTj+Gmx8f7I+112x09/WJck56x4mHmPFM8zzktpIWxxtPMu3tZa7U4rJXVMEUznza3BpIJ28/gvWFR+hqelzMNR4PU9+e2P4YDfx/shUKL9DU9MOkqYxHwfhbCHDUfvhwy9vEf1x4H5lvWk1j7MuLJNrz9uGtZTwSJuX6SNrXaWxNuCbkG325K7qKBlK0aat0Luml1l6Bi9Cf0pKLDI6Si4ZsDwwNJONYft4/8esPUegb6VNRIXv4ctP/AMHKC1/49cE4Mu/sz+T0q5qfvQ4ezGcfo3tdBi8hDXXAdvsslScQMx0jSaoQyBmwsbXXXWegN6UTCHHh00m37d0HO/8Az6nf6BXpR20N4cMc0C3exugN/P8AX1MYs0eKz+UpnJhnzMOUwcYzGbVOGSAXsC3qsvScXsAmIbOJYf8ACYVvB9AT0oSXF3DGNwPQ43h/+vVOT9D+9KHumLhnGCPHG6Dyt/x60iM0f7Z/JnP7PPrH5sLSZ+y3Vi7MRjBIvYm2yyUGP4ZUjVDWROA8HBJP0Pj0pixrW8NItun3bw8W2/59U2fofvpZxsvFw77N9rXGPUH+vWke+9az+Us9Yf3o/NdeuwvPdmjI67qqW08gIu0+JBVJnoJemNBZ0GR38hdpx7D+YPP9fV9B6Gnps07dH6XjJLeOO4dv/wDF01k/dlExj/ehYPw+B+wICtpcIJuWkHwuttpPRL9MthAn4Vs5jcY9hp/+XrO03on+lb/x/DZrfbjOHn6J1S0XnzSfyI1Hi8fm5XJhsjN9N+itn0jwdJYbLtbPRN9J7RZ/D2O/ni9D/rlP/Ul+ko7Z3DiK3+OKH/XLKcU2/wBk/lK8ZO3/AHR+cOFyUt2m7Tbl5qkIZYd4JSwnfYld3d6InpGu/wD4cs/yvQ/65SH0PPSLcD/9zuNpN/8A0vQnf+OWc9Lb0rP5S0jqK+sx+cOLU+MYjS21ESt+dZGnzPA52ioaWHzXVT6G/pFH/wB4BvLpi9F/rlSPoYekSTc8P2XPX7rUW3/xZXrHVY/ETP4Sraenv5mPzaFBiNJUfrczT71cgh24IK3H+ov9I1pvHkFrCORGL0X+uVzT+iN6T9NsMise2/I4vRf65dFM+bxfHP5MLYsf+28fm0WyW35Lp1J6K3pHkAVXDlrfEjF6E/8Ay5XzfRQ4+Eb5FaP/AIKUf+tXXXdo3qfyc9tV9Y/NyPkpS0k8117+pO49/uIZ/lSj/wBag9E7j3zOSGf5Uo/9ardk/JEXiPVyG1xzUklPDKCJI2uv4hdh/qTuPf7h2f5Uo/8AWp/Unce/3EM/ypR/61R2TPod8fNwysy5hlYLPgbvyNlgqvINK12qmu32L0h/Unce/wBw7P8AKlH/AK1Q/qTePZ55IZ/lSj/1qznp4n0a16ia+ry+7AMaw46qSpeBfbwCrU+PZioTpmh7Vo59CvTR9EvjyRY5HYf/AIKUf+tVvN6H3HKYWdkSP/KdH/rVn+y2j7O2n7TW3FtOB0mdYHAetxOiPmOqzFLjmH1bQ6Koab+a6jVehPxyntpyNGNrf76Uf+tWLn9B30gg4ugyMwEctOLUY/8Alqduavps3ht66ae2WN+7Xg28FNfxW3x+ht6UVJb1bJbHjwdi9Ft/8WWQp/RU9KJjrVHDWNw8W4zQ/nmV4tefNZ/JSa09LR+bQb7hRBHRdQg9FX0i3D8Nw6DP/gvQn/5crlvon8fjzyI0e3FKP/WrSIt8p/JnPbHq5Mi65/Unce/3Dt/ypR/61P6k7j3+4hn+VKP/AFqt22+SvdHzcjQG665/Unce/wBxDP8AKlH/AK1RHonce/3Ds/ypR/61O23yO6Pm5GoHzXXP6k7j2eeSGf5Uo/8AWofRO49n/wB4hm3/ANFKP/Wp22+R3R83IS1h5tCldTwv5tsuwf1J3Hu1hkhn+VKP/Wp/Unce+mSGf5Uo/wDWqO23yO+Pm5C2KNnJgFlMuu/1J3Hv9xDf8qUf+tUP6k7j3+4hn+VKP/Wp22+R3R83I77J7F10+ifx76ZIZ/lSj/1qgfRP4+fuGYf/AIKUf+tUTW3yO6Pm5HyUNTQLkhdWk9FD0hCbMyIy3+NaP/Wq2f6IfpES31ZOjaPLFKP/AFqpPfHisrxFZ82hyuavpoN5JWge1Y+fMMI2p43SHkLDmuwM9C/jkXB8+ShI4G++KUnP+NV9F6IXHKFoazIcYt/9E6P/AFqjszW9NLd2Kv1cL9bxmreOygEbD1cdwpo8Fqp96yqkcOoBsF3geibx5HLI7B/8FKP/AFqj/Un8e/3EM/ypR/61P2eZ+1s9/EfZ1DikGD0kNu4HHxIV4yGNgsxgFvJdf/qTuPf7iGf5Uo/9an9Sfx7/AHDs/wAqUf8ArVeuHt8QznJ3eZciAA5IV1p3oocfh8nIjT/8FaP/AFqpO9E/0hXE2yKwA/8A0Vo/9ap1aPSTcT6uVEgcyqTqiNv4266x/Ui+kA/9cyYwDwGKUn+tVRnoi8dmG/3jtJ/xpR/61R25J8QndI9XH/Wnv2jYSodnUSfKIA8l2Q+ifx8YO5kNh9mKUf8ArVisT9Fz0mowW4dwtM56H7tYe0fPOqzS3rEpi0T405iKWJgvK8n3qSauw+jHflY2w6lbPXeiN6ZFe4hnDqmpmE7WxugJH/xZWH9Ql6UlW7XiOTi8ki7RjVEB/wB8s5m8fZpP5NYrSftXj82nV2esIpAf64bt5rATcSaaYFsDZJDv8hpXXqP0COPUTmun4esdbfvYtRHf+OWwUPoQ8bYHBz+H8Qt0+6lH/rVSK57+YmGnd09PXbz7Bm3GK2Qso8FkdtcOebBZKCLOVaLvkhptVjZoJIXoqD0P+ONOLR5CiH/wTo/9aq39Sbx8HycjMt/jSj/1q0jpreu2duop/tiHAYsvVkm9bic7yfA2CyMODUcDbHU8+LnXuu1n0TeP3MZFZ/lSj/1qlPomekAOWRWn/wCCtH/rVpGHXoznNv1cgZDTRNu2NosFrmZs402ExOihIdLbZoC7xW+iX6RRgcKXIDXOI2H3Woh9My5rjnoN+lZWdtPDwybNJIdm/dzDxYHnznS1bxHEJxzSZ3aXl7NGYKnE6iSfEqsl1joZe+m/QD865fj1dCdUVOwPLhtd9t/Ddel8e/Q3PTYrpZJqXhZuTdn/AJRYWOZ351CwVT+hjem5UBluDbWuY75RzLhRJ2G/9k7JTHb5K5r1niHmCmxgUzhJVQggC7WB1zyNvd9az1JjtG5p7WDToeRa9rG/ifo8vJd4m/Qu/TcEpkZwahed+WZMLFzc7m9T7NvNSj9C+9ONrg5nByHu8r5kwo358wanr+dazjmzlpb3c604BNmaiE/4PWHWI1jYbcvJWrszTO0vjnqG9q/S12seY9y9FQ/oYHpwsLO14LwPDNh/5S4V4/8ASeSq/qXfpsuYIjwghLXEF2rMeFgAg7cqnwv8R4J7uY9Dum0PObM5ZijeZKStksTdg56hsBe/nf2LMYXxEziZGAfhg19nc7W6W8QvSWHfoY3piwsjbVcKoDZznG2PYZtd1/7o81s1H+hx+lfRtuOEsTja1hj2G/HedU1b91tWv/nedcM4iZn7rJaAuBJA35+H5/mW0QZyr5YCZad430m/XzXdaX9D39K+Juh/CeBo2FxjuHE+f/HrJD0BPSrc0Mk4Yw2HhjeH+z9nWNq29Ky6cfbHM3j9HBIcy6bu0OAJvcjYq/pszUszb7AAg7/Suy1/oBelaI7U3Ctkzv8AHuHN+mdYlvoAemEW6DwejAuT/bBhn+0KOy8+ktN4/wB6Pzc8ZjFA8WaGm19gdip+1o37sdotc2G9l1Gk9AX0tiLVHChrNW5tj2G2B91QsgfQF9Kmw0cNwLdPu5h+5/j1E1yR/tn8kRbH+9H5uNufFbaXltz+dS+rRvNrRm+4Lgun13oD+mT2odR8MmOa033x7DgT/wDHH2spqb0EvTQa0dpwrjDm2t/5QYb0H/SFeKX86U95TxtyuSiEjRriY6xtsOSoSYTT6SHUwub2Nl2OP0H/AEzmkiThFG++39sGGcv5QjPQn9NQOIdwdZv1++LDLW8P7IU+7v8AJHvax6uJS5ew4SiR8VyetvEqWXJuHVEN2xDbfcXXoCn9CT0vnRj1jhGxr97/AO7+Gn/7IWUovQq9KuP8HUcJ4yw7G2OYdy/j1E0yR4iU92O3mYeWqjImESN70YuL26G6x1Tw6pJCXQfKFt+uy9Z1noMek9I68PDBtvLG8PB/79W39Ql6UoDdPDMC3/0cw/8A16tFcmvEqzGGfk8nOyNU0sTpGTvc4m7W+3wV9hWGYhSsdE97tTbOHlbzXqV/oJelO4Wbw4YP/g1h/wDr1Vj9BP0n22LuGkRt0+7VB/rkmMnyREYq+JebTS1RYGhhc8Dbf4/b2KpBRSSSESMcGnlfp7+i9IM9Bf0oWbnhnC43Nz92qAX/APi6qM9B30ow7/gzjDR0+7WH7/8AxZRNb+lZX7qT6uJYRhss7S8XaG7G45/BZmowt1PdzW9b+Isuy0HoZelLRCw4ZxEeeNUH+u8Vczehx6UczSHcOGG5JI+7NB/rlWcd5/2nvK/NxfBWsdPva42utwo4IzYvItyst0pvQw9J2GcPZw3Yxu1/92aD/XLJH0RPShDtuHrLeWMUP+uXdhrNY5ceWYt4c+rKumogXXAsfHmsBXY48XlBDWg7knkunYt6IHpVOiJo+GAnkPIHG8PH0zrQ8c9Cb02cVL44uFAiiIsGjMGGD5/WFpa0+ita1jmZaJi/EDD6BjnskdM8Gxa03I5rTK3POOYh3WyMpYSb6i7vFvsXSJf0Pb01HkubwnaNZBd/5Q4Zc2//AAhW9R+h4emxMQTwmjIA2AzDhY25W/shZxbtnxLTdZjy44+LAvWO3rKx88zjfW86nX6DyVCszuyhY9mHUcYcDo0gXuet/mXYT+hw+mnIRq4TRi431Ziww/8A2QqL/wBDU9NEhwbwwjA+VYY/hm5vcb+sbJbLktxEaIinmeXCarMNfiMhd6w+Jrtr69iDfp71tmRct0uM3dUu7UtcL7nl7F0KT9DY9NlmkxcJIXabN3zHhmwvz/sjwXTeHfoE+lngFK+PFeGbI3PNz/u5hzj/AO4zlYxW29zDormrNZiOHLK3CoaGnMMEDAHjcBtgft9a4pVZkqsp1lfh9KQ01j3W1b2O4+Ngvctf6E3pR1AsOG7XC3IY1QD/AOXLjWb/ANDV9MfFMV7TDOF0Zp3vu5/3fw0OA99RdZZMPfOpjh1U6mKYp5jf3w80YZgmI4uNFDSSzySW1kM3cPPzXTcpcDqqcsrMYcItWxjYLHTzFz7V604fegPx7yphEUFTw+idVEB0p+61Ee915SrcP6kH0gBZrchMA6kYrRbf/FVeuCfMssvV13qno864HlPBMHJpIW3I3IJJWxsZHEAxjA3wsu0N9D3j20hwyHGCeZ+6lH/rUf6HfHt7+0+8ZocBa/3Vo/8AWrTss5ZyxaeZcZc+21/cpg63PmeS7DN6HfH+VzHDJAGg32xWj3/+KqM/of8ApClh7HI8Yf0JxSjt/wB6nZZHdVx+/UmyajbnsV2CH0QPSFbG0S5Ijc7qfupR2/71T/1IPpA3v94zP8q0f+tTtsjur83HQ4jcEqIeb7bXXYf6kL0gtx94zP8AKtH/AK1D6IfpB22yKy/+NaP/AFqat8jdfm5B2xA5lTiZwuTuus/1IfpDhpH3ix3/AMa0f+tU39SJ6Qtv7RWX88Vo/wDWqY7vkTMfNyft2EbhTNMZNxa66v8A1InpCFtjkWO/+NaP/WqA9EX0hdv/ACDZ5/7rUf8ArVO7fJHw/NypvmbqHeHIi66x/Uj+kMD3ciMt/jaj/wBap2+iV6QoP9ojCP8AGtH/AK1Tz8kaj5uSFzvklpKgA/bvn3hdg/qSvSB/cKz/ACrR/wCtUw9Evj/Yf+QrP8q0f+tT4vkjhx1zJubXNO21wpHduAfwbHexy7L/AFJXH07nIzPZ91aP/WqV/ojcfn8skNaPD7qUf+tTU/JO4+bjIkqRu6k235OCm9Ymad6OQDxG67KPRH4/M2bkpp9uKUf+tQeiX6QfXJMf+VKP/Wpz8jcONtqDa7oZBv1CqNlY69w4e0LsI9E30gd//Idg/wDgpR/61Tj0TePo55GYf/gpR/61OfkcOOtcwnYH4KbTfcArsQ9E/j71yMw//BSj/wBag9E7j3y+8ZgH+NKP/WqdSjhx4NJ28OSiGE7nkuwj0TuPf7hmf5Uo/wDWqP8AUnceiN8kM/ypR/61NSbhx4NA3vtyUQ1p71ufguwf1J3Hr9xDP8qUf+tT+pO49Dlkhn+VKP8A1qak3Hzcg0tuprCxANl13+pO49/uIZ/lSj/1qf1J3Hr9xDP8qUf+tVe2U90ORDruobDlv4rr39Sdx6Iscjs/ypR/61B6JvHrl947P8qUf+tTUm4+bkVr7ouuj0TePQv/AORLN/8A6KUn+tT+pO49fuIZ/lSk/wBanbKe6HI0XXB6J3Hof+8Q3/KlJ/rVH+pO49fuJZ/lSk/1qdso3DkSmBFtyV1seifx6Bv95LP8qUn+tUw9FDjwD/aS0j/GdH/rVPbJuHJAdr2F1EW6rrY9FHjwP/eJZ/lOk/1qifRS48H/AN4hv+U6P/WqdSrMw5JuUJI3PzLrf9Slx4/cSy3X/dOk/wBan9Slx45/eSz/ACnSf61NSbhyRNgdzuutH0UuPR/94hn+VKT/AFqf1KXHr9xDP8qUn+tU6k4clt0uU9puutH0U+PZ5ZIZ/lSj/wBaoD0UuPg/94hh/wDgpR/61RycfNybZQJtuTZdZPop8fLbZHZ/lSj/ANah9FHj27nkdv8AlSj/ANap5OHJTcDmhN11r+pS49/uHZ/lSj/1qgfRR49n/wB4hn+VKP8A1qjn5JjTkhOoLD5omZBgtS952DDy9i7k70UOPnTIzD/8FKP/AFqsMS9EXj7X07qeTh61wPL/AHWov9akb3vSdw+ZeMua7E55I3ENMxve+6o0dWaSqjnDY3MjuSwnZ2wXtTN36Gh6QWKPmr8MyMwTOJLYPuvQtb8e2XPHfoaHpnNe17eFEDtJsLZgwy1r23vUb7LeaxeOXk9ubp8kXp5idx6uCxZ0Y2CV08b9UhvGATYEkOIO9/fz2Cu4800cU1NURBrWvGmUtaQ0EciR15eC7Sf0NT00WHT+k3HMBcajmTCwDz6es891NB+hn+mYIx23CGO45WzFhlx/8crmt0WG0aerT2519Y1Mb/ByGWXAsJFTiLMU7Q1YaT2TtwRewud+YadvBbsc0YZC+iwuaZj4a6HSQHX7x5D8y2tv6Gh6ZrnFz+E0Ys+7bZhwzl1/5T7VXb+hsemaezkdwnjbJGdrZhwyw9n9cLly+yaZdRNvDon25nn4YxREf8efzc9z3U0scsFLGWO/BjSzVffpstFoBVVD53TPfGb95j92GxN7DpsQvQ836HL6aFS6OSo4Wh74xsXZiw3b/wCOFd/qdfpkujIk4VwuJBBH3ewwBwI5H+uF0dN0PuMcU7ol5nWZL9VmnJrW32oREXU1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QQR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FpnGLiTS8IeHGMcRK3C5cRhwhsLnU0UgY6TtJmR7E7Cxff3Lc1zL0lMhZh4n8FMyZGyrFDJimJspm07ZpRGwllTFI67jsO6wqmSbRX4fLTFFZyVi/jfLhtH+iDHEKaOsoOBGaamnlF2SxSB7HDlsQyxXJeM3pN8UM75uyznHh5lHPuWZsDkDqmgkmmfQ1oa8OZrhaA0nd7XXBu0jwXY8J4j8Z/RoyLk/hTS+j1jOc56DCO1q67C6iZ0MUz6ib8FeOnkaSGhrvlfjcljcxenfxQyhh4xbNfoq49g1EZBEKmvr56eLWb2bqfSAXNjt5FaW7a33WfszxP3TplTutTVo8xzH3xtfN9Pmu0jX6P2btVt7E2v/AAFn+GXptUXEPibg3DKp4X4zgdbjDpAyWsnaNAbG9+os0gkHQQtfovTT404lRwYhh/ofZqqaWpjbNBNDU1L45Y3C7XNcKOxBBBBCv8O4bcUOJnpFcO/SNr8oNy/hUGCtjxHD6up/rqjm0VTTGWOa1x/XWb6Rz5K1K/HHdHG9T9OJn+Stp+Ce2edbj6+P6vR2esz1GTMp4jmaly7iePS0EbXtw7DYe1qai7g20bepF7+wFeTuNPF7O3FjAIcLwfhPx8ybWU8mtlVhOGyMbIOrZY2uaXi17WcLHffkvR3GfjTlrghgFFmDM+F4xXU9fV+pRswynbLI15Y593Bzm2FmHe/Oy8OScUeHMkjpP05fSYbqcTpbWtAHkPwywj4rTE+mvzbx8Nd+v8nYcJ9M13CrBMGynnzhrxSq8Rmb2VNV49Qw09VWkECzQNOuxc0X7ztxckm61HPWdeI2eOI9DnSXKfpHYZhdGSfuNh2F+rMtz0ski02aTz1se4jbUNrefeK+YMDzNj2XavLucOK2PQUEjnVU+Zpe1qaQF7CDSkPdpNmkncbtaum/pncOf35/SZ/lzf8AXLWJ7tZJ87n+9MtRXdI8ah7M4Scb8V4jY7Ll2t4N56ypFTUTqhtdj1A6GGQtcxojDzzedV/MNcVeekFxwoOAOSqbOmI4DUYtFU4jHh4ggmbG4F8cj9VyDt+DIt5rjHo4ekhw8o8QouF9DiXFPMddj2Jl0GI5oYyYwl0bRoMnaktjGgmwB3cfFdc9JfgpBx34fQZSqc2R5eiosRjxN9ZJTCdtmRyNLSC9lv1y979EzxMVi1Ppz+Mb/KJWwzWbTW/yn+E6/WHDm/ojuFOaHN4NY+QRcEVTdx/BXHuJPpmZiznxKyrn7I1BmjCKLL0rHYng/wB0nvpKxrZNXejZ3Q4sL2kuB6eC75xa9LnKuR8r0fCrgzXjOmdJKSLCqWbDWdtTwSaBGH6m3EknVrGF2/yiLWO1+jbwJxTg3wNxjD8dYZM0ZkgqK7EmBweY5HRFscGofKLRzNz3nutcbqt7dkWzV5inMT85j0193PyKxNu3Fbib8THyj/nw5rB+iS4JVM7Sm4QY5KwG2plWxwv7mrdeDfptYPxe4k4dw4h4e4nhFTiEc0gnqKljgwRxOk3aGg7htveuT+hT6RnB/hPwpr8qcQc1/cjE/u1PUthfRzyao3RRAOvGxw5tcLHfZdLyFBwl4z+lKONfD3iwzFKvCMK0T4KMHnjtH2Rg7Tt5NI5yA2DSfpW3bEZIr5jX5fDM/pPH6sptM0mfE74/92v1jlsfpucTc88KeEtBmPIGPPwnEZsdgpHztgilJidDO4ttI1w5sab2vsvP9DxQ471lFT1j/Td4b0zp4mSGGYQB8ZcAdLh6psRex8wusfoj/wDwE4X/AO0tL/7r1C5TgWWeK5wLDpYfQhyNWQupITHVSiIOnaWC0hvJzcNz7Vz4ue+Z9Jj+EOjLx7uI9az/APaWc4S+kFxjx3gFxjzXjefvuljGVewbhWIR0lOGx3LgXMDYw1wdYEamlajlLjJx9zPl2ix2r9MfImCS1jC92H4jHTsqYCHEWe0UhAO1+Z2IW0cJuBnFfBeAXGbLGMZHdhuLZpMD8Lw9k8REli4ljCHkANuBuQtdyVw34zZWyxQZdrPQ1yjj1RRRlj8QrnQuqKi7idTyJOe9vYArz/qzv92n56nu+m962zp9iP8A1X/Lca+uteHRvRC4zcV878aM05IzxxMpM34ZhGFvlp6mip4G00sgmiaJY3siY5ws5w3+C9jrwZ6FNPiNL6UPEGnxfKlJlmsjwmUTYRSW7Gid6xB+DZYkWHtXvNaTzix2+df5ypG/eZI+U/ygREWa4iIgIiICIiAiIgIiICIiAiIgIiICIiAiIgIiICIiAiIgIiICIiAiIgIiICIiAiIgIiICIiAiIgIiICIiAiIgIiICIiAiIgIiICIiAiIgIiICIiAiIgxGbM14BkbLmIZtzTiLaHCsLhM9VUOY52hg2+S0FzjcgAAEkkABXGA47hWZ8EoMx4FWNq8OxOmjq6WdoIEkT2hzXWNiLgjYi4XH+Pjoc9Z1yFwOOmSkxivOP4/GSC04ZREPEbx+TLMY2+ekqr6NtQ7LIzdwTqpbvyLi724dc3L8Kqrz0pv106ns/wCoEx/HE7/D7o1E/rOo/wDTYv8ADr9fx3r+H/yq7UileSGuI5gFeV+GFf6TvFLg3R8TcN4yUFHiEQrHUuGnAKd8eIdhPK0NqZdiwuLNIMTW2aAdySRE2iImZ8R5/X+i0UmY3Hz1+PP9Hf8AibxHwXhVlOXOGP0lbU0cVTTUpjo2MdIXzytiabPc0WDngnflfnyW1ry5xm4gjip6H2FZ+NGKSXF63B5J4GkkRzNxCJkjQTvYPa63lZde4zYrnnDsOwyLKuZsEyrh09Q77s5jxN0ThhtOG93sopHBj3vdZoLiQ3e4N9r2rNInu8xaa/lFf5zLOtu+0a8dsT+tv6Rw6Ki4DwT4qYziXFfGuFtXxRwjiNhsOCx43RY7RR08ckTjN2T6aUU57NxF2uBABsd+YtLgWMcZeONdmXMWS+JUGScAwXF6rBcKpo8HhrX176dwbJPUPl3a1z7gNZpNuZuN6z6a9YmfwidT+vH6+OVtxzv0mI/GY3/Dn/i9AIuH574zZ84Z8DaDNOd8CwjCc7YhWxYIyGeqb9z2VckjmNqXva46YdDDMQXXA7pI5rT8E4zYxlDP2UMLqPSFyxxQw7NeItwiuo6GKjjqMNnka4xTRCncSYtYDHdpci43uVNY7rdsfPX4/L9Y+nP3otPbXun5b/CPP8J+/XD1ArDD8ewPFqyvw/C8YoqyqwuUQV0ME7ZH0shbqDJGg3Y4gg2NjZXVTHLNTSxQVBgkexzWShocY3EbOAOxtzsV5p9G7K2csP4x8U58T4l12Jw4djkUFfBJh1NGMSldSN0zPLGgxltwA1lgbbhRX4rzWflM/rEfz/h9dTb4axaPWdfpM/y/j9N9xyZxFwbPGL5owbC6SthmynihwmsdUMYGySiNr9UelxJbZw3IBvfZbUvK/D3LXFPM/EXjLS5G4j02TqKLNz3vqY8Jjrqmec08fdIlOhkYGk7AuJJ3bbfonCXiTxEzrwQr8eNBhuI50wioxDCbF/YUtVV00ro2yO/IabNc4C3W1trUpbeKLz57Yt+cRuY/GfH1hNo1ea+ndNf1nX6R+jsisK7HsDwzEKDCcSxiipa3FXvjoaaadrJapzG6niNpN3kN3IF7DdeYqvi9nDIWYcpVNV6Q+Vs9VOM47R4PjOWKWno2GjFQ7S6SndC4y/gnWH4TVcc7FZD0hMq5zxHj7wpkwriZXYUzEq7EI8PZHh1NKMMeyivJIwvaTIZACCH3AvtZX19n6zr+H9Y8cI/e36Vmf4/0ne+XpxFTp45YqeKKaczSMY1r5C0AvcBu6w2F+ey4tjmZOJXEzizmHhtw/wA5R5OwrJdNSPxPE2YdFWVVXV1LC9kUbZrxsjawXc6xJOwtzSftdsc/35/v5xBH2e6eHbUXJ8MzpxF4ccOc445xipaevkyg2eejxSjDIm41Ssi1skMTXHsZC67HNNhfcbLRqys9JbCeGbuOVRxGwqaogw4Y9UZQODRsoRR9n2j4G1N+3EgjudRJGoWtbdRMxG5meIiJmflvx9fSd8ca5TETbURHMzMRHz1rf09Y9ed8PSKLg3FTinnWuoOEGI8LMapsKGf8ThY811I2oj9XmpHSjW3Z123DrNc25aATYlYLE8Q9InJ3FbBOEx4uYdjkWeKCrqKfF63AIYpsHdTAOlMcUTmslu1wDQ87E73DSHW7bd00mOYmY/GI7p/RXur2xbfGon8JnUfq9LLU8g8SMF4iSZkjwakrYDljHanL9X60xje0qIA0ufHpc67DrFibHnsFz/hjmXiTl7jNjXBriBnGPN0TcChzDh2KnD4qOdjHTmF8EjIu4bEAhwF9t+dhzrhDlTi1mfGOLbcjcU6fJ1DBxDxctMeDRV09RUHs9XaGY6WxhuiwaNRJduLAFXmd+Y7Zn8rVr/WFv9s/OLRH51m39JenM1ZnwbJeXcQzXmGpfT4bhcDqmqlZC+UsjbzOlgLj7gVeYbiFLi2HUuK0L3PpqyFlRC5zCwlj2hzSWuAI2I2IBC4EONWeMT9GTPGcZ5KfDM6ZN+6OE1c9LG18IrqV2ntY2yAjS4FrrEEXJV/xg4hcR8ByTwrrMlYxSwYzmnHcKw+qkq6dr4Z2z073OEgAuG6wHHRpdtYEKI5nUc/Y1/8AnvX58fLX13xWZ1zPH29//hrf8/nv6evd0XBaDHOLXDTjZlDJWduI0WccHz5BiDYg7CIaGTD6mliEp0GInVG4EizySNt+pxGeuNFbj/FXMPD2g425d4X4XlJlPHPXVwpZKzEqyWPWWRsqXBjYowWhxALi7a4vs+WvXf6Tqf1/jC2tb39Px38v1/Kfk9IouGcKeNeZc08Lc7YofudmrMORqiuooqnCd6bGjFD2kEsYYXAGQEAtaT3gbdAtT4Y554sZwgy/mzLPHPLecK6rkgmx7J0lFTUZoIJCO1bE5p7dr4twO0uHWv5GYjut2x8onf8A6vH1+/jj10rM6r3T85j8vP0+75+j0+iLzXnLjTW5l4n5lyPQcc8t8L8Kyi6KldVVraSWsxOsezU8NZUuDWwx3aCQLl19x0rvntjz/T+4W1xuXpRFwrhhn/PPGjhHmmgwTOOHUmb8AxGqwWnzBhkUU1HWSxaXw1LGvD2aJGuaHAXtdxbba2I4fcZOIfGjN+X8rYGypy0cqRum4gvdSscfXWOdE3D4zI1wAe5j5C5u4Zazgbq0Ru3bH0n8Jje/uiPPrzEa3MQrM6r3T9Y/GJ1r8Z8enEzvUbdhoOI2DYhxJxXhfDSVrcTwjDKfFZpnMZ2Dopnua1rTq1FwLTe7QPMranODWlx5AXOy80Yvg+fcd9LLNuGZGzdS5ZMmUcMdWYi6hbVzsYJpNLYY3kR6iebn3AA+SSdt54D5yzxiWJZ64ecQMbgxzFsj4pFSNxeKlbTGtgmhEsbnxN7rXgEg6duXO1zSJ3i7vWItP4Rea/0+SbfDfXpuI/OsW/qz9fxuyRTcJ6/jNh76/EsvYfFLK7sKV0U8gjlMTw2ObQbhwI3sDZbxh9ZFiNBTYhC1zY6qFkzA75Qa5oIBt13XlfEs6Zm4hegNj+bM4YmcQxasoK9s9QYo4tYjr3xs7sbWtFmsaNh08Vl8y4px64QZAwzjFinEfDscwjDoaF+LZXjwaOCCOkk7NjuwqNRmMjNQILzZ25sPkm+tZb459O39e6P5R6ceq16zExEczu8a+fbMePzn7/k73jOd8t4BmTAspYpWSRYnmR07MNibTyPbKYWa5Lva0tZZu/eIv0ur9mP4HJjcmWo8YonYvDTNrJKATtNQyBztIlMd9QYXAgOta+y5pxBz3mPCeNHCLLOC4qYcGzS7GDiVP2MbvWWw0bZIe85pc3S437pF+twuc4HlLO7fTNxkv4pV7xFlmlxCUHDKUdtRGufpoD3NmN/ZB+EPUqa13atZ9e79N/0/L66hTJPbTvj5RP521/f4em9egqbO+XKzOdbkCnrJXY3h9FFiNRAaeQNbBI4tY4SFug3IOwcTsdlnlyvAs6ZmrPSRzTkSpxMvwLDstUFfTUnZRgRzySva9+sN1m4aNiSNtgtRy7i/GfjpNmDNWTOJcGScvYbilVhODU0WDw1slead+h89Q+X5LXPDgGssbczcb0rO4ifpM/hFu3+Oo9fn90zxMxPziPxmvd/Dc+ny+/0Ei8+y8bM54t6M+d86k0+EZ0ygMRwutkpGCSCOvpXaTJE2QEFjgWuAcDa9t7LDZszTx84eZPy5xqx3iXh2I4fU1OGNxTLMOCxx04p6p8cZ7OouZTI3tAbkhpP4oAsbVjuv2x/5efT499v150i1u2vdP/m4/wDT5/J6bRFxri5jmeKTNMdHNxcy/wAMMqR0rXQ4pU+qy1eIVZJ1RNbUnRHG0WN9JcT1AVZnWoWiN7dlRcJ4PcXMy5y4XZ9q8QzDhuMYlk2sxHDaXHcOjYIcRZDAJIakMBcwE6hcC7dttloTc2ekg30fsO9IKXixhokocIhxWXAhgUJgroG219tN8tsj23cezDGg90D8ZJtFZnfiIrO/pbcxPz8RzwREzqI8zMxr6xqJ+nr83rNapj3EbBcvZ8yvw9rKStkxDNcdbJRyxMYYYxTRh7+0JcHC4cLWad+dlo3FnibmwUuQMpcOJ6bDswcSJ9NPXVUPbNw6lZAJp5hGbB72tLbA7EndaFWZe4jZb9JrhHQ56z/Bm6F1Ljr6StdhjKKpY71ZvaMkbEezc35BaQAd3A3sCr1rPvOy3HMx+MVmePx/DzCk2j3ffHrG/wAJnX9XqFFAkAEnovO+UcY46ccsBruJ+S+JVHlPCX1lVDl/Bhg8NUyrip5XRh9XLJ32mRzHAiPTpFjuVTfP3cz/AH/CI58/JfXG/rr8ef6PRKLm+MZg4tv4QUuMUuX8IwTOk8MTa6HEKtjqPDnarTTFzXWe1rQXtbq6gE7FcvynxZx7AeL+UMkt494DxRw3NnrdNVspoKOKowueGEyMkb6s62h5BbpeCRbYlWiN3mn4f3/Xx+qu/g7/AKb/AL/p5+nh1jifxoy/wwrcKwWfAcfzDjmNdq+iwjAqH1qrkijAMkuklrQxtxck+y9jbbMQzHh2D5amzVjZkw+ipaM1tT27LPgYGanBzRfvDlYX32F15zz5lDPOIel5gLMM4q1+GOrMs11VSPjwukkNFTtmjD6Zoew62uPeLnXcOQNlsHF3jJWQ8U4uEeGcU8A4d01FhbMVxXHsT9XdM90j7RU1Oydwj1EAuc4h1gRYeOdbd2Os/wC60zr6a7v5Rzz5idei8xEZJifFdb+u9f1448Tz6ux5JzSc65ZoszjL+K4NHXs7WGlxONkdR2Z+S9zGPdp1CxAJDrHcA7LOrino98V8TzljWbshYznDCM4TZUlpX0uYsKEbYcRpahjnNL2xOLGyscxzXBpA5bc79rWtojzHif7/AOf1ZxM+J8x/f/L6CIiqsIiICIiAiIgIiICIiAiIgIiICIiAiIgIiICIiAiIgIiICIiAiIgIiICIiAiIgIiICIiAiIgIiICIiAiIgIiICIiAiIgIiICIiAiIgIiICIiAiIgIiICIiAiIgIiICIiAiIgIiICIiAiIgIiICIiAiLH5gx/B8rYJW5ix+viosOw6B9RU1ErrNjjaLkn6uqi0xWNz4TETadQ85elLxl4h5V4p8NeF3C7MP3OxDMdWPui0UsM5dBJNHFHcSNdpAtMbi3yVJ+iJf+b/ABf4+pP8yVeeajJvGD0r83Zx9IzIr5sP+9yqhblqB3dlqOwIc2KJ17B7WAPPMF8mnqbVePvpU4dxi4BxZDzVhNXgufMMxamNfSSU7mxTGNsjZJGG3cNyLsfYgmw1Wusr1menitvt90W169szEx+UefzaVmIzTMfZ1Nd+m4id/nM8T9NOlZB9N+ry3kbL2Xm8DM1VowzCqWjFTEe5N2cTW629zkbXHtXZ+BXpL1HGnMtbl2XhjjmWxR0RrPWa89ySz2t0DujfvX9yuOEPHDgzScL8n4XWcWMoU9bTYFQwTU8uNU7JY5GwMDmuaX3BBBBB8FukXGrg9USsgg4qZRkkkcGMY3Gqcuc4mwAGvcrty/61t88z+P1/m5Mf+lXXHEf8mF9IrPWDZD4ZVlVjGN45g/3Ukbh1LiGD0xnqaWoc1z2SBlxcDszfcX5dV4C4ncZsy0WXoX5S9Ivibite+qax8dXRvwuNsOh1yHslcXOuG2G2xK+inFyq4u0eWoZ+C9BgFbjYq2CaHGtfYmnLXai0teyzg7RzNrXXi30zn+knPw1wqfjG/IsWEfdpgggwH1jt/WOxl0ucZCRo06xsb3suK3G5+sR/D+v8nXWN6j6TP8f6fzZvhnxy4F8PIcRxWLOfGLGcXxrC/U6mTFnOqWMeW31RkAFpa4nS65IufFY3gF6WmB0HCHGcg8WszZ7qcanrKhsWK0TpamsggkYwNLZnuLmPa8PsDcBdfypiGcOElZgOZ+PXpW4KMMhw/wBYjy4cPp6d1RE6ItZpLNMr9BIOzHXLbea8t496Qs/DrjNn/NXo94ow4FnZzGGrrqN8cUFTIdbpmNfaxa90xaXi1nm7TZdGT/Vtj87iY+7U7iPpud87YY43jrf5TE/fuNTP11GuNO9eidxzw/B8Y/S4xziTmzN7sbrzHhP3SwWRrqW5cbvqXyOcQ5tiWkENPIm69ScSuHmWeKmS8SyPm6lfNh2IxgOMTg2WJ7TdkkbiCGvaQCCQR0IIJB4jwp4lUHBcZF4P574hYln3MueS+uixCmmFZBSCQt7NoeT2hhd37PN/kuNmt5d5zXnnJmRKWCuzpmrCsCp6mTsoZcQq46dkj7X0tLyATYXsmasWpqfu39Y1GvviTFMxbdfv19++fumPR4M4YekhwS4Jue3JXo4403EG3ikxSqqmz1cltj+EczuA9QwNafBdAm/RJ8Cp3sjn4RY3G+Q2Y11YwF3s7u69Gf1RHAb9+TJn+W6f/TXlT0t+J3DnNPGbgzi+Ws84FilDhGK9rX1FHXxSx0rPWqZ2qRzSQwWa43PRpURM3yUpafM638lrRWtb3rGtRvX8mtY56RXo65jxKbF8Y9Ed0tXUOL5pWFsRkcTcucGNAJJNyeZXpL0SJeE+a8AxTP8Aw84SsyVUCrfhE7HPLpJmNZFLe5203eOnNq37+qI4DfvyZM/y3T/6avcG438HcxYpTYJgPFHK2IYhWP7OnpabFoJJZX/kta1xJPkFNNV3ER9I/v7uPxRf4uZlwr9Ef/4CcL/9paX/AN16hYX03ZpYfRSyS+GV8bvX8KF2uINvUZvBZr9Ef/4CcL/9paX/AN16hWXpjZdx/M3ot5Lw/LmCV2KVTazC5XQ0dO+Z4YKKUFxa0E2uQL+YXP5w5P8A10/hDoj/AFsX/wDjv/GXFcPyL6CMtBTSYhx+zpHVPhY6djWyWbIWjUB/Wh2Bv1Wz+hfBk6g9KrN2GcOsxV+NZXgy7L9z6ysLu0lb2tIXFwLWbh5ePkjYe9X+G8Vcg0mHUtJU+gXVzzQwsjklOXISXuDQC43gvud1ceitT1b/AEoM4cQHcMa7IWWq/AJG01LVUJpKemPaUjdAOlrASWOdYeJXbjn/AD5mPGr/AHeOP+DktE+5iJ87r9/n+9s7wA/8+fjB/wBFn/7+nXsdeNPR3qqat9ODi7VUdRHPDJS1BbJG4Oa78PByI2K9lrDF/wB1wf8Aoj+Mr3/7xm/9X8oERESIiICIiAiIgIiICIiAiIgIiICIiAiIgIiICIiAiIgIiICIiAiIgIiICIiAiIgIiICIiAiIgIiICIiAiIgIiICIiAiIgIiICIiAiIgIiICIiAiIgIiIPPzvR2wrizxPznnnjpkxlZSdvT4ZlilkrnWjoIWEum/ASbdrI9ztLrOFtwLq4wHgFScHuMmXc0cGspto8tYnQ1eF5npmVpIjHdkp6gCaQucQ8FpDbkA8ua7yiU+DXb6frxqd/fud/Xkt8e+71/T5a+7Ua/XfKWT5DvYV4+9HbMHHel9HfDMAyFwyw3F4K92IxYdjLsbjp2Ueurma59RDIA9xY/U4CPVqbYbFewiAQQeRWFyZkvLPD3LtNlPJ+GDD8Jo3SOgpxLJJoMkjpH96RznG7nuO56+CjtiYtFvE6/nv+PovF9ViI87ifyif6uLZ24D5iw30XsI4N5OhbjGKYXPhr5D2rIRM5lYyaokBkcABftCATe1hzWa4/wDD/OeYcy5KzzljKeHZzp8qT1b6nLFfVsp46t00YYydrpAY9cRBI1jqbbrtSK9rTae717pt+MxEfwj+fy1lWsV/Lt/Dcz/P++Xn/hpk/iu/j/PxOzjw6wrLOEV+UvuXHT0GIw1BpZm1QeI5i0N1vcNTtTGlgGkaibqfAsA40cE8RzHgGReHtFnTL2OYvU41hlR92YqGTDpKhwdJDO2UXewPuQ6PUbdLmw76ir8oj0iY/CZ7p/X+C3z36zE/jEdsfo4rnvg9n/iHwYwzL2aczYXiGecKr4Mdgq5KUCgNbFI57YHMDQTDocYrkXI7xHRSZNouI+JZlwluJ+jvk/J1JRy9tiGJSVlLVyP0g6RSNgaHNcXaTrk02AOxNl21FMT22mY+e9fXx/KPy+8nmNT938/u9Z/MXF8i5X4jZG4551mGUIa7KOda2HFRjjMSiY+ikZTBhhdTnvvJe0AFuwBvfmB2hFEcW7vpMfhOp/jET+HyJ5jX13/f4TMfj83LeDmScy5TzbxOxTHsOFNTZjzO7EcNeJo39tTmCNuuzXEt7zSLOsduS0fBOCfEGq9HbPnDKaVmA45mDGMWqaN7qhr2Ogmqe0YHOiLtLZGAtd1AebjovRSKnZHbFf8Ay9v4R2/r8MfTzwtFpi3f693d+PP6cy8nZhyJxuzdgeUcFofR6y3k+iyrmLCsRmjpMapZZaqOCTvmEMDWsaBdx1u1HYAE3K6hx5yln2uzDkHiHw9y1DmOvybidTNLhL6+OjNRDUU5iJbLJ3QWmxsea7Ci0mZn799348f0hSsRXj012/hz/WVChlqZ6KnmraX1aokiY6WDWH9k8gFzdQ2dY3FxzsuNY7lXiZw44r5g4l8OMpU+b8NzlTUkeK4UcRioqmmqqZhZHNG+X8G9jmGzmkg33F+S7Yiiftd0cf34/v6T5THFe2eXLaDJXEDiHw6zbgHGGspKOTN0c8FNhlCWSswamfFoZH2wa3tpA673OO19hstCqsK9JjFuGzuB1ZkLBoXTYf8AcGozh92Y3UrqPR2bp20tu27Ux3GkgDUb3tsvR6KJiJ3ExxMREx89ePr6z6875TEzXUxPMbmJ+W/P09I9ONcOMZ14TYxFVcGMJyhQOq8KyHi0JrJXzRsdFSRUjoWvIcQXG+nZoJ35LKZxyRmbFfSB4eZ5oMOEmC4DhuMU9fU9tG3sZJ44xENBdqdctO7QQLb2XU0V4tPd3z53M/javbP6fqpNI7e301Ef+23dH6/o5ZDknMzPSaqeIjsOAwCTJkeENq+2juaoVhkMejVr+Qb6tNul7rn+TMK9IXhNinEGowThLh+ZqDM+b8RxjD2DH4KSeNkhaGySa7tMb2tbYAh7S1127i3pNFWOIiI+Ux+E27p/VeZ3vfrMT+Ve2P0efG8Ec6YX6M2dckP9WxTOmcRiOKVkdPK2OF1dVO1GNj5CAGtAa27iBsSs3xG4dZwx/AOENDhWFCabK2Y8Ir8Vb6xE31eCCBzZXXc4B9iQLNuT0BXaEUxOrd0fOv8A8Psx93orMbjU/K3/AM/MuVcRsj5nx/jZwnzhhWHCbCcsSYy7FJ+2jb2AnpBHF3XODn3cCO6DbrYLUsy8Ms4ZK4p5jz9lXhhgnELB84+rzVeH1U9NT1eH1cUegyRvqBofG9oF26gb+zf0EijxEa9N/rO5/X+ELTPdxPyj9Jmd/fzP4cObZawHiLPw5xmAYVlzIOZcS7V+GxYTCyojoTpAi7c6QyZ4IOotbpsQByXJcz8OuL/FCuy9SY5wZy9lbMGFYnSVlbnqmxWnfI5sDwXugbE0TntQHWZIA0XsfEeo0UxOrxf5a/Tx9fv559dqzG6zT57/AF8/8Pl6C8947wzzjkTibmbOWV+FeB8Q8EzlLFWT0VTUU1NWYbWMj0Pcx9QND4n2aSA4EG+22/oRFXXPdHnx+H9xH5Lb41LltB+mnl7hTjGI4Vw1y7S5vqXSyYbgWETxRwQl9mxdvM8sZI9g7z3NsCG2atIyPwSz1wWzVlvNeU5qjMcuYGGl4gxy1bGmoqHudIMRj7RzReN73MLW7mMiwJuV6JRWidW7o+n5eNfdPr6+J3uI1WY3Xtn6/n8/vj0/H0mXLcCyTmai9I3NGfqnDgzAsSy1QYfTVXbRkvnjle57NAOsWDhuQAehUvDHI+Z8ucU+LGZMYw4QYdmfEcPqMLm7aN/bsipBG86WuLmWdtZwF+my6oirEar2/SY/Cbd0/r+haO6dz84n8q9v8P1eacG4OcRaT0LcQ4RVGAtZmuelro46H1uEgukrnysHah/Z7scD8ry57Kpm/K/pB8T8n0XBLMWQcIwTCJ/U4MazPT40yeKWlhcxzxBT6RK179FrOFhuLkHUPSSK0zvJOSfXXHpxuY/jP3r2tNufE7tO/wD1a3/Dj5OT8QMhZjxjjNwkzTguGCXBsqOxgYlN20bfV2zUjY4e65wc+7hbug262Cx+YcrcR8vekdScSsrZQhzBgeO4FTZfxN/3SipZMMDKoyOqNL95W6HX0t3JaeW1+0IkWmJrPy3+O973+cq2iLV7fTUR+U7j9XLcCyTmai9I3NGfqnDgzAsSy1QYfTVXbRkvnjle57NAOsWDhuQAehWpZfwLjXwPqcfyvkXh1RZ1y5ieJ1OLYROMZhoZMPdUP1vgnbKLvYHlxDmXNulzt39FWI7YiI9ImPwm3dP6/wACeZmZ9ZifxiO3+H8XAJeCGcMJ9GrO2RmvpsYzlm8YhidaKd7YoJK+qdqMcbpCAGABrQXEXtfa9lluNPDrOGbvR/w7I+X8KFVjUDsFMlMaiJlvV5oXS99zg3uhjjz3ttddpRWie23dHzr/APDeo+7nStq90an17v8A5+ZF57ztkfiXlzjdi3E7L/CzCeI9HjmHUdFSMrMTgo5sDMIcHtZ27SDHIXayWd699vH0Iirr4ot8l98TX5/1if4w4Fwh4bcScvZV4s4dm/LuH0WIZqxSuxDD2YfVMfTTCelawNjuQ5oa4abvDb87AKtJwxzs70OxwpGDj76PvVGG+pesxW9Z020dpq7Pn11W813dFW1IvWaekxWv4ViYj+Ka2mtov6xMz+NpiZ/g4rxD4Z53q8A4c5vyVSUk2b+HYjlZh1VOI462J9MIamm7UXDHOAGlx7txusNTYJxwz1xv4fcQ83cNaHLOCZcgxWCaBuNQ1lTG+eAND3llmlriGtaGaiNLi61wvQaLbvmbzkn5zP3TMan+/nyzisRSKfKIj8IncfqgQCCD1XnrKOX+O3BDB63hnkfh7huasEFZVT4Di78ZipG0UVRK6Ts6qJ41uMbnuN49WoWGxXoZFnrn7+P7/rHP5r7419d/jz/VxPi1wu4k5z4LYLlmoxihzLmTCq6hxTFIKgNpaTHOwfrkpHaWhrI3EgC4t3G6rXJWpxZQ4yZq4ocNM44hwUwTJuC5Vr6ttTR0eL01RUMjlpjGJj2YazswbAMZqdzNgF6YRWidW7vrv8eP5Rr+Gp5VmN17fpMfhO/6/wBeHLcayTmWr9I/Lef6fDg7AsPyxXYdUVXbRgsqJJmOYzQXazcNJuBbxK13iXwxzVhvFf8ATfydkbBs7Q4lhceE4vgVfLDBLeN5dFU08swMYcA4tc1xbcAWO+3dEVIr2xWI9N/rM7/+0x/x5WmdzaZ9dfprX8In/g5RlfEcy5PyhmzPecOHWWMlw0dJJV0mHUMsck4ihie4mqmiAjJc4d0MvpBO5K3PhvmbEs55By/m3GMJ+5dZjGHwVstHqLuwMjQ7TcgHkRzAWdrqChxSjmw7E6KCrpKhhjmgnjEkcjTza5rrgjyKrNa1rQ1oAAFgByAV9+d/TX01vf58fkrrxr67/TX5c/miiIoSIiICIiAiIgIiICIiAiIgIiICIiAiIgIiICIiAiIgIiICIiAiIgIiICIiAiIgIiICIiAiIgIiICIiAiIgIiICIiAiIgIiICIiAiIgIiICIiAiIgIiICIiAiIgIiICIiAiIgIiICIiAiIgIiICIiAtY4kcOcrcV8n12R840kk+G14GrspDHJG9puyRjhyc02IuCNtwRstnRRNYtGpTEzWdwwmSsmZe4fZWw7JuVaFtJheFwiGCMG5I5lzj1c4kuJ6kkrW+IXATg/xUmFVnvIWG4lViw9baHQVBAGwMsRa9wHQEkeS39FNp757rcyivwRqrzzVegZ6NtQx7Ysq4hTF5uHRYpOSzfpqcfnuquWvQa4B5VzDhuZcPwvFparC6qOsgbUV5fH2sbg5pc2wuAQDby3XoFFNZms7jyiYi0alSqaeKrp5aWduqOZjo3jxaRYrzlT+gTwcOI0tbjeZM8Y7BSyiUUWJ4uySnefBwbE11umzgfNekkURxbujymZ3HbPhpGeeCnCziVWYRX54yZRYtLgTXMoO1c9rYmu03aWtcGvb3R3XAgdBuVcY/wk4bZkyVNw7xLJuFty9KNqGmp2wRxO6PjEYGh46ObYrb0UTETE1nxKYnUxMejhnB/wBDrhFwXzY7OmXjjGI4mxj46V+J1EcjaQOBDjGGMZ3i0lt3X2Jta5XQ+JXCLh5xfw6kwniLl1uL0lDOamnjNVNBokLS0uvE9pOxIsTZbgim3xREW9P+aI+GZmPVw3+ok9F/966P/K9f/r0/qJPRf/euj/yvX/69dyRBw3+ok9F/966P/K9f/r1lcq+ib6PuScxUGa8scPWUWK4ZKJ6WoGJVknZvAIvpfKWnmeYK66imJmJ3CJiJjUtA408FsqcdsqQZOzhW4pS0VPXR17X4dLHHKZGMewAl7HjTaR3S/LdbphOGwYNhVFg9K57oaGnjpozIQXFrGhoJIAF7DwV2iiPhiYj15/kmfimJn04j+IsNnHKmD56yriuTswRPkw7GKSSjqAwgODHi12kg2cOYNtiAsyii1YtE1nxKYmazuHKeCfo08M+AkmIVWSocRnrcTaI56zEKhssvZA3EbdLWtDb7/Judrk2C6siK02mfKsREeBERQkREQEREBERAREQEREBERAREQEREBERAREQEREBERAREQEREBERAREQEREBERAREQEREBERAREQEREBERAREQEREBERAREQEREBERAREQEREBERAREQEXmzGcnYlxS9JXOmWa/iZnzAsMwXA8KqaWmwDHpaKPtJQ8PJYLt30jkAsrkz75uFPHvD+EYz9jma8u5gwCoxWNmO1Iqq7DqiGRrSe3sHOjeDYB3IjbreMc98R6b7tf/j3b/8ArJf4N/TW/wAda/8AtDvyLkWB+kpljMueKzIOA5KzlX1uGY7LgOI1NNhQkpKJ7Hae3mma8tZC46rE97ukloFr3ubuP+X8uZmrcn4HlHNeccVwqNkuKQZdw4VIoA9upglc5zWhzhuGNJcfBNxqLek/8/5pmJiZrPmPP56dQRc5n475JdwmrOMmDsxDGMEw9jn1UNHABVQljw2Vr45HM0ujuS4Eg2BIvtfK5z4pZeyZhWX8VngrMSbmjEqTC8MhoWsfJPLUbscNTmjQGguJvsB1VtTvX1iPz8fn6K7jW/vn8vP5ercUXN6DGsAk9IPFMvx4lmc4zDlenq5aSSqBwdtO6oc0PjivcVGoWLrW0235rH496RmV8JzZiOU8HyhnDM78Ee2LGK3AsJNVS4bIbEslcHAlwablrA4gX2uCBXcaifnv9JmE+sxHpr9Yif5urtc1wu1wI8iorgPoi4/g9LwDqc0VdfFT4XHjGNV0lVMdDGQetSPL3XtYad91ncG9J7JmK4lhUdXlbN2EYLj9QylwjMGJYSYMOrpX/rQY8uL29p+KXsaCpru3bHrMVnXy3G9fyj5kzEbn0iZjf3T5/nPydhRFyPH/AEkcuYPm/MOQ8MyPnPMWO5bfB61SYNhYqS6OWISCRrtYaGgEN75aS42aHc1G43pOvV1xFqPDfijlPillh2actVM0cNPNJTVtNWR9jUUNRH+uQzsPyHt69LbgkbrRX+lZkBr/ALpjL2bHZT9a9UObm4UTg4fr0au11ayzX3e0DNF+vVW18Xb6/wBfH5+nzRvjudoRafxF4p5W4Z4XR4hjZrKyoxScUuGYdh1OamrxCci4jhjb8o23uSANrkXCxmQeNuXc85hqsm1WA4/ljMdNTis+5GPUQpqiamvp7aItc5kjNWxLXEg8wFEfFMxH9+v8OfuJ4jc/36fx4+90NQJAFybALkmP+kjlzB835hyHhmR855ix3Lb4PWqTBsLFSXRyxCQSNdrDQ0AhvfLSXGzQ7mq1XxOytxX4FZwzJlaaoEcWEYnSVdLVRGKpoqllO/XDNGd2vbcbbjcEEhUvftx2yRzqN/gvSndkrjnjc6/v+LqoIcAQQQeRCiuQ8I84ZdyF6MOTc25rxOOgwvDss0Mk87wTYdk0ABouXOJIAaASSQArzKXpA5ezJmegyni+UM25TrcZY+TCDj+GerR4joBc5sTg53eDRq0v0usRstr07clscc6nTGlu7HGSeNw6kigTYEgXt0XNIuP+S3cIcT4y1FHidNhWEOqYqujmjjFZHNDMYXQ6Q8s1l4AA127w3Czm0REzPpy0iszMRHrOvxdMRaHivGXKuGZZydmiKnr66nzzW0NDhMVKxjpXPqm62OcC4ANa0EuIJtY81YU2O4AOPuMYJFXZqlxqmyrBWSURqWnCewNQ5rXRQ6ripLhYuIA02F+atMTFu2fSZj8Yjc/orExNe6PpP5zqP1dLUA5pJAcDbY2PJefeCfHLOmeOL2esq49k/NdPhtNWUraBlZQ00TMFZ6rrdHUujfq1SOF27ycxu3kta4e8WKLh/wAROMlBDk7NWZ8Qkzc+qfR5fww1UkMHq8Y7R5JaxoJa4AF2okGwNiq71MRPrXu/+vH/AMufu+XKfMTMelu3+P8AT9fnw9UItb4eZ/y5xPyjQ50yrUSS4fXBwaJWFksT2OLXxvafkua4EEeW1xYqOfs/5b4a5dfmXM9RKynEsdNDFBC6aepqJDaOGKNt3Pe47ADzJsASpt8HFivxeGxoua5L464HmzNjMj4rlLNOUscqaZ9ZRUmYKBtOa2FltboXMe9ri24u0kOHhsbdKU61yjcTwIuP4/6TOVMIrcXbheTs45hwvL876bF8ZwjC+2oaKSP9da55c1z+zG7+za7SOa2XO3GXJ2SOFx4v1D6nE8vGGlqI5KBjXPlinexrHtD3NFvwgJuQQL7X2VYmJr3enH6+Pz9Pmtqe7t9f6efy9fk3tFyaXjpJjGQMxZvy7w2z3pw38FR9thDYJK1r2EtqoGTPbrhbs4l1jb8U8lgeDHFXGeIPo7VGZs+4fmelqKXAppa7FmxQ0sleOzkL5qIxuABAbsSGWdbbqotPbW9p/wBsRM/jv+n986VjutWsf7txH4a/r/fDu6LmWX+JOScmcCcC4g4hi+NvwEYVSSwT4s/1nEqntWtETZNF+0neXAbbEnwUuTuPuAZnzVSZKxnJ+bMoYxicD6jDafMOHCm9fYwan9k5r3NLmjctJDgOi0murzSPMf3/AA5Ui26xf5unovPWE8dc6VfpN4jw/myXm0YAzCYI46R1BSgQTGrdG7EHvD9fq7mgAHUTt8gFb7g+M4BPx8zFgcGJZndjFNl+jnnpJqoHCWQvlcGvhivdsxIs5xFrWt1Va/FFZj/dv9N/0/vwm09s2j5a/XX9f78ukIuQ476S+U8LxTFaPB8o5wzLQYBM6nxjF8Fwr1iioJWfrjHvLgXlg3f2YfpHNdOy/j+D5qwShzHl+vircNxKBlTS1EZ7skbhcEeHsO45FI+KvdHj+vj8/T5+iZ4ntnz/AHv8vX5Mgi0riTxXy/w0GGUtfh+K4vi+NyvhwzB8IpfWKyscxuqQsZcANa03c5xAA6qlw34vZe4k1WKYRTYXjOB45gjmDEMHxmk9Xq4GvuY3loLmuY4A2c1xHxCR8Xgn4fLekXCmel1k+rwqqxzB+Huf8Vw/Daiop8UqqHBRLDh5hkLXulfr0kWGvuFxDSC4A7LpVTxRyJScPP01ZcwwfewaNtc2uaHODonWDbNA1FxJDdFtWra19lETE1748f18fn6fNOp7uz1/p5bWi5Tlv0h8v4zmbCsr45knOOVJ8fLm4RPj2GCngr3hurs2Oa92l5aLhrw0+8gLM8QuMeXuH+LUGWRg+N5izDiUTqinwbA6T1mrNO06XTOBc1scYJtqe4XN7XsbTPGvqiOfDfUWmcOuK2WeJNBiFThkVfhlbg03q+K4ZitOaasoJNOoCWM8gW7hwJaRex2NtKf6VmQGv+6Yy9mx2U/WvVDm5uFE4OH69GrtdWss193tAzRfr1TXPb/fPj8/T5npt2hFKx7XtD2ODmuFwQbghTIeRERAREQEREBERAREQEREBERAREQEREBERAREQEREBERAREQEREBERAREQEREBERAREQEREBERAREQEREBERAREQEREBERAREQEREBERAREQEREBERAREQEREBERAREQEREBERAREQEREBERAREQEREBERAREQEREBERAXJvSf4rZj4L8JK7PmVaTD6jEKarpoGR18b5IS2SQNdcMe03sdt11lec/T8/827Fv8Y0H/fBZZrTWsTHzj+MNMURNtT8p/hLhGWPTT9L/ADtQyYpk7g5hWOUcUpgkqMOy7iFTG2QAEsLmTkB1nNNudiPFZGj9PzjLkXHYcO418HYaKGaxdFDS1OHVLWX3e1lQ54fbw7oJ6hdA/Q2f+BPHf/aef/3Vpl030ush4NnrgJmoYlRxyVWCUMuLUExaNcM0DdZ0npqaHNPiHLfqf+zfFHMRETP4xEyzwx7+e2eNzMfrp0PIGfcscTcp0GdMoYg2swzEGao3Ws5jhs5j2/iuabgjxC2JeEf0M7ONc6ozjkCedz6RscGLU0Z5Rvv2cpH+EOy/grefSq9MPHOHGamcJ+E2GwV2Z3dmyrqpYjMKeSUDs4Yox8uUhzTvcC4FnEnTOaIpasV/3eI/j+U7hXFM3i3d/t8z/f3w9aovn1jnHH06+BcdFm/ivhcVdgdZI2Ps6ylozECd9Dn0lnRPIvbX1HI2IXqvBeKmJcauAFfnvg4HwZhrcNqY6CnkdEX0uJMaQI3GT8GbPsQXd0ggnYqkxqk3jnXmI8/3/fqmJ3aKzxvxPo4t6Rfpv5o4ecSanhZwwydQ4liWHyw089TXNkmE08jWuEUUMTmuJGtovq3Nxp2uerejNxP418SqHHJOMnDg5Umw+SBlGTQVNH61rDy+zJyTZulu4J+UvnPjMXG7+qEbFi778UPuzTgOvSf2f3Oy+T/W/wCR/e+PVfTH0co+OMeQ52+kA/VmT7oymI3pD/Wuhmj+xe58rXz38eitgr/k99p3Mx59PT7P5/lyjNb/ADe2OI/X18/l+fDqi4l6SPpSZV9HqhpKWow5+NZhxJhlpMMjmEQEQNjLK+x0NuCBYEkg2FgSO2r5tfohuXMcwfjhh2ca2idPhOJYbTtpXvBMRfC4iSE+HMOI8H+1Y3n4qV3qJnUz8uJn+TakcWtreo3+sNwg9Mv0u8YoTmbAeBNNPgL2mZlSzAcQnj7Ide2bIGEAdbWXXPRw9NfL/GrHY8jZmwL73syTMcaRrJu1p6wtbdzWkgFj7Bx0m+wNnE7K+4YenHwEzjh1FR4rjQyliJjbG6jxKMxwRkAA6ZwDFo8C4tNugVXDPRO4H5i4kwceMqZnxd9ZLijMbh+5eIUz8PfMHhx0hsRJY5wOoB++p1iF0Vjtvq0fB8/l/VzzPdTcT8XyehkXBvTQ4lZ24VcHo80ZBxs4VibsXpqYzinim/BObIXN0ytc3ctG9r7Lzjw/9JX0weMmV6fKvCrCW4ljOGMfJjGPy01LG5znyuMTG6wynjsywsWlzrE7WJONbd/dFY8Tr9N/zbWr2RWZ9f6zH8n0HReBuHHpmcZuGXEpvDv0laISwOnbBVVMtJHT1NCX20y/ggI5It7mw3B1BxtY+uOOXF/CuCvDWvz9W03rz4tEFDSsfp9aqJPkM1b2GxcTvZrSbHkrXmKY4yb3E/x+StYm1/d65/vl0FF89st8XvT94z4bU554cwRwYIyV8YZR0dBHEXN+U2MVWqSS3Lul2+3PZb56JPphZ64h5+bwn4qUlLNiFTFMaOvig7CXtomlz4pox3fktdYtDbFtiDe4tWs2nt8Trevp5VtaKx3em9bezUXIvSU9IPCPR8yVHjc1E3EcYxOR1PhdAX6BK8C7pHnmGMBF7bklo2vceVcJ4qfog/EXAJOJeUKN0WX3B80cVLh9C1kjG8+yjnDp5G7EAtLr2sDdZxaJ38o8z6Q0msxr5z4j5voOi8s+iL6XeJ8aMRqMg5/w6mpcx08DqmlqqVhZFWxssHtLCTpkbcO2NiNRs3TvP6WvpeVnBnEqfh9w+w+mr81VUTZp5ahpkiomP2YAxpBfI7mBewFiQb2Vsn+XMR53416q0+Pfprz9HqNF8+Ma4y+nzwiwqm4h8QsPbUYBM5mqKtoaMxx6/kiVtNpmhvcAayNyAd9l7B4C8acD478PqbOuD07qOdsjqXEKJz9TqWpaAXM1fjNIc1zXWFw4XANwLRWZiZj08/RWbamN+vj6ujIiKqwiIgIiICIiAiIgIiICIiAiIgIiICIiAiIgIiICIiAiIgIiICIiAiIgIiICIiAiIgIiICIiAiIgIiICIiAiIgIiICIiAiIgIiICIiAiIgIiIPM1Rw8ouIHpWZ/p6zM2Z8HFHl/BntdgeLy0DpNXaC0hjI1gW2B5XK69kDgvkjh1ilbmHCY8SxDHMRibBVYvi9fLXVskTTdsfayEkNG2zbXsL3sFt0OCYNTYrU47T4RRRYlWRshqaxlOxs80bL6GvkA1ODbmwJsLmyvVGOPd0isfX9bTP8J0X+O0zP0/SIj+MbcN9F0D1ri8bb/pmYx/mwrEcFM35V4bZu4q5R4g4/h+BY1Lm2sx5r8SqGwCrw+djDDLG95Ae1rWlpAJ023tdd7wzA8FwU1bsGwiioDX1L6yrNNTsi9YqH21SyaQNbzYXcbk2G6ssxZIyXm90Ds25QwTGzSkmA4jh8VSYieentGnT7lMTMduvSsV/KK8/nVa8xebfW02/wDt/K35uOej1hFDnbBeKuLvo3OypnnNGISYcHs0sq6R8TYZJmtP4r3NfY9bLSeBLcZzlxEy1kDMTJZBwJo66jrJHtIZPXPldTUTxfnakjc8HxcvWMEENNCynpoWRRRNDGRsaGta0CwAA2AHgrWjwXB8Ora3EsPwmjpqvEnskraiGBjJKlzW6WukcBd5DdgXXsNkpqlo14iIj8axqsz90TM/fr5K23esxPmZmfwmd2j8eI+5xzB//PMzD/8AU/ov/d161/gLn3JHDKPiFk/iFmbC8v49Q5wxPEapuI1TIH1UE7myQ1DA4jW1zC0C1+Q8QvQbMEwWPGJMwx4RRNxWWnbSyVwp2CofAHahGZLaiwOJIbe191ZYxknJmYcSpcZx/KOC4nX0VvVqqsoIppoLG40Pe0ubvvsRuld1iIj5Wj87939IRMRM2mfnE/lXt/q8n5XwzF86+grnOlyeyeoqa6vxapgjiYe0mhbiBle0N5kuja4abXN7K6rqTLHEPh9guH5g9L6SvwXFZaCOmwmPCMObU+sCSMxQiOFgma9rw0ECxbY32uvWmF4PhGB0zqPBcKo8Pp3yvndFSwNiYZHuLnvLWgDU5xJJ5kkkrGUeQMh4djj8z4fknAabGZS5z8Rhw2FlS4u5kyhus367pjiMc114iKf/ABjX9/Lz6pvM3ifnu0/+6fz/AKs8BYAXvbqvOfD/AD1kzKnpK8aMPzPmjDMJqKyTBpqdtbUsgErI6LvlpeQDp1C4G4BuvRq5PgnBGjk4j8RMz54wjL+O4Nm6ow2ooaOqphUmI01MYnGRkrNAJJ2LSdvDkldxeZ/8sx+tf6b/AAJ12a+sObcPqLEM/YF6Q2Y8hhzsNzdV1NLgE8XdZVzx0RhkmiPItfKRZ45m/gtFyq3BMd4AUmCZp9K5+C4KzCG4VimXJsHw5tRRuYzRJS9n2frBeC0hpHfdsRcm69p0GH0GFUUOG4XRU9HSUzBHDT08bY442Dk1rWgAAeAWImyBkOpx9ua6jJOAS42xwe3En4bC6qDhyIlLddx7VHbX7Ppqsf8AtjXjxztPdPn13af/AHTvz9NR/fjiXEJuG8NuK/BjNmZ69xythOFVuAnFasaI6Wrkp42wyzE7R9o1jm6jyN7kK6zDj+CcQ/Sf4bjIWKUuLfejQYvV49VUMrZYqeCohbFDE+RpI1OkFwy97b2XecSwzDcZoZsLxfD6auo6huianqYmyxSN8HNcCCPIhWeXsqZXyjSOw/KmW8LwWle/tHQYfRx00bneJbGACfNXi090Wt6Taf8A3b8/jaZ+7UfVSKxWuq+sRH5ajj8I/CeXB+H+esmZU9JXjRh+Z80YZhNRWSYNNTtralkAlZHRd8tLyAdOoXA3AN1isg1EGYcu+kVn3AgHZbx+esGFzsFoqowUDo554+jmuf8AjDnY+C6VgnBGjk4j8RMz54wjL+O4Nm6ow2ooaOqphUmI01MYnGRkrNAJJ2LSdvDkulxYLg8GEjAIMJo48MEBphRNgYIBCRYx9mBp02202tZZXp34u2fM0iv6V/hrX6/RrW0Vyxb0i3d+UTH83k/P+GYvWehjwtxPDqqqpqXA3ZfxTE56anFQ+CjjYNcvZOBEgjc5j9JBHc32us+zCMv5vzfkOTH/AEr/AL8JqfGocVwXDaXDqDXPNExziSaVoexmjWHF1mi9jvZelaHDMNwvD4cIwzD6akoaaIQQ0sETY4o4wLBjWNAAaBtYCyxWBZCyLlatnxLLOS8CwirqQRPUUGHQ08koJudTmNBdvvut5vvLa/zt3fjx+HpHP8eGMV/y4pPpXt/Dn8fWeP4eueXkeqwaoHHzEPR6dROfguN5sg4hygtvE6ibAZJYiOVjWxRi3W5XrhWRwXBzjAzCcJo/uqKf1MV3YM9YEGrV2XaW1aNXe03tfeyziIi8Wn++YmP/AJRX8NwvPNJr/frE/pM/jy8r8JcMrq3jRg3B2tgl9R4MVOM17XPHdfFVOaMN36lsM8tvDQui4P8A+eZmH/6n9F/7uvXZKfBsHpMTq8apcKo4cQr2xsqquOBrZp2xghgkeBqcGgmwJNrmygzBMFjxiTMMeEUTcVlp20slcKdgqHwB2oRmS2osDiSG3tfdTSe3smeZiJ3PzmYmN/fzH5K5K9/drxMxr6RExbX3bidfe4fwixvBsJ9IzjLl3FMWo6TFMVxPC56CjmmayaqjbQXc6JhN3gAEm17W3V96PQH3/canWFznVwv/APg0S61PlPK1Tj8Ga6nLWFS43SxmKDEn0cbqqJhBBa2UjW0Wc4WBtufFXGH4Jg2Ez1lVheEUVHNiM3rNZJT07I3VMtgO0kLQC91gBqNzYBVrxNZn0r2/l26n8q/nK0xvcR627vz7t/rbj6OO+iN/wdY83o3OOOADwHrTlkPSWzxiGR8rYBLQNwukOK5ho8PkxvFKUVFNgjX6v68LSQNTbWaSQAXbmy6lhOCYNgNPJSYHhFFh0Esz6iSKkp2QsfK83e8hoALnHcnmTzVTEsMw3GaGbC8Xw+mrqOpYY5qepibLFK082ua4EOHkQo1qtK/uxWPv7Yjf56THFrT85t+sz/DbyhRY5h9f6UfCukg44jiJNBSYyZXsjohFSOdS7Na6lY0XdpJ0uc4gNHK9z64Wv4bw9yDgxoTg+R8v0JwuSSah9WwyGL1WSQaZHxaWjQ5wADi2xIFitgWkz8MV+W/1mZ/mrr4pt936PHUnFJ2Zsl52xbH+N+F8PnwT4rQx5Lw+goWVILHPY0TCZj5pZZdrmNrflbb8rjNjmSfoe+X9Ja5v3NwRptuLishBHxXqCoyHkaqx05oqsmYFNjJboOIyYdC6qLdOm3aluu2nbny2VQ5Nyg7LzMpOypg5wOLSGYYaGL1Rul2sWh06BZ3eG3PfmqY47IjfndP/AIzP8d/gtae6/dHj4v8A5a/hr8U+Y4ZajKmKU8DC+SXD52MaObnGMgBcC4L5hwHF/QyfheF4zRVdbhOUKyCvp4Z2vlpZOyms2VoN2E2NgQL2XpIAAWA2WGw/JOTMJZiUeFZRwWjZjJJxJtPQRRitJBB7YNaO0uHOvqv8o+Kpkp30yV/eiI/Lf/8AL9E4re7tjt+7P8df0cDc/Iv9R1kOm4j02MfcKpw3BYZq7CyGy4ZIQwxVbnE9xkbw0l1nWuO6VHLWe8awPi9kzJI4oYBxYw3HhVyQ1LaOn+6WCRsh1NmMtOSx0bwNJcWtc7oTYr0TTYPhNFhUeBUeF0kGGxQimjo4oGtgZEBbsxGBpDbbabWssfl3IuScoSTy5SydgeCPqf192HYfDTGX/CMbRq963tfuy2yekzM/n/fnz6Mq11iinrEa/v8Ap4cedjeDZc9Myv8Au/i1Hh33YyPRUuH+tTNi9an9eeOyj1Ea33/FG6vstAn0vc7gc/vNwv8A7+RdaxbKeVser6HFMcy1hWI1uFydrQ1NXRxzS0r7g6onuBLDcA3aQbgK4jwTBocWmx+HCKKPE6mFtPNWtp2CeSJpJax0ltRaCSQCbC6ziOKRP+3u/wDl3f8A8v0WtG+/X+7t/wDj2/8A8f1ed/Rv4hZE4Z8Ia/JvETMuG4Lj2VcSxOPG6SvnbFO9zqmSRsgY4h0rXsezS4A6uQuu38NK/AcUyHguJ5XyzLl7CaumE9HhstKymdBE8lzbxMJay99Vh+V4q6xfIuSMfxSnxzHsnYHiWJUlvV6yrw6GaeGxuNEjmlzbHfYrOK25mPi88fp/X5enhNubzaPWZn853+n6uIcfHZClznkqnzLmjGcl49H65Ll/NNOYWUlPMWASU0zprscZG6bMc3vWsCORt+BmfMdxjiXmvI+MZgwDOv3Dw+klbm7CqJkD5i9zgaWo7Nzmdo2xIDDYAG4B2HacawLA8yYfJhOYsGocUoZbGSmradk8T7crseCD8FTwHLeXcrUAwrLGA4dhFEHF4pqClZTxBx5nQwAX87KKfD5+v6/w19PPr6l/i8fT9P47+vjfDzj6NHFrhjlPhBjtJmjOeD0M+E47jMtZSVNSxkwY6pkc20bjd+oEAWBudhvcLHZRxvMHCn0I6DHX5ZpZp5JXVFPTYnTmanoqaqr3OinljtcsZHI19h5LqXCXgFgmV8nxYLxEy3ljMGJUuLYhX01S+iZVdgyepfKwMdNGHNcA4XsOfInmutz09PU08lLUwRywSsMckb2hzHtIsWkHYgjoqY4muKsT57aR/wC2I3H8t+np5WtO7z8u60/nM6/jv68b8PHOdsxUNbxD4PUbvSKp+IVW7ONJPJSUsNAynpxoe3tQadmply4Na18hvc87XHTJMbwfIHpYY5ieeK+nwukzTleihwSvrZBHA99PK7t6dsjrND7uY/RfcWK6zQ8MuG2FwRU2G8PstUkMFWyvijgwmnjayqZfRO0NYAJG3NnjvC5sVk8ey1lzNVAcKzRgGG4xRFweaavpY6iLUOR0PBFx42Wm9a16TM/nXt/Rn273v1iI/K02crxLMOVOK2WuK1Fwmw1lRi7sKkwqbHqSGMQ4lVGlf2cUdQ03mMQcGknZpeACuFZVbgmO8AKTBM0+lc/BcFZhDcKxTLk2D4c2oo3MZokpez7P1gvBaQ0jvu2IuTde0MLwnCsDoIcKwTDaXD6KnbphpqWFsUUbfBrGgAD2BYubIGQ6nH25rqMk4BLjbHB7cSfhsLqoOHIiUt13HtVe2NzE+JiIn8N+njnc8enz87v3TxPrEz+uvX8I5/TxqhhuLZayZhmV8o4lmWnZVVlNFQYaKuQRz17oom30scbl2kAkdLrZlZVuCYLidZRYjiWEUVXV4a90tFPPTskkpnuFnOjcRdhI2Jba4V6r2tN5m1vMypWsUrFY8RAiIqrCIiAiIgIiICIiAiIgIiICIiAiIgIiICIiAiIgIiICIiAiIgIiICIiAiIgIiICIiAiIgIiICIiAiIgIiICIiAiIgIiICIiAiIgIiICIiAiIgIiICIiAiIgIiICIiAiIgIiICIiAiIgIiICIiAiIgIiICIiAiIgIiIC85+n5/5t2Lf4xoP++C9GLg3ptZZzHm7gFieC5VwHEMYxCSvonspaCmfPM5rZQXEMYCSANzssc8bpGvnX/wC0NcPFp+6f4S0b9DZ/4E8d/wDaef8A91aZdq9I/GabAeA2fcQqpmxNOA1dO0m275YzExu/UueB714b4J509L/gNleqylk7gHitVR1lc/EJH4jlfEJJBI6NjCAWOYNNo27Wve+6zWdIPTf9KSKnyhmHIM2XMFbKySeGSgkwylc4HaSQ1DjJIG89LSeQOkkAro6v/tHw09YiP0iJZdPMYZi1vSZn9dwvv0MzBqyTOOdMwBhFLT4ZT0bnW2MkkusC/siPxC5NWVufz6ZWMV2SMJo8ZzVDm3EH4dSYk5rYZZGSS6Q4uewDS1tx3hu1tvBfRD0e+CGD8BeHtPlCgqBWV00hq8TrdOn1ipcACQOYY0ANaPAX5krzh6VHoq8SXcTW8dOBsb6jEJJoq2ro6eRrKmnq4wLTxB1hIHaQS3d2q+xBNmS0Vz47f7axrcfWYnf57/RXHSbYclfW071P3a1+Wv1TcT6T09eLWR8SyBmngtk5mHYoIxK+lrYGzMLJGva5jnVrgDqaOYPVdE9B3hPxR4P5PzJl3iTgH3LFViUdZRMFbBUB94tMh/BPcG/IZztf3Lh+PcS/T+4p0VJk6l4dYzlyVkrHvr6HCqjDJJi39kqJn6GtJ3IbpB5ctl7K4KZZ4jZVyFR4dxVzm7MmYXuMtRPoYGQAgWhY5rWl4bbdzrkknpZTjjsi8x68ff48fl/fCLz3TWPlz93Guf7/AJvBGcP/AMoRH/7ZYf8A/KV9M189c1cK+JtT6csecKfh5mSXARmyhqTibMLnNL2Ley1SdqG6NIsbm9hYr6FKmDjo8UT55/hVbL/3rJP3fxsLkvEniN6OWYsQZwg4jZgy/itZiVZHQDCZLzyR1TzpYDoBMD7usHEtIvzC60vGHpdeh3m/POcX8WuEZjnxWpETsQw3txBK6aMBrZ4XuIbfS1t2kg3bcXJsKWmItHdG6+rSsTqe2dW9GSz1+hvcM8ZdLVZEzXi+XZnuLmwVDW1tM3wa0EtkA8y9xXmTBqvin6GXHiDLs2MNkY2emdXU9LM51JiVHIRuWuAs6xcASA5rgbbc+wYVx99PrLeHR5dq+Ddbi89M3sfX6rLFZLK+2wJkhe2Nx/vrb8zfmqPCv0U+NvF3itBxZ9IdslDSsqIq2aGqcwVNaY7dnC2Fm0MY0gEODTbYAkkjbBE1zVmJ+GPP3f3/AMmWWYtitEx8Xp97r36IiQ70foXDkcdoz/7hKofodkOGM4BTS0Wj1mTHav1wj5WsMjDQf+pp+Kj+iJf+b/F/j6k/zJV5x9HSH0muGvDY8UeCWHU2ZsFxipmp8RwSSmfUOhnhOlsrYmOa912kC8Zv0c2waVl01orObfrr+FF+orMxh+f/AP1/zZ39EupsOj4k5TqYWsFdNgr21BAFzG2d3Z395kXp7MfGjK/Br0csp5q4g0kuJSVuDYfTRUGhrpKyodTNcWkO2AsCXE8gOpsD5ayz6PfpBek/xXjz5xxwWtwDCGPYKt1ZTOpHCnjNxS00D++AbkaiLC7nFznbH0h6ZfATMPGPhphlDkOKJ2J5bqfWKagL2xtqITHodGwmwDhZpFyBYEc7KJi2HpZr62tv7o3P8rfondcvUxb0iuvvnUfzj9XPshcXvSq4rYBDUcDeDOUcmZSqHSR01XVuGiN2s63xgGMOGsuuWwuGrVzN1599FKLFYPTKwiDHKmOoxKPE8XZWTRCzJJxTVIkc3YbF1yNhz5Bb5wkzH6dWVMpxcGso8MqukpoO0ipcSxXCJIXUTHuLjonlc2EgFziNTXnewvsFiuDfBTi/wZ9KnAa7MOSswYxQ0OIOiq8bosMqZ6OT1mncx0wm0WLWum7zjy0uvay6MXbHUxNfExMRM+eY/T6/8GV5mentFvPyj8f7/wCbL/omM1Y7iFk+ne5/qrMGlfED8ntDOQ8jzs1l/YF7h4SRUEPCvJ0WFtaKNuA0HYBtraPV2W5bLmnpbejk/j/k2k+4dTBTZlwF8k2HPmNo52PA7SB7vxdWlpB6Fu+xJHmXKuevTu4R5UHCnDeFuJ1kFEx1NR1zsEmrZKNh2DYp4nGFzW/i6g8DlyAAww293ivinzvcfXz/AF/T7muavfkrljxrU/Tx/T9fve6soT8NWyVdHkOTLbXxTSMqosJ7AFsocQ8PEXJwde9973uvmrxjqc3S+mris+XMPpsTzBDmim+5dLXkNhmlZ2fYMeXOYNJswfKG3VehfQ39E7OWSM2y8X+LVOKXFwyVuHUEkrZZmySgiSolLSQHFrnANuT3nE2sLzemD6KWd835zg4zcHo+3xpohdX0UUrYp+2ht2dTC5xALg1rQW3Bu1pFyTaZr7nNiyWnxHOvTcx/T8N8+JRE+9x5KR6+N+vn+v4649FLPtR6fvEbJ2L5HzBwUyWMPxmmdSzugrIBIxp5OYXVxAcCAQSDuBstj9Bfgxxc4NRZvw/iTl37l0mJuo5qICvp6gOkYJRJtE91tjHubXt1XJca4p+n9n7BIcgx8OMawed5jZJi9Hg1RQVEpYQbuqXuETASASWBgPLkSF659H7KnFjKmRI6fjJnWTMGP1D+1LCIy2ijsAIhI1oMjuZc4ki5sNhc6Ujt77RrmNffz6M7z3RWs/Pf3f8APw6aiIqLi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86+ndlPNGcuCMeEZRy5ieNVwxqlmNNh9K+ol0Bkl3aWAmwuN/NXfoO5XzLk/gPSYNmzL+I4NiDcTrJHUtfSvp5Q1zhpdoeAbHobLv6Jj/y+/X+7/h/Qyf5nZv8A2/8AH+o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tDfx24P09dX4XX8RMDoKzDKuWhqqetq208kc0Zs4aX2JF+ThsehWyZazflXOdHJiGUsxYdjFNDJ2Mk1FUNmYx9gdJLSQDYg280j4o3HgnidSzCLHVWP4VRY3QZdqKkjEMTinnpoQxztUcOntHEgWaB2jBc23cBzTFsfwrA5cOhxOoMT8VrG0FIAxztc7mPeG7DbuxuNzYbJ8vr/AMv4jIoisMcxzCMtYTVY7jtfDRUFFGZZ55XaWsaPtyUTMRG5TETM6hfotX4f8QcI4iYTNieG0lbQTU1RJT1NBiEXY1dOWnuGSInUzWzRI0OsS17TYXstoVpiY8qxMT4EWgQcbcn1jXy4fhOcK6FkskPb0mVMSmhe6N5Y/TIyAtcA5rhcEjZU8R455OwigqMUxXBs6UdHSROmqKifKGJsjijaLuc5xgsAACSSojnwtrnToaLE5mzRguUMuV2bMeqXwYZh0BqaiVsTpHNjHUMaC4+wAlang3HTIuPY597uH0+ZTXB0TZGS5br4mwiS+h0jnwhsbTpcdTiBYE32T10ruNd3o6Ei5pgPpHcGccoXVruIGCYfaongbFW4hDHI5scrmCTTquGv06m3sS1wNhddJY9kjGyRuDmuALSDsQeqa42meJ1KZFgcfzfQ5bxjBcMxOkqWQY5UOo4a4BvYRVOm8cUhvqaZLODTbSXDTcFzQc8nps8ToRQJABJNgOa0fDeLeA4pQ5YxKnw7EBTZtxWfC8Nkc1lniNk721B73609lO5zCLkh7DYX2RzOj03/AH828oi17OOfcr5Ep6WfMde6OSvmFNRUsEL6ipq5SQNEMMYdJI7cEhoNhudlEzEeRsKLneH8dsgSY3JlrMOKRZaxeKCilNDi9RDBOX1MetsQZrJ1tBaHDoXAAne2awXiTlrHM0TZNp4sXpsVhp5Kvsq/CKqkbJDHI2Nz43yxtbI0Oe0XaTzB5K2udff+nn8kbiI3936+Pz9G1IsJnHOeWsg4BUZnzbikeH4bTFjZJngu3c4NaAACSSSNgFGpzllqmwjD8e+60M9BitRTU1FPTXmbPJUPayLRovcEuBvyAuTYAlRHPj7vxnxH4pnjyzSIpXvZEwySPaxrRcucbABPAmRaJlDjLk7O+Za3LmCSVFoImzUVdNGI6bFWa3MldRuJvO2NzQ1zmjSC9tibre0+pPEzHyEVs7E8OaC410GwvYSAlY7L+cctZnwuLGMGxaCWnlc5nfPZvje1xa9j2Os5j2uBa5rgCCCCLoM0ikinhnaXwTMkaDYljgRf3LS6vi7l2jrKmhfl/OcklLK6KR0OUsSlZdptdr2wFrh1BBIIsRsn0G7oue1fGSg9QmrsHyTm6tbSxOqZzU4TJhUUUDRd0pnr+whIG2weXWJIBAJG8YVXDFMMpMSEDoRVwRziNz2PLNTQbFzC5ptfm0kHoSE0Lp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anjvEnBsv4nLhNXgea6iWENLpKHLVfVwm7QRpliicx3PexNjcHcKw/Tjy7+5nPf/wmYr/qFvaJBLWcucQMJzPXuw6hwbM1LI2Myl+JZeraGKwIFhJPE1pdv8m9zv4FaDnzEM9VvFHEsDwDHM0x0GG5coK9tBgLsNjklnmqqmN73SVzC2wZE3bUORsCuyLzfxPOZcWqOIuYaCA02BVMVLlzEMQfWRwPjwujD5K80wf8qZ5qpomEjSHROJIsA6tp1MT8tz/Ln6RMx/FeviYn11EfnE/nqJ1+Tn+S815kwmmxenPGGDLVY/HsUfX0WPZpwujqu29bkbrMUeHVAF2NZc6wC4OLWhhaT6J4MnMtdT45juKZ3qsx4LW13Z4DLPNRzk0sTdLpu0pY2MPaS67NIu1rW3sSQOZcP6yfiVS01Dhefsw4tkqfEu0pamapZh88FFRwdmYnPpGQPjdLUSsLYz3uyh1G17Lc/Ryx7POI5eZgWbqHEIo8DwugpDPiUMraqorvwvrJMkpvMwAQ2eBYkus53TWOImNeka+7jnXprWtenj5Mpnunu+u5++Znj6/Pf3fVq9Tm7P1LxNxGDHMAiwHEMalFBDi1VidI+HB8FbLohkjYxzy6eeZ3KVrAXvjaNYiKm4g8OsRxbMGHS4Rwpz/VRYdjvrtTUjO2mOpgDJWl0DH4iDES57SO7GQ2425LVsawXKhp8y4/ieEZtzFBjs2YJnulzJUU+tmGzWIZHTsja8ODp+zbIJNIhjaDp+TnMv43wgrMyZ0ZxI4n1dLWU2PGGiiqc41lARR+qU7mERRzxtALnPNw3ckrLH8UVifNYi3611H375nxvlpk+GbT6Wma/pMT+nEedRr8eycPMG+5GBVUlLlnHsFqZ5HH1PHccfiMhLW91wk7eoDGm/Jrr7ElvJajjWWOIdVjmH4/jf3pZhqqQiohw2uxeaiocMnuC0xxtp5TUSN2tPKW2IDmRxkm+V4AYhTYlkOpnw/GZ8UoGY/jENDVTVslYX0rK6ZsNppHOc9oYGgEuOwC0d9TwEh4qcRm8Vm5HOJHFqI0/wB3YqV03YfcyktpMwJ06tXLa91eftx92/4frz+GuERXi1flMx+uvy/uWcxjL3EbMWYKTMLafJuWcXhAgOM4XmKeomMFyezlp30jI6mMEmzHuaRd2h8ZJcupZdGZG4Y2PNX3OdXxucwy0Bf2UzRs2TS8XjLuZZd4be2t3NeeeLFZ6KT+GuZGZVZwx+7Bw6YUPqMFCKjt9Pc7MsGrVe1rb3XoHM+YaTKeVMRzLXE9jhtHJUuAFy8tbcNA6uJsAOpICiZimPf3/wBeP79VYibXiPn/AH/f3PMeDYzxDy3kanxPDGcSfUKjMElDAaCuwCOjPrGKvhHZCaN8470mwkFi7m5re8MxmVnELG8XZw0xzD+LlVSZgweulqKd+KZZa+WBjoY3tGhltJFRYnW1wuNIO5bPWcLcnZTi4c4ZxAxTE6Smno6qux4S5lrqekFZDFHOJA0TtZEGTkuboDbEDwVjiFHk+jq4cQdSVldT4nWy0uA5yizpif3KgoJJBrZPMawubM10Yb2TTaZ7WFpAD+zmkdtuyeZidfpER+vP1jae6Ir7yP6fX+DtnGXLOMZy4PZkytgWHumxHE8LdTwUzpI2uc8gdwucdAPS5OleW8Jw/hngmf6yizVSx4fT4e71aCGbEsrUUtPO6GaKobVuojHUaLSCzY3X53B2XtOgjw/DMLp6WlqSaSmibDHJNUumcWtGkapHuLnnbdziSTzJK8hYnl3PFPxRzHlrC4MVqKzGsXr8ZpKfDMSe4epvfdsz2xYzTCJp5XfE27iBdxKpPOWYj1if0n+kzP4JiIrjj6Tr84/4RH4sTk7HOK2bczwtytHgtdiFNprBQ4ZmM9hEyNsPKnixwxshbI5zLCItDBH3DqLB7GzNlLB83U0NJjL8SbHA/tGeo4pVULr2tu6nkY5w8iSF5q4Rvx/AcwzcYsx02JjLmGZXxVpkra0uldIJoH6GRzYnVuBIp5P2MXAuXXFvT1ZjuF4Xg5xzGqyHDaOOHt5pKuRsbYW6dR1EmwsOe/Ra2ms0j8/u5mP4Rv8AH7lKxMW/T8ojf8XHMlcNMlZxbjmVs70GOvxfLmKmKeB2aMX7KWIP7Wjqo2PqnbOZoINzaSN9jdqr5C4aZYzVi2ZMebieapcBbXNw/B2tzdiuiRtO3TPOD6zc6pzIzckWhBHM3lzlQZl4q4vHj3CP1nBpKajmopsx1L3U1PilK9pc2nhboc6VmpweypDdDNRdGZLvYduyFnfKdBTYbw/qcKdk/FaKmbBBgddZhLGNP9jyXLKlgDbl8bnc+9Z1wq03Hnzr9f3vyj9fl2zM24n6b/L6f38vnMxGC9JnOWO5X4YYvheT45HY5iOGVskUoJApKSCLVU1DndC1paxvUySx+ZFHipG3KjuElNlrLU1bHhuYWQUmGUT4o3GNuF1bWsYZXsYA1v5ThsPFbRx4/wCBPPf/ALO4h/3D1jOKD2R5j4USyODWNzQdTnGwH+5dbzKV419bV/jx+X85Wvrs/wDxyf8A1j+/wZ3DM6ZwrsQp6Ot4P5jw6CaQMkq56/DHxwtPNzhHVOeQP71pPktM46zS0mcOHlUzF8w4az1vEoXzYBh/rtbZ1IXANi7Ga7bs7x0Gw6jmt8znnimyth9DVUkMWIz1+LYfhbIGTWd/XFSyJzxYEnQ17n2tuGHcc1qHGNlRhWNYDnaq4o4BlemwR03qdPiGEOq31NTJDIx7W6amMvJYTpja3Vcczeyrbmu/rr8eJ/nH5o1qfw/r/wAfyaVLDitBVZvznlHO2aqKQZlwLD5vWRSOjxKokZQQSGSJ1IJIiGStjc1rhZ7X7NtZZ/JsrKr0hKmQ4zmzEHQ5brGNGO4Z6m2AGthu2nPq8Pax7DvXfyHe33ssI4bZ2x3CMPzU3HMPpPufVVWJUmHVeVa+nkfUGd8pmkpXYkGvkfJ+EZ2rS5upvySLC84aV2N5o4kw5jzBnykZjdDhElDV5aqcsS4ZWRwPeyQyASVMmpokDB2rA+N1iGnqr04vXfpv/wCmo/X8omPxrk5xzEesx+lon+H5yxnHLGKCj4h4bhOZ8RwQ08lA/EcMOL5nqcBhoXsc2J/ZS0zHSSzPErrkuaAwaQN3l2tUTsGzRw0xLPbcrwUeVcnOxfFpaXBsyVTo8VxSk1wxSRVLSyRrC2N8rn2Be+VrzqdrJ2/jFmDL2XOLOHYjmLibWZMhiynWvZPSPphLVFtTC4xNbNDLrNgSGsbqJG1+SxWWosJzjw4p+EmFNxuTEM1YjUVmaI8VYWVFLSvqBLWvltFCWNnDtEP4NjnCYO0jS7Tnj3anHM/F+ffMRM/SIje/TUS1taIv8XiJj8u2JmI++Z1r13Pq3/hzlF2FZ4xnGMOOYKfBm4ZRUlPDiOL1lZHPUvvNNNH6zK+4a18MYc23ebIOhto/HfEJMLzVguB55x7CMRwbMAr5oaDFcXfgeFQx0/Y6WTuijllqpXds4EOc2JwbvFcXXT+GuKvo6I8PMamk+7eWYmUzu22dWUje7BVtP47XtADiOUjXtO4Wi8cMQwfDeLHDyoxziDLk2m+5uOt+6UU9NE7UTR2j1VEb2b77ab7bHmrX1NqxH2Z3rfy5n+P4x4VxRMbi3n1++I1/fz8uZOl4aGKjikreGMzMNsaFsvFzGJBSOa3S10IdEeyc0bBzLEDYELvnBKsx/GshYLmbFMwzYjR4zhlNWU8NXGySqp3Pbqc19RGGNmbu0NPZMNhuXE3WkYw3PlDhsmZsJzVxWx/A+xc5goIMMZiJe0uDr0k9DG5zHWbodGXl2q9g2zjunAd7jw2wyCnqaR2H0kTKTD6eOoE89LDEwMEVVK2zHVAc13aBjQ1riWjVp1G0TuLb88fz3x+SuojTmeesoYLhme8Rwmg4WZWoMIhpqaWkqIuFE2N+syP19reWmLWs0kM7pF+8sDWZewyKknlpMi5cnnZG50UR4B4g0SPA2bqMm1zYXXQcc4f59xPEanGMRyxgsclTIXvMfE3HqaO58I44GsZ7GgBcxwjhRxcz5mLF62nxZuHYVgGLPoI6LDuImNxGd7GxPcJppY5u1YQ4AFjYXC7r32IyrE2+H11M/d4/rHovaYrPdPPOvv8AM/yl6Q4fYRh2Xsi4fNRZRwzL1RVUUNdX0GH0LKONtW6FpkBjaBYgjTvcgNAPJc2yZXcRMcfHxVwnKeTKFuc8Ho56igqM0TtjlaWaopZIxQH8MGP7MuDiC1rQb6WkdWykzM0eD+q5twvCqKSC0MLKHE5q5roWtABfJNFG8u53uHX5kkkrkHGbL/CCXF8HrMLwjLOJZxwKmEFBgH3KbX+u0JH9jPp4o3vZGA0lkzWWiIvu0ua7XJaJvM/Px9I59PX049NccqY4mMcV9Y/WY16/z/krHI/EKoyLT8Mzg+UJMDiqA71YZwqNUtOJjKKNxGH/ANjgER6BY9m0Nva9+ncNs2V+c8rNxnFMKpsOq4q6vw+enpqh08TX0tVLTkse5jCWkxahdo5rimA4Dw3k4kYfi2fch5Z4buwWqYcCwh+GQUk9dWmwbOaxjRFPo1ANhge9rS9pkOrSxvorDqbDaWnMeE09NDA6SSUtp2NawyPcXvdZu2pznOcTzJJJ3Kn/AG7n15/h/H+nruEeeI9P+O+Pv1z9Plpcuc1jS97g1rRckmwAQODgHNIIIuCOqw+c8BGacn45ll0UEn3Ww6potE5cIyZI3MAcW94DfcjfwVTKmAsytlfB8sx1L6hmE0FPQtmf8qQRRtZqPmdN1SOd7+n4+d/lx+f0WnjWvr/LX57n8mVREQEREBERAREQEREBERAREQEREBERAREQEREBERAREQEREBERAREQEREBERAREQEREBERAREQEREBERAREQEREBERAREQEREBERAREQEREBERAREQEREBERAREQEREBERAREQEREBERAREQEREBERAREQEREBERAREQEREBERAREQEREBERAXMOMXFHMGT8XyrkLI2E0NdmrOlRUQYe7EJXR0lNHBH2ks0paC5waCLMbud7Hx6euV8YMv8M+IOP5d4e5oxqvwnNT+2xTLtbh73wVUDogBK6KbSW8ramHmLbciInmYj6/j851+H6eseYmNREzPy/XxH66YjCeIPGjI+csu5Y4yYVlrEKDNdS+ho8Wy4J2MpKoMLmRzxzXNngEBwNgRuFfzekfkiDje3g/JjGCtj+5hndiBxRgLcRFT2PqBjt+u271tWrpp6rXYcxcW+Cue8pZVz3nOjzxlvOOInCaWuko20mJUVSWF0etrDokjs2xNgbm56AyT5fwF3prwasEoDq4ePrDemZvUfdMfheXy/wC+5+a0x/Feu+Y+L9KzOvvjz9ePPO4mNVv84is/naI3+Pj8J+mu4w5gwKoxuoy1BjFHJi1JAyqnoWzNM8ULyQ2RzL3DSQQCRY2TD8w4FiuIYjhOGYxR1VbhD2RV9PDM18lK97dTGyNBuwlu4B5hcgyyQPS/zqCdzk3CyPP8PIsZw0rKuk4oekTXYW0S1VPWUEkDRvqlbhxLR/CFlj3xGOck+lbW/wDbft/gnUzkiketqx+dO7+Lf+InFnJ+B4NmTBMNz3gtPmqhwirqKeh9ciNUyVkD3sPZEkm1gbELAYFnrOFX6PuSs5nN2XaDHMVo8Kkq8QzB+DppnTaO0aBHpAkfchgFhqIFlzbh3w24bY36HM+YsSy7hWK4pimXq/Fa/FKmnY+qfX6ZXueZiNYcx9wN9reZVtnP/wAy7hl/zuVv++hWsVmmSaW892OPpza0Tr++dQpa0WxxevjWSfrxFZjf98bl6kx3MOBZXw2TGMx4xR4XQw27Spq52xRt9rnEAKjlvNuV840BxTKeYcOxijDiwz0NSyZgcOY1NJF1xrPmG4fnH0q8o5SzlSQ1uA4dlWrxnDqKqaHQT4l6w2Jziw917mRG4BBte6liwbB8k+lthOHZJoKfDafMmVKupx2io2COF74ZmCCd0bbNa+7nN1W3ufNVp8Xbv/d3a/8Ax7vP39s/otk+HevTt3/+Wv4d0fq74TYE+C5z6P3EPHeKPDSlzhmOGjirp66upnNpI3Mj0w1MkTLBznG+lgvvzvyXRnfJPsXEvQ3/AOArD/8AGuLf+70yivNpj6fzhNuKRP8A5o/hb+js2IYhQYVRTYjidZDSUtOwySzTPDGRtHMucdgFiMr5+yPncTnJ2bsIxsUxAm9QrI5+zvy1aSbLQfSQrcpjL2XcEzJl2uzHVYtj9LDhOCU87Yo8QrG6nsZUF3d7AaS52rbYbFc3wulzFhHpU8PpMW4fZdybLieBYvDNDglcJxVxMYxzRMGxRgaHWt8r27BTj+O2vvj8q939x6eforknsrv7v1t2/wBz+DeMucYocH4tcVcJ4h53w/DcAwCqwiHCxXyw08cBmpDJI0PIBcXOF+8TbpZdiwrFcMxzD4MWwbEKeuoqpgkhqKeQSRyNPItcNiF5+4eZKybmf0mONNdmXLmGYtU0j8Gip/Xqdk4iY+i7+lrwQL6QCbXsLLK+jbTU2BZ14vZMy+0R5bwbM0TsNgYbxU0k1O19RFGOTWiT8UbC/mpp8VaxPnsif/rH5zvf97L/AA2nX72v0mf5O7oiKEiIiAiIgIiICIiAiIgIiICIiAiIgIiICIiAiIgIiICIiAiIgIiICIiAiIgIiICIiAiIgIiICIiAiIgIiICIiAiIgIiICIiAiIgIiICIiAiIgIiICIiAiIgIiICIiAiIgKyxDBMGxaajqcVwiirJsPmFTRyVFOyR1PKBYSRlwJY7zFir1EGvY9w74f5qrhieZ8i5exesbGIhUV+GQVEoYCSG6ntJsCTtfqVVy9kbJWUZJpsp5PwTBZKlobM7DsPhpjKBewcY2jUBc2v4rOIkceCefKjSUlJQU7KOhpYqeCIWZFEwMY0eAA2ClpcPoKF9RJRUNPTuq5TUVDoomsM0pABe+w7zrNaLnewHgq5IAuVBr2vaHscHNcLgg3BCClSUNFh8b4qCjgpmSSvne2GMMDpHuLnvIHNznEknmSSSkFDRUs9RU01HBDNWPElRJHGGumeGhgc8jdxDWtbc9Ggcgq6lL2BwYXAOdcgX3NkFKtoaLEqSagxGkgqqWoYY5YJ4w+ORp5tc07EHwKjVUdJWw+rVtLDUQ6mP7OVge3U1wc02O1w4Ag9CAVWRBj8Ty7l/GqmircYwPD6+ow2Xt6KWppWSvppNu/G5wJY7Ybtsdgr57GSMdHIwOa4EOaRcEHoUc9jBqe4NGwuTZTJ6aPqwjsj5Kdl4ZRdlDBDgTTqGGHD4vVAdeu/Y6dHyu9y5781dYFlzL2VqH7mZZwHDsIo9Zk9XoKVlPFrNru0sAFzYb26LIqVz2ttqcBqNhc8z4Jv9TTV5uFPC6oxF+MT8NsrSV8kxqX1T8HpzM6Uu1GQvLNRdffVe991nsQwbCMWkpJsUwqjrJKCcVVI+ogbIaeYAgSRlwOhwBI1Cx3KvESOOIJ58issXwTBswULsMx/CKLEqN7mvdT1lOyaJzmkOaS14IJBAI22IV41zXX0uBsbGx6qKChWUNFiNHNh2IUcFVSVEbopoJow+ORhFi1zTsQRsQdla43l3L+ZsP+5OY8Cw/FaEua/1aupWTxam8joeCLjobLIok8+Tw1jCeF3DPAMQhxfAuHWWMOrqckw1VJhFPDLGSCDpe1gIuCRseRKzcuDYRPikGNz4VRyYjSxvhgq3wNM8Ub7amteRqa02FwDY2V4oam6gzUNRFwL72QRVCWhop6mCtnpIJKil1dhK+MF8WoWdpcd23GxtzVdSl7A4MLhqIJAvuQgtZMHwiXFYsdlwqjfiUELqeKsdA0zxxON3MbJbUGkgEgGxsq0dJSQ1E1XFSwsnqA0TStYA+QNFm6jzNgTa/K6rIgoSUNFLWQ4jLRwPqqdj44Z3RgyRseWl7Wu5gO0NuBz0i/IKSbC8MqMQp8WqMOpZa6jY+OnqXwtdLC19tbWPIu0O0tuAd7C/JXSgXNDgwuGogkC+5QRVvTYfQUc9TU0lDTwTVsglqZI4mtdM8NDQ55Au4hrWtud7NA6K4RBj8cy9gGZ6A4XmXA8PxaiLxIaaupmTxFw5HQ8EXHQ2UcEwDAstYezCcuYLQYVQxuc5lNRUzIImkm5IYwAAk7nZX6JHHg8pJYop4nwzRtkjkaWvY4Xa5p2IIPMKywPL2AZYoBhWW8Dw/CaJri8U1DTMgiDjzOhgAuepssgieBSqaamraaWjrKeKennY6KWKVgcyRjhYtc07EEEggq0wPL2AZYoBhWW8Dw/CaJri8U1DTMgiDjzOhgAuepssgieDyIpQ9ji5rXAluzgDy9qmQEREBERAREQEREBERAREQEREBERAREQEREBERAREQEREBERAREQEREBERAREQEREBERAREQEREBERAREQEREBERAREQEREBERAREQEREBERAREQEREBERAREQEREBERAREQEREBERAREQEREBERAREQEREBERAREQEREBERAREQEREBERAREQFqXEPhdlHidRUtNmWmqWVOHSmfD8Qoqh1PWUUpFi+GVm7SRzG4NhcGwW2oomInymJmPDl+UPR6yflfMlLm/EsfzRmvF8ODhh9RmLFDV+pam6XGFga1jXEbF1ifNZPO/BrLeeM34JnqoxfHcIxnA29jHUYTXermpp+0bIYJu6dcZc25btzO631FbfMT8vCuuJj5uc8QuBmV+IWYqTN8mOZjy9jlLSmhOIYDiHqk09MXauykOlwc0OJI2uD12FrnhjwXyfwlq8frMrTYpI/Mk8NTW+v1ZqCZY2FuoOcNZLiXOcXOdck2sNlvqKK/DExHr/Xf8eU2+KYmfT+mv4cOMV/oo8N62oxOGHGc2UOCYs6WSpy9R4y+LCzJJfW4QgXF3Eu0h2m9u7bZbPiXBLKGK8NME4V1NViYwfAHULqWRkzBO40jmui1u0aTctGqzRfe1l0BEj4YiI+n6ePy9C3xTMz67/Xz+bTeI3CnKvE6Ggdjbq+ixDCZXTYbiuGVJpq2ie4WcY5BewcNiCCCOit+HnB7K3DmuxDG6KsxfGcbxRrY6vF8ZrDVVkkTTdsQdYNawE30taB43sLb0iR8Pgn4vKBFxZcVwb0WsDy3RnDcucWOJGF0JmlnbS0uLQMiY6R5e/SOw2u5xPvXa0Uaje07405/mLgtljN2RsPyPmXFsdrzhMzaqixh9bpxOCoaXFs7Z2NADxqIB02tbZYbK/o2ZLytnHBc/szHm3FcfwRlREytxXFjVPqIpmFhjl1NtpaCS0M0bkk3XWUVomYmbR5n/AJfw4V1uO2fH9/397k2YfRtyXj2bMdzzT5jzZguO5hfCamtwjFTTPayOIRiNoDS0sIaCdQcdQuC1blw74c5Y4X5dblvK1PM2F0z6mpqKmUy1FXUPN3zTSHd73HmfhYLZ0UV+GNQmfinciIiAiIgIiICIiAiIgIiICIiAiIgIiICIiAiIgIiICIiAiIgIiICIiAiIgIiICIiAiIgIiICIiAiIgIiICIiAiIgIiICIiAiIgIiICIiAiIgIiICIiAiIgIiICIiAiIg0bFq6tj415aw1lZO2kmy3jE0lOJCI3yMqaAMe5vIuAe8AncBzvEqGT8czBhea8T4fZxrjW1AEmJ4LiDmNY6toXSWdG4NAb2kDnsY6w3a6N1gXEDFZ0x7Bcs8ZMuY1mDFKXDqCnyrjZlqKmURxsvVYcBcnbnsstLnzBmYHU5/zFlyow2hw4kYVLXU4bW1XaAD8DCfwjDIS1jWO0yOOxaBpJRMRjraflbf/AL7a/H9ZjcR9LWjc6+7+Ef3+Rw8rq7EMzcQpqmrnmp4MxspaRr5C5kTGYfSamsB+SO0MhIG2ok87rhPpB8TPuBXYxl3COKmbW1or6UGKkxvAIYqZrqmIyRtjcGVYDGuI72213u0aiu4cDZIqzh7T40Zg+txmsrMTxFtiHwVc073SU72ndroSRCQRcGPdca46YLxDpM71WM4DmbGYX1pgZSzUNRU1Rp6aKdkskPZ0+FTer6nNII7U6w1heJA3Qq2ia2pWfSIifviI3+v6FZi0Wn03x92+P0/X9IZr4itxvhlSZmwLibxAE+H4pTwlmHOw3EXVRFTE78PLh0MscRc2UMYHEB1gHMfc6u38LJYcSwefHaLPGaMw0tTNJTNbj1HDSy00sEj45WiNlPC9p1tc0h4PyBa29/OGGYZHVZXy1lHGavNuGUuWKuSqo6uny/iVfVxNYITTQNccOp43Q9tH2kjZGSXMUdjch0feOC+D4nSnG8cqMYknw7FKqWegpZIJ6aSISVdTUSSS08zWuikc+oLLb3ZFGbm9htEREW/v5fr9OPHCltaifX+W5/hx9+0cczlxRwrGsPy/WZYyOHY7NPT4eJsfrQKgsYXljiKAsa8xtc7SXbhrrXsVqtJVcZOC+Uaxj8r5MrsJZiTI8Hw+HMFUJKZlTLHHFRxk0dngSyEMvpDWua3k256dxGyfBnPLZo21jaHEMPnjxLCq93/I62E6opD4tvdrh+Mxzm9VznIueRxwzXhbq9tPh9NlKMV1RQCoZKMQxE6o2TwkfrtJHaRzJOTnuabAxkLOnnXr6/d539/E/wBdTKb+N+n8/H5cx+vHEOn5erc7Gnq5864Lg1EYgHQNwivnrTIACXag+CIg8rBode55deQ49hmdsfzDS8S6qnzdQ17oJqLDMLwStwmKXDaFxjcTVNxC47eVzQSI/kNY1h3Bv3uRzmsc5rC8gEhoIu4+G+y8l8WX1WFtzdi2IcBsLFVX07MTpKjEKHAJq+jf20bJnOtM908TtbbOLC5rn2JcCC2PN/w/lz+cb/X5p321mf7/ALidN47biWdhUcXf8q5S+pdlyhSYlR5doosXrcWqatzO0ldirqZ1UxzjfQ80zWwktvpuwW25nmvMGcMr4dieSuIeKTcBMEwOGmpJY6CalpMFc3DDTlxc58lPK6bt3nmA0NZpa0XsXu9YUdVTVMbvV6iOTsXdlJocDoeALtPgdxsr/wC3fz5/D+/5KT9rX97ebMWZnHiFXY9S4xJxCxDD8MzRUikiwnEMApqNvqlTeAaKq0ztBa0kSXaS0HfZXOY8wcT8vUEGKRYjxKg0YhQxPfiVdlqam0SVUUbxIynBlILXkdze5BVlT5JwbG82t+5lNkyuGdcWxuuoarHMhxV0pEEt3l05q2ufGS60btG7QDYAi8YOFlFW5SjzJmuPh3lkYViVO3FDh/D5tPU0U8FVGXBlQ2pOmMkNPbadPZO1mwvbPDvspE+dV39+oif14n8F8vNra+cxH5zqHpDG5MbiwyeTLlHQ1WIgN7GKtqX08Lu8L6pGMkc3a5FmHew25ji2I4hxhz5xBocPgyxkx8GRKpuIVbW49VOp5a6WCRkURk9SuHxMkMhaGn9cjJINl13NtPmfEMAlpMmYlR0GIVJZG2tqWGRtPE5w1ysYNnvDblrSQ0utc2XJuC+Xc6UeTMTwjJ2dKSkFBmzH4J6jGcMfiU9Vprnhr3ObPDZ2xLjY3J6W3mvN5j5Rv8YmI/Te/v8AxTPFN/OdfhMTP66190/c2/D8ycY8WpvXMLy3w+q4O0ki7SHNNW9uuN5Y9txQ82ua5pHQghZjiBmiHLGXYqquzvl/KdVUSsijrMWj7am121OjDTLCXEgOsdQ5Xt0XP+B+EcUDlSGdue8vjD245i3bU5y5KZZAMSqO00y+t2bqIcR3DpuAdVrna+Ouac65K4Z45mvJLcJFThNFPWzSYgJHhjI4y7uRsA1uJAbu5oF9XetpK/EIxxN7acIybxnkwR9Vl+DjPkyefHsz4nGTFQCH1WJ8znOrjM6pexjSN4oyx2tzmtuRqcNrwfLjceo8HrY8ezJ938Xz5icTqgZhrwxlFR4lUveBAJuxDOxp2w20W/CDqrHIWO5qyJjWCUxx/EcbnzTjkFPi9fjOQMSw6pqu0DyCauaXsm6OTI2sDACdLRc3ytEJsu5Ag4p4e6T1zKmbsfE8QcSyow+oxqaOqjLeWoN0SNdzDomi9i4HSkRWtf8AyzEb+6K/p439Jn5RCtrd1bT+9O//AHRf9ePziJ9Zl2TNlfnihNO/KWE5dq4iHesOxbFZqPQdtIZ2dPKHX3vcttYc+nKs2Zo4zYfnvJ1TS0WTKaXEqmpw2WnZmerlpaiIU8k57RppAI3gxDTK0E7lpBDrt3DjZheGY1RZSwrGMOpq+iqc14eyamqYWyxSttJs5jgQ4eRC1vPXCThTS544d01NwyynFDV4xVx1EbMFpmtmYMOqXBrwGWcA5rTY9QD0WeP4t2+U6/SJ/wD20m89vH03+sx/Lbc8JxrixVYjTw4hl7I7KR0jfWH0mY6maZkd+85jDRtDiByBcB5hcn9JevpMOz/gNRU4lhtE8ZYxfsZK3M1Xgt5O2pSBHJTAulf4Ru7p59Fu82R8lZR4zZLlynk/BMFfU4bjLZnYdh8VMZQBTWDjG0arXNr+Kk4l1bcP4jR4m/E8Rw9lDkbGqt9RhwiNSxsVTRPd2Yma6PUQ0jvNI36c1W0xOvT7f6UstXcRPrzX/wC9XNMg49lmq4IwYhjObcCfiThhxqX1PEvFYwZ3QOP4eYd+nlP4YmBgLCW7k6QRiPRsxduMcSMkVM+M0OIYg7JuIOrXx5prMWqRKZKK5niqBppXk37rCQTe/wAkLMGq4qTcR8DFJU8YOzxXL1ZUiB+J5c1yMjmpix7GfrLQO3IcXASHUwA2DgtryDjH3xcROHmPjFser212XsxuDsbFL61EWVdFG6N3qzGxWDo3WtfnzK6In/N75jXd3cfLVbx/L8PHpDKOMcUjnxz+MT/P+bYMdybhOYuN09HidfmAU0uW2VrqelzDX0sXbio7MPDIZmtb3ABYAA8zuSVo+WcuY3m3L9HmbDMt0ENJXxdtDHVcVswMmay5sHtawgHbkCfato4qZkxfKWf6/G8BkpI69mWKOCGSrhMsTDNiscRc5gc0uAEhNtQ5c1oeOYPhmBYhnDBK7JfCnFK7DG5ckpMSjyXDFG12JYhJTSmWMzPMmlrA4We3c7rmxRNsdYr/AOaPx77RH8m1vt23/wCX/wCtf5y7FwYwjAKzKOC5/wAMpcXpKjHsLhqJKarzDXYlHEJA15a31iRzbg/jBoNvC5C17NVbxIZx3yp2GAZZdTNwzGm0r5MYna99MZaHW+RopiGSDuWYC4G5u4WF9h4XYlj9Nj2YciYtXYBVUmXKfDjQPwfCzQQsjmZLePsu2lADezFrECx5LVc2ZQxnM3HTLIzhjDBRfcrHJMKpMNLo/VhHLRBksr3bTvdqa8sezsmlrRpfbUdpmPfRMeOfy1PH9/8AFSnNZ/v+/wC/ucqwDMuHTDF3ZlzXlz15mP4vG4YtxTxfC6lsba+dsbXU0LTHG0MDQ0NNi0NPVdy9HHEKjE+H1TUTYg2tjbjmJR08rMUmxGLsW1DgwR1M34SVgFg1zrbLnVVmfMww7K+YKbivn6TDsYzTieBzx0VJQYhUPgpm1oZJHHDQF2pz6VjiA12lrneGodl4audV4XWVLsx5yxVkk3ZD75cMFBNEQ257NgpoHFp1DvEEXFgdiopGomfpr9az/f3mT7Wp+cz/APaNfn/CGnnP+I5l4sY0zLGG4tjVFkOkipXYfh9RFAK2tq3PEkpM0kccjIWwFgBce+9+12BaNJxK4ifpL47UfeFmwStx7EWtxT7q0N4GjGJGiG/rXadwfge6C3bYltit6wjDsXyxxJzVhHDjAsHk9TwTAYY6bEK6WmiZCHV9z2jIpXOfe3Mb3cS6/PR5W8Qv0pMYwUtyMcJqswVjpcWbjFcYoZZcTdO9ptQ27NkjjEZNQaC0kkWIEa1Xtj5f3+s8edeN8Fp4mfrH5ds/39fOnobL+KYli+HNrMVy3W4HUF7mmkrJoJJABydqgkkZY/4V/EBXtZUxUdJPWTvDI4I3SPcTYBrRcm/sCx2WajNVTQPlzdhuEUVX2h7NmGV0lXE6Kws4vkiiIdfVsGkWAN97DWOKeIS4vSw8L8FkecUzS11PUOiPeocNO1TUuP4vcJYw9ZJGeBtGSJmO2vmfH9/rPyTTW928ev8Af8Pmx/o15prc48Fct43idRUzVzo54al1S9z5RJHPIyzy7cmzRufJdLlligifPNI1kcbS97nGwa0C5JPgua4Q6HhhxFqMuzxx02Xc5SMqMIkGzKfEo4WslpT0b2kcTZWeLhKOdr73mLAaLM+B1mXsSfMKPEIjBUCF+hz4j8pmrmA4Xabb2JsQd1bJMW+Knr+k/L8/zjU+qtdxOr/3H/L9dw8u4fjUmd6rLWdcMocfxilz5mnMFXLQYNixw6aop6WH1WmBlE8ILWspmPsX83GwKlwCpx3GG0NHWYFnnGmUuC4xI2ko81PppqJ8eL1MbHTyGsj7YsY1rL65Pk7XG6zWB5ZwjG8R4d5fq46mChbmrOrWsoayaicxrKmq0ta+B7HtAsBYEC23JdUxjglw5hwMilwzE6V2HUFTDBJTY7XwyFkj3zPEj2TB0t5HOcdZduSsc2qVma+I/hFJrH4xx/WGlIm2Saz57tf/AD3+WuP5M5wkq6qv4V5Orq6plqamowGglmmleXvke6nYXOc47kkkkk81ti03gz/wQ5I/9ncO/wDddi3JdnUxrPeI+c/xc3T84afdH8BERYNhERAREQEREBERAREQEREBERAREQEREBERAREQEREBERAREQEREBERAREQEREBERAREQEREBERAREQEREBERAREQEREBERAREQEREBERAREQEREBERAREQEREBERAREQEREBERAREQEREBERAREQEREBERAREQEREBERAREQEREBERAWDzzmmnyRk7Gs31UJmjwehmrOxDtJlcxpLYwehcbNHmQs4uL+lRNj8uQaXC8GZJHTSYlRVWJVOi7G08VXBaLV0e+R8dh+SyQ9FE86j58fdv1/DymsxE7mN6/X6fj4Zml4y4zV/ddtNwrxyrbl6b1TFKmDEMOjpoqhsMcsoa6eojeWNEg7xaAbK7g4tYmyqwVuL8MMwYbQ49WQ0VNXyVuGzw65QTGSIal7y0gcw0rlOPTMgoOJMH325qw2pxXNmJYZQ4fgVBHVuxGpfhkDxG9hp5n20xv3aWgDVc8iLvLs8dRgGTaf77s2YlVYTmfBcOrsOx7D46N2H1ApzJoYz1aF5BbI2xcXAi1jzKUnvms68+6/8Anru/Lca+W42peJpW0fL3n/x8fnqd/dOno9YOszbh1FnLC8kzRTmtxagq8QhkAHZhlO+Fr2k3vqPbtI2tZrtxtfOLg+dsRni474XxCjqA3BMm+rZaxGT8QSYlq13PTs3/AHOJO1hKbqa83rX5/wBJ1/8ALUfitPFZt8v68/pufwd4WqZzz1LlTEMHwehypimP4hjbpxT09DLTRlohYHvc508sbQLEdSVta41x0wmtxzOeQcOw6mp6ifVikvZz45VYS3QIWAn1ilBkG7htaxuLqt5mI4+n8Uw2r7/88/vGZq/ylhH+2K+yfn6fM+N4tl3EsoYrl/EcHhpaiWGulppNcc5lDHNdTyyN5wvuCQeS4RguAZtxN+a2uwTCT9wMRfRtvxQzCywbTQy7bHtP135Xc8Lbaj0T0dcMrBl2LNmI4NhdJVZjwvD6qSenzHX4pPMOzLgHtqwTCG9qbNa94u4i5tc6VjcTP0if/dzH6QpadTr6zH5Tqf4pOI/pO5S4a5oxLKuJ4FX1VThcNNNM6OtoIdYmF29myeoZJJb8YtaQOqqRekdglSMAmpMs4pUQ4vJUvqTQaMUdSUsQc0Tn1AztIfO3sgLjdshNtNjoXH/KOPYDmbGc5w1rIY82y4bhmGyUmN4xTVUdRDHI5zPVqCF4m1sZJZzvkgHktJzhHW4ngeH4bgGVzg1DDJJU4nRz4BieItqJe3dJ2z6iuwieSR5ZLUAFwGgyE94XCypbjn5/l5/4fP8AXcaWr8v+fp/H++NT6xylnjCM6CpdhNDjUDaUtDziOD1VCHF17aO3jbrtbfTe1xe1wthXHvRmyjmPK+Sn1WLV+CVNBjbKbEqD7lU0UEbmvhGqRzI6Sm0l40EBzHOAFi7oOwra9ey3azpbujuhY1WN4PRYnRYLWYpSw4hiQkdR0skrWy1AjAMhY07u0ggm3K6vlyHIls+8bc38QXjtMOypGMo4O4i7TMCJa6RvnrMUd/8A1ZC68qRzWtvnG/wnx+can8Vp+1MfLj+v5TuPwahDxIocRx7EMAwHAcYxN2DyywYlVMpxBS00rIg8R9rMWNlc67W2jL9JcC7SN1r+WfSGyNm/DqnGMv4fmPEKGknbRyy0WDVFU5tTpLnx9nC1z7NGn8Jp7N2sBrnEG3FcMrqOvzfnLN09Pj9bg2L4rXOosNky7j0lHikLqZsJLpIHmnDC8PaSaaR1m337pFWmp6yejmocTznm/EK2R1OIMROSswQTRU8bZGtogylkhc6NhkLmyPkc5xedYJa1yrWZnHFvWa1n8Z5n/l+u+Jm0atMfKZj8Inj/AJ/p619Q5azFhWbcBocy4HO+agxGFs9O98TonOYeV2PAc0+RAKtsHzbh2OY9j2AUMUxky7LBBVTEDsnTSRCXs2m9y5rHMLrgW1jnutC4FYrXR8B8MpcHwuqqsawCikw2WgrIpKOT16EbxP7bvM3Lbk32PMrVMMw30esvMq6bN/FekGZ6iqlqcekps5VdA2XEHO/DHsIqhjWWI0AabhrGg8lN+JnXjXH8p+7X8YRHMc+f73+v8/k7JkHNLs7ZNwnNb6IUZxOnE5gEmsR3J21WF+XgFsC8ucJaz0cW8N8vtxzih6rXijb28P3+V9Podc7dm2qDW+wAL0hl+jwrD8Bo6fA6mWfDxCH000tZJVOkjd3g7tpHOe+97glx2t0U24rNvkT50ya0o8VcDZRzYpNh2IsoKTGqjA62qEQeyklieWdrKGkubEXW79rNDgXaRuuIZKlw92Qsv5mzfkbiTVwYnJSQTY5FnaUQSvqahsMcoiZiAkDC6RmwjBA/FWQpMp5MyrJm3DmU+ZK7FTnSLCsNohm3FaczuqoKaYFzmTkkMZJLI55BdpiN72SkTa2p+X691I19/wAX679E3jtjj5/pq07+7iP7l6DzFjdNlvAq7HqtodDQQPnc0zRxarD5OuRzWNudrucBvuQtFpeL+M1maKbJY4XY5SYrW0U9bC6orqCSCJjGEsdO6nnldEx79LGuLTcna9ithz9R1sWS6yLDs0sy/SUdJK6srZqL16RlKyJ2otD3W1gAO1PEgNiC03uuL8LMzP4cmaSOldUZTbgMtfU4mck1+Dyy1LHwMpIWy1EjxPrbLI2OJgAaGtawNbZqjcTNo+Ufyn8vHG/Mxo1Oq6jmf6x/X9d/R1DInGbBc5wzPqcIxDA3UEkNBXuxJggjhxR7gx1C0vIdLI1zm95jSw622cSbLoS8z1eBZ6j4hZRzjmetw6LGsTw2SWSpwHKs9XHRYl/W7GRVbWzSh7ezkmZ247F4bFbtAy7D6XF7C5uepV5j4YmfPO/w/wCPj6a8+Zr68cx/f9/fviPESTzw00MlTUSsiiiaXve82a1oFySegAVHC8Uw3G8OpsYwevgraGsibNT1MEgfHLG4Xa5rhsQRyIXNPSJxOumybR8O8EndHi2f8Qiy9A5nyoqeS7quX2Mp2ym/iQul4XhlDguGUmD4ZTtgo6GCOmp4miwZGxoa1o9gACrXmJn66/Tc/wAY1+PyTPExH03/ACj+E/lDEZ5zW7J2D0uKMoRVmoxXDsN0GTRpFVVxU5fex+T2uq3W1ri91pXEP0gMK4bZqZlbHcqV4dUU5qqWskxPDaWnqY2lodoNRUxm4c8DSQDsSARusT6UVPkmHLOD4tmrFqukmbj2EQwxw4vVU3ax+vwul0wwyNEjxGHuDtJe212kEArm+fc00tVxPpKSPCap1LgmH02A0kEuI5loKomrfE6ndUTQUhdqcW6dL5H3NyTqBUU+LX/qmPw7YmP1mPzn5bTfVazP0if15/DW/wAnYeHHHvDuJ2ZanLuAZQxEsoIopq2uZiWG1NNTNl7Xs9ToKl5JcYXCzQSLgkAG6vuKXGzAOFWJ4ThWL4bPUzYxDUzwuFbR0kbWwujDg59VNE0uJlbZoJJAcei4vwRz3V03GaqpKLLUsOH5npafD2z1NdjlaTLRSVhnEctbSg3YXgOa90bG7WLnFwG8cfasxZqwOmmyqzEayooqtmFTUGMY3TV4YDEakaMNppPwYPYG73EEgbbKck67Zr/z4n+/uKx8dqz6f3/VmsjekflbPWcaLJVFhE8NXXwT1EcrMUw6sja2FoLg/wBVqJHNvqFrgA7rdMJzxTZhzVWYDgFI6tocKY5mIYmx47CKru3TTNP/ABjw3UX2+R3Ad3becshNjoK7CsNz/l+SOsp8IqWVuNY1mDM1M91I1jG1s8IrKZkbHlpaSGvadxYhd8yQcYrauCXCMCZljJuH07oMOw11GKeercSLSuhsDTRNAIawgPcXEuDA0a7zEb4+v8/7j5z9IlTc/wB/h/c/KPvhls18QcnZIp2zZlx6mpHyahDT6tdRUOaLlkUTbvkfuO60Em42XKcC9LnI+JY2IMRgipMGr3Rx4TVwV0VZVTPcCT29HCXTU7SNwXDYAiTs3WaafGGDGct52qsQyjVY5lp2KYMJ31+AZZZV/dDEGTbR1crKWZ/61cAn5OrVZ1tJ0upz1nyaTEmUWd+MFM2WLD24a+fKcb+wkk1etumDcP74i7tmttqOwJBuMsc90d0/dr8Zj+W4n0jmY5Xv8M9v6/hE/wA9fWdxD01lzNuV830ZxHK2YcPxalDzGZqOoZMwOFri7SdxcfFZZcq4G01ZiP3xZox6mxGsrTiklDhuMY1g0dFiVRhjYoXMa8iGJxYJTJa7QLjyXVVeY1r6xE/nG/8An8p4UrO9/fMflwsa3G8Hw6uocLr8UpaesxR746KCWVrZKlzGl7hG07uIaCTbkBdXp2F1yHLduIHpAY/mlw7TC+H9GMu4e7m04hUBs1Y9vm1nYR+9wXX1Ec1i3z5/p+can8Vp4tMfL+5/KePvhzvCeMEWIZmrMFnyPm+nomRxvo8QflvEGxzOId2jHh8Dezc0tFjctcHtsb3aNXxb0nMKw6izfVx5IzS92Wp4ooWyYFiEbZw+CGUmZxp7U5vKQA/mA13JwV9heU8zYXmetxqHB8INm1b4S7iBjFRqc5r9IdTPiMTASRfTfRuWgloXmivjrMb+6eGYZlLGZ4s/s+6GHVceL5smjihip6dl9LqS9YHWDg8hwaHAEgBt4rO/Py/Xf9In+9LWjzMPcGXMx0eaKB2I0NDitLG2QxFmJYbPQy3ABuI52NcW7/Ktbn4FYCu41cIcMrqnDMR4mZZpqujmfT1EEuJwtfFK02cxwLrhwIIIPJWnA/FpMbyFT4hHSQ09G+edlKG4pX10hDZHNf2j66KOdrhI17dLgbACx6DmWG50xTKmBVWG4Ea109Tn3G8TxWSgp21EtHg8OKSesSlhvcOIbH3QXWe4tBLdrTxk7fEa/nEflETMz8ohWOcff9dfpafz41HzmW/Zf9JHg1jtDJVT58wXC5YqianfT12IQMfdjy3UCHlr2OADmuaSCCOtwN/wPHsEzNhcON5dxakxLD6jV2VVSytlifpcWus5uxsQR7QVw7E+JmO0D8y0WVarEcWxLEc5RGhiomiqkjwmGjoairfExxto7IvAA5yTsDQXPF+5YJjWF5jwikx3BayOroa6Js9PMw7PYRsf5uiRHwRaflH6xE/z198THojfMx9Z/SZj+X97XyssPxvB8WqK6lwzFKWrmw2f1Wsjhla91PNpDuzeB8l2lzTY72IVjnfNeHZGyhjOccVdalweilrJB1doaSGjzJsB5kLV+AuVMRytw2oJMfZbHseklx7GXEWJrap3avaf8AObGPJgUV5mfpEfnPj9In9PmmeIj6z+kef1mPzdAlmhgbrmlZG29rucAPnWu5tz9gGTKGnxbFpb4e+qjpqmqiewso2vOls0veuI9Ra0uAOnVqNmhzhacXZMAouHOP47mPKmG5jpcEoZ8Ubh+IQskilkhjc4DvtcGnmNWkkXK4jxU4bVtLkWatPAbhDQNNXhw7eimJmGqshAaP8Ac9uzr6Xd75JdseRjc7/JOuI+u/7/AFh6VGJYcRcV9N/Gt+tVpZoYIX1E0rWRRtL3PcbNa0C5JPhZcFxfJtDld+GVeZfR14QjD67FaLDJX0JE00frM7IQ9rH0DGusXgkFw2C3fjzliozBwmx/C6PF58MoafDKqapho2aX1UUdO8tpw4H8GwuDNVgSWgt21XVctuzFbJHpv9Iif4TCcde/JGOfXX6zr+UsO30qODJyrUZqdm2gY2CWRooXVsAq5I2TGPtWxa7kFo7RrflFpHduQFt2E8YeFOPYjT4RgvEXLtdXVb9EFNBiMT5JHeDWg3JXk3OOLZbm4W1dNBmDKElQcOiaIoeK+MVMxdZuwpnM0OP94dh7l1rhnmXJ8OdcOAzTk8yTPdBEyl4oYpi0r5HtLWtbS1DRHISSBubi9xuAtuzV+3yx75mvd4/v+T0QiIqNBERAREQEREBERAREQEREBERAREQEREBERAREQEREBERAREQEREBERAREQatLw2ypWZ1bxAxajkxPGaZnZUD6yTtIsOZZuoU8fyI3OLNRksZCSRq02aKdDkLtMzS5szVjEmN1kM7n4VA+IRUuGRkWHZRXOqXTcOmcS7dwb2bXFp21EjjWvT+/z+vn85J58sDQZSpMJzTW5kwqb1WPFYv90aNkY7OoqW6Qyp/vZAwFjjbvDRf5AvyriX6MlJxBzV93YqnJtBQGX1iahkybFNJVzHS4yVFUyeOZ51gus0sB1EPDxe/c0Ua8T8vH9/w+XGvEJ3xMfP8Av+/+Lg2Jeifl3NNLUUGa6nLlLTTQuhDMr5PocLeQ75RfJMKl97W0mMxkb7na3R+GnDHA+GOH1WHYPBQO7eRtqqLC6akqZYmjutndTsYyUtc6SzgxtmuAsSC525IrRMxGoVmN+WlVXDiTMlRI/iBmKox2jMhdHhMUQpMO0hxLO0iaXPnOk6XNkkdE7n2Y2tlMz5Cy1munpWYhRvp6nDw4UFdRSGnqqIkWPZSMsWjYXZux1gHNcNlsKKNca/v/AJ/VPrtgcu4JmTCqWroMazhJjETu7R1MlHHDVxNsbmV7PwcrrkWLYowAAC081rOMcFcv4hk7GstU1dUjEceZGK7G63+uqycska8aiS0BtwbRs0Rt1HS1t7LoiIjXGmlZy4UZdzg/FKmSesw6pxnC6jCa99HIGsq4pI9DXTMIs98exY/ZzeV9JLTdYHkaTDslVOVMQzBV1FViIqX12J0w9XlfLO5zpHxi7uztqs0XOkBu5tdbWijUamPT+/7n5rTMzr6f8mk5n4d1NbUZaxHJmLUWA1uVmTU9F2+Huq6cU0sQjdH2TZYjsGMsdW1jsb7MJyZnCbHmYvnrOtHjNNDQ1FFHh1DhUlDTSdsWa3zsdUSiUhseltwNIe/nfbdkUzzMzPO9/Xz5R44hj8v4JSZbwWjwGglqJKWhjEMBnkMj2xj5LS47nSLNBO9gLkndc5yvw74tZYONw4Vn7LNHR4lj2JYrBBLl+asexlTUPlaHSetRAus7cBlhyuea6sif7u718fnMT/I/29vpvf5RMfzly7K3DrizlHCfuNhfFDLj4PWqqrvNlOVztc875ni4rhtqkdbblbnzW1Z6ybPnzh1jORa/Fm082NYZJh81bFT7Me9ml0jYi7lckhpd5X6rZ0SeY0V+Ge6HOJ+EOK1NfgdZXcV804lFguJQYiKSvioXQymMOAaexp43g97Y6jbqCrrCODmWaSmgixqWrxR9LitbikLfW6iCn1T1slW1slOyTspdDpAAXtdfSDYchvqKYnXj57/HiN/pCNRrXpx+m/6yscVwTC8b9TOKUgn+59XHXU13OHZzsvpfsRe1zsdt+Sx2P5VbjuPZaxw1xhOXa2asEQj1dv2lNLBpvcabdrqvY/Jt1us+iiOPH9/3pMxvy1nC+HOVMHzI/NtLT4hJij2zMEtXitXVMibK5rpBHHNK5kQJY35DRsLDbZS45kLD8xZnZj2KTdrSnA63AqihLSBNFUyQuedYcC3aHTYD8a9xZbQijUcfTf6xMT+kyb/l+kxMfrENRxbhzhmL5gw3FpauohpMPwWswQUtPLJC90c8lM7U2eN7ZGFopgNjc6r3Ft8bl7hRDlzOOG45Q4jTRYLgOFVOF4RhUVJIJIG1D4ZJXy1D5nmZxdBe5a0983JO66AitudxPy3+u9/xn8zXGv79P6Q0LPvDStzZjMeN4Xi2E075MOfhddSYxgoxOkqqcytlZeLtY7Oa9pNySDq5XAK1yk4J5goMPrcIoavhhTUOJCMVtLFw7DIqkMOpnaMFZZ+km41A2PJdgRViIiNR/fO/48pmZmd/38v5Q0Lh1w7xfIlXUWqcmw4fVMvLTYFlQYU6SUfJe97aiQOAGoWLb78x1Zh4eZkzDmqfMUmdoaOOHCq3C8KZS4YWz0frXYdpK6V0pEjh2ALLMYAXb6rb76imfi8/KY/ONfwRX4fDkVZ6P0OE4hl/EeGebJMtNy/UNqY8OqKIV2Hyyikkpe1MQfHI2UxybubIGuI1FpcS479ljD870Lqg5vzRhOLteG9gKHB30JjIvq1F1RLrvtb5NrHnfbPop7pnya20jGeG9Ri2P43jEGaKvD4swUtBRVkdLEGzer05qC5jJb3YZO3ALg3U0NOkhxDm7VR4LhGH4PFl+iw2miwyCnFLHSNjHZNhDdOjTy022sr1FHpMfP8Av+/x+Z67a/lbK0uUsKqsEoMWkmoxM9+GR1DC80ELmi0F9V5GMfqLb2IYWs/FuaWSskUuUYaqrqK+bFscxRzZcUxaoaBLVPAOloA2jiYCQyNuzQSd3Oc52yom/wCn9/z+fqemmKzPljBM44JU5ezDRNqqKqA1NuWuY4G7XscLOY9rgHNc0gtIBBBClythGKYFgsOE4vmCbG5adz2x1k8LY5nxaj2Yk091zw2wLwGhxF9IvZZdEjjevUnlz7BuEkWEYpl/ExjrpTgOK43iYZ6tp7Y4jJK8svq7vZ9ra++rTyF1sWcMJzXjOHiiytmPDsIdIHsqH1mFvrQ9jm2s0Nmi0nzJPsWfRRasXjVkxaa27o873+LE5Ty/DlPK2D5Wpqh88WD0EFAyV4s57Yo2sDiByJ03WWRFe1pvabW8ypWsUiKx4gREVVhERAREQEREBERAREQEREBERAREQEREBERAREQEREBERAREQEREBERAREQEREBERAREQEREBERAREQEREBERAREQEREBERAREQEREBERAREQEREBERAREQEREBERAREQEREBERAREQEREBERAREQEREBERAREQEREBERAREQEREBERAXOfSEY9/CfFWsaXE1OH7AXP9mwLoyKJHmWSrk++3M3qE2PUOKYDn+oxemqKfJ1fjNLIH4WynLHer6Re0zj8u4IFxYq4hr5BjuFuxKbH6/Fcw55w3Ep6ibJmIYPSRCKlEAYDPqbfTE07vuSTYL0kimvw9n/l7fx7e38t9sFvi7v8Azd3/AMu7+HdLUc65wxDDKqnynlHDxiOZsTjL6eOQO9Wo4b2NVUvHyYwb2b8qRw0t6kT4Tw4wCiyPUZFxVr8XpcSjn+6k1XvJXyzkmaV9uRc5xIA2aNIbYNC2tFGo1MT6/wB6/vzP4RE7mJiY9P4/P+/H5751kjH8dyticHDLPr56iqaHMwTG3MvFi8DWucGPcBZlUxjTrYflhpe241BltjGWMC4k8VKhmZMv0GL4NlDCzSNir6Vk8LsQq3MlfZrwRqjhih3tyqNuq6cim27cz55/WJjf5T+fKOI3EcRx+Hif+H3cPKnDvK/DbNPDzKtBkvIGX6/MNA1s1ZJUZSbNQVxY1xlpJ67sHMikIcCDq1NeGAggkHo3Bv708IxythxTJ2XslZqxOR8NNgtLhMdHIymjALmxziNvrm41vfGXRg6Wi+nU7sqKaz2z/f8Af9+m5LfF/f8Af9/dGuBekpVZTz5h+GZMw7N+XZscwPHI8QnwaaZk1VOG08zOyZTinqS+Q9q1waYH3AO17FccxvhliGA4fgtTm7L+VMtU+YYJzHUYrPhNOyke1oLY5icDGiRzXEtZfV3XA2IK9wIs+yNTHz8/lr+S02mZiflx+sz/ADcy4JZpw+vwajyTgeIYbjNDlXAMLpJsYw6q7anmrND2SQsOm3cbFG+972lbcDrsPFXOf6XvDzHs3shM1RQUjjSQgXM1S7uQxgf30jmD3rbEWmaffTMz6+fx8/8ABTFEYtREcRrj7v75abwfyS/h7w4wTK9VJ2tfDB2+IzHnNWyuMlQ8nreR7/dZbi7VpOkAuttc2F1FEvPfMz4Kx2xEeXDcyZcr8Ey5TyZz4VcHhguChzYJsax2aaOlEslyA+egdp1PI67m3kud8JOF+N5pxxvGek4Z8NKh9LiVbHgEdNXPoKOkiildC2WNkFAe3LuzLmyyPd8oOa2M7D1siinwTuPwTb4o7Z/v6NTyrFVZWwPF8VzfhuBYBrq58TrH0OJy1NPZzQ6SZ8k0URYbg3AbpAAN9yBj3cd+Cxaf/uq5V5ftrD/pLfEUTG416a1/IcQ4McZuEuEcLMtYZivEjLdJV09C1k0E2JRMfG652c0uuCt9zRnmhm4bYjmzJFfT4yainfT4VJRSiWOerkf2MLQ5tx+vOa0nkN78luSJasXrNbeqYtNbRaHFM34HimTco5SyjXfcyPKWAVGDN7eKWoqMVrp6RzJI6eGkjhIe6SWFm4kJ06jp2WFmkxTJPEKv44cSsF+5eH4th8seH0jZDKMKqY42tjNUWEs9YqI29mHNOlpa2IOc6S7vQqKbTNpmZnmZmfzjU/jrx6cRx53EajUfKIj8p3H6+fWfnpp2Jwx5h4SVFNxLqY8HbimAGLHZYpGxNpe1gtUaXP1BobqdYuva291yI4lkfG6vEcqYhxaq87cPTlmoixttQ+jmipp3zwR0ccb6WBjhM4CfSy5cSG2F7L0cim2rWm2uJ3x6eJj9N8fUrM1rEb5j1/Lf56eV8o5B+8rN2B57zTw8oaXJ2CT1BwrEosApqPFoHPYGRVWJxwgERBr5ACGNLSQ+WOPTcepwQRcKKKZtuIj+/wDmrFdTtyLBI3589ITGMxStLsK4eUAwSguO67EqoNlqpGnxZEIY/wDrOXXURVjisV+X9dz+sz93haebTb5/01/CPz5co47T5UhblynqnYYzMldj+CRUAeGeuTU7MVpZJmxn5ZYNIc4DbYE8lyjiFlXEMV41P4j/AHn46KEZmy5Q0lfNRUkEYfDUMZLcVDRV6SXANfDaN3UkBerkU0+Htn923d/Dj9Pznf0lf4q2r841/F5Q4c5GzFkjjJljF8V4d41RV2M4hj8tRK92DGFsU8jpWu7SB3rDtDHt1CR797hgNguu8VcLy/jWYsLrMx0MmH4dlyCWprswzYpVYbFSwT2aYIpYJY9cj3xxl1yWsa3fdzQepIqzG4iPl4/v+/rwRxMz8/7l574TYbh2U8JyzxKzRHilXT1GWnT/AHYrcVr6x9NO97dTDHLK9n4djouz0MBJjLdy5oXTMujNmbcwwZvxeKswLA6OJ7cMwiS8dTVOeLGpq2/id3ZkJ7zblz7Psxm8Irb5/h+O/wDlH5+eTy4d6RlDDX5jyHFU4bTVsQmxEujqcry4/HfsG2JpIiHE/wB9ezVpH3tYJ+43Lv8A9YHEf9YvVCKkV1Mz80zO9OY+jdCKfhFhkIgbCGV2KBsbaJ1G1o+6FRYCB3ehFuUZ3by6LbeIWbqXIWR8czlVxmRmEUMtSI2i5le1vcYPNztLR5lbCitl3k3qdbRj1jmN86aHwPybW5I4a4Vh2MnXjVcH4rjElt5K+pcZZyfGznlo8mhb4iK1p7p3Ea/l9PwVrExGpnc/x+v4vKeSsuYn22VMby1waZS4hSYvmGWfMUsdLFFWhzK9jGzSwl9Qxhe5gvJHa4FrnTfD5V4Z5gochZE4h41FgWGYRhuARCWWu4i41Rh/rEUIY4lsWmmsW27OM6SXAcmhexEVY4jX3fpv+q0ONejTW1uD8EYcRzHFQUWGUk+JVdPURV0tSH0nrU0hle+RjSRzIdd2ptnEgkgatlXNuHZZwaleeL+QsoY1iLJcQxaixnDmz1zJKqpmq2xyOFVC5oa2qsGFpsS4g95eiammpq2mlo6yningnY6OWKVgcyRhFi1zTsQRsQVUAAFgpmdzM/3/AMd8EcV7f7+n5cvKfD7O+H4VjmbquHj1wuw17sZcyCeXA22mhNJSDVBaubohvG1ukFw1RE36D0dkWuwvEcq0NZg+MYRitPKHk1uEwtipJ5dbu1exjXvDbv1XGpxve5JWfRN/DFflER+UaRr4pt85mfznbkXGuN+dM05J4PQtL6XF6/7t42ALt+51C5snZu8pJzCzzAcuu8kRRHFe36zP8v4RH8fVM8zv6a/v8Zn8NR6NT4sYDimaOGGa8t4JTifEMUwarpKWIvawPlfE5rRqcQBckbk2WL40xSfpZzRBhLm12Eggb8q+nuugIk8xpO/H03+uv6OdcSIM15mxDCcsYXkqvfRU2OYXiUuMuqqRtK2KCojmkGgy9uTZhaLR7m3TdZTiViGD0GH0X3W4kV+UDNUFkElE+mE1ZJpNoWtnil1uPRrG6ibc+S3FFHMV7Y+e/wCEfwiEf7u76a/j/V54zNTZsxLB6KuwviPxVo6c5hwakZNidHRULp2y1kbJNMRpGTDSD/xjQx1xs9twthgfiWE42ygzZxH4oYNaqDIJq+lwt9BUs16Yy6pgpHRR9o7utje9kpJA0gubfsyK1Z7Y19d/pEfy/VExud/TX6z/AF/QREUJEREBERAREQEREBERAREQEREBERAREQEREBERAREQEREBERAREQEREBERARanjtbxVhxOWPLOWsqVeHAN7KWuxupp5nd0atUbKSRo3uBZ5uLHbkrD7o8c/wBxuRP/AIZaz/YEjknhva5Zxb4tYvkDE3Q4LhtJiEeF5frcexKGZ7mOLWSRRU8bXgHRre+QklrtoiAOq23LlXxKnr3Mzdl/LNFRdmS2TDcYqKqUyXFgWSU0Q02vvqvy28PPHFzD8bizZxZxfHJHNdiGR2Ckpu0DmwUsVa6OOxHV+l0pHTtLHcFRHOStfn3fpWZ/jG/wT4rNvl2/raI/hP5uw1eceL1DiuGYJVZVyMysxcTGkj++KuOvsmhz9xQWFgRzIv0WayLm7M2O41mHLua8CwzDq7AX0wJw6vkqopWzRawdUkURBFrW0+9cR4g4fgjc61+aaHIefMTwfIj65+YqylzbLENclFFUf1ux9cx7Q1sgJDGtB+SAbWXVOGFLR0Wes7UuH+serRxYMIvWKiSeXT6oSNUkjnPefNzifNI3rf3frG1eeN/3rX9V9HxvyHLjDsFiOOPlbiNRhAmbgVaaZ9ZDr7SFk/Zdm5w7J4ADjctsLqyr+OmFR1uF4TguRs54liGMTvgpaeTBZcOD9MT5XES1whiNmxuNg/UegO655hlZRYfg9BX4lUQ09JTcXMcmqJZnBsccbZK8uc4nYAAEknosbX8Rck5cxzKmGYTxSyZX4fhWO4hNghfizdNHSvwuoEUNS4X0sZM/s2uGr8H2Y+UN4xT307p88frWtv8A9vyjyvlr2Xmtfr5+lrR/+sfjPjT0Xl2vxvEMNdW4/hMGGzukcWU0dUKh8cW2kSuaA0SjcOawvaCNnuG65/lvjfXZxhwb7icO8VoXZno56vA6nFquljpansmBxDzBJLLGCDzMZ9iz3CefJZyh6jkzNeH5hbTyyyYjXUc7JO3rZnGWaR+gkNc973Ot0BA5Bco4W4ph9DlbghWVVXEyKiwHE5qhxePwbG0rS4nwsAVN7RTumfTX673P6f8ABFI7o4+f9w2Z3FzivHknGs9yZFyc2gwSbEIJWffJVGSZ9JPJC4RgUVjrfEQwEgm4vZdgo5qiShgqK+BtNO+Fr5og/UI3kXc3VtcA3F/JeZeGWUMUzXljMNDn/iHmbAaSlrIM2R4bS+pRwwUtVpxBj3GSme92mpE4OpxB7KxFtl0Siqcy13ow4liWbsQrK3E6/LOI1j5KyKOOcRyxSviZI2NrWhzY3MabNG4OyjLb3WO1pjmsROvlxPH37iYn7uPValYy5a1rPEzMR92419+o1+fLd8sZ1hzPjmPUNJFTigwirbQQVQqA51VO1gdOGsts1hcGagTdweNtO7BM7QYxmfMmB9nTw0uX56ej9ZdUDVNUPhbLIzQQLBjZIt7m5cRtZcHlfkGjq+GlVw54Svw7MUeJBzJpMpy4Q2qcMKrPwZqpIGNIc/SbajcDVY2W/wCXsi8Ka6nxjCs0ZHwHE814O11RjNVimDwS1FVJLqf621z2uLoXkP0WJDQ0s2LC0Wy/5UWmee2J/HWuY+nnj045lSvx9uv92p+7czGp+vEc+v0dDznm2jyXlWtzXUUdRXQUbGOEFKWdpKXPaxoaXua3cuG5cB5rnuduLfEjDaalwfL3BvG4MxYxI6LCWV1ZhskEskbDLI2Ts6zUxvZseNfJpc3Zxs05jhhhz3cAMpUMOGYZXytyxQGOmrTopZJBTsc3WQxxa3UAbhhI52WAwHibwogxh+b868aMm1mMNhdT08UGJRMpcNheQ58cWp2p7iWtDpXaS4MbZjBcG16e7y2pM+P5b/j/AH9YrbupFo9f7/v5/wALmD0gK2bKFTns8IM1twSiFQaiqNXhh7MQSOjlOj1rWdLmOGzd7bXXUsRxGHDsOmxCVzAIonSAPeG6iGk2v7lwjKuI5eijGQMqcf8Ah3ieFYhX1LqfCqvCWVtRM2pqHyugc5tY1shvIWg9mL7bLoHG+jwLFMkSYDimDYXiVbijzSYXDXU0c4jqHRv1TsbICNUUQlk8bMI6rLNaa4ZtXz/f4L4qxbLFZ8fy/vyyNJn+ary3ljM8eDiamxyCmmq46eoD5aPt2NLXBtgZGNc6ziLEDvaSNVsblni3T5mkwmipMPhFbiNdiMU8QqbtpqSkqZIDO52ncveyMNZzJebEhjivOuOZMyXlzh9k2vx+LL9NXyYbhsFGx5waGSrwssbPUyxRVzOxbUCWbQ9/4w0u5uIEuRsC4O5tz7hODRVeH0mHzN1h1RUZX9bdiMVTTyUraZ2HM7UE9nM14Oxa63MreaxOWa618Ux+XpHz/jvcfVhW0+6raZ81id/f6/T5/dqfo9noi5rxP4g45lHHcNw/DazDKVs8PbRU9ZTvklxibtWs9TpnNe0Ml0m9yH/Kb3bAkZxzaK/NrPETb5f3/f8AR0pERAREQEREBERAREQEREBERAREQEREBERAREQEREBERAREQEREBERAREQEREBERAREQEREBERAREQEREBERAREQEREBERAREQEREBERAREQEREBERAREQEREBERAREQEREBERAREQEREBERAREQEREBERAREQEREBERAREQEREBERAREQEREBERAREQEREBERAREQEREBERAREQEREBQc5rBqe4NA6k2UVy/j1T5kxbBsGyhg+L0GG0OasQdgmIVVTQOqZKcSQSvhliDZYw14liYATfd7T+LYxM+I+eo/PhMRve/SJn8o3Lp5c0ODS4Au5C+5UA9hcWBwLgASL7gHkvMj+KecqLF8m5tzZgM2P0+HU+ZK713CIIKVstDBI2nbL2U1SXX0BsrrHftmBtyCsnh2I8Rv0yosyOzRgLMYqsfOTq3CocClaJqGJzqyOd8hqj320hc9rtFgZ3NINwRasd1oiPE+v4xH8ZiP19FbbrWbT6f8AGZ/SJn8o9XopU3TwMY6R8zGtYbOcXAAHwK17Pud6LI+C+uvgdW4jVvFLheGxEdtX1br6IWDzO5dya0OcbAErVcrZYyrR4KzhJnuGjxzHcw01TmHG6eSlM0E8skzTLISWlrWtke1kdyDaMafkm1eZ32/3PnX4RuZ+XHzWnUa3/ceN/nqI+fPydOBBAIIIO4IUVz/hXizsKgm4V43Un7s5VY2CEyu79dho2pqpv5V2AMeekjHjwvZcQstYC/M8ub8+ZprKLL0GFw0lPS02O1tC71szvJdop5GCQvD42NHecSLAcrzaYiY14n1/Cf8Alr58Ijep35j+sfp67+XLoLMXwqTFZMCZiNM7EYYG1UlIJB2rYXOLWyFvMNJa4A8rgq8Xl3M3DTDMt4FhPEbMVXmXCpK3NNNHPLU5nxJsmGYDNMG+ryyGe8YcGxvkubte+19hbo/DWDIk+fp8R4bcRYsawyPB3wVmH/fNVYo9s7pmFk2maWQMGlr23BB35FTT4o588xP01Xu/nEf+rfpyree2Z14419dz2/ymfu16uqy1lJC/RNVQxu52c8A/OoOraNrGyOq4Qx99LjILG3OxXmrPmFUGIcaM4vrMDwyvcyHDAHVfDipzKWjsDsJYXAQj+9O55rX4Mk4pDgGQRimTGmio5s2F8dVw8qsSp4BPiUclP/uc0h9NrjBczUe60Eb3uq0nujf1mP4/0advP9/KZeuIainqATBPHIBz0OBt8FUXCvR0o6ahzhn2Clw6komaMJPZUuVpcvsvon39UlJdf+/vZ3uXdVa0alnW3dGxFzdmaswY/wAdn5SwXEHQ4DlTBhU42xsbXCprap39bQlxBLdEcb5DpI+W29wukKI5rFvn/WY/l+S08TMfL+kT/MRaXXcIcm4jWz4hUy5lE1TI6WTss1YpEzU43OljKgNaLnYNAA5ABaPwp4Y5bzFleqxDGcRzXU1EeO4zSNec24q20MGI1EUTbNqQO7Gxrb8zbe53SNzCZjUb+uv4z/J2xS62atGoarXtfe3irDA8Ew7LOFR4Xhz6v1WDU4Oq62aqkFySbyzPc88zzcbDYbLhFHxBjzrjmbs1ZXdN93K+tjyLlUSx91sPYx1E1e0czERN2xdydHBFY3cFE7mZikb43/KPzmYj9fQiONzx/fP5REz+GnodrmvaHscHNIuCDcFRXDeHcHFGhixfIlDxEyhQUeSaqnwKl7TLMrnTRNoqeVrzeuFj+G0nnfTe+9h1WHEMRy7lf7o5prTjNTTtL5psIwma8wLu72dMx00hsCAbF17E7DYWtERzE8cTH3TzH6Ijc8a5ZSgxLD8Uiknw2tgqo4ppaaR0Lw8NljeWSMJHJzXNLSOYIIUmF4xhWN076vB8Rpq2GOaSnfJBIHtbLG4skYSOTmuBBHMEELi3CXMmN5nwbFsIyTXVeBVjczY9Wy1GM5SrZKd8LsQmIjD3Pga2UaxdmouFnAtBBtS4T4XxNxLCKnPVDxPyrQPzfM3EajDzluR8UUwHZdoweugh0jWMLgeovYG94j038on+H6efxhNo1aYj0mY/CJmP6O9IrfD466Khp4sTqoqmrZE1s80MJiZJIB3nNYXOLATchup1uVzzVhm7M2G5Myti2bcYk0UWD0ctbOeumNpcQPM2sPMqL2ikTafEFYm8xEeZZdFp3CCTONVw5wTEs/VjqjHcSg9fqmmNsfq/bOMjIAGgfrbHNZc7nTckrKZsrM2U9JDTZOwemq66rkMRqKucR01E3ST2sgHffysGMBJcQCWC7xa9ZpM1nyrWYtHdHj+/7+bJuxPDm4kzBnV0Ar5IXVLKbtB2romuDXPDeekFzRfxIV0vLebzkHhHm/EcT461uNV1fjrC7DsyYTimIUr6xjN/UZoKaYNp+zMncJtGWOuXa9ZPV+DmRK/AXYjm3E8SxFr8cbEKbCJceqcTgw6BoJDe0mkeHzOJu9zTpFg1twC96sd1d/3v5ff8/wA/WC3wz/D7vn/f3edumqDnNY0ve4Na0XJJsAFrmbMRzxQSU5ynhWW6qFzT2zsWxaajLXdAwR08ocLXvcj3rm3FfE+LeK8Ls4YfV5ayKYJ8Br2S+rZlqZJQzsH3LGmjaHOA3ALgCeZHNUtaK1m0+jSlO+8V+btYe1xIa4EjmAeSjqbq0ahqte197LlmTMH4hz5jwnOFdl7LVBT1OHR01bJh+YKmQ1MOhpje+B9G1j5GWs12tpAc4XIsFlM6HKlRnDC4XY/VYFmymj7XDp2xSAV8I1Olpg02ZVNs0l0bSXs1NcNJIJ0tXtt2z85/T++fx86ZUt317o+W3QFLrYXmPW3WBctvvbxsvNXE3NVVTZXr6vD8/cZ4zUVNPC6GfKz6aEQzVEbJGNlGHsew6HuDSJA7VpsSbX6Pw6k4c4fmCRuWMq50p8TxGLspa/G8KxdxMTLuEZqa1p0MBuQ3UBqOwuVWvxLTw6gpGzwuLw2ZhMfywHDu+3wXkz0mqnOoxjOVRlzE8YYcFw2lqXzUNTPSspGSNOgXGKxNe7uPJc2ldzAIPNZXLU2asv5I4i4NSZWwSmxOjwdtXiJrIhSSzU80VUTPJVQ1Ne+qlBY6wkLSLnvWIVLX7cdsmvETP9/3+i0V7r1pHrL1ACCAQQQdwQormHBrNuaK4NyRmnAMNoJsGy9hFdDLRV8lQJYqhszAHh8MZY8erG4God7nsunrbJT3d5r8mVLd9Ymfp+sb/mIiKi4iIgIiICIiAiIgIiICIiAiIgIiICIiAiIgIiICIiAiIgIiICIiAiIgIiICIiAiIgIiICIiAiIgIiICIiAiIgIiIC4Lx0yxmbF8VzrUYNl7EK9tVkFlFTerwOf21SK17+xYRsX6SDbnY3XekUa+KLfLf6xMfzTvia/PX6TE/wAnnvHso5tx6TMYZkriphdFm25xWgosVy52EpdTMp3WMr3yN1RxtBs/zFlvPCyHHpM3ZzxTGcn4rl+KpOGxUsVe+GR0rYqbQXB8D3xu352dcdQF0tFPpr++PCuvH0/v+jmGA8Asr4Rjf3yVWLYvVYizMdZmOEtr52UzZJ3yuEZpjI6EhomI1hrXEi9xcgz5jxGXMnFHJ2G4XgWOFuXcSrKqvq58KqIaRkZoZomlk72COQl8rAAxzup5ArpiJX4YiseI/pEfwiE3+OZtPmf5zM/xmUCLgg9dlwXGeBeR8uxYNlXLGRjT0OF0EsmNY/BQB1bVUPJ9GDCwOqZp9Olw0uLWarWc9l+9oo8TuP7+X9+vieE741/f9/w8uF55yJnri3X02ZsNweLLtBQRCB+GYpIWy5lo+1jl9WqWx6vVoCWbag6Xvva5jGlwfvGYsRxHOPCfNUMWVsWw3En4VX0X3NqoB23bdg4NbGWFzJQbjS6Nzmm9gbggb4ii9IvjnF6Tv9fP9+N88c7mlppeuT1j+X9/lxO9Rrir6Hi1XYhwyizDlDBafDsLxeKaeXDsSqKqeADDaqMGWN9NG1jbvAJ1mzi0b3Wy8U8Vw6gZWw0WVcdxHM1VglVQYdNQYRUzxfh9hFJOxhhYDJGwntHDSN9gST0VFfLrLuLeszv8Y1KuOfd9sx/tiIj8Jmf5tcinouHmS8NpqikxKqp8KpKahEeH0M1bMQxjWAiOFrnkbbm23Vc64s8RKHNPDnHsv4JlHPU9dXUvZwRnKGJsDnagbanQADl1K7Qim1pvabW8yrWkVpFI8RGmifpx5d/cznv/AOEzFf8AULZsSip8XwR1ayhc+V1JJJTCanLZoy+Ii2lw1McQ6xFgdyCsqizvWL0mk+q9LTS0W+Tzli2Ws/wYzwvqsEwTOUb8OyNPQV0mB+owzU8xND+CldXjsm37N3d+Xdm2wcsNlzI/FnCYcrYXjWDZ/dBT5xjxGoZU1ODT0EcL6983aPFNeoDg14c4g6A4u5NsvUyLackzeL/K3d/8pt/GWUY4jHOP6a/+Pb/AREWbQREQEREBERAREQEREBERAREQEREBERAREQEREBERAREQEREBERAREQEREBERAREQEREBERAREQEREBERAREQEREBERAREQEREBERAREQEREBERAREQEREBERAREQEREBERAREQEREBERAREQEREBERAREQEREBERAREQEREBERAREQEREBERAREQEREBERAREQEREBERAREQEREBERAXH/Sgw2lqOGeIYu/LuOYnV4XS1M9BNhmLmi9Qquz/AANQ5oni7UtkDNIAe4H5LdzfsCxWPZbw7MhoGYqZZKegq460U4cBFNLHcx9oLd4NfpeBcd5jSb2sq2rFuJ/v+/70tS3ZO3nLMGXqPDsn4vhVFlzE8uQ5YyLV0bqGurvXZaeTEJ42sDZBNK0AtoyQwO7rXjZt7K/pspUMvpF1k0nC7OIeKSnrvWRmcNYyV1TJG6tLRXX7J0cbG9kGk6WaezAsD1rEuEuEYrUTyVOYMaFPXYj90sSpWvg7PEHtfG6KOYmIvEcYiYxrWOZ3R3i4kk7HHlrD481z5wa+f16fD4sNc0uHZ9kyR8gIFr6ryO3va1tlfumbUtPpv9Ymf/tPH058xDPt1W1fnrX4TG/ziNz9Z+sqeIYJlekxh2fcUpKdtdh9C+AV07ifVqYEvfpudMd/xnNALg1oJIaANO4ZUOI4/T49xWmY2kxTNwAwr1qEn1TDIg4UbXsuD3tTp3NuDebTcaQtp4gZIw7iNlOuydi2IYhR0eIaBNJQyNZKWte12nvtc0tdp0ua5pDmkgixWE/SdwStiDczZozbjsrW9myWbG5qLTF0j7Oh7CJw57uYXb2JIAArEefyj8eZ/Hf3evna+44/X8PH4f0j5LnK82A8Q4cMzTimERRZgy3Uz0sobIe0oqrTomjDmka4nghwBu17TG+1w0i/zZljEcWqaHGct1GA4djdCXsjxHEcF9fkjheCHxxkSxOj1G1yHWIFiOopZY4c5byVjdZiWUcOo8HosQpooajDaKlZDA6aNzi2cNZYB5a8tcbXcGs37u8cwZMxjG8SdX0fEvNOCxOY1opMPFD2II/GHbU0j7nr3reACm3pr+/n+f8ACefVWPXf9/8AL+MbhpoquNn3/HJP3/5U0jBxivrP3qzXv2xj0afXvfe/uXQcs0WbqKCZmbsw4bi0zngwvocLfRNY224c108uo363HsWofpNV33c++T9OHPX3SNJ6j298Mv2GvXot6nb5W97X81sGXsmYvgmIivreJWaMbjDHN9UxAUPYkn8b8DTRvuOnet4gpXisRPnn+MzH6agt9qZjxxr8o3+u5cy4hVldh9Bx1rcNq5qWrhwijfDNDM6J8bxROsWvb3mnzG4Wp57y1m/K+X6XHYaekw50OLYSx1TRcSMbrpmtkr4GOAgmY2OQOa4tIcbWcTvay9CNyVgDsQx+vrKUVrcyshjxCmqmslgkZHGYw3QRYgtO4N7rHU/B/hLR1EVXR8LsowTwPbJFLFglM18bwbhzSGXBBAIIUU+G0W+sT+U7TPMa+9YZU/4YM/f9CwX/ADKlbjjOL0GAYRXY7ik7YaPDqeSqqJHcmRsaXOPuAKw2UMi02U63FsWfj+LY1iOMvhNTWYk+EyaImlscbRDHGwNbqcfk3Jcbk7Wr58yXhnEPKeIZNxqqrIKDFGNiqTSSNZI+MODnMuWkaXAaXbcieXNLxMxqvlNNRPxeNtM9HfCK4ZJqM+Y7TuixnPtfLmKra8d6KKWwpofYynbELdDddSUkMMVPDHTwRtjiiaGMY0WDWgWAA8LKZwLmkBxbcWuOYVrTHiscRxH3RxEfkrWJ1u3meZ++eZ/VFc/4H/2l1v8A7S5h/wDktVKseG2YiSf0689C/QNwv/Ylj8F4MVuXaN+H4Nxhz1TU8lTUVbmA4Y6808rpZXXdRk96R7nW5C+1hskStP2dfXf6TH83QMUwyhxrDarCMTgE9HWwvp54i4gPjcCHNJBB3BI2WgcMMMw2LOXEWeLD6ZklHmNlPTvbE0OhidhWHao2G3dadDLgbHQ3wC3HLWBV2AUclLXZrxfH3ySdoJ8TFOJGCwGgdhFG3TtfcE3J3UcEyxh2AYhjmJ0Uk7pcfr24jVCRwLWyinigAZYCzdEDNjfcnfoFfhtM/Ouv1rP8pRvca+v9XEoMFwXEuI/EebEeAMWeZG5ggaMQfBhTzE37mUX4G9XKx+1y7Yae/wA73XbMOrcNwTKkFdX4ZDlmgoaMPkpJnQxx4fExvyCYnGJrWgfiuLQBsVHBMsYdgGIY5idFJO6XH69uI1QkcC1sop4oAGWAs3RAzY33J36C/rsPoMUpzR4nQ09XAXskMU8TZGamODmOs4EXa5rXA9CARyUeKVrHyrH4xERKZ1Nu6XDckcRa/LuTs0YnBlmqfhIxbHKzD8TkkayPE6ipr3uooaRvyphKJWWkADNwA5x1BtPNnBfIeTuD2D4e7JeXXZhjmwPDZMUGGwCqkqpKymikl7bTr1EucdV77nmux4nlDCMZzDhuY8UE1TLg7Xmip5H3p4ZnbGcMtvKG3aHEnSC7TYuJOLxHhzDjWY6bHcbzVjlfSUVYzEKXB5nUwooZ2D8G8aIWyu0k6gHSEarEg2FprqNfhv7q/wA5jf08b8bLz3TM/OZnX1nn8o/PmfPDb1yHjmTnHHcm8F4AXx5jxH7p4y0C4GFURbLI13gJJewj8w5y68tdpsjYPT58reIrpaqbFazDYcKaJXtMVPTxvc/TEA0EFz3XcSTfS3lZRH2qzPiJ3+XMfrrf02ifszrzrX58T+m5j66bCAAAAAANgAtX4jUc8uWK3Eo8cxagjwunnrZocPmjiNYxkbiYXyOje5jXWtqjLXi9w4FbSrPGMMp8bwmtwarc9sFfTyUspjIDgx7S02JvY2J6LPLFrUmKedcfevjmtbx3eHIuH2HZ+iy3S47lzhfkSFmYaCCpmmrcz11TWVEUjNbGVE8tE+SXS15aA57g0bDawVll7KeJYPxNwvLb8Dp8kmroKvFovvUzFPNRvZTy07JIH0NRTNp42v8AWGuLomNfdpOoFxJ3LDOA2QMKw2kwunqM1uio4I6dhObcUbdrGho7rKhrRsOTQB4ADZZDAOEmUss5qgzfhU2OGtgoZ8PDa3GqqujMUr4nuNqiSQtdeFnySBubg7W6Jmvve6PHP8J1+umNYt7vVvPH58bZXOeFZExLCTJxBwvAqzDKLVVE4xTwyww6Wm8n4UENIaTv4ErhvBij4M4lkmHCsuZVwmfHsQOLUJxLCsB7Y0glnnawT1UMZEAMTm21ubdhFtl3/Fct5dx2ooqvG8Aw7EJ8NlFRRS1VLHK+mlBB1xlwJY64G7bHYeCySxtSL1ms+J4aRM1mLR5hz/hXm2jdwwyU/GZhBX1dNT4O+HSdXr8MbmTRWA2LXQy3vy0lZbPuLiiZg2EUuE0uJ4liuK00dJT1EYeyIRvEktSdjp7KNjnh35egA3cFSouGGXqHOEmcIaivL3zyVseHvla6jgrJI+zkqo2adTZHMLmmztPfedOpxccyzLWGNzPJm54llxF1G2gjdI+7IIQ8vcI28ml7tJcebtDL7NC1teb377eZnc/x1+frxxPpMKRWKV7K+IjUf392uPnHylyEs4hcYsIzDQ1PEDLWCYdSZlq6CGmOAvmnDKGu/BOdIatgJcYWk9wczbxW45OzBnVvEHEsm5ozFgmNQQYNT4nDUYdhj6Mse+eWNzHB08ocLRgjlzVWg4E8JqSXEaqvyJgeMVWKYjVYnUVWKYZT1MxlnldI5ut0d9ALiGg3sLC5WTy3wvyNk7MVXmTKeXqHBpq2iioZ4MPpYqeB7Y3ve15ZG0Xfd5FyeQAWdI127+XP39uv/tqV8kxPf2/Pj7u7/wDjw8++ldlTDo/vwzLJSR1dRW4NTR3qch1OJCn7IvAMOItcI4CdZ1XBtYX5q+psuUeE5Cz23CKaOlrs60+HZZgpIMk1GW6cSTvlgD2xzF3autUOc9zeTYxddlzZwrbnR9bS47n3M8mC4gQKnBY30jKSSLa8WoU/bhrrbkSh25s4bWQcG8p0eJUGJ0ddmBsmGvlmpmVOM1FcxlQ+J0TZwKp0tnsY+QNtZvfJIdYWV+GsxPifT8dzH5ePr9Cd90TE8x/H0/VbZWpGU/GTNzIo9MVPl7AaWOw2DWyVxA9ve+hdDWuZRyTT5UmxGukxzFMaxHFXxuqq/EnQmZ7Y26Y2WhjjYGtBdazb3cbkrY1e07ncqVjX9/LiP0gREVVh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UCQASTYBBFFSiqaaclsNRFIRzDXg2+CqoCIsFiWesl4Nj1FlbFs1YVR4xiRAo6CerYyoqCTYaIydTt/AJ66PTbOorDHMewTLOFz43mLFqTDMPpgDNVVUzYoowSANTnEAbkD3q7p6iCrgjqqaVksMzBJHIw3a9pFwQeoIQVEREBERAREQEREBERAREQEREBERAREQEREBERAREQEREBERAREQEREBERAREQEREBERAREQEREBERAREQEREBERAREQEREBERAREQEREBERAREQEREBERAREQEREBERAREQEREBERAREQEREBERAREQFAkAEk2AXmf0yPTp4beiVgzKCtaMdzriMBmw7AoJNJDNwJp3b9nHcEDYlxBsLAkfH/jL+iDelLxmxSepr+JWJZdw6QubFhmATPooI43c2FzCHyC35big/QkK6ic/s21kBd+SJBdV1+Xmn4j8QaTEjjFLnnH4a925qo8SmbKfa8Ov869IcB/0TL0nODGJQtxfNtRnjA9QM+HY9M6eRw6llQbyNdblclv8AelB99kXGfRg9Kvhj6VeSTmnINc6KuotEeLYRUECpoJXC4Dh+Mw2Ol42NjyIIHZkBERAREQEREBERAREQEREBERAREQEREBERAREQEREBERAREQEREBERAREQEREBERAREQEREBERAREQEREBERAREQEREBERAREQEREBERAREQEREBERAREQEREBERAREQEREBERAREQEREBERAREQEREBERAREQEREBERAREQEREBERAREQEREBERAREQEREBERAREQEREBERAREQEREBERAREQEREBERAREQFxL0gMQxnMGcOHvBfDMWrMLo851tXPi9VRymKc0NJCJHwseN29oXAEjew8CV21cU4/4Tj+C5syBxowLCKvF4Mk1lXHi1DSR9pOaCriEckzGDdxj0h1hvbyBUfD3V7/ABvn+W/pvW/pvfCY3q3b51Ovy9Pr8vrpaYx6MOB5QmwzM3ACCPKmYsPxCCafXX1JpcRpNVpoKhri/VdpJBtcOsb9RvPEjiNjmVMRwjLGT8kVWZswY32r4IBMKalgijAL5J53Ahg3sAASTyC0TFfSSp8+TYXlj0fo5cdx2ur4G1k9VhdQ2kwyi1Xmmnc4MAIaCA299RG3Q2fpG5srMAzvlijzlmDMWXuG9RR1D8QxHAmyiWTEA5vZQSyxNdJEwtuRptqNxfbZMzqInxMz/CP044+c7iOZ2iNTMzHmIj+M/r/CNTPEN64acWcXzjjWY8k5pya7LubMtMhmqKH1xtTBNDM1xhkimaBqB0kG7QQVxvgNHnDMfH/iHj2buFWAPqo8ap4q3EpcRZUz4MY6MdlFT6orvB7t3NLLautldejdVYBUekDn6pyz98bsJrsv4XPQVGOvqXz1cTXyB0rXVBMhj1Gzb28hZbvwJjkZxV42ufG5ofmalLSRYEeps5K2P7UXmOe236Xiv/H7/lG4VvPE0jx3R+tJn9J8fz8rDPXECu4jY1iOBZK4LjPuGZHxRpraqqxVtFT/AHRhAd2UDDcVD49RuHANDrdbLq3DjP2C8Tsl4bnfAGzMpMRY49lO3TLBIxxZJE8C9nNe1zT7F5OwnL2ReGGZM4Zc4yZu4g5XqqnH63FMLnwrE62GhxOknfra+MQAtMovpcPlXtz3t6Y4F5fy3lzhth9LlPCMcwzDamWesjgxq/rl5JXOL5AdxrPfF97OF91GLnHEz6xE/wD5TEbj+Xzjt1ytk4vr6zH4RM6n+fy5mW/oiICIiAiIgIiICIiAiIgIiICIiAiIgIiICIiAiIgIiICIiAiIgIiICIiAiIgIiICIiAiIgIiICIiAiIgIiICIiAiIgIiICIiAiIgIiICIiAiIgIiICIiAiIgIiICIiAiIgIiICIiAiIgIiICIiAtF45cWMD4GcJM0cWMxDXR5coH1QiuR28xIZDCCAbF8rmMvbbVfot6Xhb9GPx/FMH9Eukw/Dqx8EONZtoKKta3lNAIambQfLtIYne1oQfGrilxMzfxhz7jHEbPOLTYjjGNVLqieWQ8hyaxo5Na1oDWtGwAAHJaqiICIiDrvos+kNmj0Z+MWCcR8Aqqg0cM7IMYoY5NLa+gc4drC7pcgXaSNnBp6L9HeXsewnNWAYZmjAaxlXhmMUcNfR1DPkywSsD43jyLXA+9flnX6Gv0OvMeI5q9C3hdiuKzGWojwyeh1H9jpquenjHuZEwe5B6OREQEREBERAREQEREBERAREQEREBERAREQEREBERAREQEREBERAREQEREBERAREQEREBERAREQEREBERAREQEREBERAREQEREBERAREQEREBERAREQEREBERAREQEREBERAREQEREBERAREQEREBERAREQEREBERAREQEREBERAREQEREBERAREQEREBERAREQEREBERAREQEREBERAREQEREBERAREQEREBERAREQEREBERAREQEUHOawAucACQBc9VFARQa5rr6XA2NjY9VFAREQEREBERARSseyRofG9rmnkWm4UyAiIgIigSGgucQANySgiilMkY0kvaNZs3fn7FMgIiICIiAiIgIiICIiAiIgIiICIiAiIgIiICIiAiIgIiICIiAiIgIiICIiAiIgIiICIiAiIgIiICIiAiIgIiICIiAiIgIiICIiAiIgIiICIiAiIgIiIC8Cfo0f/mtZe/8Abaj/APdOsXvteBP0aP8A81rL3/ttR/8AunWIPikqlNTz1lRFSUsL5pp3tjjjY27nuJsGgDmSTZU1lcs4lNl/GMPzVBTtndg+IU1UIn/IeWP1gOI3AJZb3oKrMuS1OA4RiFA2WorcVxSqw6OmjbqLnRspiwNA3Jcagi3kFhV0XA2YrgFPlzFcv07XYpgOY8XxGPtWg29Sgo57vadiGiNxI62IWgVNJPSsgfNG5nrEXbM1dWlxAPs7qCiv0CfoYv8A5jfDL/msU/8AkpVr8/a/QJ+hi/8AmN8Mv+axT/5KVaD1IiIgIiICIiAiIgIiICIiAiIgIiICIiAiIgIiICIiAiIgIiICIiAiIgIiICIiAiIgIiICIiAiIgIiICIiAiIgIiICIiAiIgIiICIiAiIgIiICIiAiIgIiICIiAiIgIiICIiAiIgIiICIiAiIgIiICIiAiIgIiICIiAiIgIiICIiAiIgIiICIiAiIgIiICIiAiIgIiICIiAiIgIiICIiAiIgIiICIiAiIgIiIC5/xUq8eOJ5JwDBMzV+BtxzHJaSrqaFkDpjEygqpg1vbRyNF3wsudN7AroC5hxmxinwHH+G+K1dNXVEUGZJ9UdDRy1Uzr4XXN7sUTXPdz3sDYXJ2BUW8LR4t90/wlzCk4ncWsOZlXNskWF4xTUuQ8Wxes9cxeWlNX2MlIZJZY4qYxtkFi1ltiHv3ZyO10fFTiNWY7Q4kK3A48DrM4QZbOHHDZDUNifStmMnrHb6S4F1rdlay5/QzNreFmJVIjkDcF4Q1scgcwtcx9a+QtaQbEOtSXIO+4WyRxOhqKCFxBMfFynabeIw9qti3Nqxb6f/7oifzrP68K5/hr8P8A5v0xd0fr/B0TiRmnPdBmuly9k/FsHw6MZfxHG55K/DJKwyOp5IGtjaGzxaQe1NzvyGyw8mbOJWMRcO8XrqDBaTCMZrsNnlqKPE5xUymWjfI5jqcwhgZrJ27V2zWnc8qHF7NWWsqcRqSozNj1BhcVVknG6aB9XO2JskpmpCGNLiLuNjt5LWst0mE4hinCVlBgeaPXgyhlq62esq48Pa2HCnOtHTyyiN4PcHaRROaCSC4OdvGKO6Kz8prM/hkvv9Kx+nHKuWdWtH/lt/8ASmv1mW5cBsY4iYphFQ/FqbDKrBBj2OxMr5sWnkr9LMRqWsYYXQ6A1ukMH4XZjRYfiihx8zrPT0b8iUmacNyo7EIA+XFMTxcYWZotQD4aObRI4SAEF0gjcGBwGznAtwPo8y5Vp6iqLcOzicamzDmCN0/Y4q7CbfdKpOx3o290AXAB1XF9RKy3GGPMUnFvJ7ctNzK6qGAYyXfcCbD46jR29BfUa78Fova4HevpttdLR3TSP74iZ/k0ji9/pM/x1/f96w8ud844zk3CsvYFnvLOY8RqMRZVvxWixZ0UMOH0Rjnq21VRFFYb9nAZGRt1CcExs3C6JlLPGdsVzk3LGYcu5eipX4OMXbXYRjE1Y0NfKGRNcJKeIWeBK4EE7RnxC5lgWHYng3AvP2K4hTyz4pm+vroMJnrKijqKmq9dEdPTiSSkJi3lduGbCxNl1ThDS0Dsp0WKOoIoMb9UgwrGC1znEVFEDA6Pfk1rw8tFhcO1W7xKtX5z8on8ZrzG/wDy/D+Mz82c+NR85j8rRqf/AMo7vwiPk0nifiuO0eYpsCxeqkqcJkzHlfEsMnfG1rKcmvjjnpdYABLTGyUarutMegFs/g1fxQxjKkecsOnvib8Rq61mX66NkPa4cZS2KmLrB0UwjY17XOJAe9zX7EOZzzi1lzKObOIVdM/KmAVFPheMZZw+uqX4TTvlqK6ormGVr5XML3aabsGlpdbTLYg7WzWE0eC5CyxgeK4niuB5GxnLmLz4TNLVRRYbS4xRCoeHao2NYx3axDt2Oa3uyXtYF4MYp/y4mf3p/hT8/wDbz51M/OYWyf6s6+Uf/vx/H6RMeeIlvXBwk4XmUkWvmzGdvD+unrf1yjgHm7BcxUuZ4MGkqaqH75MVqo61lLL6nPG+qcWmKo09lIfENcSOq6jWVdNQUk9dWTNhp6aN0ssjjZrGNFySfAAFUie3FSbcfDX/AOsJn4sl4jn4rf8A2lpE+ecZreM9Nw6wOKkfh2G4M/FcenkY50kb5X6KSFhBAa52mV5uD3Wjle631cm9HilqcYwHGeLGKRPbXcQMTfisQeCHRYcwdlRR79OxaH+2QrrKvqa1itvOufvnnX4b1+Cu92mY8en4cb/Hz+LylmfjLmqg4nUdU3iY77lYXh+ORVlRDkHE30cbqaenZKXMbUaZ+zLXgzNOmPvA/rgW7Yrj2YMWx+CnwTiPmh7sVxBtBRtw9+Hw0snYAfdGpY2WklfHTw8rukeTKezuLtJ4nnPhxj0ubq/K33lY5UYrjlHnGailgzRFFSzCprYn08oZ621rI2tkb2kZa3WXC7H6SR1zNlJiuT8cifhuRcwimqcxU0uBzUjsNdA2ombarha11YxxgqWtcXNe1obIS/c6QIp/pY9+Z/j3ePn84+c+I5Xy6i9teI7vyiOJ+X1+Wtuo8OcYnfkibMVXimN4zRPkqKqiq6tkU9VV0bf1uRkdLEwEPDS5jQ0uLXN6mw5ZxI4v4zmI1mWMOzblXIcEbmx1cOO4+yixioieGOsxsbZTRB8TrhzwZhe3Zxmzx1nhbhdfg2W5MOqsFxDBqWKrl+5+G1z6d8lHSmxbC18EsjHRtcXhm4LW6W27oJ5BDBneXipxMdliPPrqcY5Sh/3v1WCxQa/ubSfLFeO012t8nu2t1uk/FfXprf5dvn09efTe45iUV4rM/Wf5+PX7vXx8ljw14ijhzoy7gOZeHuM4DUVnZ4dlzCs1tqMQp5JnjuU81SyFswdI9x7OVweLm0jyWsHo/BMXhx3DYsTgpK6mZKXDsq2kkppmlri06o5AHDcGxtYixFwQV5sxuuzVjuGYfilRjOd5cGwzHsOrK+pxnGctHD4YqSujfOZTSkS3YIn7NN9TQCDuF6Yw2vgxTD6bE6ZkzYauFk0YmhdFIGuAI1MeA5psdwQCOqv5pufO/wBNRr8+fyV8Tr+/M7/LhcOcGgucQABck9FonB/PGM8RsDxPN1ZDSx4RVYvVQ4CYWOD5aCF/ZNmkJJuXvZI4WAGkt581Y+kFmXEcD4dT4Nl+Usx7NlTDlzCbE6m1FU7QZBb9jj7SS/8AeLdcqZbw3J+WcKyphEfZ0WEUcNFA3+8jYGgnzNrnzVK891vw/HzP5Rr/AN0ptxqv4/h4j853/wC1j+IFTgkOXXwZgo8wVNHUysiczA4a2SpBHeBvRfhmN7u7gQN7HnY+fcoYvSycN80T5dwzOVfj033w0glzDPjjaBlEypqA1pkmZJC2VkMbGgEB2ppa4hxcu8cVsx43lXJkuK5clpIsQfX4dQwyVcDpoo/Wa2GBznMa9hdZspIGobgbrljqfOnDubGOGGMZkwrGsLxjK+Z8x9rBhL6OaKpNSx723M8gcwurJLCwIDW7ndY5o3hyfdb9K90/p/Rvi80n/wA1f46/jMfx9GNx6u4tHBuDgmyxlFrGY1QGhLcdqSZX/c2p0iUGkGgaNRJaX2IAsQbjaPSmxTEMLyhlqWnxf7mmXHmsnd905qGCT+satzIpZ4pI3NjdK2ME6mi9rrBz5UxTB4OCuJVefsxYvDNjlC1tFXCj7CInDKogt7KnY+4tYXedib3O66ZxfxfEcIwSikw+ozBS9rVtjdPg1ZhlPICQQ1jjiB7MhxOwaNV2jpz6c86taZ/8T/8Ah5+9z4J+Gn/+P+Pf+PDhHo85mZi/FDDIsMzbUV9K6LHGSQPzLU4i97Y6s9lJJG+eRjGCMxtjOlrnaXm5BBPWcp4xxQmznnmmwbDsExHCabMohEmJY1UQzQM9SpHOZFE2nkbpGouA1tu5zthzPIMr5tzjkbh5mJsON5nFfHhuP4jRumxXL9TRwvIfWMmEcBM75AyeBzgA5gMwNtBFukYzlPG+F9dgOPYJxLzRWOzPm7Do8Wp65tC+Gq7ZrYnk6KZjmnREwd1w5eN1MRrJG/WIrH32vXX4cKW4x7+UzP4VrO/pvmPydxREWbQREQEREBERAREQEREBERAREQEREBERAREQEREBERAREQEREBERAREQEREBERAREQEREBERAREQEREBERAREQEREBERAREQEREBERAREQEREBeBP0aP/wA1rL3/ALbUf/unWL32vAn6NH/5rWXv/baj/wDdOsQfFUwTiBtSYniFzzGJLd0uABIv42I+K2PD8LdQvrKKoxEQUmK4a4sljiMwk2E8EfdFgXTwsiJv3Har/JIU+UocSLJqSGKmr8Kr3RxV1PLO2KOM6mNZK97v7HLXzBrZyNIJc06mF7T0XA8Iq8HNNU4bLLRT0ZNO2aqlMHq87Hh+uUEO0iGVkNU9hu1ropPxZ4iQ1HGqzH8RdjWZoB6vJUeuYrPp+UxteKRkrRfm1zaoMHWzisXmbD56nF6vEaqeOqoMLhpqRs7HCL1qGDTSx9mSPlPbC5wFidLXOINit6wvG8uHHBRYXmvDaGOscYIqyvj1QR09O6KSk7Vm9tRoKRrxvbW82tspMfyxPX1cdJTse2Igx08DpYnh0bYdOp8zvwemOEMHbmzGMa6bbtYw8OPOilbG2Z0bhG8kNcRs4i17HyuPiv0BfoYv/mN8Mv8AmsU/+SlWvg7mmmxaQwV+Mer0MbqdvqFC27ezgsx7Wsj3c1hEpcHu2kIkdqc65P3i/Qxf/Mb4Zf8ANYp/8lKtB6kREQEREBERAREQEREBERAREQEREBERAREQEREBERAREQEREBERAREQEREBERAREQEREBERAREQEREBERAREQEREBERAREQEREBERAREQEREBERAREQEREBERAREQEREBERAREQEREBERAREQEREBERAREQEREBERAREQEREBERAREQEREBERAREQEREBERAREQEREBERAREQEREBERAREQEREBERAREQEREBUKihoquanqKqjgmlo5DNTvkjDnQvLXMLmE7tOlzm3G9nEciVXRBzfMfCXEcdo8dw+PNkdPDmyuMuOPfh3aTS0YayNlNA7tQIdMTC3WWvuXudpBNlZzcAsHlzWzOIx/EG1zc0NzHo7ec0+lsIj7DsO17G+1+10aui6oiV+GYmPMa/SYn/8AWP7mdrfFExPrv9dx/Of7iNY6py9gtZi8ePVVAyWuio5sPbI8kj1eVzHSRlt9JBMbOYvt5lYjAMjU2D5hrMy1VYKupfEKHDomQiGDDKBttNPDGCQLlrS93Nxa3YNa1o2hEjjx/e/+c/nPzk8/3/fyj8o+UNb4f5NZkTLz8BZiBrQ/EcQxDtTF2djVVctQWWufk9rpvffTewvZYTPvC7Ec65rwbMdDn7Fctsw3D67DqhmGQw9vUxVJiJAmla8RWdCw3DC7wLVv6JPM7n++NfwlO5jc/P8Arv8Ai57lTgvgOUsVpqmkxfFazDsOkkrKHD66qfUNhrpRaeqdI8l0j37uAOzXSTOG7xp2KmykzDc21GZ8Ir30seJM/wB1KHRqiqpmtDY5xuOzkDWhpIuHNABFwCNgRTMzM7/v+/6R8oV1H9/3/fPzlqGc8ix43htNSYDT0FBKMw4djdW7s+zE5gqYpZHO0N70jmx2BPOwuQFn48u5fixuTM0WBYezGJoRTSYg2lYKl8IIIjMttRbcDu3tsFkEURxHbHz3+kR/CITPM7+mv1mf4y1nImWK3K1Hi9PXTwSuxDG6/E4zESQ2OeZz2tNwO8Ad+l+pTiTk+p4gZGxfJdNjj8I+7EHqk1XHD2jmwuI7VoGpu7mam3vtqvvay2ZFGo7Yr6RER+ERpPdMWm0eZmZ/GZ2t8OoKTCsPpsLw+BsNLRwsp4I28mRsaGtaPIAAKu5rXAtcAQRYg9QoorWmbTuVYiKxqHMq30d+FVXnHDMzsyJlaKmoKKrpJcObgVN2VS+Z8Lmyu7ttTOycBdp/XHbjrJmHhnxFxl2G0tFn/LWG4bgmIxV+GUkOVH2gEWoRREisALWtdY6WtvbYDkuoIo+UfLn8d7/imed79f6a/gxGWqPNFFQyRZsx3D8VqzKXMmosNdRMbHYWaWOmlJN7nVqHMC21zp0PBt5zZmbMFZn3Hhh+Za2KsmwiheyjhuymihAdMwesE/gmuvHJH0FiL36Qib57vw/h/SD000fOnBzI+dMQp8wVOFx0OYaCVlRRY1SxsFVDMwaWSHW1zJS0XDe1a/SCdNjutww6KuhoKaHE6uKqrGRMbPPFCYmSyAd5zWFziwE3IbqNuVzzVwiRxGoJ55/v+/79Wo49kBmYuIGWs61+Kk02V4as0uHdj3XVc7Qz1hz9XNsetobp/wCMJv0W3IiRxGjzO2tcRMlU/ELKs2Vauulo4Z6qjqHyxFwfaCpjn0tc1zXNLuz06muBbe43C148C8oU+I1mM4XXY5FXVWB1uBB1Zi9ViEbIqkxlzw2pkeQ4GJttLmg73B2I6MiiaxMTWfXf6xqf04Wi0xrXpz/P+TllJ6PuW8NqMoV2G41jTanKtbDVk1WK1tXFVaKeSEtEM07o4r9pqBa0lttI2JW3Zuyc7Nldgs02KOp6XCJ56p1O2LV28zoHwxku1CwZ2r3WsbnTuLb7Kim/+ZExb1nf48f0hWvwamvpGvw5/rLj9X6NmWqnJr8ttxyuirpMMbh7q5jGhpeMMOHl5i5lro9DizX8qNm+2+Ur+AuVpqvAa/DcVx6nqMDxalxMGqxuvro5exN+z7KeocwX/KsSOi6YitNpm/fPncT+MTuP+XhHbHZ7v01MfhMakREVUiIiAiIgIiICIiAiIgIiICIiAiIgIiICIiAiIgIiICIiAiIgIiICIiAiIgIiICIiAiIgIiICIiAiIgIiICIiAiIgIiICIiAiIgIiICIiAiLTcV4ycKsDz7Q8LcY4g4DR5vxNjH0eCTV0baydr9WksiJ1OB0OtYfinwQbkvDX6L7lPM+c/Rty5guUcvYhjNe7OlE8UtDTPnlLfVKsX0sBNruA94XuVSuYx4s9gcPMXQfnLytwU4nvxttAeCGbqXEWuDtEOFVbuxlaRYtbpY+OxAu4zWF772sLPjXk3O+UvubkmtwSqik7AVdRTRQuL4rOcyOKYxgRl7dL9mts0ucQSXuc79CmReJvC7id90v0vM54BmI4POKbEG4bVxzmklN7MkDSSx3ddsfAqhk3i1wk4h1+MYXkfPWXsbrMvzupsUp6Ksilko5A9zC2VoN2d5rgL87IPzPfezmP9ocQ/kz/AKl2HhRlLiBm7L1fRw5er637iPh0MfFZzWPa/QGh+lrg3S86dQc0uvGWuLnL9GPq8H7DH/BCx+YcZy5lPA6/M2Za+iwzCcLp31VbWVTmxw08LBdz3uOzWgAkkoPzqVXBLiXjwq5sH4QZpxPEX62hhwmuc8MO5n0iL5WogXfK/d24IX2p/Q4MHxbAPQw4dYTjuE1GGV1OzE+2pKiJ0ckROJ1TgC1242IIv0IXdMkZ2yHxKy9Dmzh/mLCMw4NUPfHFX4dOyeB7mO0vAe24JBBB81nZZ6ajppKmaWOGCBjnyPcQ1rGjdxJ5ACxugqosTPm3K1Ll+TNdRmPDY8FipTWyYg6qYKdtOG6jKZL6QzTve9rK8biuGPqPVG4hTGcxNnEYlbqMbi4Nfa/IlrrH+9PggukWKoM1ZaxXGsRy3huP4fVYrhDYnV9FDUMfPSiVpdGZGA3aHAEi43AWV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5S4ZcbOPGaePvEYcVcGbwx4bYD/uRllmNUvZSYxUMqHh1XFJIWiVpjbc6CWtEkXMkkzZg4S+j7mD0lsA9JnEOOtHHnjL9AaCip46+kbSuhMU8ZLojd7jpqJdw8ch4K39Pf0ruIHo4nhnlnhLg2D4tm3P2PPoYKPE4XyRSU7AxhaCx7Cx5lqKcBxJFtWx6cT4qsq6T9GM4RSzQtqar7y5ZHsgAYJZBQYsCG6jYXI2udupQblxJ4u8TeN/pN5N4QejF6QFDQuyZWVOKZtqKqmYKOoa1kQZBEwWdWjQ+pa9jHaWu0kuY5rXD2fmHMGFYS+KnrcyUeH1Dm6xHNUsh1t3GrvNceY+labljMfHes4tYtQZl4b4Vh/Dt9LGMKxBmJxvxGOoa28nbwtJaWPJIboJLdIJvqOjLcSIcfxiOPBMBzVimWnneTEcP9QfKAeVm1RcABufkG6Dwn6dGbovRSwas4x+i9j1Dg+fOJGZKZuaKmgkirvWaeKmqXB5gewxx3kIcXhoLnE3O5vtPpCZT4QcNvR5p8q5FzhkvA8tR4jSYlmHDnYvLFVY1Ay57PXRUz6qWodL2Tg8l1uzudTQQuA+hLjPETjvg3HPFcU4pZ1zDxKxbAcTy7hdL936ZlO+CSkmEUrqd5EjeynlDmPgDdBc4D5TgaPo9ccqqD0eeG2dMwekHmfA84ZWzrimEQUGIY3qoMffohqYqTEDPLqipwHNYZ9Lmsa9zQNRag9h+kvxd4k0/oiYJVeh9g+YOINbm6KPBKPGcOE9dVYdSmJ7Zap7gO07ZpYY9b7Fshu7vN0nj/pN8T+MmZfSL4feg/lbO9ZjNDnLA6Si4jMZS00ssNNUahWljxGOyLaRsklze2thXuHBq/i5mDhPSVlXh2BZez3U0jBMx8hr6CGa9nSM7NzTKwi7mtLmncAkc1y7hxwT4beiZg+eeO+c67Fsw5orqapxnN+csQhZJVSU8YMsrYoYieyhaG3EUYPyWjcNaAHlz0fs3Z94O+lHxU9DPhdj1T95OQMt4ji+VcKnmpIqmpxJ7aSZkUlXNGQGvlqpdyNgQeTV2L0QcA4h5S4N8W8o8SfSBpuJON4RJWRYjTQvfUjBa2SkM00Iq3m8t+1bqaBpY9r2g31Ac74xeiT6Onpx5RzF6V3BOizjjWZsw0k8eGx0VfBhtNiGI07PVozKysYHRtDo26yHNu1hIBJF+yejV6LOR/R04C5pxPCMgYxlTNOZsvyjMFHimMw4lLHLBDMGsbLB+Ccy73ua5oDiHDUARpAeDuClLhFb+hOcWajEYaKevp8dnZSPnmJqIo2yYY4NiYR8i75CbEWLjsblZ7LJwvBvSV9C9+MVjIcMqOEWHisNfVvbC/tGYi4Nke4mzDK9oDeQ7oAsAFrfB/ibmjhL+hbYlmjK8OFVTpuLPqtbRYth0NdR1tK6jgc6GaGVpa5peyM7WILRYhervSzzTxG4Mcb/RpGSMTyjQ1OZMxtyk+WnyhFB2eHumpYhThzpHSdg0VTyI4nxtvv4WDTPRoosHP6LfxeOENhjoYsnirpm0VQ71cl8WE94WsJGkSvI1C1yHWBAI+la+dXAX/wDLFccv/Y//AMODr6K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LUcd4nYHl7FZ8HrMDzbUTU+nVJQ5YxCrgdqaHDTLFC5jtiAbE2NwdwQg4tjHozP43ekpiXGLjZg8U2V8qYXJlvJeBTS6+0MrT63ikgYfwbnF5jiF9QEbZO45rCvL/ABT9EX06Mgek3lr0geFWK4NxXlyjQS4Zgc2O1UNPVRURjqI2w1gc+LtpGtqpbSteS4gOdY7L3z+nRlr9zWe//hLxX/Z0/Toy1+5rPf8A8JeK/wCzoPJmSuL36KrjGdcDwXNnADI2D4JV4lTU+J4iB2gpKR0rRNMAK3vaGFzgBubWHNdd9J/0U+EufazEuP2LcJn58zjlvBHGjwB2JT01Pi5py6VkbmQtcZJiNTGAghxLGOFtx1b9OjLX7ms9/wDwl4r/ALOn6dGWv3NZ7/8AhLxX/Z0HkT9DM4Q8cuAvAvNVVmfhTU0eNZrzIypw7Cq6pjo3wU4hDO2qA/vxRtcD3Qx0lt2scCL8k4j/AKH/AOkBwN4wN9KfhDlnJHEaubiVXjlXlA4e5tPh80xe+1JE947cR6h2ZGl4eGER7bfRb9OjLX7ms9//AAl4r/s6fp0Za/c1nv8A+EvFf9nQar6Lmf8AjRnrgjhea+N3D2twHONXX14qsLdTildFB6zIYD2crg5rRFoaLm5DQ7e91lfSDwDNvEbgRxD4f5aytUyYtmTLGJ4VQtlqadjHTz0z42BzjJZo1OFysr+nRlr9zWe//hLxX/Z0/Toy1+5rPf8A8JeK/wCzoOO+grw14p+jz6NmAcLM/wDD+r+7eGVVfNMKPEKKWItmqZJGWd2wv3XD3rc+H2P+kHnPhznqh438KKLKuLdlWx4NHhuKQ1zK2lljk7JhEb3ObMwaWuvYOJDm2uWt2/8AToy1+5rPf/wl4r/s6fp0Za/c1nv/AOEvFf8AZ0Hg/wBHH0Gc/wDE30AxwK4kx1/D7EsRz27MLxiFATUx0rGxx/rLi0hzgx+nVbkDyIK9Zca/RPo+NWdeE+cMY4h4pC7hXmIZhghkpIZXVr2yU0jYi9nZiNoNMN9LidZ5WW/fp0Za/c1nv/4S8V/2dP06Mtfuaz3/APCXiv8As6DyD6I3BX0gmenlxl9Ifi3lKPCMKraaty3R1bIX08WJOjqaRkM9PFI4vMToKMO1/JJdYHmB78Wg/p0Za/c1nv8A+EvFf9nT9OjLX7ms9/8Awl4r/s6Dfk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FgMRzWaPGarA6PAq/EKmjooK6X1cxACOV8rGga3tJN4Xmw8upss+sHX5VgrMVrcZgxXEKKqrqGHD5XUzoxaON8rmluphs6879/ZtsgtcAz/AINmjFo8OwKKeqglwagx1la3SIXUtYZxARc6iT6s8nu7BzfO1zkvNdNnfLlFmehoKqlpMQibPAKjRrcw8iQ1xt71SwXImBZdxgYtgrZaVrMJocEZSMLewjpaQzmFrQRqBHrLwe9uA3bY3u8pZYw3JmXMPyvhLpnUmGwNp4nTEGRzRyLiAAT7gg17HeLuWsBy1nfNM0NTPSZBpK2qxSKEs7f+taft3sbG5wcC5hBaXWDgWkHS4E5fD85UlfQYzVjDa6KXA6g01RTOY0yPk7COZrY9JLX6mTR2sebtJsQQMZnbhTlvP9JjtHj7pWjHsvYhlmeemayOobQ1jWiVokLTcjSCy4IbvcG5WzVeD4fXUsNDV08ctNFI2QwPja6OQt3bqaQQbOs4f3zWnogw7OIWX6zCst4tgsr8Viza2OTCPVbH1iN0Bn7TUSGtYIml1yR0aLuc0GtNm+KDNOF5Rkwms9exSgqcRB1R6IYoJYI36zr3N6hhAbfYH32VBw1wHCqXDKfDp6uI4LiNXiWGu1ttTGoMpfA1oAHYATOa2P8AFaGAEaWkZCfKNHVZow3N81bVGvwyhqcPYG6BHJFPLBI/UC0m+qnjsQRYF3O9wGd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SveGC5UypTdFW06jcJiNyh2zvJQ7Z3kpBuo2WHdLTUJu2d5J2zvJS2Syd0moTds7yTtneSlslk7pNQm7Z3knbO8lLZLJ3SahN2zvJO2d5KWyWTuk1CbtneSds7yUtksndJqE3bO8k7Z3kpbJZO6TUJu2d5J2zvJS2Syd0moTds7yTtneSlslk7pNQm7Z3knbO8lLZLJ3SahN2zvJO2d5KWyWTuk1CbtneSds7yUtksndJqE3bO8k7Z3kpbJZO6TUJu2d5J2zvJS2Syd0moTds7yTtneSlslk7pNQm7Z3knbO8lLZLJ3SahN2zvJO2d5KWyWTuk1CbtneSds7yUtksndJqE4mPWyqtcHC4VvZVYeRHmr0tMzqVbRGuFRERbKCIiAiIgKV72xsc95s1oJJ8AplYY64twmpINu7b4kKtp7azKaxuYhhK3NVQ6Uto2tawHYkXJVt982Kfsjf4IWp5tq6igy7XVlJIY5o2NLXDmDraPoK5Z9+mZf20lXBjjNnjuizrtOPHOtO//AHzYp+yN/ghPvmxT9kb/AAQuAffpmX9tJU+/TMv7aSq/uM/7ynvcfyd/++bFP2Rv8EJ982Kfsjf4IXAPv0zL+2kqffpmX9tJU9xn/ePe4/k7/wDfNin7I3+CE++bFP2Rv8ELgH36Zl/bSVPv0zL+2kqe4z/vHvcfyd/++bFP2Rv8EJ982Kfsjf4IXAPv0zL+2kqffpmX9tJU9xn/AHj3uP5O/wD3zYp+yN/ghPvmxT9kb/BC4B9+mZf20lT79My/tpKnuM/7x73H8nf/AL5sU/ZG/wAEJ982Kfsjf4IXAPv0zL+2kqffpmX9tJU9xn/ePe4/k7/982Kfsjf4IT75sU/ZG/wQuAffpmX9tJU+/TMv7aSp7jP+8e9x/J3/AO+bFP2Rv8EJ982Kfsjf4IXAPv0zL+2kqffpmX9tJU9xn/ePe4/k7/8AfNin7I3+CE++bFP2Rv8ABC4B9+mZf20lT79My/tpKnuM/wC8e9x/J3/75sU/ZG/wQn3zYp+yN/ghcA+/TMv7aSp9+mZf20lT3Gf9497j+Tv/AN82Kfsjf4IT75sU/ZG/wQuAffpmX9tJU+/TMv7aSp7jP+8e9x/J3/75sU/ZG/wQn3zYp+yN/ghcA+/TMv7aSp9+mZf20lT3Gf8AePe4/k7/APfNin7I3+CE++bFP2Rv8ELgH36Zl/bSVPv0zL+2kqe4z/vHvcfyd/8AvmxT9kb/AAQn3zYp+yN/ghcA+/TMv7aSp9+mZf20lT3Gf9497j+Tv/3zYp+yN/ghPvmxT9kb/BC4B9+mZf20lT79My/tpKnuM/7x73H8nf8A75sU/ZG/wQn3zYp+yN/ghcA+/TMv7aSp9+mZf20lT3Gf9497j+Tv/wB82Kfsjf4IT75sU/ZG/wAELgH36Zl/bSVPv0zL+2kqe4z/ALx73H8nf/vnxQHeRn8FZvBceGIu9XnaGTWuLcnLzRT5xzHJURsdicpDngH4ruOEuLMTpS02/CtHuJsq7y4LR3TuJW1TLWdRpvyIi9ByCIiAiIgIiIJJJAzbqqfbOUsnyypVXa0Qqds5O2cqaKBU7Zyds5U0QVO2cnbOVNENKnbOTtnKmiCp2zk7Zypogqds5O2cqaIKnbOTtnKmiCp2zk7Zyp7dUQVO2cnbOVNEFTtnJ2zlTRBU7Zyds5U0QVO2cnbOVNEFTtnJ2zlTRBU7Zyds5U0QVO2cnbOVNEFTtnJ2zlTRBU7Zyds5U0QVO2cotm33CpIhpdopY92BTK6oiIgIiICIiDGZhx6iy5hcmJ1pOlvdYwc3vPJoXJa7izmeomL6SSGmjvsxsYdt7Stg42SvbT4RAHHQ98zyPEgMA/ziuWKJG1fpo5x/bFn8S36k/TRzj+2LP4lv1LVUUbG1fpo5x/bFn8S36k/TRzj+2LP4lv1LVUTY2r9NHOP7Ys/iW/Un6aOcf2xZ/Et+paqpooZp3OZDE+QtaXkNaTYDmfYmxtH6aOcf2xZ/Et+pP00c4/tiz+Jb9S1QG6mjjklkbFEwve82a0C5J8AE2Np/TRzj+2LP4lv1J+mjnH9sWfxLfqWsxU1TPMaeGnkfKL3Y1pLtueyp8tjsmxtX6aOcf2xZ/Et+pP00c4/tiz+Jb9S1ZjHyPbFG0ue8hrWgXJJ6BJGPildDIwsewlrmuFiCOhQbT+mjnH9sWfxLfqT9NHOP7Ys/iW/Utdo8OxDEHFlDRzTkc9DCbe3wVWswTGMPj7Wtw2eJn5TmG3xTYzv6aOcf2xZ/Et+pP00c4/tiz+Jb9S1QHZVqWkq62TsaOmkmefxWNLj8ybGy/po5x/bFn8S36k/TRzj+2LP4lv1LC1GXcepYjNUYTUsYObuzJA9tlYRsklkbFGxznuIDWgXJPgAmxtP6aOcf2xZ/Et+pP00c4/tiz+Jb9S1Z7HxvdHI0tcwlpBFiCOhUE2Nq/TRzj+2LP4lv1J+mjnH9sWfxLfqWtsoa6R0bI6OZzpW62AMJLm+I8R5qt9xMa/aqr/iXfUgz36aOcf2xZ/Et+pP00c4/tiz+Jb9S1+XCcVgjdLNhtSxjBdznROAA8SbKEOF4nUxNnp6ColjdyeyJxB94TY2H9NHOP7Ys/iW/Un6aOcf2xZ/Et+pYB2DYwxpc/C6oAcyYXfUrM3aS1wsRsQeibG1/po5x/bFn8S36k/TRzj+2LP4lv1LV5YZ4XtZLC9jntDmhzSCQeRHtSeGemlMNRE+ORtrte0tI9xUjaP00c4/tiz+Jb9Sfpo5x/bFn8S36lqhNlPJDNDoMsTmCRoezULamnkR4hRsbR+mjnH9sWfxLfqT9NHOP7Ys/iW/UtYhgnqZBDTQvlkdyaxpJKvpst5ggiM0uEVLWDcnszsE2Mz+mjnH9sWfxLfqT9NHOP7Ys/iW/UtV3BsdiFPDDNUSNhgifI92waxpJPuCbGz/po5x/bFn8S36lPFxUzcx4c+tieBzaYm2Kwj8s5hjjMsmD1QaNyezJ29ixpBBLXAgjYgpsd2yPninzZA+GWMQ1sA1SRjk5v5Q8ltS4VwulkjzrQsY4gSsmY4eI7Nx+kBd1VoBERAREQEREBERAREQEREBERAREQEREBERAREQEREBERAREQEREBERAREQEREBERAREQEREBERAREQEREBERAREQEREBERAREQEREBUp+iqqlP0VL/ZWr5UmqZStUSbLnaSiihdRRAih7kugiiIgIiICIiAiIgIiICIiAiIgIiICIiAiIgIiICIiAiIgIiICIiCHgqsP43tVLwVWH8b2rTH9pFvCoiIt2YiIgIiICx+P/70VP8Agj6Qsgsfj/8AvRU/4I+kKmX7E/ctT7UOVZ4/tTxH/m2/57VxZdpzx/aniP8Azbf89q4subov9Ofv/o26j7UCIi7HOIiICIiAiIgIijzQQRbxlHhdiWcMClxegq2RPjlMTY5mENfYXuHe/wAFqNfh1Xh1dPh1VEWz08jo5GjezgbHkgtUVeShrYYWVEtJMyKT5L3MIB9hVBARTRxvle2ONhc5xsGgXJKqVNHVUb+zq6eSF9r6ZGlpt70FFFdYbhtbi9bFh2HwmWomJEbAQC4gX6+xZ3EOHeZcOwT7vyU7H0zLiYMd34SDYh4PLdBrCKpHTzy6uyie/Q3U7SCbDxUlt7IIIpnRvYbPYQfMKpNSVNOAZ4JI9QuNTSLoKKLYsVyLjuFYPS4+YmVFBVRiQTQHUGX6O8FgGRSSPEcbC5xNgALklBIimcx7CWvaWkGxB5qv9za/1NuIeqSmme8sbKGnSXDmL+O6C2RXFDRyV9bBQxvYx9RK2JrpDZoLjYEnoN1kcdyhmLLel2MYZLAx3yX82n3jZBhkW2y8Nsedl6LM+HOgrqJ8Zkd2LiXRgfKuCOliFqZFkEEV1FhtZPSurIYS+Jji1xabkWAPLnbcbqgI5C3VpNvG328U2JEVT1eUwmcNuwGxI6e1U0Fak/sqH/nG/SvROF/75Uv/ADzP84LztSf2VD/zjfpXonC/98qX/nmf5wXF1f2qunB4lv6Ii7XMIiICIiAiIgtpPln2qVTSfLPtUqotAiIiRERAWqZ4zdWZXmo46WnilFS2Rztd9tJbyt/hLa1zbi//AGThX+BP9LFv09IvkitvCl51C2/TYxf9r6X5/rUf02MX/a+l+f61pbaSqfT+tMge6LUW6gLi6Gkqm0/rTqeQRatOu2116Xuen8cMt2bp+mxi/wC19L8/1qH6bGMdMPpfn+tahhuHyYnVCkieGuc1zrnlsoV9BPhtQaao06rX7rr7KPddP3+71G07trbcP02MY/a+k/8AcvrT9NjGP2vpP/cvrWjItP2XF8le+W8/psYx+19J/wC5fWn6bGMftfSf+5fWtGRP2XF8jul1HKWfcQzBjceGVNJBGx0b36mXuLC/it6XHuGf9tsP/MS/5q7CvM6ulceTVYbUncciJZSSTwxSRxSTMa+UkMaXWLrc7DquZdOiWRAREQEREBEsiAildLGw2dI0HwJUO3h/ZWfFShOilbJG82bI0nyKmUJEREBERAREQXEXyAp1JF8gKdXhSRERAREQEREHL+NvycG9tR/8rXL11Djb8nBvbUf/ACtcvUSCIiqCIiAtkyEAcTxDb/0VVf5oWtrZcg/76YgPHCqr/NCkawz5I9gWXyl/bThH/TIv84LEM5D2BZjKILs1YQB/dkR/9yCDNZRkdDnrEJmfKjbXubt1BcQsdmKlp8QpIc14ZEGQ1btFXC3/AIio6/8AVdzCv8q/27Yn/wA3iH/iWFy1jEOGzyUuIMMuG1zOxq4xz09Hj++adwiYSZa3zJhPh69B/wB4FlKrB347xCr8Ma7QySvqDI/8iNrnFx+A+hUqXCJcEzrhlE94kjNbTyQyt+TLGXjS4LMUOs53zaIv140uIiLx1axy910Qw2MZrnkccPwBzqHDISWxNiOl0g/KeeZJ5q1w3NONYZKHtq3zwk/hIJjqZIOoIKxIt0RBnMbwmkqMepqfAHMfDijYpYYw6/ZOk5sNuVjfbwV9juN/cOR+W8tSGngpHdnPUs2kqJR8ok8wAbi3kpMk0M9Fm/AZq2Axx1TnSQk2740ODT8bLXqvtBWVAmv2gleH3/K1G/zoLukzFjlDMJ6fFKgOBuQ55c13tB2Ky2MdjW4bS51wmFtLURVAhrI2CzWTjvNkaOgP0rWDyWx4OHfeRmMyfrZlogz/AA+0N/mQS53ijlxKDHaVlqfGIG1bfAScpG+0OHzrD4bQTYriNNh0H65UytiB8Lnc+4XPuWapnHGMlVNEQXVGCTCqi337CTZ49zgHH2qGUz9zaXE8zOsHUMHYU1xzqJe60j2DUfeg2DCcQhq+IU4ou7TUNHNSUuk7BkcZAI99z71p7c05k0g/dut5fspWW4b6RmUF4JaKSoJF+Y0FWrK7Jmkf+T1Xy/us/UiVjPmHHaqF9PU4tVSRyDS5jpCQR4ELOV+KYlhmTstfc+ump+0FYX9m8t1Wm2v8SsTiFXlqWldHh2D1EFQSNMj6gvAFxfb2LNVTMEdk3Lf3Ynq4zas7P1drXX/Db3v7kGCbmvMgcCMaqzY9ZCQspml8eJ5ewnMksLI62pfNT1BY0NEug7Pt49CremhyL27O3rcW0XGq8bLWVTOzZ4X0NNEIhhbKcuw/siS10ZPecSfxieaIXGcdsfwbb/0bQ/nWVzrBDmPEcVhp42txTB3mzWjeoprAm3i5pJ9xWKzl/v8AYP8A4tofzqjmrEKrCc/4hiNG/RNBVBzT0PdFwfIjZIS1q91sWb2kw5ea0XJwSlAA6nvKlmXDqZ7Icx4THpoK8nVGP+Tzj5UZ8uo8lksV7P7qZN7a3Z/c/D9V/DWUQlxerdk6JuXsKIjr+za/EKpvy9bgD2bT0ABCwMWO41BN28WKVIeTcntCb+1V839p99WLdrfV65Lz8NW3zWUuF0eBVFO5+KYtLSyh9gxsWsFthve/jdBfY7LRY3gsGYo2xQ4gyb1atibZok2u2UD5j5qvRzyYHkluKYWdFXiFa6nlqGjvRRtbcNB6X53VCpy/hBwSuxbCsYlqfUTEHsdDoB7R+kb39vwVng2O1uCxPp3UsdRQ1R1SU87LseRtqHn5jwQW8WPY3BL28WK1TX89Xanf2rJZjraLGMMw7GR2TMSeXwVrGWGst+TJbpcXUfXMl1gPb4XW0Lz+NBL2g+DlbY3l9uGwQYnQVrK3DqpxZHM1ti143LHDoUGR4Zf28Yb7Jv8AuXrvC4Pwy/t4w32Tf9y9d4UwCIikEREBERAREQEREBERAREQEREBERAREQEREBERAREQEREBERAREQEREBERAREQEREBERAREQEREBERAREQEREBERAREQEREBERAVKfoqqpT9FS/wBlavlSaolQaoSkiJ5DtNmne17bc1g0lrFZn/C6OsqKN9FWyPp5DG4xw6gTsefsIKx1XxRoGSRww4dXMfJcNbJEG6ztsOawWMw4nRV7m0MkgZJibH1DmbnsTBGHO38wSsdjEcj8WwutEtUYaR8r55HNaDG0gbj4fMtopDPulucHEemdohqKURTvHdY9zgXbb2Gn2pLxCk9bgposNuJnaO0/CFrPAnuBabWxzz5iw6up5amanjjeHSljdTQQbW96y2DtxF2aIyZ6n7neqkuMgABkudh7iN1PZWDul06B5khY9xaXFoJLTtfrZVFaUUlI2na2B/dG2/O/VXHax/lhYSunUL2UvbR/lhDLH+UEE6LCPzLG15b6s46SR8pQ++aP+5XfwlbssbhnEWDOZox/yV38JQ++aP8AuV38JOyxuGdRYL75mH/kx/hKDs0ws+VBb2vTssjcM7cBL3WBOZnSSwwU9GHPneWN1SWAsxzr3sejCreHOImifPDSxysiZ2r9EjtWgc3AFouBz2Tssd0NmvZLha+7M7xH23qsTYy9zGl8xuSLX2DT4qRub4mmUzUwDIWCQva8ltjqvzA5ab+8J2WNw2O4UVrrs1tpXRtxGiMPbM1s0SB5BFtTXcrEam/FIc40xDJKqB0Uc2swlrtRcGvLTcdOXmo7ZTvbYbhLha3UZyp421E1PTOlhpGQvlcXWP4R7mtAFt92qpHmgSwS1LGUpZCW9oe3Pd1Gzfxep2SKTJMxDYLotZo86RzvnM1IGQU0jWSSNk1Wa4d14Fhduru+R8lXdm6nNRCGxXpZ3vY2XVvZo7ztNuWru+3yTtmDbYEWMGYcJ/uk/wAEqYY/hXL1ofwSo0lkUVgMbww8qkfwSqjcVoHfJqG/BNIXasanG8Jo6g0lVXwxTBoeWOcAQDyPzKp90qL+6GrRs8YvBRYk9tJGyWsr6aClpjpvpeZJLuPsBBU1rudEzpubMeweUhseIwOcdgA8ElTw4tRTyOijmaSznY3tv1WhYliRwZsMhxCgllebxshpy9587Aqhg9G3BJqnEocfomSYo8zP7djm6d76QCdravnWnu4V7nSnVtO0XD732VVj2vaHNNwVzOvzJi0TWwYPWUWI1j5RG2KFh7vIkuN7abG1/ErdsrV9XiOF+s1lGKV4kfEYtWotcxxa65/wmu9yrauoTE7ZfwVWH8b2ql4KrD+N7Ux/aLeFRERbsxERAREQFj8f/wB6Kn/BH0hZBY/H/wDeip/wR9IVMv2J+5an2ocqzx/aniP/ADbf89q4su054/tTxH/m2/57VxZc3Rf6c/f/AEbdR9qBERdjnEREBERAREQFNGWh4LxdoO48QpVFB6jwmrfTZFw6uyzgjXtdTRSMo+00nS4C41Hrve557rDwYdjroZqxuWMv4XJbU0TnW4u8yNgsnhMTW8McLimhqpAcOpdTKXaU3DPk/H4XWHkwXtpO0gyJVTl349fW7e8XKDa2Mp5csNqcw0NG8Mpe2qWRtDo7Buo6b9F5ZxaeiqsSqajDqb1emklc6KK99DCdgvSWM0OYcYytLgMcdBhjp4xTucyYvDIuRa0WHMbLnbuBkDaKU/fVTGqZ3gLAMAA67/Og5TTzzU08dRTyOjlicHsc02LSNwV23io+kxHhlhGNz0kT6yqFKWzBtnNL4y91reNjstM4b5HwPOU2JYXW1VRFW0o1xviILC29r2t4/MV1CkbG/AciYZLFHURTuZHIyRgIc1tJJvb2gFBq3D/LmBYfllvEXDqSprK+jge31VzgR27di5thfluPatiGPUOP8O5q3OUhwyHEap0EgiYQ4aZPk2sTciMg+9ZrC6aDCcKzLRZVpA2SkqZewh5tM5p43gDwGp1re1Y2hxavdU4FlXOOW6eSpxEzTdqLGMPZGXE6bfK3sfaUFbIcmFVstfQUmANjpKaONkdY+m7M1THA8wRva2/jdcNz/wDchmb8SiwSkNPTwTui0X21tNnEDoLg2C9E5Xp8Xpq7Fqeqa1mGRzNZhzNQJawXDt+dr2sDyGy8zYrVRPzJWVssQnjdWySuYSQHtLybXG+6DqeRMz5VzhhTsAzpTUYrIWaI6iVoYZWf4XRw+dX+FwZezJlHH8tVFfFVfcWWZtHO62tsQbeN1+oB1N8wFi8sM4P5mphRyYe7Dq1406Hyuvfxa7kefVZnIop8NxZuWMUyjDSV8scj6etbGNE7GDmfmOx6oLnMONMyRk/CMtT4TLWNfSxw1paw6I4y2zzq5Bxdeyu58HytkXFcDocNyzDI/FKswipedToiLb3NzyJ+CxWcm5uxvJ+IYicVhpxRyz09bSsYAx7Y5C0lrjvuANut1vGOyZd+6uCw4w8CsdO5+Htud5ABc7bbAjn4oOQceqLCKLHqI0VKIauenMs5aLNe3VZpt47O+ZWXDDiHhmWaWfAsepO2oaiXtmv06tDyADcHpsFdekA8uzdQstsMOZ88sihk3g83MMVHi0uNwuoJ2h7mxfrl/wAZh8CDsgq8QMGwvNlXQVXD/BJ5ZJQ81E0MJZE7cadzYXuDcrqWOYFW4rkA4EyKF1bLQxw/h3bNeGgE38RY+9afiEc2B5qpMocOcSkp5JzqroC3tIqdux197kbHl7FueZaGTGYYqXDK1slZhc0dRNCJdPajS6zH25BxsfYCgscKy9XYNkCmytR1kFLiT6ZwLnm+lz3XkIHW2oj4LQKzhVk3CsHqDiGcIfXo2lzXB7Q0EA7abkndbAysyhnTEIMVr5cSq61720ww9mpopXEgOB02AF7kkne3krPi7BlGGlNDFgrzXMDHSVFNHtTtuANZ5bi+ySOQ4XFUPcJqap0GJ2pzWus4N2u4Dr/Ms5Ca9t7R08NQ5j7vY0PbK27DuBcDlztvurTDqPsY3gdlJG28gma27mbAbjnbceW5VlgjHS1EzNMsgZESAx4aflCxF+vgPFZ2+JeOE9U6jdT1ZZG6lqQ0NkhG7H99u7T08Vh1f1FRMyplqS4PJvCdbQHEabbjxt86sTur1jSsztVpP7Kh/wCcb9K9E4X/AL5Uv/PM/wA4LztSf2VD/wA436V6Jwv/AHypf+eZ/nBcfV/aq6MHiW/oiLtcwiIgIiICIiC2k+WfapVNJ8s+1Sqi0CIiJEREBc24wf2RhX+BP9LF0lc24wf2RhX+BP8ASxdPSf60KX+yweD1EtNlWumhdpfHIS025bMVeKqmq8pyy1NRZz5ezdIRyaXtB+YlWeEVFC3L9TR1UxDqiYtDGbvPybWHuVWploqXLkmFxumbNK+7I5WWee+0nb3FUyV3kmNc98Tv6LRPH4K2V8Ppqaeoro62OdrI+zJaCA3kSd/IKwrcPopMSNViGKsbHUntgGsNzGdxY8uVh7lfy0VZQYC3DKGHtJ5iTUOa4dy9iW+21h7FNDgzqvC4sMxAtjqY2l1O8G/d5lp9l9x4WVYy9uSc038zr66+ZrcRXTWsQhpIKktoant4SLtdYgjyKtlcV2H1eHSmGqiLT0PR3mCrde3imJpGp39XNbyIosY+RwZGxznHkGi5U0sUsLtE0T43c7OBBV+6N6NNn4Z/22w/8xL/AJq6pieKR4WI3SUtTMJCR+Bj12t4rlXDM/8AlbAPGCX/ADV2IuDWl7iA0C5J5BeT1v8Aqtsf2WD++ym/arFP5MVr2P4nNiGYMCxOmwrEexw+R7pr05BsdPL4FVsezhiOKzvwXJsL55b6ZKlo7rfJp5dOfwW14LDXU+FU0OKTiaqZGBK8dT/RZZxEYoi0x5T54Y85spv2qxP+TFXGH4/DiFSKZlBXREgnVLAWtFvNaziWZszZPrOyxeBuIUL3fg6gDS63gbbA+7dbPgGYaDMlGaygLgGO0PY4WLXWv+dVvj7a90RwRO2TREWK4ilbLG5xY2RpcOYB3CmUiIutIxx+aMrYnJiuHOmxDDqmQvlp3XcYieYHUDwst3HmtMdmHNWCYw2gxfDPXaWonLYZ4WbhpdYX6bA8itMO9zrn6K2ZuXAMGxrs8TrsPImnjY5wc4gjujYgdRyXPa3EKLDa6uwiqyw01Ym7OkAe4Agus0nffax253Wz5qxGpGbMLwZ2KvoaKaB8ssjHhhv37bnzaB71r+YsOwqbMGEU7swyVUMxeJp3TNcYQLW3HL3row11Pxeqk/Rn8kZNr8Jqvuzi09p3MLWU7TszVzv9S3MrQK7EH4Pj+BxYXmOavirKnsahj5g8Bpc1o5f4R+C3/wBqwzd0zFreq1Z9BERYriIiAiIguIvkBTqSL5AU6vCkiIiAiIgIiIOX8bfk4N7aj/5WuXrqHG35ODe2o/8Ala5eokERFUEREBZfKeLQ4Nj1PWVW9M4Ogn/5t4LSfde/uWIUFIzeK5RxXDqhwpKZ9ZSON4J4Bra9nQ7cislljC5su1Lc047F6tBRNc+CKTZ88tiGtA58ze61ymxTEqJvZ0mIVELfBkhAVKoq6qsf2lXVSzO8ZHEn50Gw5DldLmOeaU96Siq3OPiSw3Wrt+Tt4Kox74jqjkc02IuDbYqUbBBueS6unxuXD8Gr5GsqsNqY6mhmd1YHhz4T7hcKwrcXkwPiBXYrE3X2WIT62X2ewucHD3grXGvcxwexxa4bgg2IRznPcXvcXOcbkk7konbYsWyo6R7sTyyDXYdKS5jY95Ib/iObz25K3wzKWKVru1ronUFFHvNUVA0BretgdyfBYmnrKqjfrpKmWF3ixxH0KpVYjiFcAKyunnA5CR5KIZPHcwiqxynrsKBip8MbFDRA8wyM7E+03PvV/jGDNzLJJmLLTWyesHtKqjB/CQyc3WHVpO9/Naop4Z5qaQS0874njk5hsUGRo8rZgrpuxjwydlvlOlaWNaOpJKv8fqqHDcJp8qYXUNnEcpqa2dvyZJrWDW+TQsPPjGLVUfZVGJ1UjPyXSEhWlkGZyjXwUOOwsrADSVgdR1IJ2Mcg0m/sNj7lfZrpzl/DKHKYkDpGPfW1RadnPcS1g9zB861g28VNJLJK8ySyOe48y43KDZuHDS7MmkDd1JUADxOgrHtydmfSP9x5+XgFio5pYX64ZHMcOrTYqr90a/8Au6f+GUSvajKuYaWF9TUYXMyOJpe9xAs0DmVe44f/ACOyxY8hW3/jgsI6urZGlj6yZzXCxBebEKkXvc1sbpHFrL6Wk7C/OyISnmFs2PAPyLlqVpBLHVkTj4HtbgfBa0omSQsERkdoB1Bt9r+NkG0ZxIOPYPY/+jaH86ss975vxa2/4f8A8IWEfJJI4OfI5xaAASbkAcke98jjJI8uc7ckm5KDMZaxWnpnzYRipJwzEQI5/GJ34so8wfmWQ4gUjsMqcGoDO176XCoIu0YdiWucNQ+C1UqZ8kkpBlkc8tGkajew8EG14pSHOjG47hRY7EezayupLgOc9ot2jB1BA5LCQ5ax+omEEeE1Wq9u9GWj4nZY+OSSF4khkcx45OabEK7kxnF54zFNilU9h2LXSkhBtbqSiwvIuN4XFUx1FYySllqnxm7GudKA2MHrYA38yrCnpm5oy1RYfQvYMTwkytELnBpnie7Vdt+oO1lrAe9rHRtkcGvtqF9nW5XUGudGQ5ji1w3BGxCJ2yH3uY/23Yfcir1E2/Wjb4rMYuwYFlKDLdVIx1fPW+vSxsId2DQzSGkjqeawgx3GtHZ/der08rdqbKycXPcXOcXFxuSdyUQ2jhl/bxhvsm/7l67wuD8Mv7eMN/7b/uXrvCmAREUgiIgIiICIiAiIgIiICIiAiIgIiICIiAiIgIiICIiAiIgIiICIiAiIgIiICIiAiIgIiICIiAiIgIiICIiAiIgIiICIiAiIgIiICpT9FVVKfoqX+ytXypNUTvt4qDVFxIaSOawaOc5ygrMWxGeCi/rSiMYhqKl23yC4PDfcQCTystexVlM7LbaigkfNh8bB2kl7PkYHgaAehN9yfCyuc+V+KS4JWCIdjBHNKZHE96TVNbSPAb7+PJXVfR0LsEkoZn+r0nYAO07BoFiOnkV0R4hlPlbQ/csQx9k+KJoYNLfui7ui2wUcLdS4pj33Lhje6emgE8Mzatz2AlwBB+ZUMEqK2sikmmheyl3FOGwt1lgJF3fBX2U5cLqMxz4nQzyyTsj9WkDmBsduexG19vpSfBHle1+PY5PLiEGESQ09PhDWtqZtGsvlNrho8lijmnG4IJa+txH8HA0uIjItINNxtzaSdj5q9rYK7BajGiKCafD8Yc2YSRN1GKQW1AjwKxFPhjsQp6qkqYexjqm6ImkDU0Bvyne11jbyVY0syjavN5pjXsxfVUNb2vq2gdmdr9nfn5Xuq4zLXy1OCYoyplbQYqwwPYeUcx3ab+0Ee5W0U2YhRmhjwcmsLOyE4kHZ3tbX4+drK+rctPGUIsCpS41NKxr4ZOX4Vp1X8rm/xTj1PuWU1VV1OIY66Coc2HD6TsmAcjMWueXe0WAWLwuenq6Wjknx7EHVEzIy9jdWkPNrjYcrrYcFwiupcFqocQaDW1z5pZiOWp9wPmsrHD6TNOHYdBQCjoCKeMR6nPcSbbeCnfojTGV1U2XMVRFUVcvYmnikjY2RzW8yDy9ilpaiqNJi3q9XI+jDJBDqcSQewdrFzuAHWss+zBXtxt+Jva3snUjacRgbhwfe/sspDgWmrxGoa+0eIQtj0afkPDXNLvgfmTuNNcwqKlqG0L/VqkPeyIl7g4t1WF3XvyvcqpVwMqsXrZKkCR3YQObq3A+UD9A+CyNPgeN0tJDSR4hBphjEbXer3NgLDqqtZgdTNiBraSqdTh0LYnM7IOBsSb7+1N/VOlPKJMGaGYc17vVxF62xhJIY4xysc0X8efuVTDZu3wueOjEsMjsNe+F0kmsNYGguYBYbloIB6KvR4JFSOdK580k8rg58rjZ2zS0AW5AAnbzVabCo+zbG1haGCzdJtYWtb4GyjvO1Qkqq2LLlHNFQPrZTUztJbru0XH5O+9h8FisMmxKuzC2HEe3o6GNhq6mJwdYQRi5J1bkOIsfaryopaqlGinnnjZe9mPICxdRDUSyukkqJnOfH2Ti55JLL30nyv0Tvg7WQa6DFMNxUfdOOqqGVBxRlmuaWt+TKNxyDS2w/vVc1NNK/CMHdHDM9rI6gExsLrHtj4LHUGH6pNrtu0i4PQixHsWfpsPMcQjjnmjjF7BshAHVJtEp0xtI0DCseY3UHAYcC1wIcD6w/YgqNC0twHG+dy6ht/HuV+/BKRuuXtpS6UtMhLydZabtJ8bHkpGYXSkF3bu71rtvsbG4uOtibqO6DTHYfUSwYlS6ml8U8jKSZp5PjlcGkH4g+0BXQkfV4vKGAsjglkpIWA7MjiLmAD22J9pV47DKaVobrNgQ4EbEEG4PxCq0+Hw0bw9pJsXE9SSbkk+0lR3caTrnadlO8nruqwpnEXAO6mpBFCwsD3EEl13FXjXR/lBVFqKZ43F1VZDJa1yFdNMXLWFXDAeYQWTYJLrFshbNmKYzMLnRU0L2Oc2+k6pRt7j9K2QMHgVg62vpMNxOtqKuXs420MHe/7SfYKa+eCWg5alqXYdMyOupon9tK0GVl3sva1txcb3HndZWsJfHH/XMLntvrI3B2HIX23upYsGrcUxZ2Py0UUEYGilp5BbSzfvOA6m91Xnp5LtL2UzdTg1unbUTyA+C1UhV4dwNbmvFpJw159XhIIbYcgNufh8V0TLLo5cEpqqP5NUHVQ/7Vxk/8S5bLj1flmpopqOKn/rmRzXtI+W1tr3PS2oLqWWWtiwOjoxDJEaOFlM5jxYgsaGn28uazyJqyfgqsP43tVLwVWH8b2qMf2k28KiIi3ZiIiAiIgLH4/wD70VP+CPpCyCx+P/70VP8Agj6QqZfsT9y1PtQ5Vnj+1PEf+bb/AJ7VxZdpzx/aniP/ADbf89q4subov9Ofv/o26j7UCIi7HOIiICIiAiIgLYcIyJmbHMOdiuFUAqIG3vokaXbc9r3WvLeeEGZY8AzdEysqhDR1kboJC91mNNrtJ94Av5oOq5MzSzMmBNyoJZcIxuip2QvjLLOaGBo1tB8R081b1TcCbmeLLOL5sxmqr5nNb2AkLGAubqHyQOiuMfxnIWTc0SZnrp3uxStpw3TF3vwdgL25b6R8FrtNxXyFVZpjxSfAnRSu2NfI0F7LNsNh5be9BNnepybkzEWUVflmuqTM3tI5HVTtLx1tueRVfiTkTATlqXM+HyOwuaGBr+zDiGSXAswj8o8r+KtcWoKvi3mSixLDZ6Z2C4bI2N7XPtIW6gXktttcCw9ir8f8dihwuhy5DJ+Fnl9ZkaOkbQQL+0n/ANxQa3wAe9ub6xoB0nDn3/jI10vAcIxF1Jk6WancwYbDK6drti1xhLG7f9Yrg2S84VuS8X+6tHG2UPjMUsbuT2Gx924BV3U8TM6VeIPrhjM7HODmtjjNmtDugH50Hasv02ONw7OcsVPLDU1WIVklCXCxd+DDY3C/m0KvRYPjM9bk/EcUB7fDKSobWue4EiV8TG++5BWF4fTZ1raR2OZ0xc02HtgLI4pAI3PH7I47EW6LmufsxywZjqIcvZorqmisCCZ3ENd1aDfcDxQdmyfhGOYVPmOTEJQRW18s9E0yXDWuLiPZuQuEZw4f4/k4xS4m2OSGodpZLE64L7Xt7V0fBcBw3iBgrcSy9mOtw7EWsaKin7YuayTqbE3sehuucZlqMxUGMjLua8RqaqPD6hjnxmUuGmwN2k9S0/OgzeQ8ueq5czFnHEWGMUdHNS0moWPbuYWk+0agB5k+C6zlCrwTGsMyzUjEI5q+iodLWsdd1+zYyTUPI2+Za/xNzBgmLcNZpcBrad0VRPDqYwgOJLw4gt53vYla3w3mochZdr86YzJGZ6tnY0FOHjW8A3d7AXab+GlBnc5Z1wSswzEMlYTG5uIVWLGjfHzuTNd8l/M3FvNbdj82VH5wwSHFah33VgDn0MQvbvmxcbf4Ft1xThrSjFc6DMGKztjpsPe7EKqZ5s0OuS3fxLj8xW+Zdr8n5+z8MfbXVsGJUjr01O8t0SRs2BbtffckeZQavx8fqznTD8nDo/8AvJFU4B1EQzXUQTzkH1J/Ysc7Yu1svYeNr+66l4+dkc4UpZIC4YfGHtB+Se0fb5islk/LXDyonocz0eZ30L6YxySU0szWObK21xc8wfzoNnoaOoypWYlHQ0razM2MSSVLZJ+7E5pJOhjuukcxsfcFd4THUcP8n4hmHH5Gz4vWONTUXd8uU7Rxg+A2HvKhmSfB8w4nhlbQZ5oKV2GzCaKPW1wc/kb7g7ja3mrTOOTcdz4yGJ+a6FtLCdbYoYzpLvyj3jcoI5HzHX4jmE0kGRxg9JLG+aeZ0ZBe8ct7AHclYDiPxOxjAcxYrlqGgoZYOzY0PfGS7vxNO+9ja5W78PssZgyrR1NDieMMxCA2dTje8Z3uLnodlo+d+FtdiWJ4hmrGcx0VIyV2s6mmzWgANHnsAEHM8PucPMml8eh72ioa4jSNIs025i/0hS4JLPJJNDF2YvGC4kDdrem/O9/bcBT0TsLhcaZ00kh9YcIpfxC2wAJbz39u1lDCKeenq54m1DWAw6hI1wIIJFtjzHQjmqT4lePRYYoAMQmsSRqvcix5K0V5ipk9fmbMxrZGkNdpvYkAAnfx5qzVo8KSrUn9lQ/8436V6Jwv/fKl/wCeZ/nBedqT+yof+cb9K9E4X/vlS/8APM/zguPq/tVdODxLf0RF2uYREQEREBERBbSfLPtUqmk+WfapVRaBEREiIiAubcX96jCvNk/0sXSVzbi//ZGE/wCBP9LF09J/rQpf7LWqOhonZf8AuhJCe3in0Ne02v322v7LrLY5TyPxIVYqoYxBCNDXuGoEuOpzQeth1Vnh8E8mVXxRxOc91S1waBuRrYbqGbqKaWubVB0bYhCG3c+1zdxsBzKz7pydTqbes/yW8U3r5JKLBaTEoZqmDFZzHG463vba5tcnn4KhSPwOmm7Z+IVbntHcIbbSfHmkOYaeDB24eKBpeTaQE2a5viet+SyGWRRV4qnOw2CJjWtYSLm4N7jf2BaZPe4q2tl3271HhEatMRHlrlbW1NXI4TVckzQ46S7r526K2U8z45JpHwx6Iy4lrb3sOgUi9fHEVrGoc8zO205Jjp3CqeQ0ztLQL8w2x5e/8yu84MpzhgfIB2okb2Z6+Y+F1p9PUT0somp5XRvHVpsVPVVtVWvD6qd8haLC55Lz79Be3VRn7uGsZYinbpsXDT+26D/mJv8ANXXK2jp8QpZKOqaXRSizwHEXF+VwuScM/wC22H/mJf8ANXYVn1v+qnH9lpGf4KzA8GoqjL16OCmm/CiEW520E+IuOvitnwbGqbFcEgxguayN8WuS52YR8oH2EFXNfT0dVRzUteGmnlYWyBxsNJXGarFKrA4MSyxh+Ix1FDUSC0rTtp62PmLA+xVx0/aKdvrBM9stoypWVebs04pV1QdJhj4iwwv3YAXDsxbxsHH4recKwfDsFp3UuG0whjc7W4A3Jd7fcrDJ2G4bheBwwYbUx1AeNcszCD2jzz+qyzlr7LPNfdtV4hasILCZ2rq3Dsr11Vh5cJg1rdTebWueA4/AlZtSyRRzxuhmYHseC1zSLgg9FnWdWiZTPLgFDimJUNZHW0VRL6wxwLbEkvPgfG69AgkgEi23zrB0WSst0FYK6mw5olYdTLuJDT4gHZZxb9TmrmmO2FaVmPItbrc21eG1NJHiuAywRVVQ2BkvatduTa9gtlFuq0PiXilFHLhVO2drpqWsZUSsG5awdT4LPDWL37ZhNuIQza6NnEDB3S0TqtopH3ga0Ev/AF3ofDn7lj8cnpXZmwRzMuTQMa6TVA6JoM3LkL2KzeJNNXxFwKupQZac0cjhK3dttMnX/rD4qrmWnnkzplmRkT3NY6YucBcCwB3K6a2iJrH0lTTA4/LTy5iy32GCSYfatbfXGG9p+Ej8PD866Uea0fGzVZlzFgT6DDqtkWH1PazSTRFjQNTDtfns0reT1K5807rVascygiIsVxERAREQXEXyAp1JF8gKdXhSRERAREQEREHL+NvycG9tR/8AK1y9dQ42/Jwb21H/AMrXL1EgiIqgiIghubgC5WWy5g9Xjk8tJRUscrwy7nyOsIxe1/asWwhrrnwKzuSsQnw/EZZYJms1RhpDhs4X5eStA2XLWT8BkLRiFfBVPfIYBCG6SJG3v5nkd1sEuTMqUFTAZaGK85MbI5HbF3S3msTl7CaSjx+PF56mz3yPIj6BzyQP85Z3OdLR18VLTVE745WPdJGWHvA25qRbOyflyWWSnp6OjM0fymCxLfaL7KwfkameS+Gions6EbfWsZT5arqSU1lJj2lzv119yNTb7gm+6z+acLnqqGkiwCobFFOHSyEOIDx3dPJBrddkqtjHaRYQwgdGm9/irWnw9lBUgV+XtuodEXNP1K5nhzrHTQN9fHY0tgzTKB4WuevTmqTM5ZmGLdrUyAOjGl1M9tmHbw96DYsOiyNU6Y63A6ene4XuW3aff096zbcqZMdYMwukOoXFrbrmeLZqxmplfDUTR2c7UGsjHd8r87LGRVtW2x7Z4ty3OyDsX3n5Q6YPSn3J95WUu07T7kQWta1tvauUR4vXsPdqZR7HHwV9BmfGYnDTWzG3TWfD60HTBkvKR5YLT/BJMk5VLSGYLTA/4K0WlzljbGu11L3H8UEDy/nWRp884wbNMYe42AAZcnn4ez50G0uyRlMiwwWnHnpVKbJuV4GAjL8EludhusS/O+I0jyytog0NF+RF1VOfooQBPSuDjtbwQVoMAye90jJsDp4iw37w6LXq/B8usmqJIqCEMa0va0DkAVnZM0YVXxvdPAQ8MJ2tewC1qNpOFzTOdv6odzzuRf8AMgmp8IwSofTEYbGPWAHtaRa406rH3KByphQBLsDxFhP7G9kgCybYWROgc4saynpn3dJ8gdzSL/FWhbRNYDFT4Zqabnsq5zbhBc4HlXL81Tolw6p5E6KmnDWgf4QWwtyXlc3/ANyKb3BWmWaecTmQ08jGubs5tV2rLbbW8djutpAbawGyDCfeTle1vuLTkj+96J95OVSdQwant/grOWttbcpZ+o3I07WHXzQYX7yMrb/7iwfBSOyXlYbfcWAW8WrOPdbnf3KyrK6GnaXzSWDtmt6uPkgwtblfKNM0vkwymaALk6ea1LFhl6OJxoMGhfMb2Zo2a0dSVksUzG/vyl8YItGG/isv08z4rV6jGsOp2nsHSPlLnEvGwJKBieFUprKFkMEcbZad0snQbC/5wsZJTwH5EY3JI28FNiGOU+KVMIljdCI2aGkOvvtz+ChUSdnC5xuSGOHhbZQNeM8uogOIF1exgmjjkJ7xe7fyFv51jQeSyfyaKAN5lrifeSg6zw1wagiocMxR1Kz1t8stpbd62hwt9K6OtMyW3s8KwRum2rtDb/qvstzUgiIgIiICIiAiIgIiICIiAiIgIiICIiAiIgIiICIiAiIgIiICIiAiIgIiICIiAiIgIiICIiAiIgIiICIiAiIgIiICIiAiIgIiICIiAqU/RVVSn6Kl/srV8qTUe4NaXOOzRco1RIvzXO0cqz3Uw12W8QpaNkkkrqp5DQwkuBnDhbblbdXgZh076KN9LUV8unW2nY3uAje7r7XF+q3fGoG+p9xrWnWNwPasE2MtN2uII6grWL8K9rAV+Ssy4v280dRFhjKgWMETi6/Ldx2F7XGyoYFSZ3y5WUmE/cSkNK6TSZYxty3cfO11tcQmJ7sz/eVmcNa7sCHu1EOO/uTvn1O1TxWMnCZ2kC5ZvbxuFqNJDE2oAIub81ueLEDDag3/ABfzhadSvb6wN+qpCzYKaFoc1zfEK9exvgrWkcNrHqr5yIWxiDgdlSkp2HorzoqbwPBErMwMab2Uha0HZiuXAqk7mgt3NA2DFIR00BXDrFUn25KUKekOkaC0KEsYbfldVB8tpv1VOofuUGGxBvf5rHSwh8gPInmr/EJD2nybqzkk77dkSusPaBKAGi3sWcihaRcDY81gqKT8MNis/TOvyRA6KLcOZeylbBBp+QqtiSfMqYN2QURTwmx0+xVW00ZHdHNTNb5Kq0EHkgpNo2dQCqwpmD8VTtb7lUQUxBH+SFXY3yUukeCqNHJQJ2sBK1/MFLheGPqMxYhTmbTA2NjQwuLXN7Q39+oDystjaN+SPaCx4LQQQdjukToc2ifjLsDwbGBHLLPJVOdPGLnVFK5x+YabeFlGpwKXRieH1Uo9Unk7WltcviJGp1vY/kPb4rO/haGIwwO0R6iWt5hvkPAeSxdbW1AmBMmq3Sy07kaafitVBmDF6HD8LkdPHTQuDpSLEveA36Q33ld8iJczURa+9lpeSMFwpzKiVtDEx7nxyFzW2JLX6hv7WhbtayreYkiNHgqsP43tVLwVWH8b2pj+0W8KiIi3ZiIiAiIgLH4//vRU/wCCPpCyCx+P/wC9FT/gj6QqZfsT9y1PtQ5Vnj+1PEf+bb/ntXFl2nPH9qeI/wDNt/z2riy5ui/05+/+jbqPtQIiLsc4iIgIiICIiAuiZayzkuv4e4jmKvdU+vUGpkga+1nuP4Ow8CS0b+BXO11LIGYMj0+V35YxWKpdV4lUNfUEMBbdrgWWN+QAB95Qa1Lw3zs59O2fDXF9RGXsD5W30tG/M+Y+Kv8AFeHkbcs5fxLBXyz4hicRllgJFg0AEuB6AEgG/iFmsV4r0sMmI4TNlwvDC+GIS1BcIXAFtxtcDlsPBTYhxGyXS1OC1mFYTU1f3MpHUfYTkNaGECzut3XHzlBhsCwjiDkTFKOeipWxPxb+t4tT2ujlJFwCb2v1Cx+O5Tz9iUdXmfG8PqJCwl0z3kamtHXTzDRb2LbJOKGVcUwrCqfFaKtjmw7E2VjGxkFrWte4tF+o0m1lXruLGWKmvx+LsK40mMUTYO0Fg5rwxzbAdAQ4b+N0GCyRworcZqYzmOnqqOlqqd0lO9hbcuFuYO4Fj4LX6vLmK4Bmo0GHCSY09UY4agQktcWmxNt72N7+xbphPGXD3YlhldjODvbNR0z6aSeKS4LSBuGcubR8SsBV8VcfpK+VmBVQZh7J5pKdksLXO0veXd4/9YoNoqsHyzjmD1+I4xn/ABGsZhTmxVDm/rYLjYaW9QT9C1WfhdiNXBU4llmvpsVoYZWRMex2l7i4N5g8rahffoqeBY9lakyLjeC4g2qOI4k4PYWNGi8e8e/+ETfyVxl7NWXsN4eYvl2d9WzEK95ka6Md3U3SWb32F27oKOWspcRMPxB1VgNPJT1EOpptK0aw11jtfvC/uVrLl3O+dK2vxqeifPNFL2NRI7Swdo0BukXsLiwFlsOVOK2GYLBhNHUYK5nqRInqI33dKC0gkj2kHn0UldxQwiWPGME+5E1RhNfWGri/C9lK1znB7rkX/HBPsNkF5geQqrDMqY7HjWXG1Na2Aywls4LogWGx09LEE+drLVY+G2d6lxhjwqR7WRiRhLxpc0i40kmx28FtWCcSMqx0GOsrqKrpZcUhFK1sLtf4NsZa0lxPyrvdc+xXruLGWKKXLjqCmrZI8KhdTyNfYWY6Nrb8+8Rp+lBz3DclZtxGlqJ6LDJ+xik7GW5098G2mx5kFVcawTH+HGOUxkrIo65jBPG+B+rSDcb/ADrouEZwwPEqGWldW0wpBir65nrUzopogZddyB8u93bX8lofFHMeHZozdLiGGFzqaOJkDXkW7TTe7re/5kGepsLy7mfJGI5zxmorqjGY5TDKQ7nM4gRBo/J7zfnWAquGGbqSgfWvomkxxiaWBsgMrGG9iW+4/BZCqzxgOEZdjy9lHD52iSpirJ5qogu7RjmuAAHS7R7r+KycnGdgmqcUpsvtjxSqpWUz5jMSyzb2Oi3iUGDj4UZolmoI4PVX/dGF1RA9s22kBpPv7wU8fDfPDKN1XSvDnMqXUj4o5++x7XEG/QDrz5ELPZc4w4bRxYJTYvgWp2ExGBtTG67msLNN2t8SA2+/iqWNZ7ypW5UxvC6GTEY6rEMQkr2FwHy3PBAJvsNIGyCywfDuLkLoGYZUVvZyxdrGe3BjI8Lk2vfosTiNFxCzRWVMeJMrKh9C/spRI7SyN1+W+19x8Qtqo+J2X8Lyxl3DqeGrkqcKnimnadmuIa8P3vvu8kewKFbxbwx02J0dNSVpoq+obVNmZIGTMfZuodQRdot5INTpuG+aZqTEayalZStwxhfMJ3aXWDS648dhzVx+lhnKGWiFPQsqRXQmaMxyAt0WB3J/wgs/gubI8Wx2tx3GMVEGBmlNFUUlRNrlnZ2ZsABzOo3v0uqFRxbj+6z5YcLk9QpaX1PDomTGN0LdhqJHUho+CDTsaytj2D0wxHFKbRE+c04frDrvaNxsfI/BYVbjnnPVPm+mo44cIbSSQkumkDrmVxAFzYDw+dacgrUn9lQ/8436V6Jwv/fKl/55n+cF52pP7Kh/5xv0r0Thf++VL/zzP84Li6v7VXTg8S39ERdrmEREBERAREQWE8z6Zr5JmmQB5/W27ht9tutvJVOfJTSfKKt3s7GR9WHSEaO9GN725EDx+lU8rQrIpY5WTRtmjcHMe0OaR1B5KZEiIiAubcX/AOyMK/wJ/pYukjmubcX/AOyMK/wJ/pYunpP9aFMnhq0WaK2nw6Ghp2Na+Nugync26WHs2WKnqJqqQy1ErpHnq43VNF6mPBixzM1jmWM2mV3hsVJPVspqzWGzODGvYbaSTsTdbFWVOHYBhctBQTCSeYEc7kEixcbeA5LUk96yz9LGe8WtbiPRat+2NRANtrIiLr4ZiIicDauGf9tsP/MS/wCaupYyMcMLBgXqokLjrM97AW2IsuW8M/7bIP8AmJf81diJXkdbOsu2+Pw02TJWNYxKH5jzHJJEN+xgGlv1fMs3RZUy/QUj6KHDYXRyCz9bdRcPMlZZFzTlvbja3bDVJ8gU0EhqMv4nVYbKejHEs+CyGCUWZ6KoLMWxaCspgwgER6X6uizd7JeymclpjUmtCIizWEREERZa3guR8Owx9ZLWPNfLWamvfMLnsyb2+srY0v1Uxa1dxEomNtWGRn0TnHA8dq6Fjt+zvra3yF1I/KOYHkF2carbkdK225UFf310dsNQdkrHnnfOdbfpz2+dbe0aWNa5xcQACfE+KDZOara9r+UxGhERVSIiICIiC4i+QFOpIvkBTq8KSIiICIiAiIg5fxt+Tg3tqP8A5WuXrqHG35ODe2o/+Vrl6iQRQPJXdHRR1MZe+ZzCHEbNuoFqiy8WBQy09ZM2tdelp3z6TH8rSQLc/NYhQnWkCL7KtTVVRRlxppXMLrXt5KjuXBo67LK5nwCbLOLOwqadsxDGyB7Ra4N+nuKlC2fjOKyTds+tlL9QdfV1HL6FVkzFjk07KmXEp3SxtLGuLtwD0VZmWMSkwenxwOgbTVLnMaXyhp1NJFt/8Eqh9xar+6KX+PZ9anYkfjWKvDg6ulIfs4auarNzLjzI4oW4nOGQt0Rt1bNHh8wVSbK+Kw4PLjp7B9JE8RucyUONyQOnmQsR0UbHQMJmZiWA0r6vEJGzdp2kpLSdYbISB8wWQxf7gYnGHyVMcUw+RJYgtP5x5LRmV+J0uDMFNWSxsDiAGusN3G6u58WqKuGnpYXPiipwHOc513veeZP5lYTYthlPATVwTsl1vLXBrg7YD5XlffbpZYxkkTjpuPJVX1U7m4gIZJHFsTX31ee/t2Kx9PF2YD5A8ucwv+TyHko2MjD2bztZZKnpmkOebWAKwFLFoBe5sjnOiMhNtwFm8BwqSSR7J3TDXGHOB2+Ugy1JTxSR63N7oBOq3zKMmP4XgwB7LtJSLtDdnA/mWPzTUuw6jp6ameY2ajpjvuB4/Fam0unlBdLdzzuXHqpGyV+ba/FAG+rRNaNhzJ+KuKLMLzFpqcPa8C3ebz2HVXmAZXjqKUGdpZJrAOrw8lstPl+jgc10MTdbNnA/jDwKDDUeK4VNh9YKdwZMYXnQ7nyPLxUxa0YdUwDnaOP5w1ZOPK+AyVT2aNL7E6L2IB8FZzUFRhb3Q1Dw+Auje2Ycy0OudQQZJ7XStqIYy67YSbsZqcLuA5Hny5LGkwgCN09E+w1EVGHOYb+4LIDU6KpmijdKH9mG9lN2buZNw74KVgrWta4Mxdlyb3kZJYe9Bf5SDO1qHxtoAwtbc0ocN/MHkFs5LQNTjayxuGSMlpxL6vJG/wCSe0YGudbqQFcmeKJjnyd1rQXOPgAEFzewtqv4XUj5Qy2o8+iomq+SGAkObcO6Ba3jucaKgjkhgqBJOw2Jtf4IMnimM01A38JUsZJ0Djy26rQcbzlM4PipJA95cbyW2A/vfrWBxnHZ8Rm7WZ1gBYAfn8VhJKoOub2UbFWorpXPAc8m53uVYS1IMl2XsFSlmLrlUHOtt4qE6XEBMkneJFzclXM0uIug7V7XOhdduvod7LHtm0N0t95WRirH/cSSmJ+TKLDyO/0goiViCDyFllIQ6RkEbhudLQPK4WKaSb2WyxUzn4nDCwC+trQP8EKw7PgkQp2YJABbRHa3/ZOW0LXogI8UwyLwc9tvZE5bCgIiICIiAiIgIiICIiAiIgIiICIiAiIgIiICIiAiIgIiICIiAiIgIiICIiAiIgIiICIiAiIgIiICIiAiIgIiICIiAiIgIiICIiAiIgKlP0VVUp+ipf7K1fKk1TKVqmXO0ljcffow9zj0c3p5rXmSxBt2Am+2zeqz+YyW4TM8N1EOYbf9YLX4CW0jLRjWJdxztsrQhcs7V4LA1x0nosnRziCiMj3abyW3F/BWNG4NIcB3rWO/NZemLXQ3sN3FSJMV72GTi9+4tLp7ipA87Lc8UP8AubPb8hafCP64B81EDYKPm32rJke1Y+lFgLLJHkkiS3mpHt6qpzVOXUW2aQD4qIFNwVJzFX6bm6kKkWz22VvJtfbkrt/K6tJbhSKRduCOiVI5+apyOABNjssFLmutqmmagy5WyxAnvSEMv7AU1sVa8fhNlavAuL81QOYaCrw12MXdHEwlr2uG7XDa3zhY+TMEkLWVNXhc8NK61pSQbA8iR0U6k2z1GLTj2rP0wsA73rU58WFBLB2NHPVOqASwRNuCBbmfer2hzS8YhBhuKYVNQyVd2wFzg4OI6bcunxTUm2xMffmqjdxsFrc+ZaiOqmoqDBKuqkgOlztmsv5E81f5fzDHjMlTSPppKaqoy0TQvINtQ2sRz5JoZpjFWY3mFicax+lwNkHaxyTz1L+zghiF3SO8vIK1os2u+6EGG4zhM2Gy1Z0wGRwcx58LjkfJRobGG7qayxuL45SYJTdvVuL3yO0Qwxi75HHkAEy5jsOYsO+6MED4miV0Wl/MFvP6U9Bk7dFO0LEY9mGlwJkDJIpJ6mqf2dPTxi75HdfcLj4qzoM3k4lBhWNYVPhs9XfsDI4OZIR0uOvkmhs7ealdIA8w6m6iwkDqtdrM4StxKpwnBsGqMRmo9InLHhjWEi4FzzKucAzNRY7U1NG6lkpa+jAE0Eo7zQeoPUb/ADprQx1S59nOsSPYsFXyjWQSRbzWz4g5jo9NthfZazXi5fdu9xZIG35F3ppX+IH0uW0rVsi70Tza12t+ly2lVkQ8FVh/G9qpeCqw/je1Xx/aRbwqIiLdmIiICIiAsfj/APvRU/4I+kLILH4//vRU/wCCPpCpl+xP3LU+1DlWeP7U8R/5tv8AntXFl2nPH9qeI/8ANt/z2riy5ui/05+/+jbqPtQIiLsc4iIgIiiGk8t0EEUS0tNiLEKCAs7glWypDMEiooo56q8LKlv65qcLAXPQ3sbdCsEtwyhl6Gq9SxhlVNFNT10BIMfdcNTjdp6kaLe0oMXj+IQOklwxlNFK6mkMfrZFpJS02JNud7dVg1tMeWaGfGa+hnxF0TaanZXa3MuXRljZHtt+WGu+IKrP4a4yKz1M1dH2nq5nNpLgEG2gkDn9KDUEWyfeTWOgq5YsQpJHUdKyplja46gHML9I23IaLn2q+ocgtxLBKGupa9raqsa13ZyWDGgySt3PMWETjfry5oNNRbXPkSSngMk2M0bTHJOyY3cWMbGIrG4G9+1G386j+lzi5DbVdIS6F0oaHG5c0MJYBbc2e3ltz8EGpotvj4a4tJLHGK+iAkhdLqc8tDbGPum4/wDWt8uaoUuSZJIXST4jC1/qsFW2NocSWyPiAF7W5Sg7XQaui22n4dYlWTaYa+jbG7W5jnyEAtY4Nd06OcGnzuraiyzTyYBV4vU1D+0pqiSnDIwHAlrQbk+Fyg1xbJk3DcOxHE6WnqqYVTnufqiMpZs1pI6G42VxNkGqpoq5s1fTipo2NlDN7SMMc0hANuemEn3257K6bw+qo5on02ItafWTTvaHEOHf0XDrW6jz3UTymJ0y+I4TQxVGGmlweIOqaqZkjg0Ftg0E6g5g0gam2tzF/BX+PYNgLMHbLS4ZSGR9TELRAEsDpORI6WNvgtTdk6vndDBT4wx7XxNn7RznBrQ6GN52tc/rgGyssQy3jOG4c2qkxGN39cNgdCyQkscXStaT0teF/XwUaNttzDheBUX3X9XwvRJE2mMQbCCLuLgbA79N/Ys/jeVsrxih7LDKYOu0DS0DWe1j1XtzAZrO/mue4vlWrwXDa+qxHGWvlhfDHGxjnESOc+VpvcdDC/6VXrMk1scTjSY22aZj2ta1znN1tdHC67fZ29jfoE0najlnD6SYVd6J1RAyQNjl9VMtzbccxa23xVTCsNwd+d6WmxaGWnZJWUzYIBTWZK0vAOppOwNvPmVJS5Nmo8f+4OIYq1utjXNdTP1XcSRuNrW0m/uVePJZEVLictW5rJ43SxyPm0ui0mMgvFrjaRp2U79EaS4NTZUix2a04libFOD62wMYx9u7YX73UdLEg9Fna3BcEhzQyDDqSkkZFS1LuxDQ8l/qxew6d72IWIi4f18tVBSvp6OOWpDi3tZnGxBaHA25EOe0HzKsanBaigZQ18vqzjWvijdolk1xdowOaHf9Xw8E2abvNgWCST07W0MD4W10Gp76cRjReYuudLbgsY0kdFTzhgWF0OEYvTUeGUfrOtnYvjibq/4gWb7TI6/gQtexbL1LTTz01DiUDxBKIHsllfczF0jWNFiRchhO/K+6PyTVz1IpXTs7R7zaRtQ4N0hj3OJ1C/OIhNmm643l/Krcv4nNSUuHiWOjqHRWgHNrnsuD4gtPvsuGFbu3JE8jxBLjAhkdDUyMbrc9pbGZAbkAABxjctKkZ2b3MLgdJIuORSJ2aT0n9lQ/8436V6Jwv/fKl/55n+cF52pP7Kh/5xv0r0Thf++VL/zzP84Lj6v7VXRg8S39ERdrmEREBERAREQW0nyz7VKppPln2qVUWhTaJhUPa7T2JY3RbmDvcfR86qKlVCMsbNJJ2YhcJNV9rAEG/lYlVUSIiICtq6mw2dolxGCF4j2BkaDa5Hj4myuVi8fY98NMxuwfUxML7/JDngXt47p48ITDDsvOcGNoqIuLzGBoHygLke0Kt9w8H/ayl/igsHh0cdVViSFk12hszXMf8lzpXBzz07wYCRbqtirZm0tO+pfKWtjBNgAbnoB5nknfb5moWsWE4FPGJYcPpHsduHCMWKlZh+XJDaOkoXEi+zWqhg7Hw0sGHzzvZUUrA58ew1BzfnAJI9oWGw6oZTupqgMLBBTCSaS34hjgBO/gL8vDxunfb5mobHHhOBSt1Mw+kcLkXEbeY2UseGYBKA5lDRkOcWi0Y3Ivce3Y/BY2vqKj7h0stRYvnErpNNgQ0xSPABHIizdx4KTDzKMZZGWtIc/ckDciHULAcu9qN/NO+3zNQyv3Ny/d39Y0fccGO/BjZxtYe3cfFPubgGhsvqNHoe4NaRGLEk2AHvWCwt39dMbOw2mlhIa3e51PkG/hdoVacVLsMpKWAk9lWui1btFmvLQCQeeq2/hdO+3zNQzlJR4RDUONDTUzJox3jG0BzQbj8x+CuZZooGGWZ4Y0EAk8rk2Hzlaxhz4ocWlYD2bC6JrJHONpH6pCT/1iX26beaucXbLOKvD43XdDE2cN7QkvN3ENA8bsHxUd0z5GfZJHIwSRvDmnqDdSw1EFQHGCVsga4tJab7jmsTWOp48GkqsPqXNhc9sszg69mFwLz5d252VjR0kxxWlibL2YF3kQuIvGwHY+V3M+JUbS2Xt4bSHtW/gf1zf5O19/coiSMsEmsaXAEG/MFa7MZpKvFiyORjGUrmXLrg9y9yPEgi3gAfFXdU+qgwNul7nF7G2e1o/AjQDy67i3vTYyjauleSGVEZIf2Z7w+V4e3dTSzwwH8NK1g0ufubd0bk+5a1TVImraV1NDZzpnOc1wsHPLd7noQ259yu8ybdoHSg3oK2w227jU2M6C02IOxUrJYpC9rJATG7Q63Q2Bt8CFRiic6LQagOcQ1w1DZotbp7CsNQFtRiUlKwxva+Qz1QcPkODWta0b77svfyTYz8ssUDDJNIGtFgSTsLqbbcX5LXcQeamTF8OjjdLPU6uwA5DTFFfny3eFlcNLHyVcjRu2QROu2x7rQff8pTEi9REUgiIgIiICIiAiIguIvkBTqSL5AU6vCkiIiAiIgIiIOX8bfk4N7aj/AOVrl66hxt+Tg3tqP/la5eokFsuFw01JhnaTaZJ3iOSHRBr0cy4PvYG92+NrLWlkKCkxERQSUzWvZiMklC1rjcF1mc/Cxe0g+IUJbA2lhFPHVMgc6GopXUpZ2YF6gQNJuSeWsg+5acFnfUcXq8KocPhoGMj7btGyCYXkdKNLSbna/ZO+BWCtY2222Qle4fSUdS5pqcRZTHtA2zmE7bb7LfeINHlybMk8mM4rLBM6kjELI4tWk3du7x9i5tHfW3b8YfSt94oYRX1OY34g2ENpWU0YdM9wa293bDxPkE9T0U6qOgfwvwVtdUSxsbXTaDGzUSdU3QkdFq3YZe/u6s/k4/0lt2WpMOzJgODZPdRPqJIJ5KmpeXFrYI9bze45khwAHmtfxR2Bw4lUQ4ZgbpaWN+mN73yAuA5nn43t5KI4JZoMoY+FVeKCeWRhxFmoyM0kOvHtYE7WstG6LaX4zHLlCfLdDgc0UstT6w7QHOboGk33ub92y1UEbBTBLNTxwjLMEzRaRrnAm/Pvn8yqYJRxSYa6uqHXu4gX8ArWqmDcuRR7X1H/ADiqxkdT5RjANu1JHxf/ADKyFzhcTHYhXQd1rJGdhvyuWm3z2Vvl8NmbVvqnF4bFpbq6A3+oK5wLD5a5tQYQXO9YaD5Na0ElW2FAClrZdwLNHxH86aFxloaqPEp5bv0Q6W33sDfYK9wavmosOD5BLNUSPJsTvpAHP57KGUpWQ0dRI9l9bms8Li1vzrOzzRysihpaPRJK1+tpbuxovY38zb3INAzFiTsSr+0LS1sbAxrSeSxsThqBvbzVbEWuZVyMe2zmHS4eY2Vs0XKj1HTsn4hK+jDXxGZgGghjgT7wbLY62WVkBmgJDrfJIsVpmRWuAezv6XDm0m4PTl9S2+aOodG4CvfuLC7Gkt99lI51iOZMWpsSklbK5r2vuA4fJK2XAs14fjVPPR4zMyGRw0xk8u80g/P9KxOZMrspnNdBPNUOmcSS5u5d4crrVoMMq5qp9NYR9i1z5HOOzGjqffYe0hB0nBJsOpqaowZ+I0lQ2KVoYZdw5ugHl5Eke5ZM4fhohjkghoXyaiBGJtDbXO4XH2OmijLmyaDsQL7k+S6pT1lFUQwSur8Pe9kbTeWDcGwPMeZug2DB9bGyE0ghAAIAm1g89h4cvnWPx/OGH0URjp3ConvbQx2w/wAIrTcYxyujdJh2HwRxQvdZz6YFomsL353tzWGuLDtGHWedygz1VnbMFSwxsEETCeTASVrNS+eQve/UHk3J8Sp3PaCRvYdQVC0Tjch3nvsoGIqGygEuafcrGRzr7ghbG6JgIOi45c1I6nbIACxpaRsNN1A1px6KTdyzdRg8LwXsd2ZJ26hWpwScnuzxn4ppbbHXHIcgrmlkis9s52NiB42uqzsFnb/xrCqc+G1NMA+SO7NtwVMQiZVB6sSHx90tN7c7racrtNfj9E5zdPaOJHndw+srUGBoGzSugcP6cSY3Sks/WYm297nFSh0+QgY7hfiZZR/8SefzLYlptTUyjOuA0rTaNzah7h4kROt811uSAiIgIiICIiAiIgIiICIiAiIgIiICIiAiIgIiICIiAiIgIiICIiAiIgIiICIiAiIgIiICIiAiIgIiICIiAiIgIiICIiAiIgIiICIiAqU/RVVSn6Kl/srV8qTVMpWqZc7SWLzKAcFqbmwGk3/6wWnMq7Qka3nv/PZbnmGMS4NVscNiz6CFz4wwNeHCoc3RfU3xPRWhDN0ck7i0tOwJvcrYaFzvV278yfpWp04mabsm+K2Ogke2mjDnXOnf4qRc4o533On3PyFqMTyJx13W01zzJQzNLucZ+hapE28oII5pA2WldsslfyWMpG90XIWTAFr3USAO6kcFPbzUDv1UCmdlTcDdVS3zVNw35qRRkFxueat5Gc1dltxzVJ7QgxtUx7I3viYXua0lrQeZHILQJxmzEJnS41h1c6Mk6YIJRHGB4HqV0tzWkjfe6p1ETSOZVonR5c9rMJdWZeNBS4eaFzJNbIXuvcgjmet1RxKpxXFqI4c3CZIppgGSOeRoZvuQeq22qib2xJJuqJibcbqYk01vE/u7SMpMOwiF7mMhaySZttW21hflyur3L1BMzFKaorMArZJgS31qonD+z252Wbgjb2o36rOwRt0jcqO400PFW5sq8SnhNDWNoY5C2MU0jWOkANrl3mFmstQOwyjr5osuVFNK1rX9+UPfUO721/L862eNrQLXVUN5bpM+hEaatjlDitRU4LmegoDJPRBxlpHOAdpkbY2PK4VKtZi2b8Twtv3JmoaTD6ltXLLNYOc5vJrQtwaDdVWt2+Uo7hplRlnNX3w1GOQVlFKS7TTduCexjvsGjkDbmfao5IosxYBgdccQotYY98sNOz9cc8nfysdrLdQAOqiTcfKCnfBpqWYKTFp6zBc1UGHOkmoWv7akc4B+mRtjY8rjf5lbVgxbNuLYU44TNQ0WHVAqpJJ7B7nN5NAW6kC3NSHYWuFGzTRMw0MjMeqqujw/GIHzaNc9DIA2ezRuR0sbhXOR8v11FjFdjtbC+m7eIQRxSSa5HC4Je8+JIC28vsSARstGy/USniTmZrpSWiOGwJ2GzeSne40MpiD5dyD3RcHda9VTkki5uHWWYrw/W8Om21Hr5rXZxA6dxMpJvYglIHRMjf2E624LGfnW0LWcjs0Yebcuzjt8CtmVJEPBVYfxvaqXgqsP43tV8f2kW8KiIi3ZiIiAiIgLH4//AL0VP+CPpCyCx+P/AO9FT/gj6QqZfsT9y1PtQ5Vnj+1PEf8Am2/57VxZdpzx/aniP/Nt/wA9q4subov9Ofv/AKNuo+1CZjdTtPkT8ynEQOjvfKY53wv9SqQmXX+tD5LvxfIqqwy/g/wQ/Wn/AIv+EuvbDS17MWBvzYXfOfqTsxYm/JocrgGWzfwQ/W3fi+ZVSnp6qpcWRQAnsx+L5hN68mltHAHFxcTZrGu5cybbfOs5icEdHRwtpqcMIY0vItc3aC6/UdPiresiqqF01BNRtjlYxocdN7208j8fmU9PJPU05imYLMFgS3cuLSST8APgs7TvUr1jXCL6KHFYyRNEyoh0NJBs0s029pNx86xE9HNT6+0jcA1+i5GxKybfwMZEkTLbG5ZvffZXNOJHOlirIrUtZIGA2BLHX2d7j8yiLTBrbXiyziPB1lcxVdZFHHBHWSsjbLqa0OIAd+UPNVa6kq6KrkppoAHMk/J2I3VJva6m/gh+ufk+xaRO1NJBPUSSmd1TIZJ3OZI6+7gbXv8AFVo8RxK7HtxCcOLTFfWfkDkPYqcZl/BfgR+uH8X2KMZl/B/ghzd+L7FOwZV1jWva2slAqIyJAHHvBoNgfgkdZWxNjbFWStAjuAHEWDXEgfG596NMto/wQ+Q/8X2qIMvc/BD9ad+L/hJsSvq6yRj2yVcrhIDI8Fx7xJF7/AfBTDEsRaDavnGmERjvn5Bt3fZupT2ukfgh+t/k+aheWz/wQ/Wx+L5hNmleqxvFqmo9Zlr5u0EYYCHWs0gbDy5Kka6uZHpFZLpiAiaNR2aTe3su0fBSOMtz+CHyR+L7FM8y6ZPwQ+WPxfIojSdlZXRSh8dbM10b3MaQ47BxufipaetroIzTQVkscczyHta6wPIXIUxMut34Ifrw/FUrDLqj/Aj9dP4vsTadDsQr5N31sx1agbvPg6/+e7+EVMMSxIhrfuhPYkzW1n5Qvv7VSaZbD8EOZ/F8lM0y3Z+CH6278X/CTZpNHXV8ZY+OumaYmdyzj3RysPcqck9Q6MwuqJHMa1j9Jdtfp/nu+JU4Mun9ZH63+T5o7te/+CH60z8X/BQ0lqayrqNQqKuWUO0E6nE3sDb4XPxKPrKyzmmrlIadHyjysB9DWj3BJDLd34Icm/i+SPMtpPwI+WPxfaiNIvqqySqFU+rldNrDRIXd7bYbqqzEsTELIW4hOI3F0enWbadtvt4KQGXtR+CH67+SjDLoi/BD9cd+L5NUJXMOYcYie2Zte8yd86nbm53PPxICOx7EXNY1z4nAAOF4mmxbcD4AKzaZdLfwQ+S78XyS8tmfgh+tn8XzKag5XLsarpRIXOiu89q4iJu7r8z57n4qtJmPG3xln3RkaWuE+puzi4tDefO1ja3mfFWLTLpd+CH63+T5hRcZbSfgh+ts/F/wU4OU0uJYkTqfXzuLDtd521A3VnINMjm3vYkK5lMvf/BDm38XyVKp19q7UzT3j0t1UwSUn9lQ/wDON+leicL/AN8qX/nmf5wXnak/sqH/AJxv0r0Thf8AvlS/88z/ADguPq/tVdGDxLf0RF2uYREQEREBERBbSfLPtUqmk+WfapVRaFGs7H1Sf1hpdEI3F4HVtt1XN7m/O6pVLpWQnsog9xLW6TysSAb+439yqnmggiIiRUqimhq4xFO0loc14sbbg3HzqqiC0fhGHumZOIdD2BoGhxaCG8gbcwrh8EMr2ySM1FnyQeQPjbxU6JoUZqOmnnjqJIgZIb6HdRcWKpx4XQxBgbCCI2tY0ON9mgWHut8VdImhatwugbHHC2naI4nOe1nS7gQfmcRZU6luF0lVDUzDs5d2RkA7ki3TrYfC6vlg8wdn6zSuY6QztewaG6j3C8ajYdLBRPAqxtweWpp2Mhf2g0NazcBmhji0Ef4Lj8yru+5kTn0BjdaF4qXN3sC5znX+IdssbR0jqPFaSN4aNbiWNvvpbAGk2O9r/mUMVhknxeoawuAEcBdY2NvwmygX8Fbg0sz3sLbmESuc4d0MjNwfK2u/vU8E2GUs7mwwdmXN1ul0bEk8ifFYbBoDFVmmqohrjpJA8OsWuAdEG28rAe+6pt9Ykqqmmkje+ORnbP0tGsMa4A6QeXO/IXtt4oMs/wC4kNPNTaNNPXQyVLwDYFtgHWHMbdB5qrFU4b6y+oiY8vp6dznu6NY6xt79HzLH4q4T1cT4u/HJSgNYIzq0Okjabjny1fAqywrtg5802sGWgc4Xb3X2Y21/K7nKBnDV4S908j2uHaxCaUnk5tg0C3ssLK47GiFNsxzA9ofo1aXGzdh8NvcsBTlj3Sv0OhswtGgFzi/VYho5X5W8LnzWYmaIMLh7SJrKmJjSyMuLzqH4t+Z6i/mpEKSkweYRy0ziHTO7doMhDifGyhSvwioqqilipbul7Zsj3N2eAQH2Phd9vcqODOhmnq3S2gr5nn8EW2MTQLNt47b3G1yrPCvVqZ1F6xUdnG2OtYHufpufWBa58bBBnI6HDqXVCw9mZLEjtDdwHL3bq3ghwfFKelqGQsYXsEkQB0vA522SCmZUVEFZRyskgjhlgBeS651je/8A1SrTB6SY0OE18bWO9XozZgFi8uY2wv7vnUDISMwyGuhMjQJSXxtN9g59nEHzOkWv4KuG0tCXlo7PtpC8+BdYfmAWGw+aKhfVMxeRhnaYJDcX1OETbke+6lrxiDqWndOBI1kznRtHyiLnQ5x/wefmVKGXo8Tp60Rdk14dIwv0uFi0A23SoxOmppuwk1ah2XIfsjyxvzgrDYJMJ8SjqWO7NksJIBG72i/d+e+3gpcRlp5J31MLnOp9dCDJvp7s7i7fyBCblLOYhidNhzY3T6iJCR3RewAuXHyH5woRYrRyTiFriQ7SGPt3Xk32B8RpKweOPp52RNw6ZwaY6pofHd3e7pvt5m6r0Aa2rpTYafXaljAOn65uR5AJsbAeaJud7JY+CsCJY+CWPggIlj4IguIvkBTqSP5AU6vCkiIiAiIgIiIOX8bfk4N7aj/5WuXrqHG35ODe2o/+Vrl6iRA+a2l0tfhuW8LP3R7GR9ZUaWsIfZpZDYnewLRv7SFqxWSfX0BwqhoHRSyGnmnnlBdYOc8RgNBG9rM367qqYbLCw0eG09bWUYNHWyxsgvOGCKOmFo+9vfVrkv5grSAs9NmGQ00NBiFKZBFLO2ogcNDQxwjDWt/JLezNvD3lYHrty6KSWxYBjeA4NSNmkwX1zFO07r5jeJrb7EDxWW4qvq6nNsWHtkc5ogjEcZdZoc4uufAe3yWmUtNU1U7YqaCSVxcO6xpJ5+S2ziyb5uNj/wAli+lyj1PRVxCOfK2UqaXAquNzcRlMdVWxuIc6Rpd+DZ4NGg79ferj7nYocoUjoauokxqse6qZH6wRI2n8m371wAf+sfBI6aGbhvgUk4hdHT4hLI6OSTQH96YBt/aRfyusXEK7EcxQ4viGP0dK9rw4SskuImt5Na0dOlvNEspwxr8Rnx6sgr6maRsdFI5zZSTpcHs6Hkea5+OQPiF02iqH07s2ZtqH05Yab1aCWBpDJXlo3F/PRfzuuZ2s0eSmPKJ4V699sMp2jqXX+JWRlkgdlyhhe/5T+QHhckLF9rHPJTUr4y4RkkgC97+SyowjHqpscVPg0zWXJiLm6QPE78laENmyIwmixKUWaLTua7zsBy9ywsdDLTUctLr700g0OLdOroD7FtGDigy5hr8NxPEoHTVDXAiId5oO5HmbqjjEuVcRip4zPVN9Vb2YMdru3vv5oMDhdKWYdJRSVAjkNQWh4PIgXv8AMtiocQo46WKqmqhJL2Yie8uAPyiCsdTR5bp4XD1OqqGmQ31vI3PXZXUElCyNrIcu07ef64b2+PigwubcFp5GjFMOkY4Ed9jdy4eK1mswnEcPihmq6SSKOoaHxPI2cDysV0g4hUl8cBhp4o3t3DGCwseStKKpjopzlPHw2bDKvvU8rh+suJ5A+AKDUcAx+XBpdbNyeep21ltT8/sewF88UYtyY0udfpz2WvY1g1LDVTUsTOyqKYmORo5OPQj2rAPhkZzabX52UDbJMy1GKVDaWCZzNV9dVMRqa3e+kcmi3vWPq6vABLIxk1QY2uc3tGEmSUanAA32tpAPvWFp4KqqkbTU8bnvebNa0cytqwzJAhoJsXxwFkVKztXRDYuFjYX8zZBhY4qNzpHU8EjGajpEpu/mdvLqqzauOEdmy7j4eatXPuBFFu48/JW1S8QObDGRsO8epQZP7oOYS7VY2IuDuAeitxOXG4673WKdUg7XUwqHcgTsgynaWAub9FD1hlgGsFz1PRY4Tnx381K+qIBAIAUbGRfUxt3c/wBwKnjqwRbTYeJWGdVAWOylfVyvFtVwpGYlq42jSyznX28lavrHXLSRcjoscaksbzN1IyUkgud8UGcpJCQNVisgQyVmm2pp236rX465pJa222yyVDWA8zY9FIt8Rwx9MWviBMbjYAdD4LdMjSPoq6pqi3UWaG29rf51hI5i+7bg35jy8VkKLFYsKdJpgcRM7WTfkbW2Qbdgor8Szph2J1dQzTC2VjY2NsADG/f510hc0yZiFLV4/SCGUau/3Tz/AFty6WgIiICIiAiIgIiICIiAiIgIiICIiAiIgIiICIiAiIgIiICIiAiIgIiICIiAiIgIiICIiAiIgIiICIiAiIgIiICIiAiIgIiICIiAiIgKlP0VVUp+ipf7K1fKk1TKVqmXO0ljcxi+A19ulO8/ALlZifrA7p2B3JXWMab2mFVUV7CSMsJ8jsfmK00ZejNpPw9rC1rK8DH0Uhc/dvLwWywPa2KNp2JaFjocOpqZx1yPb7VeCQGWPRM3QBaxG5RC9nP9aSjxjd9C1mPaUX8Vf5peW4fTkOtepj5e/ZY8EmUHbmkDY6Q9291khy5rFUmzRcLKNc3SLneygTKBQOF+YQuB6oIElSOup7jxClcfMIJDyVJ481VcSqT3OQU7XI2VKpJ0ndVHmQ2DTY6m/C4v8yp1N7G1lIwVUSZipHHduymqe7K4u2A8VJrY9zQ1wJ8AUE0RImCztMSQsNHTzdrcROtfwWbp2SNAu0oKzWmyn0lUoY3xxNjNzoaBfxVXfe6gU6urgw+lmraqQMigYXvcegC10ZyxMUX3YGWak4dp19r2g16PytPO1t1mMewsY3g1XhZk0GojLWu8HAgj5wte9czaME+9373P649W9VFR2rey06dOrx5b2VqxBLOVeYKg0lHX4JhMmJQ1bC/UyQN0ja17+0/BY+lzpWzY7BgNRl2aGeWznfhmu7Nn5RsryjpK3LOU4aDDoPXaumh0sbewL3Ekk36Akq3wPCajAMNqsUnidiGNVQ7WfvAFx6MaTsAPt0Tg5X+PZijwV9NSR00lXV1ri2Cnj5utzJPQBWNNmmduJ0+FY5hMmHzVYPq7i8PY8jpcciqOPUWKzYhhOacOog+ppI3MnpHPFy143APK4uVbTU2OZoxnDKurwx2HUWHS+sHtHhz5Hi1gLchskRGkbZDEcbxaCumoqDL81SItJ7UyBjDcA7X581jcCq6CpxvFJXYS+jxRoY2qBfrDgR3bEbdAoZjOKVVW6nr8tvrKWJ5NO+Co0HcC5I9ysct4ZXYfiNdVS0ktDRzhjo4HSa3ax1J8OfxU64PVe4uXh77N6la3NE50xJNzueS3GoFLUnT2V3HxWKqMMia5z+ybsDffooiVm65Hbpwpl/2KIf8AuK2RaNlqpmjxbD6OOZwhfTuc5l9nWabfCy3gclWYDwVWH8b2ql4KrD+N7VbH9pW3hUREW7MREQEREBY/H/8Aeip/wR9IWQWPx/8A3oqf8EfSFTL9ifuWp9qHKs8f2p4j/wA23/PauLLtOeP7U8R/5tv+e1cjwnDJsVqTBC0kMb2j7c9AIvb4rm6OdY5mfn/Rt1EbvEKMI79+1HyT4+BVRjdo/wAKP1p/j/fLeJ8hYQ6GOqoq+RrSS0k2cDtz6K1jyjh9PUNa6odUsjjAdZ2j5d7dDfmtI6ik+FPdWhq9FQVNdKyGnOp3ZuJJNg0XO5PRbVguXKGpwx0jq6Vs0MgM2k2BaDseV7bfSqkzMOY8RYZMyCONgaWR2vvq3ceZ6exXeW2up6yTVLK9tREdQkNw4ixHT/CCyyZZtHHDSlIieVjmDDB9zjiVRV9pPGA0m1tPK3LzGy1VrnGWR7JCGuAIAPLwv8V0Orw+ljLmmMmKcaHtLvEg33HktNxGmjw+epiiidcgMe0fijmSPc0+4qcOTcaRkrztj6h4J7eMhgebEG5s7TY8/j71Rnle7tNUw2ftufNZytwuKLDhWSOvE6xa4W/GG/LlY3HsWP8AufB2jnOk/Btl0yPJFhYEn+bxW1bRPLOYlfYjI/EcIp6ggPfFdj3X3FjYH2cvisC0bt/Cj9c8/JdKyZh9K+CfVENFxsd7E3uD7iFrmN4RhtVXacMY6GpbIO1p+guRYg9OY29izx5Y7povek67msxjeL8KP1w+PkkY2j/Cjm7x8FfOweopaltJVwPhmYXP0vNrgAfSrMNjY5jHseHNLgQTuCt9xPhlMa8pWjaP8KPkP8fNRaP1v8MP1p3U/wB8oNMFo+6/5D+vtV7LhU8FFT18lPIIpYnEG+9rusSPApvXlGtrG2w/Cj9b8/FNOz/wo+QPHxCjeDTbS/8AW/HzULwWfs/5A6+YUiVzdz+GHyR1PkpnjuyfhR8sePmpX9hc91/yR19ineYNMndf8sdfIqRMR+Ed+FH68PzqVg78f4Yfrh6nyUxMHaO7r/14dfaoMMGuPuv/AF09fYoFNo2H4UdfHwU7G7s/Cj9bd4/3ykaYLDuv5nr5Kdpguzuv/W3df8JBADb9eH634nxUXD5f4UfrbPH+9RvY6fkv/W/HzUXmCz+6/wDWmdf8FBJI3n+GH4vj4I9v65+G/HHj5pJ2Fzdr/wAXr5KLzBaTuv8Aljr7VImA/CD8KP13zRg7sX4YfrjvH+9QGDtRs/8AXfFGGDRF3X/rjuvk1QSkaO638KOTvHwTTsz8KPkHx81Fpg0t7r/ku6+SAwWZdr/kO6+ZQGjuu/DD9b8T4hRLdn/hR+ts8f71QaYNLu6/9b8fMKZxhs/uv/W2df8ABQSyj5f4Uc2+PgpKi4lf3w7vH6VUlMPf7r+bevkqVToMz9APyjz9qmCUaT+yof8AnG/SvROF/wC+VL/zzP8AOC87Un9lQ/8AON+leicL/wB8qX/nmf5wXH1f2qujB4lv6Ii7XMIiICIiAiIgtpPln2qVTSfLKozTGIMDY3PMjg0BvTxJ8AACqLQO7SSeNzJG9nHq1gcy6wsPgSfgqikihZAHNYLanF7j1JPNTokREQEREBERAREQAbJYX1FouiIIaGF4eWjULgG24BUdDA4u0DU7mbboiCGll9WgXta9uigGMDzIGDURa9t7KZEANbr1BoDrWvbogijaAGsA0jSNuQ8ERNCAZG0giNoIJPLqeaiWNvqsL+NkRQMVjGYsDwKeJuJ1AhllaXMOgklt99wFjjn3JxaGGtZYEm3ZO5nn0Vhn/KWL5jrKOfDREWwROY/W625cCFq36WOZ+rab+MP1LsxYsNqRN7allNrRPDem8QcpMGluIgAdBG76kbxCyk1oazEGtaNgBG6w+ZaL+llmb8mm/jD9Sh+ljmfwpv4z+Zae46b947rfJvR4gZRcbnEGk/8ANO+pHZ/yi497EAbeMbvqWi/pY5n8Kb+M/mT9LHM/hTfxn8ye46b947rfJvLc+5OaQRXMBHIiJ31KP6YGUNAj9fbpHTsnW+haL+ljmfwpv4z+ZP0ssz/k038Z/MnuOm/eO63yb03iBlBoAbXtFuX4J31KI4gZQFrV7RYk7RO5nryWi/pZZm/Jpv4w/Un6WWZvyab+MP1J7npv3jut8m9/phZT/bP/AOJu+pQ/TCyp+2X/AMTd9S0X9LLM35NN/GH6k/SyzN+TTfxh+pPc9P8AvHdb5N6/TCyp+2X/AMTd9SfphZU/bL/4m76lov6WWZvyab+MP1J+llmb8mm/jD9Se56f947rfJvX6YWVP2y/+Ju+pR/TCyn+2f8A8Td9S0T9LLM35NN/GH6k/SxzOeTab+MP1J7np/3jut8nXsKxGkxagixChk7SCXVodYi9nEHn5gq7WFybhdVg2W6PDa0NE0PaatJuN5HOHzELNLktERMxHhaPqIiKAREQEREHL+NvycG9tR/8rXL11Djb8nBvbUf/ACtcvUSIFX9N2JoJJzQRSmnc1shc5wNnXs7Y25i3vHirA7BZGgkpqWOqZLUxuFVTGEtNxpdqa4Hl0LQqphdVNZHXQVeO1WHU3a1FSYwLv7z3tc5zhvtp7v8ACCwg5LJSeqTQUlEcRYyGHU57tBPfee863sDB/wBVY21iQDcX+KlC8wnGK7Ba1lbQTOY9jgSL7PAPI+IUMUxStxqulxHEJe0nltc2sABsAPIBWqIbXM2J18+HU+EyTk0lK90kUdtg5xJJ8+Z+Kp0lbU4fIZqWQNeRY3aCLewqkiDN47nDFMepIMPnbFBTQ2PZwt0h7h+MVg+iioFBdYPiOIYVWmooQ0klpIcwEOA6XPJZ2etx7EA6eur5A3c9mw2aAsEyURRxBvyi0kn3n6lsj6Zxp2TNfpY2Ml3mSrDE01G+vldUNDtIBEdzc89ysrTQB1ixt+8Afbe351TpJ/ubg1LM+Jxa+Nti0/jEkhV4vX6ehFVT04nllcZiGgnQw9659mw96DKUlCJQ8cge77/NVaZolbBLuLg32522VpjMlfQ09O2MSRSTktkuLWIG4Hncq5rYo2YlhVHBdjYwSWDlbz94KCaqbC6WnhiIMrpLEN3Ib1J8kxqnwzEsKqI3ud21I5zmSN/FdttbwUKRgOZqmQX7kYB+DfrVKmiqIcKrZKyLsnSyDSDubFw3Qa1X1NXNUNNZAGSiNrXPHOSw2cfdb4K6pcQpS9sNdRtMf4zmjc7Wv8wWW9TirsYiop2ktEEbfCxsSbfMqDcu1FXK5mHMEoZI6OxIB2UaGwZTwzL8RirKbQ6Ui+53BVTiVViDKsscRA7aaOM28Nz9ICsabJFXEPwlaYZyNTdG7QfA+K1TNuJ4lC2TL9fUiUwPY+/O+22/sKka9HM2EF5O5cdXuWPqJXSyOk3Fz0UHyO3F73N1Qc4ja6rtaIC4qHbOHIqm4m6lJ8FCdKplceZUO0PQqnqKhcqUaVQ67b3Ue0AVEEhCbolNqL3WSRwFgPBS3sLqS90FRri03BV/TzFobd1isaDZVY37qYVltFLUteA64DrWKrvmDy5jnfzFa/RVDmHdZeN8ZAcL6jsVKG0cN3/+WlAy5v8AhgR/2T129cQ4bgHOmHu6gSj/AOJPXb0BERAREQEREBERAREQEREBERAREQEREBERAREQEREBERAREQEREBERAREQEREBERAREQEREBERAREQEREBERAREQEREBERAREQEREBUp+iqq0rZXR20gbjr7VnltFa7lakbtpFqmVmKuQfit+Cp1GJPp4JKhzGlsTS8gA3IAuuT31W/u5TY3thVSb2tGSrKNpFNGOnZt+hc2rPSGyZilC6OkroWxzMLXdq4MduBcAE7EXIIPULSOJHpRNyZl2tx7CKTDsUioIBK6Jkl3uHaMbsA/oHOcfJq1jc8aU1HzdnxKxk81axgmRoC4lh/pF1eMUFJidTDhMAq6WGo7PUdTS9gcWn8J0vb3LP5H414bm3Gq3AKWrw+TEMPYySaKIk6WuALT8rfZwuRtfZJnXMwmI36up5gjbJQU4e0kCdp26bOWPY3vixWPxbNmItpotEFLr13s5jiORH5XmsKc04m3U4Q0xLTz0ut/nKsZa6W93Z0imBDBYXKyAvoG/RcedxSzHTSdkKLDtm37zH3/z1E8ZcwMZ3qLDRYbns5Lf56j3tT3dnYLbqNlzqHiLjUsTJHU1CNQB+Q/w/wlXZn7GnkA09D4/If/pJ72p7uzfbHxUSLW6rR2Z5xYmzqekHsa7/AElM7O+KBpd2NHt/eO/0k99U93ZupAKgR49Vor8/4ox1jTUhFrmzHf6Sou4jYhpcWwUhLRe2h3+knvanu7OgaRcbckLGkXsudy8S8SjDnCnozpHLs3/6SwtfxmxymLWw0GHu1A21Rv2tbb5fmnvanu7OkYsxvq01mi+3TzWqyOLZwWkj2LmuYOPuZqaGVrcNwnUdiHQy/wCsWiVHpEZvbPc4Zgthv+sy7bf84rRkrJ7uXqLBppXz6HPcWhl7E+YWfe9kUbpZHBrGDU5xNgAOpXm7LHHjMVRF6w+iwvUe7ZsUgAH8YVvdDxTxXGqSekqqShayWMsd2bX3s4EHm4qPeVg93Z1GGvoakPNPWQyaBd2l4OkeJUZ62jgDXz1cTA/5Jc8C/s+IXK6XHoaNs8DYIiKkN1XG4tax/pvzVeqxhlZTspjHHGyOV8gEYtu43tv0GwHkE95Q93Z0z16iAaTWQ2c3UDrG48QqhngbKITMwPJsG6he9r8vYFyiqxg1EUED3DTTx9i23Vt+vTw+Ci/MszcRbioMZmYQQDfT02536W5p7yh7uzqYraNxc1lVESwXcA8bC1zf3KMc0M5IhmZJpIvpN7G1/oIXJKfMlRTNnDBG4VLNEmq+9wBfY8wAmHZ1rMGEwpoqeTtmhrjIHO2F/Bw/K+hPeVPd2dcEkTrBsrO9exBG6kmr6GnDTUVkMesEt1PA1W8PFcfdxAxJuoer0RuQTdjuYJP5XW9jbpZYuvz1iOKODamOjHq75NJY1wLtZ3Ju49fC3JPeVPd2dsdiFAZQ312DU4AtGsXIIuPiFY4i+J8mhkrS4C9gbnr9R+C4/UZ8nZJ90Z4aZraYMuGtIaGxtAF9+VgLrE4hxuwvC6ymqaqvw+KfEZJPVGOJMb7Rl7rEHZoA5k8yOp3tW8W8Ims18u0xfr2yhUtJEnXun6F59xL0lMWw2mr8SYMAmjoqSWpZFHrdJO9rSWxtAk5kgD3qrlr0larMGC0eLVjMHoZKuLXJTzBzXxkkjSR2l77K2p1vSvG3ovLcN8YwuoLwCKdzdP8A1CfzrehyXnrhvx3ytXYzS4NjON4RFiPq8ktPFE8hz42N72xcbmxHLnv4LutLiZqqaGqiaOznjbIy7SDZwuLg8uazvkivlaKTMcMh4KrD+N7Vj/XJfyW/BXdFK6Vri4DY9FOHJW1tQrekxG5XKIi62IiIgIiICx+P/wC9FT/gj6Qsgtfz9iE2FZQxLEKdrHSQxtLQ8EtPfaN7EeKyz2imK1p8RE/wXxRNrxEfNzrPH9qeI/8ANt/z2rn/AA7aXY5LYXtTuuPEamg/StU458a81ZY4TZjx+gw/CpKijp4nxtmikLCTNG3cCQHk49V44wb09OL+BVMlVR5cye58kRiPaUdUQASDtaoG+y8/oMteq6e04/n/ACh19VjnBljvfSnCMMlpcOdRyjXGHOdpOxaC3Vb4krDRwuxGF1OapwFG4ySFo3c21gB4Hd/vXgiL9Ed44RPkecr5HkMji4l9DVm1+g/rnkrZv6IdxpjeZIcsZJie47uZQ1XgRb+yfM/FbxgyRMzLKclHunDLzYgIqak7ORji89oLDZ5LRb2c/JbrhrIJakzskbYE6Rptya22/hZx+K+bTf0QLjMGFn3tZMJJLi80VVqJIcCSfWOfePzK7h/RFONcERhiytkdrSQRaiq7i3K39cq2TDe/hFMlavonUzsdVmJ8okDm7Bo+SBa9/iPiFjp47Rj1qO/ZREykMu2SNztnN67bg+1fPgfohnGi8j/vWyTqkIL3eo1dza3/AL89bC6nP6IlxsMHYfezkqwFg71Kr1W/lKrGC8JnLWXu+YyTYPSx01J2k7QdURb3ZGtJG48bFpCsaH8MWNlp3sc5/wCHJbqDmbhtvACxaV4PPp88ZDUmqjy9lCNxJJDaWrtYgC29RysFCD09+MNNXOr4su5PDn31MNHVFhvz2NR47+1bRimI0pN4mX0tqaePC8BxCOiZ2doZHNIO99PdPut8y02F1bXVcE+HUxjq3vbFM8tudfNxIPgWErw7L+iQccJoDTyZVyKWnYn1GsuR/KlZzfohnGuVrmw5byZTuc8yF8NFVB1ySTuak+J+Kyx4b13uF7ZKz4e4ccxx1dWFjbzxsk0RyPG9wALg+B52VCSU4n2b5KYGo1OMkreTrNP5h714Ok9ObizK5jjlzKA0AAAUlSB/7sKEXpy8W4dOjAMp906h/WlTz/j10Rj1HDGbbnl7zw7BjW1VOyF7ZIw0um2ALWb3Ph1st1dJSmuihkaH0scDo3dzu6bWIPlcBfOKh9Pbi/h87qiDLWTbuv3XUdVaxvt/ZHLf6FeD9EK4yi1sqZIFm6P7Cq9xb/pKyyY73lel61h7mzVlv7l2xDDtMtBK2zXDfQfD2eC1y77P7g+QOnmF43g/RAeMkELqVuWMlvp331wPo6tzHHbf+yb9OhWMl9OLitI97m5byjGH7aW0tVYDyvUHwWuOLRGrKWmszw9zCga5jXPr6WMuja7S4OuLgc7BRrMOrKeGSfQyWLW38JGQ4C4Nr+HvXhU+m9xYPPAMqbgD+xKn/Xq+pPTe40UrX1sOW8r9kDd5NDVFhG4sfw9rG9vetNK7e1CX9o7uD9eHT2qVhfrj7g/XD+L7F4jk9OPiw+V8gy5lFmp+vS2lqrDyF6i9lIPTg4sAtP3Ayn3Xah/WlT/r1Gjb240vs3uDr08lMxz7s7g/W3dP8JeIP6t7iuBb7gZU6/8AJan/AF6iPTf4sC3+4GU9gW/2JU9b/wDr/NTo29vgv0/IH63+T5o4v7/cH62z8X/BXiD+rg4sWt9wMp/J0/2JU/69D6cHFg3/ANwMp7tDf7Eqelv/AF/kmjb27I593dwfi/i+SPL/AMINA+WPxfavEJ9N7iw6/wDuBlTp/wAkqen/AG6H03uLBv8A7gZU7xv/AGLU/wCvTRt7hBf2o7g/XfyUY5+iLuD9cd08mrw+PTg4s6g4YBlO+rV/YlTz/j1Wf6avGKGnjnkyzldsZedL3UVUASQNr9v5Jo29rtLiG3YPku6eSXfZncHyD08yvEI9N7iwAB9wMp7Aj+xKnr/26iPTe4sbWwDKmwI/sSp/1/mmjb281z9Lu4P1vw8wokvtJ3B+ts/F/wAFeHx6b/FgAj7gZU3Gn+xan/XqP9XBxYN/9wMp7tDf7Eqelv8A1/kmjb29KX9/uDm38XyVOoJMr9Tbd49PNeK3emnxhNO6qdlnLAiuAX+pVWm/Tft1bv8ATd4ryOLnYBlS5JP9iVP+vSIJl7dpP7Kh/wCcb9K9E4X/AL5Uv/PM/wA4L5R4T6anFOfFKOB+AZVDZJ42m1LU3sXD/wBevo1lfiHjVbmbCaGWlohHUVsMTi1j7gF4Bt3ue68z2h1FMF8db+v/AAdvSYbZK2mvo9AoiL1HCIiICIiAiIgspJXGqdCIXWAuX8hfoPNQgiMMel0rpHElxc7mSfzLz9nv0psbwPMuJ5Yy1wyrq2ow6tmohVVkghp5HRvLS5pBJINr8uS1zDvSG9IHG3ySUmUMqUrIrFzBS1laQLEkl0UjQBYdQsbZK18yvETPiHqdFxbCM98d6qrdTYhl/LkIEetsr6eSJpJOwI9Yc8cvyeiu8Q4kcQsKwSPF8SkyzG+oZqhhgpZ5bks1NBLpWW52OyznqcUeq8Y7T6OvIuU4DxnlqppqTHIaWnfHqcyZkb2skYHkX0lxLTbTsT+VbltUpuLGM1EDntoaJzg7SHdm9rfkjcDWSd787LO/XYaRu0rRgvPh1JFyRnFDOvrxY+hwb1QN2eI5NZdfw1+HwtzN7C4PE3M5+TDhY9tPIf8A5YsZ9qdNHr+i/wCy5Pk6mi5Q7iXm4gBjsHB63oZT/wDL1A8Ss5X2dgtvD1GXf/4sn+K9N8/0R+zZPk6wpZJYYW6ppGsBNgXGy5EOLGdPWxSDDMKOin1vlMMzWPk1WAB1mwtv1N9rdVY45xSzJW07oXUmH00zA+SGJ8Ly57gCAAe0Af4mxuBtuTtr+24bcUnlWcN68zDtUU8ExIilY+250uup155xvifxMynW1NDh2DYV2j7GKodRzVkXZblr5GRStkjNgSQA72myx2EelTm/C5ntzvkmirqRhANdl+Rzw0dS+GRxewDz3W2PPW8c+WdqzV6XRaDk7jZw/wA8sDcBzFSPqDsaaY9lM0+BY6xC3QVbyAQGm6074RHK6RWvrUng34J61J4N+Cd8J0ukVr61J+S1PWpDtpanfBpdItI4gZ8xDKdJ2lHQMLW0s9VPWTwvdTUrGCzS/QbuJe5g0g3I1HosTifETOGE1EEdTQYbIa+rNNQwMp6gSTSdiXNiLidLXFzJDq5BukWvcqvva70dsumosbhtdiU2HUsuJ0sVPWvhYaiJjtTWSW7zWnqAeqwebc14tgQL6OGlLI4jM4ywyya2gHujR8k3tvvsDtuFPfEHbLbkufFctdxPzLQ0VPjWL0WHx4dNj5w9zoIJXuFGITeUd69zO1zWnTYtLe7c3XRqev8AWYI6mNtmSsa9uppBsRcXB5HfkkZIkmswvLnxS58VzvOXEvEMqZpjwx1JTSYc3A6rFp3aT2oMUrG2aS8C2knaxJNrKy/TaxSvxfDMIwihpGSVM9DJUuqbWbSVGvdmmT9ctGbDfzCe9qdsuo3PiitRVSEC7GrSMe4j1+EYnmugEdEBgeAsxKk7Rrry1DmznS7vC7fwTNhY97nySckQdsy6Ci0HCeIldiePZYwpkdE6PGMFmxGrcxrtUcrBBZre9YC8r+dz3Rut09ak8Gp3xJ2yukVr61J+S1PWpPBvwU98Gl0itfWpPyWp61J4N+Cd8Gl0itfWpPBvwT1qTwb8E74NMlF8gKdUqdxdC1x6qqtIncbZyIiKQREQEXE/Ss425q4GZLwrMeUsPwmrqa7EhRyMxGKSRgYY3uuBHIw3u0dT7F5c/VD+NX7mMk/yKr/2lRsev+NvycG9tR/8rXL15zzT6bvFbNwphiWX8px+qayzsKSpF9Vr3vOfyQqeVvSH4j5krfVY8GwY2exrhBQVEjrONv2aw96iZTEbejytolpqd9LTUwgiHrNJRte9rBrjBZqc4H8pxAA9huvNGB8ecdhx3FIM4YdRR4dRzOpIG0lNI2rln1ADuOlcNLQdTvIbHcK84heknnzIEWA00FDlOvrq2mL6hzYp3MFNDK0UxAbMC0va1xcCSfDSq7hOtPR9RhNHX4/AyQN7CrmhZF2UnOEvEYLRbkLW38FqhADiB0JC82wemvxYhkppfuPll5pWxtYH09TYhkhkF7T73JsfIDrusfh3pQ5+q6tkM2F5djYbue71ee4aBc/8arIl6iReZoPSU4i1VR2cGC4Bpe6zL0817dL/AIVXH9UbxAkqJGQ4VgDomO0tPYTXcRzI/C8rqDT0ii85H0ic/du2AYTgVwLv/ATbf/FV6d4OZcxfOmUYcyZyDKSWtOumiomlgEXQu1l25VojaGPUCulScNsBZf8Aruv/AIbP9BWkuQcGaO7U1t/AvZ/op2yOf6369IANhYLan0ddPgrqiqqBHEIbiNnM2G1yrs5NwmJ5eyaqJ8HOb/oq6qo2fcw4YS7syzRq/GI+tTqUbYnGYhBhFDAG2vpO58GK+xOWWip6CNs742vc1jzHsS0M5ee9lb4qIqxsUcvd7EFw0bfTdRqql+KSQ9toApzraG7XJ8fgp0lkszPdLiNBCXu0l7jZxvze2596ryBr8yUsYd8mG5t7HfWrRpkxKtgq6hjWyQcmtFmne+91sFLTwOqfug+FpmLQ0O8Amhh4nSeuY3Ux3aYo3aDbkRe3+aFSwiLEMbwafVPrlfUBup52DBYrZahjJoZYXMAbK0tdpFjuuCx8ceIWC5mlwDLmSKCpw8Yh6tAyemmbVTEk3OrtNPTnp5Wumh3ekwQtro61pe57I9GkDb2n3LJUVDBhQNQ5rYoi4uOp25c7qtIm414Zg+Nsy/i9BNBXmkkrqkbGKBrWFxbqvYnbYA9VgqDiq7iBlSGpoMPnjpZq5tPIZ4yyQHWCDe5Btfw+CaHYKmaGnhdVSvDI2ML3OPQBcFzHiH3UxerrxfTNIS3/AAeQ+YJ6RPGLHsl5Og+5UNC+WsqGwv7aN5DmjcjuuHguacGuIdbxHqMSosdgpYJ6WNk0PqjXNDmk2dfUXb8lA3J/NUXc1udFlXCauIPkkq2uJ3Ae0D/NXFvSRzti/B/EcEpct01JUx4pBPLIa5jnkaCwDTocy3yje91WY0tEtyKlXmk+kxnz9qcB/k83+tUP6pfPfI4TgP8AETf61Qnb0uoEgLzT/VLZ8B0nCMCB86eb/WqMvpJZ/hf2c2DYGx1g6zqeYGxFwf13zVtj0mTdLkLzV/VK56/arAf4ib/Wp/VK56/arAf4ib/WqqNvSjnFQuV5uPpL5z7LT9xcE7bVcv0S6S3w067387+5Sn0k89i18JwIX5f1vNv/APFVMSS9KA9FM02K80/1SmeQb/crAf4ib/WqP9Utnof+isB/iJv9am1Xp6JxWRpql2zRz815Tb6TefG8sIwD+Tzf61VG+lFn9nLB8v8A8nn/ANap2PbvDPUc54eS48pvZ+tPXc18x8B9Mnidl7EYcTosBys+WHVpEtLUFpu0tN7TjoVtX6ofxq/cxkn+RVf+0psfQ5F549Ez0h868eBmE5vwvBKP7kmDsPubBLHq16r6u0kffkOVl6HUgiIgIiICIiAiIgIiICIiAiIgIiICIiAiIgIiICIiAiIgIiICIiAiIgIiICIiAiIgIiICIiAiIgIiICIiAiIgIiICIiAiIgIiICscR/F9n5wr5WOI/i+z84WHU/6ctMX24WSsccfPHg9Y+lqOwmELuzk06tLuhsr5UquR0VLNK2AzOZG5wjH45Avb38l5scS7Hz64rV+EcOssUeYZcoYdWVlFmXE45456ZgfLG+pro2anuYdW2+9/ktVDN+Xfv7yBUYdQ5XwDB5a2ippW1UcUeqK745b3ZGDu0ObsetllfSvw/FK3AuIcGJ05p4sJxqirafuWMjJYqdxFvyddXN7S08t1iKXCqdmXsNkocqzsiFFTkyvxRoLrxtIJaagWuN7W2uvVrO67ccxqU+Ya4YBlOtxagyjlmaTCKEPbH6sx2vTZpcbw97nc79F1fg5WYLW4TQ5riy9h2F1mLYdT1DYqWCNvYxyRMfp1NaCQdQNzztyBC8/52hmiyVjz24VIHNoJHa2YhGTHYi7rCdxO19rFdY4WYoIMi5bjJN2YHhrWnwvSREhZZ/sL4o+J2fGMYBYz8IBdxJv7Fgn401sxY6UDV8keK1rFsRkrIYo4nX3uTq5DdYdseI+tRTvmDRGSSA8b7WsR71xw6l1W4zIK6X+uXEEWAv5rF1eLWik11habA2urJ2HVtVVSO7KN2/7KOVyoHLdVU9008di6x/ChXjQ65HmXDIWRNlq476QLE+Sr1uaKBmHVDocQjY/sXhrg4bHSbFcYqspZnqZ+3iETgeV5m7fOq0WTc2PgkglbBoe3T+vt2v71XtgbTDmyogJbLmpzr3IBc0+zoqv35EW/8qXC5HNzefwWifpXZodIJIuwcRtvM3kjuEecpiXXpLE7fhW3Vu2qNN+hzzUNLv8Ad6N5I/HLRbdUnZwrog8DE47nmNLbrRmcFc6vv2bqckG/6+361sUHCbOIfreKbSWj/j23v8U7ammUfnGscND8RsHbagAFicXxuWcNIxY3FzuGi/zLKR8HM2SOLCaawtv2zdvnWDzPwrzbh0kTZH04Loy6wladrkBI7TTWsfxmpZA58mItkLjzAaLrneL46Y5ywy32ButizFlXHqCmcZpYnDe/4QfMue1+X8erqn+s2RPAaNzKB435laViNKz5dEyjmB7GfKcRfp12XWsp5glJlOrYs68/tuuIYBkXN1CRHUdizVa2mpYb/Ot8wbBMWoXPFTVhoe3SA2oB3+KresSmHVIcde52qQEu0i5vyV593zbu6m35rmr4atrS2PESCLEEzHop44cUewO+6rRYbDtCs9Jh0J2YIdZ0kg7m11K7G9TNOqwK0EYZX1JAdj8Icemt23LwSXDWyFrJM6UTdNztK4b+aaNt8bjQBLS8beatp8ZYNThKOW261aPJD52sldmYd9ocC1z7EHzUsvD1ulzpM1aGNFyS5/LqeantlHdDNyY0HP8A1wWNxseVlj24sztpA52+q4uVHK3DrA6jEi05+YC6Nx37/UdC5bQzhLlqlkfNUcQGP12s0RN/0lWY0tE7aniGKt9SmExGhwDXC+xaTYj4FcipJMOwbBK7OtNiGKTYlhuVHYXRMlpHugoJooiJHseBbvSsFyfF45WXoLMXDHLLcs1dZT5ydM+NgOlrGnfUPBy4lxMxLAeGuB0+E6KqswbGYKmLEYqZ7BLKx7XMcQSbN787He4+xdPTzDDNzESsI884iOHxx91ZUvrTgnrLnOoZeyM3Y6w2+v5Oq3eHTdV255nqOHM2Y2VcsOItwA1zQaGR0frPq+uwcX/J18iRa3itlZw+ndgMmWjQZgGHeq/c90Yr6M/gdHZ6L2v8nbxsryiyE+DAn5T+5+Yzh0+GPw3sfWqV34Axdla4F9mm1/YupztYyli2Tq/CDxJzLQV2IZtrcszwYZJFSPFLh1SaaTQ/ru6R9w4nYu25BfRdrWsaGMbZrRYDwC8d+j7ieUM28G6aXL1JiVPTDEcJy3JBWuDu46spY3AECzrskuSL9eXJexVwdTbc6dOKNciv8O+Q/wBqsFf4d8h/tVem/wBSE5fsSvERF6bjEREBERAWq8Uf7QsX/wCaZ/3jVtS1Xij/AGhYv/zTP+8aubrf+7ZP/TP8G3T/AOtT74/i8M+kt/wFZu/6LB/7sQr5zr6Mekt/wFZu/wCiwf8AuxCvnSyN8r2xxsLnOOloAuSfBeT/ANHf+62/9X8od/tb/Vj7v5y79ws4kcIMPz1gOTzwTw7MGB19ZT4dU1eIzS+vz9q9rHytDHBjDdxLWAHYAauqr+m/whyNwe47TZS4eTA0FXh9PXOoWv1mhnkfI0wX5nZjXgHe0gHmtm4R+jrxS4ZYRhHG2p4V4rmHHZJXTZbwZlM57YJWWLK2rA3axpLXMj2LyAfkglcr4vZO4vZTxzD+JXGCCogzBmfEKisENebVT+xdHeV7ObYyXhreQswgbBe9t5TsvpAZN4e+iYzh/wAPjkDCszZhrsMZjWaKvEzIe2Y95Z6vDocOzAMco1WJ+SfJab6bXo/4LwP4h4VX5NjlblTOGHjE8Na92rsHgjtYQeobqjcD4SAb2uumfogNBW8Zc4cMuKvD+lfjGFZuy7Dh1J6oO0c2qbUPeYXAfJd/XDRY9Q7wVD9ElzxhOMZpyBwowOeOtqMk4OY6ySFwfpqJxE0Qm34wbTtNv/WBNjl/C7iPwfw/PWCZQPBSgzBl+tq6fDamrxCWU4jP2j2sdK0McGMN3EhgB2sNSh6bfCjI/BvjxXZTyA7RhctDTVrqXXrNFJJq1RX52s1rhfezwtv4SejrxU4XYThXGufhhi2PY+97pstYNHSukbBK0DTWVYHyWtJDmR83mx+SCVyDjVkLjBguJUecuMFNWRY/nKpqp+yrdqt4jMY7R0fNrXF+lgsBZhA2Ckblwo4kcIKTP2Xslu4I4djuBYhW0uG1FXiM0vr8/avax0o0ODGm7iQwA7ADV1UvpxcJsjcG+O9XlXh9Ut+5s+H09e+jD9ZoJpC8OgJ58mteL72kHtW3cIvR24qcLsHwnjbU8LMVzBmCR7pst4O2lc9lNKyxZW1YG7WtJDo2c3kA7NBK5BxsyFxYy/X02duMUVTBj2b6mqqXQ1xtVubGWAyvYd2sJfpZyHcIGwQcwXrTijwyyp6MnAbhnjVdkzDcezpxAD8Uq58UEj4qOnZHC/1dkbHN3InjBcT0dbouD8S+CPEbhJQZexPPOBOoKfM1IazD3l7Xa2ANJBse64B7CWncagvUvpmY2/jd6PnA3iJlGndXQ0FLU4ZijKcazSVj4qZvZOA3Hep5bX8Ag5p6WvBTKeT8ucOuM3DvDH4bl3iPg8Va/DS4yNw+q7KOQxtcdy1wkNr73Y5YrgGzDMfzXlbKGVeCNNmx9VUQsxmrxMSuJDngTGPs3BsUbG37ztRNiTbkuo+mxmKDLfAngjwHnkhdj2B4NT1+M07XAvo5RSsiZG7wJc6bb+8C854HxB40ZFfgeC5exbGcDfRuE+HwUsXYOl7R5eC7SAZgS4216hbYbKJG0emJgXCrLvG7EsK4O0klNgcFNC2WKzuybVDUJOyLtyy2je/yi5cRXs79ETzRl7G4OF1HX09I3iFBgDajNboGtD45pIoCIpbfjB4mIB3APmF5tzbwR4i5IyDlziVmPAnUuA5qBOG1Be0mQadTbtBu3U27hfmNwkDKZO4j8PsjYfhjIuFuH5nxAt7TE58ZlkDS/U78HC2Nw0tDNPedck32AAv2L04OFXCvKGXuGHEXhpgRy+M+YQcQqcHMhcIAYoJGkBxLgfwxabm127dVqXA30Xs5ZqwJ3FjH8kYxieWsOe11Ph1HETU4xLfuxRjm2P8ALk5AA2ubBUPSFyv6QOaW13GHjHluoy/RU89PhGG0dTGYGRxuDzHT00Z3LWNY4k+YvzCbGzcGvR/yplvgnU+krxjwypxSgnqRQ5Wy3CXMdi9UdQBe4biO7H7N3IY89BflHFfPHEjGpWYbmjAYsuYaQHU2FUmHNpIGMsNI2AdJaw3e52+69UcZsWr87egZwhx/hbilQZMl1FLTYtDh8jm1FJUMppIXSu0d5tn338JgeqxXGfN/32+gHkuu4rPE+enY0YMIqKloFbNSxySgvdfvFnZ90nkXBh3O6keHzzPtRR21HUuuUeKei22jgbX5d4gOqRG0TOilpdBfbvabuva97IORIux/dX0UP3N8RP46k/0k+6voofub4ifx1J/pIOOKLAXPDWi5J2C33P1bwSqcHhZw3wjNVLiQqWmV+KyQOiMGl2oDsyTq1aPKwK0SnldBPHMz5Ubg8e7dB64478Psl+iblbhvlibIuF5izVj1E7F8yVGKdo4Nbdg9Viax4DG6tbde57lxzsNT9NLgRlnhNmTK+b8gRTQ5Uz/hIxagp5TqNLJZjpIgerQJYiL7jVbe1z1H9EAmm43M4TcXMhUsmKYdmHBnUGmkHamCr7Rr+wfp5PvK5tvFjvBY39EPzdhEFLwm4N01XBV1+RcvMbipieHiKaSKnjERI5ECnLreD2oMZhXAzAOAfB/L3EzPeUHZtz/ncGXLWWpGPMFJThrXGpqGt7zyA6M6OXfaDzNvPHE7Nuf8y4sYs8wmikpzeOgjomUcMIN7aYmNaPK5ufNexvT3zDmfG5+FnGzg9jdcMCqMFdRU1RhMzgaabW2Xs36OWppaNJ2JiIPJat6emYsOzRwx4K4tmOGkj4i1mCGpx5sbWtnEboYdJmA3F3h5aDy74CiIHi9vMLq+T+KHDXI0OFU0XCTDszvbHHJidRjEsgfLKflxwtjcAxgGwJuSd7DksDn/AILcQeGOA5ZzJnHBfUqLN1Ia3C39o1xkjAY43AN2m0jDY9HBdV4J+i/nety/HxlzHw/xbGcGo6hhwzBqWFzpsYmHeaCBuynFu+88x3W3JUjL+nhwj4YcNsayNj/DLDXYPT5wwU4lUYQ55caTaMsNnEubqD3Agk7sKq8MOA+UuH/BCD0heL2AVGPVOPTep5PyvGXN+6Ermu0zTFveEdmufYWNm36gHRfSFyrx7xqSp4zcb8Jq8MlxLEmYZSQVjOxIb2ckgZBEdxFG1lturhckkleh/ShxrE85+ipwNz7wmxKsNNlejZh9e7DZHMmoqj1SKHvaO83S6GVl/wC+Hig8mcWc78SMw1gw7OWFx4HTRu1wYXS4c2igjHSzWtBfYci4uPnuudL2/wClBmymzb6E3CXGOI7o5OJNVWPDJJWBtW6ijfUMLpBz0uYKd2/MuBHMrxAkC/wP/frD/wDpMX+cF9cMl/254H/jKn/7xq+R+B/79Yf/ANJi/wA4L64ZL/tzwP8AxlT/APeNXznt3/Ww/wB+sPZ9mf6eT+/R6pREX0bxhERAREQEREHmPGsOrIM7Y7iNNhcLpBidUB6xA0ukaZnG7XuB08zYgi23hZZmtzBmCvNTOyGmpvWoWwPZI4vcxgL+Vtr98q5zfL2OM4zMXWEdRUPJ8AHHf5l5Gk4nZ5xOXB+2zJiGmujc6aOINax34K4toaXCx3P5l8vFsvU5LRXUal6mq46xt6mrcQxGZz567MRiDm6SGaY7C52vfz+dW78JpJRG2p7acw20dpK7ukbC1rAW5LyfT4hV1WN4kK2sfOWSQhoqKh0gZdu4DXvHXnZvNev5bdq8D8orn6rHkwRG7eV8Vq2mdQoNp6eEh0UEbXAaQ4MAIHtSnJc15JJ/CyWJ/wAJVDuqFHbTNpde077+W644mZrLdUka9zHMilET3ANa8t1BvS9ri9vC659U8W8uUtTNTT5klY6B0rDqweUC8btLjcOIIBsuhu5XtexC8l5tqHw4xi8ETYvwUmNxi+i5AqG9dQJ5eHuK9H2dgplrPfG3Pnvasxp6dxaqxLAsG+72JYrhcVE1sbnSyNlAAeQG7NaTzcPisXgudaTHsQiwrCsey/VVc7nNihFRK1ztLdRFjH4AlS8XvwvBeRzN9UOGubZ1v+Oh3vcfG65JwleRxUy+HEWfidQ094nf1J/i4rt/YcMxPDH3t/m9AYZWfdLC6HEnMDDWUsNQWg3062B1r++yp4nSw1L6N00YcYalskZvYteAbOHmFRyqCMqYEHcxhdHf29ixXVfq1UgaNjUtv7NLj+ZeFHw5OHZ5jlJFSVdLjsGYIK50lRFLG5wmGzmtGm128u7tex5lXWMRZVxyJ7sey8G1G4bUsBbI20IaCJYzqbdzWnc9VMdgT8VomQ82Y7iea8by/i1RDPHR9rNSvZEWuaG1csRYTfewDLHZdGHPmmJtHOtM7UpOo+ayznw0y1NVwMwmqgqXOkcIpagESQMY4xtIqIhrJIAI1NdsCq+HV3Hfhc8U9PilVW0dNrBpsUtVROIcW2bUR3IJLHfLtayyeTs14LxBoJ637ly0c1GIXzskIa5utpewh7DuLAnn0W0UGOTVcLavDsZiropC57HuIOs2kBs5vnM88j0XfTr7Y57b8aYW6aLcwZc9KTCowyk4jZarcvTAb1TB6xSOde20jL+PVdfwDNWXM0Uja7L+NUlfC4XDoJQ/6FwTGcJgxPF4amtwplLSuZJHKaZoAkc4SEF4aLGxcwXeDs0+JWCqOEGGwSTY1kbMMuH1MEksj5aSf1aV+jfcN/BvFiTYho5rvx9ZjyeZYWw2pxD1dpKhyXmfBuLHGXJdLA7GaWHNNASbvkj9WqSBcWDheOQ3BsGnwXRMs+knw2xvTS41Wy5crtOp1PirOxt7HHuu9xXVExb7M7ZTOvtNm4mUNfi2EYXgdLA+alxPGKalxFjWFw9Uc15kLrcgLNN/ILn2K4Bj9M3Mdbg7a+qxKizNTMwtwh1iMmCna6QAmwaGySi42BueZW/5hznVx02DVeU2Q4nFjVLPUUpZdwmtEHxaSOjrjfoN1E8RKeRzWUmD1k5qKw0UGktDZZLztIuSAN4HXv0c08jdUmI3yvHhuIAb3ByGy5bxUdmCbE8XpMNgqZYY8rSVEDY6VsrTViV4AdqaRbT05LNRcUqCWqFOcKq2N9cdRmQlpsW1/qTja97dqW+51+ihUcVsMipp5GYdUzdjJJGQwtIcG0RrLg3tYxgj2iyncTGjbUczR1pxahq6jA8RlyhSV0VbPPTwO7YzRi4YI294wdoGvLgOZsNguyRy9tEyYNc0SNDgHAggEX3B5Hdaj+mVhxkeaXDquaIVMVL2oAA7V8sEQBubt71Q21+Ya63JVcsZ3++fGqjDKfD3U8cGHQ1Ze9wJEj6iohcwgc7Opnbg2t7krr0NtO4q4VieIDNOYqaGpIpMHgwSlbFHqM7pZw+oFrEkaHxi46h2+ytcRw6swLMtBUzU+L0eD4h6vD61FCZJnRROJp6aRrG3iLXuLtR5ggEHcDY8u8Ta2pyzhWYsXw20eKMpWWi7vYzTRuc3VqPyC7SwP5aue26lfxOqqc4nRVlKY6imqqwU8rGBzHQQV0NOQRqvqHbM8L7kcrKOCJmXRT5fBc4rqLF6uTiVSy4XWzvxOIU2FuMJc1zDh7WhrXWsB2zn+8kpQcTah0LqXEKYsqzi0tLHJHGHMfAzGPUeWq4NnMuT4lwBsQrzC+IzqqWkNTQvY+vhYYIG6T+EfUSRDv3sNmXIIG/VTMxKPC0hirabFeG9D9zaunkpY5oK9xgLRZtC7ul9t29o1ptexIC6KVqmEcRMPxisoqSmoKhrK7sgyR9gGukhllaCL35QPHtA8VtZ2NvBKmxERWVEREBERBlaX+x2ez86rKjS/wBjs9n51WXTX7MM58iIisgREQeUv0RP/gsy9/j1v/cSL59jkvoJ+iJ/8FmXv8et/wC4kXz7HJVlPoiugZKGXBkfE31k+EQ4qMXomwmucdTqfTJ2oaARt8m65+t4yHg+DVmT8643iOGQVdRhVLRvpTMXBrHSVLGOJDSCe64qskOn0tVwwo8Vzph2V8ewejrMUhqpMJqXTaIYHRmnMMYkd8kuc2U3vyC55xNhynHh5dBV4dJj89YKyVuGSCWmbFKH9pGHjbuuZGQP/WOCsaekwp8sUM8eXoWOIDnGOpOkeNgbpxCwnBqHLmTsTwqipoJcTgrnVL6cv0TGOcMY4BxJHd+lRHlZpAuRurihbqqmNPI3+hW42WWytRHEcepaIEDtXEEnkBY7qyseWw0lJJQUL64i0k57Kn/8TvcD8Srqgp4oonzuHdhGom3IrNV9DHPVMZTt/renaGQgeA6+87rF1rTGfUWjSflyW8PBSbZ3hVkqqzznWgwZjXE1k4fKbXDIxuSfcvo7heH02E4dT4dSRiOGmjbExo5AAWC88eiBkH1PCqrPVZCBJVn1el1DcMHyj8V6TfYdFeELOqcWjY81jZJCXHUbWV7WOB2F7krGVT7G17HxspFvKG21X687rHVWlzuQ9l1d1TmtIPO3h0WNml0B0ocXW2sQpVlazNDy4jcctlJEwtuWg97b2IZXmIyADccuRWTwXC6nFXtZCNLG7uc7YBQmFbDW3kDGvBcDvvuFsEDHBoJHPktbw3h03KeYcSzMMYnqG4m1jXRSO7kLgR8kE9Vs8J5NveyJTWs12rqCqDMNpHzRVrqdjp4m2ZJp3bfmruVgfTuANjYqaNoY0AO6IMRieX8HxgNbimGU9QGuDvwkYJuOW6sMfoKSlpGilpoo44++GsaGi4t0C2V177lYLNQDKIuB2DHX+ZB5i9LPERNl3AYGggSP7Y2G3K3x3XO/RvdVtz+40we9raKUyRtFy8Buw+NlvXpQUsVNlzDYYSXNY8EXNzZzi786wPop0Yfm/Eq9zdqehIv4Xc0Ks+R2em408PcJrp8KxnGX008DjHIx0Trsd1B2XA/S8zll3OsuUsQy3W+swwU9XDI/QW2dqjNt/JaPxPxU1/EDHMQbJqbLWSBpHLS06R8wVDidh8tFkfI8ssWg1sdfUg9XAyRgH/3FRMphzb8ZvhdbhxQpIafOraelhjhYcPws6WNAF3UkJJt4k7laediD4LaM0ZrwXMtU3F34LVQYi2mpqfUKoGK8MTIw7TpvuGXtfqqymPDaczZewDDo8+HGX1VZieGvw9tNUxxsjb+EEfNoIA+VY2HJXucsvZczJmJ+HxTVsOK0+VKWu1lrewLoaFshZzvu1p38TyWoYxn9uOVWZZ67DC2PMDac6Y5e9A+EM0G9u8Do3Hmou4hyPzHLmA4a3VLgpwfs+02A9U9X13/9ysqpKLI1LVZkwnAzXSNZiODNxR0gYLscWyHSB1H4MfFXuUuH+H5py5NWUv3RNXFhdViEtT2QFLE+JrniK53cSGncbC457q2w3P8AQUb8PxOowSWXFsNw12FRSNnDYXx2eGvcLX1DtDtyNhyUaHiLDQUdM5mEyevUmDS4JFpntT9nI17DKWW2faQ38bBTsZKi4dZfq8RwvLPrtaMUxbBvupHPpb2LJC15bGRe9rM3PieSxzsBpKoZTbi9ZVSwV2DS1McVNTtMxcJpQ2Jtrai4tHedyv5KSm4jz0uZsHzKzDGufhWGNw0RmTZ4a1413tt8vl5Kjh+fPVqehoanDdUVJg0uDOkim0S6HyPeZGOt3XDXa3UX8U2M7iPC/DsGrKifE5K6Okiy6Md9WLGicEymLsib2Hebe/geS1XNuAYdhMGC4phE876TGqJ1Uxk4HaRObIWPaSNju24PgVlMR4jCopqigpcJdHTOwEYFDrl1PDO2dKZHG25LnHYdFgMZx92MYXgmGOpxH9xqaSmDg6/aa5S+/lzspgYtERFBERB7Y/Q4fk519tJ/417YXif9Dh+TnX20n/jXthWgERFIIiICIiAiIgIiICIiAiIgIiICIiAiIgIiICIiAiIgIiICIiAiIgIiICIiAiIgIiICIiAiIgIiICIiAiIgIiICIiAiIgIiICscR/F9n5wr5WOI/i+z84WHU/6ctMX24WSo1s0tPRz1EEBnkjjc5kTeb3AbNHtOyrILX3XmOx4146YjRZ3qsSwbO+BZyp6OeSCkqRRYZJplDJQ5mh5aRu6wFtj7yuZQy5ClEVDh2JcSJKOhDaaaE0jXOjLWd1v6wdwGjnvZek+MVJxYzJmWXBeHGXpI6qs7F33ZrCG01C1pc0WG5e8EOcAPEE9L4/g36Ms+RKLEW4vVVuIYpi0zZq2tmlIc+QF9yL90X1cxc7edh6UZK1rEy5ZrO3nCqwjJuJU8+C4jTcSJRWxEiNtKG64iOtoAbbg+9bbwvy/Sy5yw3B/vX4k/evFRx0sVbJC3soZGMLGse0RhxaGBlnXvcbrtnFD0eq3HoYX4dV10VfBEfU67DZXRzUpH4rm7NkYdV9J8PjlfRoy3x0y3HiuFcV8YhqqCkkDcNe2INlqQRu95Fv70WsPklRfJWce01raLNF44ZH+8TBMIxjKE9bU+vOcZIp4e92ei4tbfXcgabctXgtY4L4Hj2f8AGKzD8dq/V46ak7aKWKHuyvLC64LnfIFgNQvYkBenuKueIMj4ZR1zctTY7UVEzx2EEOt8dPHG6WeU7HYMZYDq9zB1Wr1HG7L9F+FgybNGyaauhop39jG2pbTzmnLmb3Ic8GzQNWmxtZwvzVndfDWZ1Pl5jxujz3hsz8RoMJqJaWspqfEKcinO8UkDXgGx7p1G457W6rcszZVzFlbBMp4o+uhmqMwwGoMDI3ODWMa4vdqbcWs+AjfV3ztsV3NvHCibRg49k6vo6Slh14k0xtlbTM00Dw8htw6PRiDCbbt7N+3dNrFnHzCa7OFPkx2RsRhxBtTS05NTCzs4my1FPDKGuF7FhnbccjoPQKdzP+1EW+rk3CPL+Y+IZxNz6tjPufh9NXNjbC9j6hszD2egO2BLopQQSNPd9qhHl3iM3BMtY/PDTU9FjYngnneW9nS1JeDA1x1XDNLJYy8ixe6O3MX69DxrEGaq7A6fJ3bPiqZKNrKORvbtczEIaOPtw6wYJDUCRhJI0NcTZST8f8Epat+XJckYo97IY3dnFTtEL+0cAGC9hbvbki1wRe6c/JPd9XJeI/3zZMiw+qweppMSpcQwOXEYpIGOeHTGeliiA/KaTUb230gu/FscbkfHs3ZnbmYSMZA/B8Cdi1NricO1cHOa5oB3cRZuw53tz2XXsX9JHBcvQ1VZW8PsWY2glFAIoYo3S3ZJWxygAH5DXUEgBGztYI2Kr0vpCYTTx1VVUZOnhhgllponN0MGhlTiEbbudZrQWUAe0X/45tuhMa412o7vq5HhePcRpBWx1eH00LomRCJzontaXmWZjhqPduTCW2JFjYGxIB2bihV8RslYbj9bhWXXzUuFZejxiCudBM+MzHt9UBDW2DmCJhOoj9cC6xT8UcJGG4ljM2Ta+lp8JoMTxSmc6KPXMKSYxTtY0G7HOfYgOsXar77rBYN6R2CZnp5NGSMbfSxsp2Vokp2O7J9RUTwRxll7yEugudIIDZGk801zvtTFvq1rEsXz9gmB5kxqvyq6BmCxUJppJGyxsq3Ty9m4APaD+D7pO3JwWhZoxvijiGGz5jfgVLLQYRFV0E80Uh01VXA5oBZz0h2s6Qed7A7FduZx1p6jK02afvXqJ6GHF5cOMcL2zvdHHhRrzINN2k6m9mBfn8FjY/SKwGpqqejrslV8nrFRUGCSFjJ4x2e2vUDYuuD8m9gRci6iI/8AKd0fN5y4pZE4r0WM4rgzsvtEGHRUZ7QyC0jp5RG3Qfxhqc1txsDe52NtJy5wu4pV+GYjjFPhUb48NhpKh/4UB/ZzOeGuDb3NzFJsNxbfmvZmKcbzDW1VDLw/q3VNNSdu5k3Zuc53aUBZG0tuD3MQY+97AtINiDbKYTxYwjHsGxqupcpyifBMKhxKsa6JpjLnxCaGMOF9ZLXOItfSQb2OyvEzEeEd258vJ+AYDxBxaoEc8NJEDWspH3Okxl0cMgHMk9yVri61he3RX2aMicT8AzBX4VR4U6sfSSOLIImFz5oWU3avkbbprvGDy1WHVenK3i16zlHNOO4bkeU1WCYSzHnUtXpArae9Qy7S3V+EtRygNO/yOQIVtHx0paHObsjV+UamHGnSUjKipgaHU0kkhgu0SWudMc+q5A+Q5O6d70b+rzacvZ3gyq/MFRSwuY7GPubA7f8ADNEJlLmgcwRHIL8ha6hg+EZvxbEqeGmFL6nI6ncH2OgRvlDHEv6H5RA5kNceTSV6LqvSDy9BR1laeH+OF1LGyslY6ia273SMpyLnYvErpYjvf8BIeW5rQ8dsCZgYzczImLtoooWRRyNgj7UTGljqTBpB1N0skcC62kFjhdRufkRb6uB4tw14pxY1jdPhtDFNFhMtRH3GF+oxQU0pY0g2c93rNmtG5LHWvYqvlX0euI+Z6Gpr9dERDX1dGXCdoa4wzOjJF+hLTuu0t9J3Lcc0cbMnY80z4fLiW1MLksMoLOe7rQON+WmxvZdL4e5pw/OeUKHMmF4VNh1NWGYNppohG9hZK9jrtG27mkg9QQVW15rHhavM+XAoMNqcFgjwSrIM+HtFLIWm41MGk2PtBUz6GbFWOwunI7WsBp2XO2p/dHzlZPMp/wDKPFf+mz/945S5f/3+w3/pkH/eNXox9lx/7ljhno956wqTtooqVzwCB/XLetvPyU8vAzidM8ukbSG//v03b516WPNF5XvJd/o84x8Gc+YZhdY+ro4qloic7sYqhpc/bkBfn4Lyf6SuQcVy7h08eI4ji5NC7D4msqZ4nWNSahzh3WCxtTxm3mCvpzUVMNK0PneGtcbC/UrzBn/I2ds5ZpzV2/C92ZqLE8XgrKAVs4p6aNkdDDCwl9w46ZBMRpv8o+K6OnvqeWOWJ1w5B+lTiEbnzeqZnkgi1MeDmOInUACf+MHK4KuafhhjDJDD9y8yNczVzx2LuAEXue18wurcMfRwzd61WV/EcUkkVVYxUVJVVcYpyNj+EdJ3thvYc7+xXvEL0c8eiqBVcOXU4Bha59JUzVjmvfd1x2rZbja3NpXR72u9bZRS0xvTl/odYbUwcOcv4W1zaqOs4gdmZmPDmf1tEKrYjYg+rXBXudeX+AWXM6ZZx/BcmY/w3p8q0GGYtU4vCKaoM0NTIaCaBz2E7gWnbz6m3ReoFx9Trv4b4vsiv8O+Q/2qwV/h3yH+1Om/1IMv2JXiIi9NxiIiAiIgLVeKP9oWL/8ANM/7xq2parxR/tCxf/mmf941c3W/92yf+mf4Nun/ANan3x/F4Z9Jb/gKzd/0WD/3YhXzqgnmpZmVFPK6OWJwex7TYtcDcEHoQV9FfSW/4Cs3f9Fg/wDdiFfOdeT/ANHf+62/9X8od/tb/Vj7v5y3F3GTi246jxNzTf8AxvUf6aweYM2ZnzXUxVuZ8wYhi1RDH2MctbUvmexlydILiSBck281ikXvvKbLl3iZxAylSOoMtZwxXDqZztYhgqXNY135TW3s1398LFYSTFcSlxA4rLXTvrTL25qHSEyGS99Zcdyb73VqiDcDxk4tkk/pm5puf/ovUf6axOMZ0zbmKvp8Vx/MmJYlW0jWsp6irqnyyRBrtQDXOJIsd9uqwqINxPGXi44lx4nZqJP/ANF6j/TWDzBmzM+bKqKuzRmDEMXqIIxDHLXVL5nsZcnSC4kgXJNvNYpEGazDnbNubIKCmzNmPEMTiwqD1aiZVVDpBBH+S0E7ch8B4KvlviFnfJ8csOWM0YjhsUx1SRU87mxucLWcWfJLhYWNrha8iC8xLGMVxmulxPGMRqa6rndqlqKmV0sjz4uc4kn3rpOJ+k7xjxiDChiGYaaWrwWD1aixB2HwOqoogLBokLCRawsRYjoea5UiC4xDEa/FqyXEcUrZ6uqndrlnnkL5JHeLnHcnzKyWJZ1zZjGCYflvFsxV9ZheE6vUaOadz4qe/PQ0mw228hyWFRBtdLxa4o0NLDRUXETMlPT07GxxRRYpOxkbALBrWh1gAOissfz9nfNdLFRZnzdjGLU8DzJFFW1sk7WPItqAeTY22usCiDPZaz7nPJzpTlbM2I4W2cETR007mslBFu+2+l3vBVtj2bMy5pqm1uZMcrcTnY3Qx9VM6Qsb+S257o8hYLFIgIiICIiAgNjcIiDZctcSs+5OpX0OWM24nh1M92swwVDgwP8Ayw3kHf3wsfNYGurq3E6uWvxGrmqqmdxfLNNIXve48y5x3J8yqCINly9xLz/lShfhmXc3YpQUUhu6miqHdjfxDDdoPmBdYfFcbxfHa2TE8bxOqxCrmN5KiqmdLI72ucSSrJEGaxvOmbMy0OG4Zj+Ya/EKTB4jBQQ1E7nspozbusBOw2A9gHgFk4eL3FWnhZT0/EjM0UUTQxjGYrO1rGgWAADrAAbWWpIgzeYc8ZyzbHBDmnNOLYvHSlzoG11ZJOIy619IeTa9h8FVy1xBztk9ksOWM0YjhsM/69DBO5sUn+Ez5LjsOY6LX0QZLHcyY/mitOJZjxmsxKqLQ3tqqZ0rg0cmguOwHQDYLGoiQL/A/wDfrD/+kxf5wX1wyX/bngf+Mqf/ALxq+R+B/wC/WH/9Ji/zgvrhkv8AtzwP/GVP/wB41fOe3f8AWw/36w9n2Z/p5P79HqlERfRvGEREBERAREQefs+uaK3MOo2Gqr6/4S8W0NDVzSZZj9WaXNpjqD+8BenA3Bcbb32sN17PzRg9JJmjF5Z3TTCStnJZI/ui7jsLW28lj4cHwmmJNPQRMBN7bkDnyBv4lfI06qvTXvEc7n+b1pxzkrG3l7Ass5ngx3E3vwmujinnhdE8U7+yka0EEgta0WHnb3r1FU4tTuc6anjlna5xI7Jhd18vb9KqAUkJsBDGf70Bv0KsQb8z71l1HV+/13R42vTH2eJWbKurnBMWHyNt0kOg9PHn1UcNdK5k5miEb+3ddode2w6+yx96vFb0ZJdU3FrTf+Fq55tE1nUNNc7T1Tmx0s0jiQGMc4232AXDMc4Z4hjNVjOJ0UtTLBHWYkx0jYXljO1f2pBsDs1rm+2/RdwryG0VSTsBA8k/9UrUMMzvlnCMJx/A67FqKOqqsRxABrqmNpbqa2EXBNxYxk+yy9T2ZMxW0w5eo8wvc+UbMR4M01JFPZklFhpbJ2biS0GIghoBO9uVtlznIWSMTwXiZl7EK6GsgYMRkkYJ6R8YJNI9mkExt3vvzsupYm5n6VWEOc9kbXUWFDU5wDW37EC5PIXPNSS5sw3MmN5W9R7UGDFAH6xbvGJwsPH8b4L0otqNOde5Xdqy1hPlRQt+DAPzK4xKcU7KeQsc69QxtmjcXDh+dW+WtLcDpGN5Rh0Y/wCq9zfzKpjDnNjpC1pP9ewXsOmq35/hdfNTGss/e9GPEK4r6R4N5Q23MO2PzrmfD5kdLxjx2Bj3u9Yir5bE3aLYgL28Plrqbo43s0SRtdfqRurIYJhjKxmIQ0rIaljS3tYwA8gkEgnmQSASPIK+LJWlZr80TWZmJct9HyOpGFY9SVTo3SilwsNLCbEeryN6/P7Fc0GWsfwOtyrHPQyxCmxeYSmB/wCDbDI6O2rTtYm538Fu2A5Kw/KctXLl93ZNrGQRvjkJc1rYQ8MA68nnr4LLmeui0mSkJB2/BOufgtp6j45tTmJUrTURtpOT8zYrDkPGMbr5Z66pw2edzBIBqc1sbCG7AeJVHJ/F3KWdsQgwcUctPiNW17Qwg3O7wQXCxt3HbHwWx5rkpKrLGN0UEAZNLRTAsEVi5+g+W5NrdfBecOFsU9DxJy+7RJFqqaqJrZAQT/XMjC0A2PJxOw6LbDirmx3ya1Pore1qzFdvU9F/ufO2hpKyORrHMndSzb9zU6wNuTSXO6FY6PJ2BZjzJQYfmLLsTqGrkjieIQCxz+01bttZjXC42DTvz5FWEJJ4wsh7MDtsAN3kje1Qzbx2ufj7VdcEMQq8UwLLlbXTy1FR90nMc+X5ZtWOY2/sbZVwZcuO1eeOP1MlK2ieHoDD8BwbCaTDqDD8OhigwiFtNQt3PYRBoaGtJN7aQBz6Ko3CMKbL2zcPpw/t/WrhgH4Xfv8Ake87fzPirvoi+iecsBgOCBxeMJpQ4vMl+yHyjJ2hPt7QB/8AhC/NSty7gLGGNuDUYYbjT2QtYsMZH8AlvsNuSyKJoWP3DwYBwGGUw1mNzrRjdzLaD7RpbY8+63wCmpsHwuik7WkoIYX9mYtTGAHQXFxG3TU5x9pPiVeIiWNblvAGQGlbhFKIDEIezEY06BybblYXNh0uVPJgGCSyPlkwmlc55e5xMY3Lnte74ua1x82gq/RELBuAYIwvc3CaUGSQSuPZDd4kMgd7dZLv8LfmhwDBCNIwqmA5bRgfj6/dZ51C3I7q/RBZx4NhMU0dRFhtOySIsLHNjA06GlrbW5Wa5wHkT4q8REBERAREROhEREMrS/2Oz2fnVZUaX+x2ez86rLpr9mGc+RERWQIiIPKX6In/AMFmXv8AHrf+4kXz7HJfQT9ET/4LMvf49b/3Ei+fY5Ksp9EV0bhwWt4e8Q3PPdFLhxPs9eiXOVfUOO4ph2GYjg9HPopcWZHHVstftGseHtF+neAKhMOyxZiwOk9IR+IVWbaBuCMqo3Fjmkw6BTMBbfTp+VfrzWj8QG2yFw5d1dR4k7/45atCAsQQORuNlmsxZvx7NceGxY3PFIzCad1NSNjhZEGRl2o7NAFyeZ8lERpO2GWZykC7HqdrSQTqF/8AqlYdZnJtvvjpAWkjUdvcVKsOpjsKVgkqHcgCeXuVvlXL1ZnDNFNhlNHeXEKhrG2HJpPP3BWuNOk9abSkWDx3r+AXfvRNyG/EMxT5wniIpsPYYoSeTpHD8w+lWiEPUOVMvUWVcv0OAYfGGwUULYx5kDc+8rIzOHyh0VU7DzsrKrkMTCXDbyVoFrUSje39CxVQ4X1OcCbqvJWQyuEUctneBCsZpml5aN7KUSt5izUGkG5N7+KxtWXDYCwJsq9RKblzb36XWPfM4v7xuGk3ClEKcrHF1mvtciyuZs3xZPpYcQxJzzRwyhpjZsSXdfNUGPkc9oIGwK1jixhk+K5HrIomPe+nfHNZgOogG5t7lCzL4xxEp+J2PUGT8sx1Bwx49bxGp1GOSIMILNJ9vPxXUaUBrGtvew5+K88+itS0jcGxbF3PvU1FUKdhe65MTRewHvXoeG+nlbzUbF0+2jbqRfZQcW33PzIG3DQSe8VPpBdfmFItyBqNtwVisepxURRxagBc7EX1bclmnt0HVtZYfGjZ0LW31bkIPIXpPVD5aiKiHaBsLYe7fu/jD47La+EOQJuH3DquztWVbXSYxhskzYdJBia25Fz52C1njVilJinEimyx6qS6StpA5+xaRrO3zrrnpGYoMvcMZ4aNrYxMwUkbWiwDXvANh7FUeYMo8Gcx8QqNmYKevo4qV05inMkn4Rpvdxt71k/Swweky/T5GwGgkMkGH4fUQMcRYuAdHufMrYvRoxud9fj2XXOvH2bKtjT4g6T9I+CwXpeydpWZVu2xEFXcf9aNRPgeeBubLbqrhtXQ1MuFwY1Q1GKw4e3EXULA8PMboRNZri0Nc4MN7A3WofjBdX4jZvosDzE44HgbIsYdgtDTvxJ9QX6WyUMbXFkdgGu0ki5Jt4KkrQ0HH8tVOBvptGueGehp6x0oYQ1vatvpv5LFx0tXLE+eOmkdFH8p4aS0e9dXixSsnzdhuBS18jsNflFjH0rn3hcfVJDu3kSDbc73AUuWxjEeIZA+5Xauy3PRQ+vtb+sPcZZBU9uORIGn5XIWQ05pNgmKU+DU2YJqR7aCrmkghmts57A0uH/uQ+KtZqWqp42ST08kbJBdjnNIDvYV1QVFFU5bynROq5n5ZgzbXtnaZD2TaYvhMWscvk3I87qTF2Y92Ge480xukoo6hhw0Tm0bJ/W2iNsHQNMWrZu2ncpHBpy+SjrI4GVD6SURPF2v0GxHtR9HVxtje+llDZdozoNnezxXYs9zV2EUWZqWNuJS02LMpI4qXsHinw1jTG92l5GnTZpYCzZwdcrGVtVjdfxXqsKosYkjpsPhFTTR6e2bDooWE9jGTbWRq0gW7xSDTmBo6xs4pXU0jZjyjLSHH3LL5UypPmPM9Pl2d76N8zZHEvYbjQwu5eeldJqRUTuwOqoI8Q+6QyfjD2yVB1VZe0Sdm8nnqG9jckdCpsjVVbFiOTp8wvmGOiXE3RyT7zGk7AaC8nc9/Vpv/fJ55HHH0tXEWMmpZY3vbrDXMIJFuaphry0vDDoGxNtgfBdJwTM09Dk3Lma8Ue7EqmhzG+J5qXa3Pp3QAvjJdvpPhyVnxGwiDJNBTZMpJo5PXKp+Mvc2xPqzwW0Yv/zbnuI8wkcGmhIoeKipVe2P0OH5OdfbSf8AjXtheJ/0OH5OdfbSf+Ne2FaAREUgiIgIiICIiAiIgIiICIiAiIgIiICIiAiIgIiICIiAiIgIiICIiAiIgIiICIiAiIgIiICIiAiIgIiICIiAiIgIiICIiAiIgKxxH8X2fnCvlY4j+L7PzhYdT/py0xfbhZIiLzHYIiIF0RETtp/ETM2YMsx4c/A8KFS2qkmZPO+OR7YLROcxpEbXO77wGjbr42BwEfEDP1ZiMmFUfDl7JO3dDA+ZzmsiAm7MPlu3utey8jbXJYDex2XT7+aX3urxaIjUwpMTPO3I8I4p8Qq7EMPpqnhfVQQYhXwwPke4tMFPJT0Uhc64sXh1VMCOVqZ+99lTk4rcQaPBBmDFuF7oY5YI5GtZKXSNlkphMxrxpuACeyceYfYC67ByQgEWIU99fkds/NyOXitnyJpkbwtrJCKeaRxjDr1D2OqA0w93dloYnXdYgVEdgbqs/iRxEbjlXgw4Yuk7FlNHDUsmPZumkmpmPDiW91gE8rw7e4geurc+ab+J+Kd9fkjtn5uX0PEnNGZMrYnjOXMjmeqocWiwmCKWQNbVSCp7OeaNxFuya1wcHnn3uVisfScROLlFNiEOZOFjLQ1TqaEUU/bbikbO2RxAsY76mFzb2f3RddfADQA0AAcrdFG58VHfEeh2z83JZeKPECN7r8Oj2LoIiyW8nZ6zLWteb6L6XCmpy3a5NTHcC91Ywcas1V2aZMr4Rw6ldUtfocJS5hpw2ogi1THSWgWme8aSdozyXaLnxKgGMaS4MaC7mbc1PfX5HbPzcMh46577lFJwmq4ax7JamGElx7ZjWXEbQG3ExddhaQLOLQTusziXFPNuX6g02J5CdJ6xiktBhfq77unDp6qKAkEDTcwQF1rgMnDuTSut2BOojcdUIBIJFyOSd9fknU/NSqpoKOnlq6iwZBGZHuA5Boufo+YLlFPxTmo3Tuo8sUcIqJDLJ2fcMjjtqdYbmwG532XWpIopmOimja9jhYtcLgq1+4uC/tRR/wAS36lbHeld90bRaLT4lzUcYMRAIGAQ7ix/CHl4ck/TfxDVr+9+DV49ob/QulfcXBf2oo/4lv1J9xcF/aij/iW/UtPe4v3VOy/7zmruMGIOuHZfgIPMF53+ZP04MRsR9wYbH/1h+pdK+4uC/tRR/wAS36k+4uC/tRR/xLfqUe8xfunu7/NzT9N/ENrZfg2bpHfPLw5clFvGHE2tDW4FALbACQ7fMulfcTBf2oo/4lv1KX7h4L+1FH/EN+pT7zF+6dl/m8+YjUy4hX1OIPhLXVMz5S0bgFzibfOq+X2v+72G9w/2ZB0/9Y1d++4mC8vuRR/xLfqUWYPhEb2yMwqka5pBBELQQR15LSeqjWtKxgne9rs8yiexFwugRETYIiKDZtzI3HIoiKdgr/DvkP8AarBX+HfIf7Vv03+pDPL9iV4iIvTcYiIgIiIC1Xij/aFi/wDzTP8AvGralqvFH+0LF/8Ammf941c3W/8Adsn/AKZ/g26f/Wp98fxeGfSW/wCArN3/AEWD/wB2IV87KaITStjJsHOA+JX0T9Jb/gKzd/0WD/3YhXzuoap1DVw1bAC+GRsjb+LSCPoXk/8AR3/utv8A1fyh3+1v9WPu/nL1I30YeEVdlbHcfwLilJXuocPmkp2RwtIbVQ0lNM+N7g6x1SPnjFv2PrY2ymIeiJwumw2hrMA4iT1TzQv9fY3si6nrCWdk22qwZZlTqcSALM33stvzJwMyJxMZi+ZcckxHD6PL2I4rGX0UTAw05xmrqCD4vfBX0z2f3tO8crEa3hfoiZDxvM1PQYbWYxLRVXrJGhzTJHG7E8ToYJXbW0x+r0sr/wC9bLbmF77ynjprGy1LY27B7g34r1Fn30M8PyVw9xLPb8/tcKGRzWQS0v64xssUbpCWk2H4UGx325Ly8WuZVhjGkua8AAcyQV3nN2cvSmpDJlTMWNV1U7Fpndth3q8Et5oZY5HMfGGGzmvLCWnxsQgtZPRthZj2W8AizjBUTYziTcIm7OmkHZ1OkSOLC4APjbDLTyF1+Unx27PHoaQ5HxjAKGszjJ6tjcrqc1MlMGCCVsbHOaWl13E6nkBoJIjcei07FcT9JBuDYJjGISunpe1pqzCzHQUrnRSPp2TRPaGx3b+Cjj9zGg8gFi8y8SvSHzUaSuzHiuN1UtMJIKaZ1IxkkfaFsD2tc1gI1HTGfE7IOj0noSYjW5wwjKlPnGm1Yphs1aZDTu/BPbHA1rT4tM05bf8AJYTz2Vcegrj5z1WZObmmB0dFTYfO+qERaz8NM5k+7rDuCGZzRe7hp2G9uf4Rm30ksdpMIx7CcaxWftK52WaGrsx0oqJrSmIPI1AkRB173Gi4I3U+JYt6R2B0+J5qrcwVxdgsGHtrKoSxvk9WdLBPSvJG743PqIHBxuHawCSNkG24V6Gc2JnFYI8+4eKjD5qSFrRE57XOneWgOI5E9yw6au9YbrnWO8B6vDM554ybTZloppsl4XJiz3dlIBUxsYxzmNs2wcBI0b7Eg2JWYwPGvSQrqDD8fwzGK71THjPURVbmw6X/AHOiYZZHOLdhEwRuJPtNybnH5lZx2y27MWd8erJqeoqJWYJjUzhF2jnMa6FsMjbbd2E7WFw25QZqH0U8afmjDcpPzXh7auvqK7D3OEMrmQ1tI2ndNG4hu7QKlhDx3TY2JWj5a4M5izHhOMYh28VFU4VBh9UykqGPDqmCrq4qZkjHW0gB8zCbkbXKzFLiXHUZew/PbMXrRSQwEYfPJ2ZlLGzMiM0QcNRcJWxtMo712gatlb5cyjxpocr47NglPWUmGBjmYkxwa17mxw+sAd4arBgDxbqARuAgy+Peji/AIcVq6rPGHer4VhdXij5BTT2e2nrpKBzfkd0uqY2xtva/aNPjbeM2eiBg+VMonNVZxAa2OKWijn101mx9rVNglJN7gR2mcSQP1ojmQuSYrV8acZrK2HFRjdTPVwQ01XG6DaSL1gzsY5oFt52OeernhxNzdbJgubPSI4i01fl+mxqurKSOj9droaiOJsToJa3tg592i4dUTXF+ryBsbIN8z96GmGZFw9lZV8Q2ET47R4JCHUh/CvqNFi0AkuI/DbC+0Z8DbAcYfROq+GBwaiw7NVPjGK43VtoqWijjLXOk7IvJ1fJse6GXILr7citfxvOnpISyR0GO1+M1JdNRY3E2alZJpkmja6mlbdhsS0Att4ut8p17LMOM+kDxQdSZczIcYxksraempopKVoLah2lkTWlrQQSJGDn+M3yQdCyP6FeO5w4Tw8TWZnhp+0pJKg0Tqd5k1EOMQFhuCGOuf75lr3VtU+h3i1NlShzNUZopYH1tFFWdhKA1wDsPFY4c791pd7mErSco5s9IKtxAcP8AKeM4sZsDpKhpwuBrbNhhZqlDo7WeQGfjAnbZRfi3pASxxZWZPjEsUuFUOGx0zIw5go6ukgjp4wLWaHwSwgHnaTndxuG1cQ/RRmyLlCvzQ3NlNXDDqetmniYGtMfq9XFTEG56yTNbtuHECy88u5ne665mLEuPZwmvy1jNRW1FLXwTR11JHBGXRsZWnWx+luphNRTarXBOgHdaA3IucJZKdkeXa9zqwEwDsXXksGnu7b7OafePFBgUW64dwez5imLUWB0mFNNbiGFjGKeJ0rWl9KQ86tz0EbyRzAaVZR8NM4ySyxNwl/cjlkjdfu1Aje1jhEeTzd7dhzuEGrosxTZOzTVviZT4DWvM4YY7Qu74eHFlvaGPI/wT4KWoynmWkovujVYJWQ0olEBlkiLWiQuc0NueuqN49rT4IMSi3bMnBfiZlJuJOx/KVdSDCMRGFVeuM/g6k07qjR/Esc+/5IusI3JGbnCIjL1d+Hk7KP8AAu7z9Oqw/wCrv7N0GERZj7z809sKf7g13ak2DOxdcntRFyt+yEN9uyjX5MzVhkcU1fgNbAyaRkUZfCRqe8XY0eJIvbxsUGGRbYOFudW5fxfM9VhDqSgwWSliqX1LhGTJUF4iawHdxd2chsOjD4K9zLwW4g5Tnq6PGcFMdZRVTaOelZI18zJSJTbQN9hBJfwsg0ZVqSiq6+YU9FTyTykXDI2lx+AWTrcm5pw6Cpqa/AqyCKjeI53yRECNxAIBP/Wb/CHithhyVxWyHWYZi9FhuK4bU4jhjMWo5qfU1xpHkaZLjk03ad/ym+IQQztwhzlkbCcuYri2DVbIsw4OMXjJgcBEwzyxhrttjaIO9j2+K0Yiy73xy4sce8dwTAsuZ2qseoYst4YzBMRErixlTUdo+UOfbm7sZYGm/wCSD1XBOaQL/A/9+sP/AOkxf5wX1wyX/bngf+Mqf/vGr5H4H/v1h/8A0mL/ADgvrhkv+3PA/wDGVP8A941fOe3f9bD/AH6w9n2Z/p5P79HqlERfRvGEREBERAREQeb+LtdPhmHZzxGmmdDNS0+ITRyNtdj2seWkX6ggLzJWZqzfVYxBRzZkxQsmpnyua2UgEh7b2sxu1iF6J40yVb8v59jqYWCQtr44GRu1GSMghpt0cSTt5ea8yw4HiU+YoGxYeZmMon3c2G7S5z2W3AfvYH51810mOkzebR6vUyTMRGvkvMCqMQqsXj9dxCoqHHFGxhs07iR32DYGTl5WK9Uu3cQF5syhlXMcGLxV9Xg9fFEzFhNqMD7OibIwl3yQLWaT+YL0M0CorY6mnq5HtjjfC6Fgu15JBDvG40n4lY+0Kd01ikLYba3uV5sNybAdVQpWkCUnrKTz6WCnrsKlxGkko5KasEc1mkxBzX8wdiORU1LT1RiLmUdQ4Oe520ZNt1w1w314lr3xvyp1oLqKdgbqJjeLePdXl7OdKRmTHmGN921uKjUQ4tH4U8u6R4/zL1N6tV1QmgjoKo6WWd+CJ5g/mXHs0cCs6Ypj+KYrAyEQVVTWVLC+M7CV5LWnvAkgc/C69b2bjtiie+NObPaJ1ptuc3MqfR7ZLps1+B4e4X6d2Hdch4Vw0beLWAzU8bGH7rOYC17TdvqbjawaDa/VdsrsCxPEuETckMpXRYjBhdLQu7RwawyRMiLiHHm3umx8lzjLOSMxZezlhGZa6JnqdJiYq5QKkue2L1UsPcJ53da3PkvQr6sJ4dayyNODMaek9SP/AI4kV3XRiSOIHpUQu5+EjVj8tvlZg7pJGN3nq6kBsguI3zySMuL89Lht43CrYhiEDqaF1POwl9TT262Bkbv8F85kxXrlmZj1d9bRNYZI8lzjLmYsdm4rYpgVVib5aAmvdHA5rbRmKWJrNJAvbS47G/Nb/D63FQh0kjJqhrHb3s1797Df3BcmyvC9nG2rq5nOEkj8SZKxrtUbXFkDyB7/AIqcFPhvuPT+iL2mO3TcOH+csTzTimN4XiVNTxfc50ToXQuJLmvlnZZwI2I7Ecr8yp6XiblyagOI1XrFLE2rFETJHfvlmoHa+1rbrW+Gzjhme85PqqkmMule4EW7MRV1UCBbp3ir+t4ZuqcuyUOFYlDJ6zWR18TpWFg0dmAG7X8lpkx4a3mLceCLXmu4+rd6PFcLxR9VT0dbBUuoZXQ1DWODuyeC5pDvA3a4e4qlPgWC1ksdTJRwmWJwfHK1oD2nyPMdPgtfy9l/E8Ar84YjW9n2OKVDqilc1wJc38KbG3I98fOuCZaz/myjzHh9B92KvsajEmQSRPt+tnsXWBPeNw53O3PmrYum7+73VvCtskV1FoelTl6OPH25kp6uQVcdKaRof3m9mXh5v1J1NFvf7VDh3glbk8YRgjSKtkWKRymVvdcRJVB57vkHELH4hjuIUmf8DwNsrfUsTo6lz2FvedLGxzwQemwPzK/yVmSbHIJq6opxTPoMWfSENdf9akaQ73ghZ0nJE13zHH8V57ZiYh6IPh4KCb8j0RfUvKERFAIiICIiAiIgIiW2uiRRIsrDGcU+5FK2oFFUVT5JBFHFAzU5zjy9g2O6pYHLmCpZLNjlLBS69PZQxv1OYLG+o8r8vnVPeV7uz1T28bZB80MYvJMxg/vnAKMckc0Ylika9h5Oabg72WLxLK2B4vWevYjSOqJNDWWdI7QAL/ig26rIUVFS4dSsoqKnZDBGCGRt5C5JPzkpWbzbmOE8aRFXSue6NtRGXNJa5uoXBBsQqqwlZkrLNfLLPNhjGzTOLnyxvcx5ceZuDzWWqGzikkjoi1s4jIiL92h1u7fyvZRWbxvuhE69GapP7HZ7PzqssfgDsRdhFOcWjiZVgOEgiddmziAR7RY+9ZBdmOd1iWM+RERXQIiIPKX6In/wWZe/x63/ALiRfPscl9BP0RP/AILMvf49b/3Ei+fY5Ksp9EURFCBERAWbyW7Tmajd4Fx/9xKwiy2VHPZj1O6P5VnW/glEw6S3tcRxH8GztHyERtFtyT0Xvrg1kwZJyFh2FSMtUPYJ6jbftHbn4Lyv6NfD5+b86RV1awPpMKtUSgjZzvxR8V7gaAGgDlZaQhJLYdVjK6RxOlvJZCoOm5WEq5SX6iCB081MCwlnLS67LW5FWL9Ya55Iud/aq9VKCHNJ3PL2qylnY2MMc4OUqreY7B17+OysmDWXHaxI5q9me1rQwDn4c1bxBly5zt9zc7qEwlNjI5zCLbABRrXwQwy1dZWerRR08pdISA1t2EXd7FN2bXx6mNOoHmDuoYlgdJmHCqrBsQc8Q1kZieWc7HwRLjPBrhJxCw2upMy0uK0tDSvDnR9qDIXRk2uGdCQL3816hpGysgjbM/U+w1PtYE+xY/BqBlFRwUrH3bBG2JtxuQ0WCyzI7gNHuTQrW0viO5uefhsqjG2uRyUCDrb5AlTBpBtfY7oJJLlpJGyw2NgF0Dgwkklmpo+Tcdfgs1MO6QeRWDx+c0uGyTMGzO84gdEHAck4JlXGuK2Zxi9BDWVdJLDUUb5NzGRzI36EhYv0tKyukyzh0bzojFZYtabg90lt/nWs8Nc1U9Px2xGerqNEVUayMk8u7vv/AAVD0gscwfNeU6jHcAxVtfE7GYKePs5Lta1kDiTb2v8AmUbhMQ5jwIxCvp+KuHRUL3f1x2kUzb/KZpJN/hf3LYPTADm4vltp3Hq9TY/9aNYf0b6GSq4qU9SbEU1NUSnfxYQPnKy/pfyB+K5aFxqbBUg+3VGq+g89qaWSWZ5kmlfI4gDU83NgLAXPgNlJqCah4qNHKqJ6gSCUVEoeG6A7WbhtrWv4W2sq8GLYrS0M2GUuJ1UNHUG8tPHM5scn+E0Gx96s9Q5qIcD1UaOVZlZWR0cmHx1czaWZwfJCHkMe4ciW8iQrp+OYtUepx19fU1kFC4OggqJXPjYB0DSbAdNljw64uE1DxQ23rFOItBPU41imEUOJU9ZjUMsD4pqnVSwMkbpe2Ng5gAkNBtp252WlxVtZFVCuhq5mVLHBzZmvIeCORDudxYKj0vZQ1bgEWTRtn8JznjOG4lWYxPXVlTWVOH1FCyd1Q4yRdpGWhwcTfu3vZYqfE8Tqq04lV4jUzVbtjPJM50h6fKJura+9kOyJ5X+EVWHQVMTcap6qqw9hLnU0Eugl1rAi9wPPbkp8x45PmPGZ8VnY2PWGRxRt5RxMaGRsHjZrQL9Tc9VjdW9kBuU0coooA3UUVe2P0OH5OdfbSf8AjXtheJ/0OH5OdfbSf+Ne2FaCRERSCIiAiIgIiICIiAiIgIiICIiAiIgIiICIiAiIgIiICIiAiIgIiICIiAiIgIiICIiAiIgIiICIiAiIgIiICIiAiIgIiICIiArHEfxfZ+cK+VjiP4vs/OFh1P8Apy0xfbhZIiLzHYIiKAREQEREBERAREQEREBERAREQEREBERAREQEREBERAREQEREBERAREQFf4d8h/tVgr/DvkP9q6Om/wBSGeX7ErxERem4xERAREQFqvFH+0LF/wDmmf8AeNW1LVeKP9oWL/8ANM/7xq5ut/7tk/8ATP8ABt0/+tT74/i8M+kt/wABWbv+iwf+7EK+c6+jHpLf8Bebv+iwf+7ES+c68n/o7/3W3/q/lDv9rf6sfd/OXoQ+lRDU0VXDX5N7WodBRxUcrK5zGwPZhkNFUvewC0hk9XjeL/JJceayTvS6w2swahwPFcgGWniFfHWyQYi+GWqilqaqqgjDmi7BHNUtNxuQHDqF5pRe+8pUjmkhqG1ELy17HB7XDmCDcFdtpPSwzlQ45BmOny1lwYhBVVWIumNISZKyonp55Jt3XF5KVhDRsNclratuHIg7bhXpWZ7wvDqfDGYZhEkMVJDQvDoSS+GOF0OnckAlmje3Ng6EhSYF6TWa6TMs+bcdlfWVkGC1GG0UDB+BfM+rdVxzTanHeOoeJgW7l0TAdrlcVRB0TJ3GjH8kYHFgeE4bhsghxiHGhUzse6Z08bXsAcdVi0xySMItezzvfdXtfx8zHVYVjGF02FYZStxeHDqNxaxzxFTUIpxTRhjyWuLRSxjUQbhz9u9ty5EHUME49ZiwXL9LlxmDYRNSxTYnLUF0TmuqRiEDYKprtJDWhzI47aQLFgt4KnWcaq7MmLQ1WdsDoMVovu7XZgq6RgdEKqeohjj0OcDcMYIW6OZbd3O9jzNEHVMrekDmLK+A0GBswPBa/wC5sUdJTz1kBkcKVlZ64ISNQBHbF9nbHTI8X3Fs1P6WGfahs8Zw3CGRzRMgYxsBAjjZSOpmAWNtmOYeVrsG1tlxFEHY8Y9JbOuZ8XjqMUrDhtNLjOH4xUuwxumVktLLVSgxguDd5K2aTS78bSSdiTSl9InHaTipjXEvBcFoIfuiyOlpsPfrFPT0cWhsNOWNcGvYGRRtc1wIdYmwO65CiDrzfSa4gw1WFV1K2ggnwyswWuuxjtM0mFwyQ0wc3VbTolsWjmWgixV5H6VfEWnp2U1E2gpxS4nDidG5sQvC5nqv4La14z6lB3drafZbiqIOkO4xVuG5i++zKOFwYPi09FW0tXUxySOfI+pkkcZWkuu1zGva1pv+IDa62h/pZ8Q5DidRFheX6WqxR1J2s1PR9mWMp2UbYmMAd3Wj7n05AG3yttxbh6IO1s9KvPkc4miw7C2siqfXqaPTIexqRVVdQ2QnV3wH11R3XXaQW3Bsp8K9K/iFhlbFXOosGqpKd8M1P21O5wgkigooWOaC7azcPhvbnqfYi9xxFEHRq/jfmfEM3YVnOSmoWV+FYVUYRGAw9m+GZs7XEi/MNqXgf4LVm4/Scz/R5ewzLmEQYVh8GFUTqOCWngLJAXR0rDLqB+XaigN/EOPUAceRB2ub0q8/VFZT1M2F4EYqRk0cNOKUiJjXC0QDS4/rIMgj6gSyC+9xhc7+kLnzP1LiVDjjqEU+KTNnljijc1rXiuq60Fo1ED8LWyj/AAdI6G/LkQdsrvS04oYtX1VTjJw6vhrK6orZoJYnBrjPBXU72kh17djiEkYN7hsUI5M3qM9LLP7akVcmFYJJL2r3Evpy4NifSPpXxsDidDXRPcDvYmxtcG/D0QdtofSu4g0ElLVx0eFS1lHVR1EVRNE5zwyPEY69kRs4AtE8QN7XINul1gH+kJxBfFhcRqaVxweqwWspXyMLy2XCxUerEhxIN/WpC7x7vK2/MUQdMzfx4zZm/L02U54KOlwqV9FIIYtbi000lZK3vOcSbyV85N+mgfirJzek/wAS6jHMw4/PPRvqcx4i7Eqi8ZAheaetg0xWN2tDMQntzN9JvtvyBEHWM0+khnzOOUZMn4y2hNLJTUtGZIotEhhgipYw1zrku1epQON/xgT4WqZi9JjiJmXAMYy7iL8PbT4tE+la+np+xkpaV0tJIKeNzSD2bfUYGgO1ENBFzdcjRB1LPPH/ADPnzL+K4DjGG4eRi9VDWzzBrnPZMxkTHPj1E6C8Qs1W2NhtsCOWoiQL/A/9+sP/AOkxf5wX1wyX/bngf+Mqf/vGr5H4H/v1h/8A0mL/ADgvrhkv+3PA/wDGVP8A941fOe3f9bD/AH6w9n2Z/p5P79HqlERfRvGEREBERAREQcpx+DKcmMVktWIXzNqZC8loLg7Ubjl0Kt4J8pU8hjp4bS3JIjD7jfwCyWbaqrwzEZaqFgljDp5ZNEDXOY1hBvu4XvqO/ktDk41YD2f9nVLfEdgB/wCJeTanM6dsTxy3P7oYGBIwUtQ9rAbk073Dw5nmoCtw4iOSPA5pCb6SKS5aL78xstVoeJrcac+TDaGvkZE1jybRD5ZdYAl+/wAkrPxYhX1+XqjF4p5Ypi6YQxu02Ba4taCRfmQFlFqzbt3yt6b9F+zEDA4Mhy7WBvQtgDA0387KajrqiKlZHNg1YHtFnANba9/asDS5sqKnNFJgDqerhM0s0b3mWNzQY45SRsL/ACmc1stHE6WN0jq6o3nmZuW7BsrmgcvJTW0W5iU6UKOaQ11VWTUVTFG9jA0PjvbSDc7fbZMPzFheLsdLhrp6iNhDXOjheQ0kXte3hZazQ51mrBL2rKsOheIn6ZGWcdIJIu3zVePMUEEYgpcOqIWbbRuiAFhbl7AFl+1YYnmU+7v5iGxTY3Q0dSyknMjJnNa5jOzddwLtII9rtlUqcbp6GCWpq3VEUMLHSSPdG4BrQLknyAWsOzFG6RkslBVTPiILHOdHcWN/H+hYrFeI1HSSy4ZW0tXLG9hZJG5kZa9jm7g3dvsd/arY8uPLPbSdyWrasbs3aqxanrsNqX0krp29nJGLAnvWIt7bqybX4V6ke1wt7SyLcGn8G79Fq2F8ScNc+lwvDYZ6T1mqZCxromFodLILuNn9S4+8rdad+IVWHOfLWMD/AMK3aHwc5o/G8lrNfmz2sg/LFZTwmppQXdk03fG7u7eeysnZayDJW+tx01LFV9o6z2EMdrIF+Vrkgb3V3gWLVFZRYdR0jZZo3RMhkfLC6NgLY9vEE3b86sqbNGFT08c9R9yGPcwPdr1Cx6jdnjZRqE7la0PDDKOHYpVYxh074KitDu1c1+rtLvMhvc7Xe5zrjxV2/JtWZSabE4uz6Bzbk/Dkrsz4FWyw00eGwVD5CQzspBtsT4j7EKSmfhR0tjiqIGdndro6triOtrAk3Wd8OO/NoTFrR4YjFMjYlUxsa6OGoEUglYRKWWcLgGw52vyK4NJ6MvEHDsXpq6mlpZoYa4TllPdpEYhYw3uWgkuY7a3Ij2L0k6WhicI48WxGN0rC5rSwyGzeZG23S6rOnqGuAbjffPMTQaLAc7W5q2HFTDExWOJLWm+tuTYrlrMDs+Zbx6TD5pYKU1MT/wAB/YrH0zm/KF9Wp9h0VhlGOuy/g2Y+2w98czsaq6yGKVxYZI3dm4uBPTn8Nl2mnxPENQ04thktgXWaXB2m9vrCklrK92tsuD0E7LE/rzLk25WPW30LH9lrOoheMkuhXDgHNNwdwR1RW2FknC6MuO5p4yf4IVyvWcYiIhECKIF1BCYEREQIiiBdEwALXa7G8TrsaGB5ehb/AFq9prqqUHRGL37MeLiPgspLi9FFjFPgbnOdU1ET5g1ouGsb1d4X3A9ivQ1oLiGgFxuSBzPmsrf5nFJ9eVo+FNfnuoXKEWNkAvuFqrE6QRERAiIgytJ/Y7Pf9KrKjS/2Oz2fnVZdNfswznyIiKyBERB5S/RE/wDgsy9/j1v/AHEi+fY5L6Cfoif/AAWZe/x63/uJF8+xyVZT6IoiKECIiAsxlAXzHSDTq3O3jssOuj+jrgFLmbjNlnBq0XgnqSZB4hrSbfMkedJh729HPIn3oZFgq6mDRW4raoluNw0/JHwXVT3b36JTxR08bYoWBrGNDWgcgByUJTcE3tda6Qx9dPpY4gk+awtVUam2a6wO+yyNc4A6dNxyWGqyGdzSDcXaRugsZHa3kAWB281bvjZfuN3d8re9lWn1N3a03P0KmWMsHN7p8CealRY1gLXDS4lzARsrcjvOu4hws21rKvOWyS6eVnchyPtVOBrAQJCRcnzHvUJhXha5jm/jEDwWYpA0kdy1z1WOpGNElz3m9FmKZty13K/4pHNFmYo27AC4sFftbu08t1bUbNgdt+avGC7rEdUEzxZw2B22UWGwIPNTOF3D2KRzB+Tt5IJJe9fksRiMYkw2qjvuYXjf2FZSYb6RchYPNFYcPy1i2IRs1ugpJZA3xIadkHzyGN1mA52qMxU0TXyUc80wY/5LtTyLH3FafCZZDVzOaWNkkc8RtJ0gknYD32XUMQytHNkHFs0upHRzsr4Kckvvs9pcdvbZaJSYbNiFqOkic6WZ2hrWC5LibAWWadumeiJhjZc44tib23FNQED2uePzXVr6RWby/PrsNpIqaWLDoGMc2WBkhEjt3WJG3Nq9F5J4WZa4T5fjrcNjlbWVdE31+SR9w5zW6jbwF7rxPn/HTmDM+L44OVXVOew9bX7vzAK08Qje5bVl+mzbjUcbqDJME7XkNDxhTHN9pOlet8E4TcP48JoIcQyXgs9S2GPt5PU2DW+3ePxuvJXAzM+ca7PuC4DFmfE2UM04M0IqHFjmNFyCD0sLL3W1jhC1zfxW8rKY5LOecQsr8KMj5VrsyTcPcDnNLH3IfVWDtHGwA5eK8u5px2jzxiGHYdg3D/CcGe5zodNPAAJC7kSSOm69Bek/NWtyfh7ImuERrWulI5bNJaD71sGX6HBOIPC+DFqTDKKLEXUv6+ynaHx1DBYm4HiPnU6hXbXcwcN8iYflvI2Gx5SwptZVx076mT1ZuuXutLrnrzWqZ6yVk6jxakZS5Ww2JhlJOiBoBAG4K6Tn5zGZyyhheu3qFA3W3zDAPzLVc8RCeKCQkXDiefO52+hQs4TnfKdE6GpqKLDqenb2rY2dmwC48l1bjzkbJmTfR8w+opst4fT4o+jpGOqmQNEpeQ0uOrnc7rW4qKOvZBhM1+1kr+zG/g4BbT6dWINoMl4HgbHaRJUNFr9GMP1KB4ZrausjeCJ5Ghw235q+wJ09Vg2YKyolkcaWkZ2J1fIe6VoB+chZLOWCmlwjLVVHGQKnD3Pkdbr2zgPmcFjsIp5DlLEGxHvV2I0lKBbnYl5H/uKznyvXwv66KYCohjnPamqw+jbbxMYc/wB+262HL7qSsxPO9fPC19PQxVYgG2mMsa5rSB43AWt0dc2fG6Jkrbsnx2WdzvFkQ0j5nK4wSpEHD7NOMsN5a13ZHwtJMz57XV6qynqhLT8NcvvaWurMUxOd3aD5ZY0NaBfwuVlalsb+KTcObAxlNQRxiaG3dcY4QXkjxJBVpX0oLuHmXtHe7Bs7wf8A1s5I+ZqtqWtc/NubMbBuIoK2x6d4mNv0hJhEPY/6GXUzVUeepZXXLn0jrfk37TZe6F4a/QxaV7MKzrVlpDZJaVgPQ2D7/SvcqQmRERSgREQEREBERAREQEREBERAREQEREBERAREQEREBERAREQEREBERAREQEREBERAREQEREBERAREQEREBERAREQEREBERAREQFisYrqemljhlfZzwAB13O30LKrCY5QMqqqKQwOLmR7SNJBFnA2281h1Ebxy0xfaWdZilLRUktbLrLIW3cGsJcfIDmTurOozAaeKlf6hKX1Dow5gc28TXEAudvazb7+xVa2Crjigo44ZZWgBj/yiLWJJ8hclI8OJeWvgfITfvWsADsbfAe5edqXZuEseOSP+VRPF9xpN9rAn5zZV24m7to4ZqWRhkBIIs4XBGxty5/MjIJY5I6d0OjvnSALgtA3/ADKlW0szp4qmCjLpoC6MucD3WEXOkcju1qak3C1zTmY5cw77oup2PjbIGvL5AwNaTbUp6XNFJPhtJiMxETaoNDWuP4xv3fmKhJRVlbK9tdQRuY11o3yNvseVgRccx8D5LVs75GqM30MOF1FLW08TJHGlfRydk6nPZ21897lzhbwIUxXfk3DbqvMdHTxMmYRJ2oIjF7an/itueVztc9Vb0mZp55o4Z8MkiMjNbXFwLQdrtJ5Xvce5YLCcmYhQ5f8AvbxuSWqo6ZzGwTumcJpGCQPDXuFiCCBvfeyq1dPLgcDQ31qWOLTDI8G5Bs0B13bWA0+93ip7Pkbhtsde14vLGYz4Eg/bZWsWY8JmBdHUam3tqDTY95zTv5FrvgsHhtPVVETK9kLpHOaY9OouJ2JBIBsQRY+PJW2KZTxLFqpjWvjhoBFJHVQCI2edQkG7SCLlwufN3PdR2G4bFHmnA5KOOubXM7GRuprvLb61j48/YLUCmNPMxwqXiNnfFyd9h57HbnssXi2DPFNWR4bTRvqwzti50RkEsjW2aNJ256dh4ed1puQMHzTBQyYXnvLsMT4an1mnqII2hsmtwDLMbu2wHUDn4qYpGto3y6ZLm6DXUx08BmNNr7TS8dwAXbf/AAuixGL8T6HCaumpn0ZcyWcxySGVrWxsts7fnc2FhvusRPQV+EYxMKCCeOmpvkRhrOymdoB/CAjV3Bdwsbe4WWtYrkKLHiKbE8FZW1rS6ON5ikMQ7R4dYWsLhzy4nwabAgbXrTfkmzeqbiLW1crWx4EGx6Wuc99SwaQRfcX8CD7x4qwx7jVgOX5GQ1+iCR7A8CRx74Lg0abA3sb38ALnmFoWO5X+9mlgbQ0lZUisMRlme0ujh0aWCINF7NDLW6ki9zYLWeJWRcWzPl6OuwjC65jMI1Np6OOBz3z9rI0PcDzFiDe5O1rdVf3Ua3pXu9HZ8r8acCzdX1VFg0Uk8NG57JakbRlwANmX3dvfcDwWVoeJuBVOLnAqhs0dYGGSzW626b2vduw5jmuIcPuHGIcNsPnxqopqipxGopo3GjjYT2Mbj+MeRIu02HXa/NdMwnAp49WOUtB2bKgNk0iE3AFgxr3HmbG97bbb2CpbHETuI4W7nQqXHsKq7iKrYHBuosds4C5G4PmCqkuMYZCwySVsTWtLWkl3Iu5D3rWaRtXS1MU9RRzNjqIi+4B7v430An32VhXxQVXaUc9BWv7V7ntqGwu0tLLm97WBa0EX5XACp2cp22p+bMvxQmpmxOGOFrQ8yOdZukkAG/mSPiubYv6UfDaja6HB3V2L1QcWiCngcCbczd1geRWw0eRMLkwqHD4cObJTU1m07TdzCwBtib8yLDY7bLU8G9H/AA7Bc7SZsw1jo2tLTFBo7rH6XtlNze4N2ke9WrWnqiZ2q4d6RcchpKzGcm4nh+G1cjmNqXNL+TdY7rd/k2PsW4ZV4tZYziJvuFO6d0Du+0Czmstu4jnzuLczZJcq07jHHHTzE3c+NjGANj1MawkENu0WDrb+XIC1lg+T4cAqBX4ZhJiJu6cRtsH92xedu8bvefafYpmKz4g3DdXYjI+mjnp2NLnEXa86SL/nVSLEaeWeenDjrpmNe/a4sQSN/Hbl7PFazieKjDKykoo8NrqiOaTvuijLtI56iOfPp5+SkGYcK9YqmPnxJrA49oGQuAYQ3SQO75X5/Uqxjn0g7obVJVSh1oIO0BaSDqA338VLSVU8lvWI426vkFj9V1haPG3TujZhmGYjPLNsw1FM6OIC3U6dg63xKnqsQxSioW1NPgNW2Z0miaMRl+mwdy0327rdxtuPNR2WnjR3Q2K453UjXSmVzTGOzABa6/M73Fvh8VhcOzRhmJTCjEVTFI/vAPjc3aw69PZ4rITzVzmRy0dDI+7xrBbY6OtvPko7ZjzCYtC6L3hwBYLHqCrSHEZXyNilpdBcXf8AGNNgD3eR6i5VzK2q0gx0b3nU3bYab2ud/BW8UdZM/wDDUphe9wDQWh12tPO/Tn7rp279DcD8VpoWOkqpY4WtO+p42Hifm+KjNXvY9ohh7SN2iztYF7k3AHWwCsq3CaaeoJq8EbJG5pEj+waQ61uYtf3+SryscXyCalt6u6MwktuCHCwI2JFjq+Cdu/REWheCrgD2ROkAkkF2s6na52U/bRXsXgb2vfre35li8Sq/VnQ3onOqT8gBnePK5B69ArCnoMwYnUwT4vh2ina4StZA+xa8SXaXg8+7Y28zfeymKbO6GYhxM1E7Y6andLEQ4mYEaAQ6wbfx5/BZvCn9pC51rXsfmWNip3QuEcdJoa4XuB+N7lk8MZIxsheCLuFgegsteniYyQzyzE0XqIi9FyCIiAiIgLVeKP8AaFi//NM/7xq2pavxNjkmyLi0UTHPe6NgDWi5P4Rq5us/7tk/9M/wbdP/AK1Pvj+Lwv6SoJ4F5tABN6WD/wB2Il86ezk/Y3fBfWisy3UYjSyUWIYG+pp5gGyRTU+tjwN9wRY7gLC/pUZZ/e6wz/Jkf+ivlfZntOOgxTjtSZ3O/wBIj+T3Os6KeqvFotEcPlj2cn7G74J2cn7G74L6nfpUZZ/e6wz/ACZH/op+lRln97rDP8mR/wCivR/6wU/8OXJ/hNv34fLHs5P2N3wTs5P2N3wX1O/Soyz+91hn+TI/9FP0qMs/vdYZ/kyP/RT/AKwU/wDDk/wm378Plj2cn7G74J2cn7G74L6nfpUZZ/e6wz/Jkf8Aop+lRln97rDP8mR/6Kf9YKf+HJ/hNv34fLHs5P2N3wTs5P2N3wX1O/Soyz+91hn+TI/9FP0qMs/vdYZ/kyP/AEU/6wU/8OT/AAm378Plj2cn7G74J2cn7G74L6nfpUZZ/e6wz/Jkf+in6VGWf3usM/yZH/op/wBYKf8Ahyf4Tb9+Hyx7OT9jd8E7OT9jd8F9Tv0qMs/vdYZ/kyP/AEU/Soyz+91hn+TI/wDRT/rBT/w5P8Jt+/D5Y9nJ+xu+CdnJ+xu+C+p36VGWf3usM/yZH/op+lRln97rDP8AJkf+in/WCn/hyf4Tb9+Hyx7OT9jd8E7OT9jd8F9Tv0qMs/vdYZ/kyP8A0U/Soyz+91hn+TI/9FP+sFP/AA5P8Jt+/D5Y9nJ+xu+CdnJ+xu+C+p36VGWf3usM/wAmR/6KfpUZZ/e6wz/Jkf8Aop/1gp/4cn+E2/fh8sezk/Y3fBOzk/Y3fBfU79KjLP73WGf5Mj/0U/Soyz+91hn+TI/9FP8ArBT/AMOT/Cbfvw+WPZyfsbvgnZyfsbvgvqd+lRln97rDP8mR/wCin6VGWf3usM/yZH/op/1gp/4cn+E2/fh8sezk/Y3fBOzk/Y3fBfU79KjLP73WGf5Mj/0U/Soyz+91hn+TI/8ART/rBT/w5P8ACbfvw+WPZyfsbvgnZyfsbvgvqd+lRln97rDP8mR/6KfpUZZ/e6wz/Jkf+in/AFgp/wCHJ/hNv34fLHs5P2N3wTs5P2N3wX1O/Soyz+91hn+TI/8ART9KjLP73WGf5Mj/ANFP+sFP/Dk/wm378Plj2cn7G74J2cn7G74L6nfpUZZ/e6wz/Jkf+in6VGWf3usM/wAmR/6Kf9YKf+HJ/hNv34fLHs5P2N3wTs5P2N3wX1O/Soyz+91hn+TI/wDRT9KjLP73WGf5Mj/0U/6wU/8ADk/wm378Plj2cn7G74J2cn7G74L6nfpUZZ/e6wz/ACZH/op+lRln97rDP8mR/wCin/WGn/hyf4Tb9+Hy/wAEY8Yzh50O/smLp/fBfW/Jf9ueB/4yp/8AvGrU4+FeW2OD28PMNa5puCMMZcH+Ct1ybheJR5uwSSSgna1uIU5c4xmwHaDded1vXx1+bHNazGp/nDt6bpf2Wl4m29/0eoERF9m+bEREBERAREQc1zzLHBQ4/USmzYqGskcSLgNDDfkvJc2DYbQSNZPV0wc6NsrRHSSEgOFxc6LA8tvNdL4qekVDBiubcljh5mOVzTX4R61FA0xuJL4+0b3t2nn42XCcSz1idXUuqIsmY9pcG900g6NA56vEfOr4fZPWc27OJ+7+q981J1G3ceGwjjw6fS/ukRWcQRcapTyO/VdQwo9lkp5IvaeU29tQV4/dnrFzDQQx5RzC31SMteWxuYHu7hvYH+9P8IrqsHpOxw4IcLdwwzO6TtXvB7BumxlLxfvc7H4rhj/o/wBfGeckU8/d/Vv+1YppFd+HSsEP/wB0Omub3qq8/H1pdEwwB0JF9vWqk39s715cw/0gvU8y0+NnhxmZ0UL5nlggbqPadvy3/wDXD4LZ6X0sKenZp/SszVftHyX7Flu88u/K80wewvaFazvHP6f1Wt1WKZ3tsuCXtWXNx6zt7NDFlFxWg47GiFQTw7zI7t5e02p27d1rfH+9V3/VC/8A9t8y/wAQPrXl3/6Ne1LTuMU/nH9W8dbg19p19cq4osikxjRLUNja57AdUnZg/gWm17j2q1/qhL8uG+Zf4gfWtQzbxRxDMFaKyiyDjsRD2m0kNjYR6Ol+q6/Z/wD0e9pYc0WvinX3x/Vln6vDamqztsWS8KZFmvA6ylkjkghxeg7QtrA4NL6hjWixd1PK3NepMPdbBZnB2nSarveFnybrxfgHEfFMLrIquoyNjpdFXYbVgMhvdtNU9q8b9SNh866zD6U9PHhs1CeF+aNUgnaD2DLd8uI/G/vl6ub2N1tp3GP+H9XNjz448y7PlABtBAywaI69zW2/5o2/OvMuJ5nzFh+e884dT4rVRxUGCmenYHNLYpA+MEtueduW1tytowP0nI8JpxBLwyzPIfW3VBtA3kY9NufO65VXZzqK3MmYseGUMxxDHaMUrIhSM/AnUDq8+Xn79rcv+A9dNYi2Lf5f1aR1NI5iXpL0esfxHMfDHDsZxapdU1kuMVMcsrg0E6X6RfTts0ALiWC8Qcz1fFFmXaqWidROzFV4e9joWl5hbWGINBtzDQr/AIW8cv0vMoU+WKjIGZq58GIyVolFMxoLXkEi1xyN/iFzfCsZnw7PDc5HK+ZZLYzUYr2BpjsJaozdn8qxsDb27q9vYXWTSd4/u8f1R+003GrPV3Duc4pwyocarGQGrlOKMdNCwC7GvqWgeNrNG3iFxbK3EbNWJ5vwjCq2seaauxekpZm9tKNTHTMabFsmxIPgrvKHHqHKuSabKI4dZondT+unthCLH1h0zhzdfumb5lzPBcx1mE5mw3Hn5LxpwocRpq1zGwOu4RzNeRztezVrj9hdX/ux+n0/qpbqKekvb2EZaocXqKmimnqooaenMTBDLbu+tVIF9QNyLc1b43l2ioKep7SaSdsEzY2CRkdrGJoudLQSR2j+vguQYR6WdPhlTPUO4WZpcJgQAIWdZpZPyvCUD3KTE/Stp8QbO08L81NEs7JgDAw2AbGCPleLD8VaPYvW9sf5f6x/VHv6d0zt6os1oAYAGgCwAsAEWp8Ks+fpm5PhzXFgVdhQknlpzTVjQ2UGM6dRANrHotv7OT8grmvS2K00tHMJrO+YctjzzmGTGzhLi5rDjRp2zhm3q4q5m6Q3rdkTRf8Av79FPh2bM1OzRTYbWV9J2RrpaWRmnTZsVy836bROseuoDqLdFkwegld2kmF07n6muDjE29230m9uYube0qQ4FhpmFS7Cqcyh5f2hiBdq23vzJ7refgPBZ9vK+3OMDznnHFW1MLpKSF0VLI1sr9hrNIyVkhB663gW5Wv4LI5FzhjeMT0EGLzsf6z2sMzWssGyljpWNHsjY6/1lbxPguH1Erpp8KppJHCznuhaXEW087eG3s2UYMGw6meJKbCqWFzTqDo4WtIOktvsOdiR7CmphG2PzZiFRhGX6jEaRwbLFJTgXF9nTMa4fwXFaJhWfc0TYxXQ1EkQhpKaoqOxczvOa2WDRbzLJC3238F1OWlbUMMVRC2RhIJa9twSDcG3kQD7lRdhVE6Ttjh0BkLdGoxNvpuDa9uVwDbyCTWUufUOeMaqcuyYqyZr2wy0jdmXfoIL5S7w5FguBfTcXvZYT9MTMrsAfX+vsZIKhkIcI9jelfcAEXF5Wlwvz2b1XW2YPQRMbHHhtO1jQAAIhsBcjp/fO/hHxWDzXSR4dhcLMMwekdUVNZS08QdTBzWnWO8R/etB9ipaeyJtPgjnhruGVVXRUOZM0V1e2OplqvVX1GjUaaFsbA3S0XuGucXEdfLpUrM3ZjFLl+oIghGIl1RN2ZDg1muJjYTfraYknoWgdVv33Op2tjjZRxBkJ1RtDBZhve4HQ33uqAwLCxAKcYRSCJocBGIGho1EF1hawuQCfYprjisaqiZmfLXsczBjEE8TaGBrYDU4eztmDtA4yVnZyR3G3yA3z73kraPNmKzYnQ4XUxR4bK2jfW1TpQQxxZJDeIXt/wAXK436Et81t0WF0kMLaeLD4WRMeJGsbGA0PDtQdbx1b38d1Gswyjrw0V2HU9SGA6RNC1+m/O1xtewVzbUM35qr6PCMLqqIPoPujcTPmjF6cGMkA3NtQdYWvyDj0WPxDOGNwZQo8UZPGyrn+6DnEtsbR01U9lm9AHxxjf8AJt1XQKnD6esj7Kro452bjS9gI+CpnBcO/aymJLHR3dC09119TdxyNzcdblRrk9NNAzVm3GqLMkGGUVbG2CeGmjcYgJA101TJDra4/jNs025d0+O27Zcr5cSwKgxCoLTLU08cr9AsA5zQSB7L29yrtwLC2aNODUY7MtLLQNGmzi4W22s4k+0k9Vcx0whjbFDAI2NFmta2wA8ABySI5GVpf7HZ7PzqsqVKCIGA+f0qquqv2YYz5ERFZAiIg8sfohNFWV3C/L8dHSyzvbjjXFsbC4gdhJvsvAn3Ax39pq3+Id9S+zs9NTVTQypgjlaDcB7Q4A+9UPuPhP7WUv8AEt+pRpL40/cDHf2mrf4h31J9wMd/aat/iHfUvst9x8J/ayl/iW/Un3Hwn9rKX+Jb9SaQ+NP3Ax39pq3+Id9SfcDHf2mrf4h31L7LfcfCf2spf4lv1J9x8J/ayl/iW/Umh8afuBjv7TVv8Q76l1n0VcGxeDj1lWaowuqijbPJqc+JwA/Bu62X09+4+E/tZS/xLfqU8WGYdA8Sw0FOx7eTmxAEJpO1h2bw22kq1n1BttDvgthsPAJpb4BW2hodSJxqJY435d3ksK+GudISInuB8QuqmOM82D4KHZRfsbfgm0ackdS1MjnNkbK0W37qoSUs0THaYHyNGwOkrsXYxfsbfgnYxfsTfgmzTiBoqmSHuU7w4bXcDdTR0dR2wjdA4WG9wbFdt7GH9ib8FDsIefZM+CbNOO0lLU6yDA63LkVnqGlmc5rTE4BovuF0XsYv2NvwURHGOTG/BNpapDTPYwWY74K5ihfe7mn4LY9LfyR8EsPAJsYMRuNyGHw5KJikvYxn4LN2HgEsPAJsa7PTvJJ7Ny1/MuGV9dgtdh9HCXSVML4gD5iy6FpHgE0t/JHwTY8rZk4P18vDyqypDSBlZVYhFUSva02cwEAfBoK55wx4KZtwjOtDmKbCHvwiCqnDZedgy4BI6XI2XusxxnmxvwUGwQtbpbEwDwATY888b6urwvh7iU9NBK+VtE6JgY0k6njSLfFfP/E8Cx3YHCKzaw/WHfUvsJJS00rdEtPG9p6OaCFR+5OFnnh1N/FN+pVmNpiXg70SspyRYNjOL12CuFUyrhjhlkgOtrdLi7SSLgHZeoqeKb1V7nQvGw6eS6nFRUcDS2GlhjB3IawC6qdjF+xt+CtHCs8vLnHPLeMZoy0zCcMp5HMgElbL3TuGN2A8zdaJwGzRiGWax+UcWw6u9XxOeNtN+BcWteTY38ARY38l7dMEB5xMN9vkqm2goWuD20cIcOREYuE2l5SzhSYnV8YXMkpZezioDocGEgAN23961/P2EYg7D4pGU0+ppitZp2F917QNLTF2s08ZdyuWi6g6jpHCzqWIjzYFA+d/Dyhr8bz5hFJNR1THxYix7iYnAObqufoVT056fHsczTl7AcKwqqqnNhklDYonO7xsLbe9fQlmHYfG8SR0UDXDkRGAVGSgoZn9pLRwvda13MBNkHyA4h5NzZWNwLCabA62SPCKSKGpc2Fw7N77bHbbcELE4NlnGKGjwmGTBa4NOLVVW/VA7ZkLLC+3mV9k3YXhrzd2H0xJ23ib9Sh9yMKPPDaXr/xTevPoo0mJ0+I9FgeYWvgnODVwMFBU1N+wcO+4OHh4gLKDLuPwcL6eijwat7SuxKNpb2DvksDj4eJC+0X3Gwj9q6Tlb9Zby+Cj9x8J0hv3MpbA3A7FtgfgpjgmdvkTiGWMW/TYpYPubVup8EwqAB4hdYGKn1WG35RWn4RgWYRlTMNa/B6wSVT6eCxp3XOqTWbbf3q+0/3JwvWZPudTajsT2Tbn5lAYNhAaWjC6Sx3I7FtvoUTG0PH36HBQV2GZZzDS11HNTukfFOBIwtuCXNHP/BK9mqjT0dJS39VpYobix0MDb/BVlI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Kj65SEzAVMV6feUax+D2v3vBYvOuIYphOT8bxPBIhJiFJh881KwsLtUrWEsFhz3A2XlOXGs9S4pjVPLiMLcax/CKU43FR4LUP0Mnhu0EB+kPDXEXtfZB7AFZSEQkVMX9cfrXfH4Ta/d8dlWXjqgrs8R4jl/DocTjGLZewqp+4cdZg1QwPbTwXIA1hpfpFr2/GXpBmK5vxDhZQYtBQUsmPVmG08lRDUzGmjD3sb2t3bllrut5hBuRljHORo96ofdPDe3ZS+v0/bSGzY+0Gp3sC8L8R8RzFg9HX4ZhVNWVNVRsD6qpw/M9TVNohraO/tpBNwLXv3lueQscqjmOmMfDPAMKzPRu/BMxjGqllSHW5t7UWO3h4oPXc9RBSxOnqZmRRt+U97gAPeVZ/fDgX7c0X8e361zP0m3zu4CY6+pDI5nMozIGu7rXGoiuL+HPdcTfgXDuDFaLBJMO4cmorIHzMeMSrjGAy19Ths094WB57oPXcONYPUStgp8UpZJHmzWtlaST5C6rVVbR0TGvrKqKBrjpBkeGgnw3Xk7IOXcoYhxSwabAq7J+Fz5axVhqGUFVVPfWF8R0sj7UaXjvDcddl0H0ro5nYZk2VjAYose1TOc3UxrPV5d332te3NB2kY5gzo5JW4rSlkLDJIRK0hrRzJ32CrxV1FMGmGrheH2LdLwb38F4bytJhseXMzipbKMPkLWupIQxtVNqrGCS79rQODgbXHdC2zg3j2E1PEPAMO+9+o0STdnFofKGwOEcjmuI9YcNI7O1i23eb4oPX6IiAiIgIiICIiAiIgIiICIiAiIgIiICIiAiIgIiICIiAiIgIiICIiAiIgKlNU09MGmonZHrcGN1uAu48gPNVV5s4+49mybMOMYdiUtLSZYwZ+FzUUslBLLLLWSuIAjdG4G4cBy8UHo4VVMZXwCePtImh72ahdrTyJHQbKaGeGoibNTyskjeLtcw3B9hXj+txjiFHieO5nrcRqmyYxh0VFXu+4FQxop4Q8ixa4FpAe65uus+j1iWa2mTLtc+kny5T4Lh9bg89PSPhBbNrLmkvcSSAG39qDtJc0bFwHtKozV1FTt1z1cMbR1c8ALzjx0q8w0eNVONY1BRw08N6eijp8yzU8tQwElv4CMbvNzy3XGst4/jcVbjEeb+HVVV0Pr4hc/F8XqzDQOMbHCB7m7cjqu63NB72gqIKqFtRTTMlieLtexwIPsIVrNjeD08roZ8UpI5GGzmumaCD5i60zgvWYjUZZED8JwOgwuAMGHMwmuNTGWG5dckbb2+K86Yxh2WZs9cTMXzFT5Wn9Rx2dwGLVdRHP2bYmuIjZF8oc/O90Hrz74cC/bmi/j2/WryGogqIRUQTMkicLh7XAtI9q8aV2G8N6fD8Oq3Ydw9DcXkigg0V9e58bpRdpeLdwDqTsOq9F8H8DZlzg9huBRYxSYr6nSzx+tUjy+KQ63nuk7m17e5Bun3fwP9t6P+Ob9arNxTDXTSU7a+Ayw27RnaC7bi4uOlwvn9gjewhy5FKyCGviimD5KmJpiibrGoTAi5cW/JutszFjGDUWbsZ7DDq6eomxCWOaqne4PmtNoYe5PGAwNLdI07NaSg9useyRofG8OaeRBuFMtR4TVFJWcOcBraLD5qGKopGy9hM5xexziS6+pzjubm1za625AREQEREBERAREQEREBERAREQEREBERAREQEREBERAREQEREBERAREQFAkAXJsAorQuNWaMz5TyYzEMowQS4jUYjSUTRPE6RjWSyBjnFrd7AG6DdHYnhzKdtW6ugED3BjZO0GkuJsBfxvsqhqacTilM7BM5uoR6hqI8beC8XV9Rjk+F4hkeizJRuosPzAauVlJgldLHFWQzanMYdJAZrHIeKzEGfM8NzPiefcPxHC8Sxug+59DW078MrIpIqaomDAY2SWaL7kkfkoPXU9RBSwvqKmZkUTBdz3us1o8yj6iCOH1iSZjYrA6y4Btjy3XIPSVw/FsTy3R4dR1GYHUVcZqWtpcIpIpzMxzQR2msiwFjYg3uVzmSXMtZwl+8Soqs0VmI5hxejwvDYMUpmQywQQujfI/VGT3AwG5Jvsg9RQV1FVOLKarhlcBchjwSB7kqq6ioWtfW1cUDXGzTI8NBPvXBqChwDg/wAe4qaiwvEafBcdwOGjpjCJqiI1hqN9RJdp203JsAFU9Kqnpayfh/R13qJppsckbK2vlfHTkdg79cczvAexB2z74cC/bmi/j2/Wq1LimG10hio6+nneBqLY5A4geOy8h0uBcOqvFK/CY8O4cCbDxG6Vz8SrmsdrBI0uOzuW9uS3H0csGy3UZ7mzllzEcvU9NUYTLQjDMOmndIXtnBdK5swuB3bey3ig9F1WJ4dRPEdZXQQOcNQbJIGkjx3VP7t4P2Qm+6lL2Ze2MO7VttZ5C9+ZXmX0noy3iZTT1MJdSHLEsZJaDqeZj3WEiweRe3Vc+iqcMpuHuGuxKCStjZXySwUdO0NEYZTsdEamzmF0rbSAWcO85B7kjqaeV2mKeN7udmuBKqrzh6NeL4fiebsRhbg9RHPFRPfHUmSQsDRLoc2xmkBLtnDYbbjmvR6AiIgIiICIiAiIgIiICIiAiIgIiICIiAiIgIiICIiAiIgIiICIiAiIgLDZnzPQZZw+WqqJYTUdm58ED5WsdMQOQLiAsyuacWeHzMz4lheZp5KWSLBIKk+qTt1Cd72d0W5cwEFlW8esMp8My3WiijimxmuZSVVPPMGvpGm93m17jb51nsK4r4Pieaa7AixkFHStYIq6SdgZO8/isF7lefsHwyWow2CbGcFNLWubeWGPLmtrDfo7Vvss7lLh7LnabFMLnoKTDhSVNJPh9ZJh/q0kga7VI3TcnpZB6TxSvbhmHz15ifN2LC8Rs+U+w5DzK5jinpA0mEUE2I1uRcxRwQN1Pc6mDQB5klbJxVlwGnyu0ZgoMTrITMxscOHh/avk/FF2cgfPZeUM9Rw4p91KY0mM5dbRMIhw+U1E8tS8i41n5DRvyQelMM4t5mx99M7COG2JRU8zmOdNWzRwjszvqHe32XS3ztZTPqW2c1rC/Y3vYLxtkSCmqZfVMH9fzjT0tO2aqihnqKaqpxtqABOl9jsAF6qys6gfkamdhlJV0tMaR5ZFV6u1ZzuHat73ug5xhnpB4vjUD6zCuH1bPTiV8QkE8YuWmx5lXMnHDM0UbpH8Nq4NaCSfWYuXxXAabDqWj4b1mYDkfD6qVlZKBXzYjZ1jLa3Yh4Pks3mXCKHDYsuuj4ZYTB90quGF/wDux2nbBzb22f3L+J5IPT3DzO0Wf8o02aoaJ9K2oMg7J5BLS1xHT2LlFb6TVfBVVEdPlOCSKGvkodTq5rSCxxGtwPyW7czsuo8M6Gmw/J8GG0mDU+Eshc9opIKoVDY7m/ywTe915qzjkytyrmSsy3PmwRzVNVJikkFO6qLX08rz3HBjC0eZQdXn9It1LVUELssGqjlpzNVyUtS17IiSdDWP+S+4Fzvst7yBxEZn0VElPgNbRQ09h2s5YWvd+SNJO680Yyw1EFJDTY2aWhoqWOFtP6tU6GFjnEkfgt7g2uu1+jzlzFMLwGbHJschxDDsXjikpBHrGktuHuIc1trlB1xERAREQEREBERAREQEREBERAREQEREBERAREQEREBERAREQEREBERAREQEREBERAREQEREBERAREQEREBERAREQEREBERAREQEREBERAREQEREBERAREQEREBERAREQEREBERAREQEREBERAREQSvJaxzhzAJXi2vxnMWcsMxLiJimFUEta5lQXyMwOsLXtgc9rAZWSBhFmc+m69puAc0tPIiy5vh/o9cL6DDzhv3JrKiJzpHP7XEJu/rcXOBa1wbbvHog84YfjuZMo5fouJeE4VQQ10VNFLG92B1mhjZtLXASvkLLEO59dl6q4kx0tZkapbX5cxPHon9iX0GGuc2ebvN2Gkg28RfldYPEfR44W4hhbsI+5FZTwENa3scQm7gaQQAHOLbbDay6QxgjY1jeTQAEHjriJS5awjKuMYhQ8Dc74NG+OMmKaV8FAHAtY10jWuN+nO5JsshkbA6jCsv1NBnnhDxCzXU4gGPfJWQF7KYi5Apy55czc8wQTYX5Lv8An3hDlriNXU9XmDEMZZHAxrHUlLWmOnmDX6h2jLEO3W7taGNDWiwAsEHIfSRaJuDTsAp4zHNjFZhuG00Um7g988dgfEgNN/YVy/7xMYqc+5knqavKjKjItKynghjwGJsdd6zCJCDGXAF4LQ1pJ6nxXpXMWUcEzTPhVRjMDpXYNXMxGlAdZomaCGlw6gar+1avX8CuH2LZvrs6YvRVdbW18sU8sMtU71cSRNDWODG23AaOd0HCOFpw6o4gUv3sYxhNTjGPzNr8RpRltodhHYtDS0978Bci23Mm69B8bJK6HhHm6TDZJ46tuEVBhdA4iQP0G2kje/sTHeEOTcbzHBm6OCqwzF4pWSSVWHTmB1SGm+mUDZ7T1uL+ayecclQZzgp6efHsYwxsDnEnDqkQukBts4kHw6IPI1DjkfqIdPjg100LDUl+I7xnTc671wt7wF0n0a8Wqxn7NjcQxSZ1BNSYeyiEtSXxOkPaFwjvLILm29nfBdfw/hFkvDcqYvlCGlqZKbHYnxYjUTTmSpqdTdN3yO3JA5dB4LHYbwOyzQ4hg9dVY5mHE24DK2ahp66tbJDG9rbNdpDBctB2uUHRUREBERAREQEREBERAREQEREBERAREQEREBERAREQEREBERAREQEREBERAXBfSHx7GqrNOCcO4KSkqcMxGgmxGeOXDpqt/awysDCGxODgBq5rvS1DNnCvKGdsfocx5hp6qapw+lkpIWx1L4maHuDiToIcTdo628kHlGlpMSrc04nll+CUZZRUsE5P3DxBz3CQuBDo+1uB3eZ2O69A+jrmnG8dwXHcExiKmijy1iLcLo2Q0j6bTA2CNwBY8lwI1Hn0WbbwG4XMqH1bMvzNnkaGvlGIVAe5o5AnXcgXKzWSOHeWuHrcTjy3FURx4tV+uztmnMtpNDWd0u3tZo5koON54wfLNRmXFHz8C88V1YK4zDF6Iu1PLSbGKQvu1m5sBZcpwDDMRxXiBitdh+ReIUWDYVXNbVYfRzSSzVNQGtcRVlzrX06drOuNl7RzBgtPmLBqvBKqpqqeKsjMbpaWYxTM82PHIrDZA4c4Bw4oa2iwOevqDiFUaypnrqjtppZS0NuXWF9mgIMLwiZhTmYzW4bw1xTJxqahkk0FZF2TZ36T32MBLQOhsB0XnzHMGxPFoM45loZMEOH5qz3JgAdV4Y2eZjZCIXSxyk3baxIA6i69iuaHNLTyIsVoOJ8Ecj4nk2jyI6Oup8Loq/7pR+r1JZKZ9bn3L7XO7z58t0HnjO+AYFlesosr5qzLl+hpsvRwYhQ18eXoyyvkhBBgc9riZHctTDbVcFek+ELcSORMPqsTip4HVbTURwQ0AoxCx24aYgSAeZv1uoR8HOHEeV5cnuyzBJhk0xqXslc57zMQAZdZOoP2G4KyWV8kUGU8uS5ZoMUxSenkMhbNVVRlnjDxazXkch08EHmPiRi1ZScX84RYji00FO6qpWUTJqwxsN6dlxGDUxDn4A7rXMSxbEX1eGRYNi9S6pixihbM2mrnOe1hmbqDg2rkNi3ndvLwXqHB+CuVsNxqnx/EsSxrHayjf2tN91K0zRwyb2e2MANDhc2NjZTYtwawDE8wYrmSnx/MGF1WNdn662grWxxyljAxpsWGx0jmCg3mlq6atgbU0k8c0T/kvY4OB94VVYfKOVMHyTl6jyxgMT46KhYWx9o7U9xJJc5x6kkkk+azCAiIgIiICIiAiIgIiICIiAiIgIiICIiAiIgIiICIiAiIgIiICIiAiIgLC51zEMo5RxjNBpzUfcqimrOyBtr0NLrX87LNKyxrB6DMGE1mB4rD21HXwvp54721McLEX9hQeQc4YNn3A8uPzngeAY/gUGYMUpq1zosfhdE59XMy4EYbcF2sAHpcX5LfOH1RivDfidQUGOZVxGOuztIKCSrrMairHtFPG+RuzACNjbfxXbMxZDwLMuWqTKla2aOgopaSWFsT7Oaad7Xxi5B2uwXVFvDPJYzkc/OwcPxu921D5XkMJZoJa2+kEt2vZBpXpD1EHq2VMJkwPDsRlxbGDRxGuq5aeKEmF7tZdGQfxLb+K5hHlqpztwpzTDgAGXcVyfjkwibhWLTCGscyOPtAZHOv3m3A6A+1eg8+cNcq8SYsMps2Ub6umwur9cjg16WSP0OZZ9tyLOPIha6PR34ZR0jcKpsPrKfC/XJK2XD4ax7Ked72taWyNG7mgNFhdByz0eo8NzjxDObcp47mOPAcGoBDNTYrikkzqmtlaNQDHH5EYNr23PJbnx7wqozXnrhvlHDpKNtXJXVteTVU4qImxxQWJfGdnAlwG/VbnVcGMgS47h+ZMOwp+EV+HvjLX4bKaZszGfJjla3Z7fK1z4rPz5RwSpzbTZ1mge7FKSikoIXl/dbE9wc6zehuOfgUHlbBcHxGky3jXFSoOW5ZqvEJKCow+LL0U3ZxUsz4TNFGXCw0gvda5NvJbl6ONHh1LmObBsnY7hmMYVhMTpKnEYcFbG6R8xLuxFRqvdpIOm1rC3RdOyjwI4eZNxQY3QUNVVVzJpp4paypdL2LpdXaaG7NAOo326q+wjhHk/L2a/vty9FV4ZM/WZqOlnLKSZ7hYvdFy1eyyDUfSiqMSp8jYU/DKiphJx6kEzoJHMPZd/UHEOb3fG7gPMLhjcdpnxMnZjsbo5H9kx4xIWc/lpB9f5+S9SZw4Y4fnTEBW1+Zcw0cYjEbqagruwidY8zZt7nrupMW4Q5LxPKNDkqGmqMOw/DamOspTRTdnLHOwkh+sg3dckkm97oNJ9FnEayXJmJUuMV80lU7G610DKmYveYBoALdTnEsF9rEjzK7WtLy1wpwHLeZHZt+6mMYpinqpo45sRqhL2URILgwBrQLkC/sW6ICIiAiIgIiICIiAiIgIiICIiAiIgIiICIiAiIgIiICIiAiIgIiICIiAuO+lBNJDkShLJNAOK04fcuDS2+4One3sXYlbV2G4ficbIsRooalkbxIxsrA4NcORF+qDxTmj1Yz4V9zfuXpFYzt/VRW27Pe/aavxfZutlytNSx8T8nMw6XD2h+IgSCiNUNQsfldtsR7F619Vpv7nj/ghUJsIwuongqZ8Op3y0ztcL3Rgujd4tPQoLLNVJmasw0RZUxCjo6zWD2lVEZGaeosDzXCuMeN8Q8v5ar8LxjiJgDKyaFpbS00L4qmRpNu4dV16OWMxHLOXcYqY63FcDoayeIWZJPA17mjyJCDkuQuHHEzLWA0rsvY1lujFXBHNI51C8yvLmg99xdcnddDxrEcRyzw9r8RzHVQ1FZSUUr5pIGFrHusbaRz8FtIAaA1oAAFgB0Uk8EFVC+nqYWSxSDS9j2gtcPAgoPIVZkXImWMA4b4tmzCo2OxepfPiznOfeWJwc4AgHzbyVTMeDZTw2nrs35f4Vw4xlqpHY0UhE8T6WZtrukBdcsN+dl6urMAwPEBTiuwijqBSfrAlga4RdO7cbe5XZghMXYGFhjI06NI028LIOfcDKPLeH5DgdgU+GvMh7WtdQucYmykbjvEkECwK43xnxDDaniU/MmH1VHidO+gjomw08kMsxlDzcCNxv15henMOwbCcIgkpsLw2mpIZXl744YwxrnHmSArKgyZlLC6j1vD8t4bBOHF4lZTMDwSbk6rXQeWsx4NiGCVNJgmM4IygqcWpny05nFKxtgN9TtXdO425rtfATMWHfezSZCjmbNiGB0bXVT4XCSEFz3WAe3YncbLoeK5dwDHdH3awairjFfQaiBshbfna42U2FYDgmBMfHg2E0lC2Q3eKeFseo+dhugv0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ELgcylx4hc54zVTcLocKxEVmLMkqK1tBHHRVsdMwl7XO1Pc8EWGjxHNceqMfzFFnmlwr7s4w2hfhc1Q+M5hpN5BKxod2ltI2JGnmb36IPU9x4hLg8l5Zy/mDMNbiuYaaqxbGnx0FayKAffDSM0MMEbraiLP3c43G29ui7lwgqocVyNQ4/BU4nK3FNU+nEJ2yyR2cWaQ5oAt3b+9BuqhcXtfdcO/TJ4hmkqMWxDMWU8Fp3V9ZT0tPXNmE7o4Z3xB1gN76AdvFY2hzBxFp6yfiDV52y/h9HirGUDIa+CqiikdFdwlja5u1w4i42Nh4IPQiLh9FxOztLXUYpc0ZSxqIV9FT1lNh4lM8cM87Y+0sRsBc7nwXV8z0WYK2jYMvY9DhUsby+SWWk9YDmWPd06m23sb+SDMqAIIuDcLzfjHFHPWIZYqa7KWZ8TxSaohIpNGUp2MkudNxJrIAG5vvyVzhOcszZcwGlw4Zyx50GH0zWGWoyhUyPLWN3c55fcna5JQeiEWqcP349X4VDj+JZqhxiixSmhqaPRh5pS1jhqBIL3E3BG21rLRM/ZqzhgOK4vX/fZDT0TsQpKDCaGmhhmmlMjWteXF0jdNpNXPoEHZbi9r7qK8yYvm3PEOZMDmq8exiOtlNRT0jI4qXspLx6niRontsGXBPI8uayUmeOI89VVYHTZmkpcXOF1FfQsqqWm7KZ8Za0RlzZjpJc8fOg9EorbDZn1GHU08kjHvkhY5zmG7S6wva3mrlAREQFC4HMrlPEepzvgmNGpw7E8T9QqtPZdm+kjjY+xvGO1e1xNm35dVz3HMS4m4lX4NU0uM4qxmH1pqJwa6hYXM7J7bANls7dw2dt15gIPTKhy3K4HS4/xHraqKjpsQxiSaY6WMbUYcS42ubDtd9gSuy1GGNkyu/CMaxacCWl9XnrA8Qy3cLFwcNmuuenVBlyQNyUuL2vuuEcQsY4h5LosAy/iFRHjNN6657auGqbT1FU2Mh0DJQSCGixdK5txpZ5m1WrxvOc/FDD3QZqYWOhjhEcDYHQPjlDJCNLpw9xuLNfoBs47EIO5XF7X3UVxfhRnPNGPcQsbpccpGU8j3y9vqrGSRtbHYRwU7WOIJYHkyONjdwHgtsz5nCrp8YZkLDct1+J1OKYXPVvfS1UdOYYWubG4hz3CzrvFrIN7JA3JUVwrFcU4nVmSqHLUWB1ctdSVlJM7EJMUpInyxQ1DZHNdol5uY3SehvvzWVxDHeIWN5mw/FGZZxSKiw8GQYbTYjRgTyi/ekd2hLmgfigD2oOwIsFkfNUOdsqYfmmCjlpGV7HPEMpBcwh5aQSLjm0rOoCIiAiIgIiICIiAiIgIiICIiAiIgIi84R8Vscx+kxikxPiMMIf69X0AipsCfK6GNk0kbS2QPsXaWg3tzQejgQRcG4KivPOFcQJ8Hwylwqk4rvdDSQshjdLluZ7y1osC5xkuT4ldE4LZyxXOmBYtWYpiEdcaHGKiigqGUxg7SJjWFpLCSQe8eqDoSLlfGXOtbh2H4zl7DjJTVFNQ0OINqo32daStbEW/AH4qXMfEDE8Ur8OwSgxJmBQ1GZ6zA6qrLWvf2cFO+W7NWzS4tA3vbwQdVuDyUVxfJGO5mxTDMyQHN2F4bB918SfTVcspnqotFY5oa6J1mhmkWFnbXGy33hZjuIZk4d4Hj+L1LJqqspRLLK1ulrzc94DoLAINq1NtfULeN0uBzPNcZz3SuybhOK4ec6VjMMxthqsHJ7WWairWPEgAkbfVCTp2dva43ChR8VcAzdnjL01Nj0/qlDDLC6GGGUCfEZLR2dtbQwa+fU+SDs9x4hLgcyvO+AvxEZIypnZ2fsbnxWvxyigqKV9XGYXRyV3ZuboDL20ea6VxfxXC8Pwan7XNjcBxWCQ1uGzPeRG+WMbskA2dGQ6xB8bjcIN+uBzPNCQOZXD8/Z6zvipyNNk/B6arbi1ZTVNFWwYk1sM8jYnvnicL7sMbZACdr2Kuc0Zq4kZmnocq4bl6ChxPD6uLEsVYcRDYhTscHRRCZv4z3C5A/Fab80HaEWt5OxPOWJNqnZswbD6EMLRAaSs7cP56r7C1tvitkQEREBERBLrYNi8fFRBBFwbrzDR4ZiOZM2VGDUTairxDE8Xx+Uy1WOVdPFFFS1LGNY1sdxyl8ByXe+HOXsWyrknCsvY7iHr1dRRFk1R2jpNZL3Ed53eOxAufBBsihcHYHksBnPOWG5Mwo1tU189VM4Q0VHELzVUx+TGxvUk/DmrPh5gWPYTh1Viuba502M41P65VRCUuhpdrMgjHKzWgAkczcoNsRaBBxCq8Azq7KGeG0tNHiczjgdfE/8FO3n2D7/JlA9zhyW6YrDS1OGVVNW1DoIJoXRyStk0OY1wsSHdDvzQXRIAuTslxe191wviFX5/yRgWFZfqas47h82IhsdTDVMgraiBul0UL7kXJdfW9v4jSdrqTE8eznV5+wGeDNcLBLTwta2lbA+nLahsZfs6drpACLtdoB32ug7vcXtfdRXFeHedM1Y1xUxegxqjZTuL3xPDq1j4Y4YwTHDC1jiHS97XITawIHgu1ICIiAiIgIiICIiAiIgIiICIiAiIgIiICLiGZpc2YpivEyvpM/YthceWI43UNLTCHswfUmym+phJu6/VXmaeIPEPLuTsHxLDoMFrpsWoaOKjimqJG1dVVSxNvZjWFvyiXc7WG9kHYgQdwVFcRy7j3FrJ1bgvDPE4MvzVLsNEtPiNXXzEVkjXfhGX7M98XDreB2vZdopDVGlhNc2MVHZt7URklgfbfSTYkXQVkWLzLUZhpsHmmyth9NW4k0t7KGpm7KNw1DVd1jba/Rc8rc58acPqKSjrsn5Whmr5TDTRvxoh0r9JdZo0bmwJ9yDqwIIuDdRXDcFxTjXw9wxmGYvhGXZYazEZRRPrcbdqb2rnPbAHFpLtPeAJ3sFv8AlTFOKlXioizdlbBqDDzG4malxAzP1/ijTpGx8boNzUPJRXLOKeb8Ly5jdLilBnqjw7GMKYO3wusnDIKumeQXB1/kPtu1/uOxQdSuBzKXHiFyHiZU4VX0dNmXAs91kdVW00VTTUUGLR00NRT9Xxl0bu8QdiSAfELmdDmSDPE78NytxEzLgPqkjY8QrMXxGG8D9i5kcQjvIbdbhvmg9VosXlh9G/L2H/c/FnYpTtgaxlY54cZ9IsXkjYkkG6yMr+zifJa+lpNvYgnRaZwhz7UcS8iUWb6rD46KSqlnjMLJC8N7OVzAbkDnpvyW5oCgXBvMge1RXM+LGHMxvNuQcAqqutio67EaxtQylqpIDIG0kjmglhBsHAFB0sOa7k4H2FRWuZYyFgOUamarwiTEXPnYI3+tV807bXvsHuIB8wsziWKYdhFN65ilbDSw6g3tJXhrbnkLlBdKAIcLggjyWAfn/JbGOeczYd3QT/ZDfrWj8FM9ZcZw1wl+K5qpnVMzqiZ/rFUHSAPnkc0HUb7NIt5WQdYULgcysbhmZsv4zO6mwrGKSrla3WWRShxDeV7D2hc3zNTnFc/ZqkxfN+N4VheX8EoawR0FQyJo1GoMjjqY65tG1B1q48UuPELhkUGPNy7w3wfM2cMWoHYxNWVFbUNqGRz6DC+WKNzy212gtB26LZfvHyz++3mP/K8H+rQdPRWOCYYzB8Lp8Ojr6qtbC0gT1UgfK+5Ju5wAB5+CvkBERAREQEREBERAREQEREBERAREQEUkksUQBlkazUQ0aja58FMSBzICCKKXWz8ofFRBB3BQRRQ5blQY9kjQ+N4c08iDcIJkUokY55jD2lzeYB3CmQEREBERARSmSNps57QfAlQ7aL9lZ/CCCdFK17HGzXtPsKmQEUjZonvfGyRrnx21NB3bfxUdbPyh8UEyKXW38ofFTICIpY5I5W643tc3lcG4QTIigSBuSgiigHNOwcD71Bskb3OYx7XOYbOAO4PmgmREQETkpWSMlaHxvDmnqDcIJkREBERAREQEREBERAREQEREBERAREQEREBERAREQEREBERAREQEREBERAREQEREBERAREQEREBERAREQEREBERAREQEREBERAREQEREBERAREQEREBERAREQabxEZmDEIIcGwjAcLqIJmulqMQxTQ+mog38bszcvdvsALeJC4VxMw7CvuFl6hfR4dLlWuqm0v3XpoaWOrxGoDHyX1EBsUQdGRvudhuNz1b0gcBxDFcjYjXNzDVUlDRUxfJRU7Q31l5e0DW/nosTdoG/j0Wr8aoMy17G4TguEYPFheC07X0zqitbTyRT6bCSARyNddsbnt0u0g9CeSDR/W8sNH9lDb/1mE/6K7xwXqIMQ4fYbjFHWVctLiDXTQR1LImmBocW6AIgG2u0nbxXmrCsSjjwvDcIwjG6jGMUqbx6q+qxCnsQe86V7pGsaB0HUcrr1VkHDqPCMm4dguHS0P8AWVOIn+pyGSFkh3dpLjci5J3N0HKOOtVNljiBhud61mMwYZBgxovXMOgjkc2d1QC1h1g2uPDdTuz3i0uBMwk0WezMJ+39dNJD2xba2jlp09eV1dvybFm3Prsv5umfm6TD6d1TiEspdT0eHyOH4CKGNh3kO7iXOJDR0usfgOUMn4ph+ScWmyNA2nx509FiLWT1BNPUtY8tcO/8jVE9u/5TUF9wjOJzcS8XxzE/uy2mnwamo4ZcXZHHI+Rs8jixoYACLOB967VU/wBjS/4DvoXns5Ny9hpyjQw4dRQ5kOa4Ye2oqx7+2pYXvkMujW7SHRsFweRK7Bnw47HQxTYPmvDMCibrFRLXU/ateCNgO+21t/FBwLhpFWHIuDllLXuaafYszJDA0948oy67fYVmMdhrfuJiF6TEQPVZeeaoHD5B6at/YsfkXKNNXVFPk/KmJ5axqGjiIfib8qdtEOZGufVZzjur7PGUa3KpFDjkGXW0NXAWyYhS5N1xQFx02c9rjpPW/RB2PhJ/wW5R/wASUX/ctWhce8EyfSswAjL1FHidbixqY6iGgp3OkfHG9zhKZC0OBvc3JuQFsfBllbBgdNQw57wnMOEUFHFSUgpKbs5I+zAaC86zfYW5DdYXjwzB66bL1TVYtQsZhFXPJUQvnhEh1wlgAbIHAm5G1kHKqrC4qvE6LFZMNo2y0AlEbGYThzY3awAdbe171rbX5LY+HlLlOfiVQ02Yss0VXU4tRTUdKx2G0bYIxH+Fc4tje7vEC17K6wDJ9XmHB5Mdpsp4jBStLyw1EVDG6RjRfW1roblp6HqrTJYy+3iPl3GhiFNh7cN9aE8VVJTRyHtItLQGxsYefig9H0tLS0NPHR0VNFTwQtDI4omBjGNHIADYDyUtXW0dBF29bVRQR3065Hhov4XKqseyRjZI3BzXAFrgbgjxWGzbkvK+e8LGC5tweLEqIStmEMjnAaxex7pB6lBkKPFsLxB7o6HEaaoe0ai2KVriB47K7Wo5O4TcOuH9dNiWTsrU2GVNRF2MskT3kuZcG3eceoC25BxTi7jEeY8VkwSXAa5seVa6nqG4g2qpYmGaWB+loE5s7uud05haPHX9qC6KpqXgGxIrsIO66dxjrJsRjbl7DW1LQ8a6mejdSl1+QYRM4WIHW3VciqqjEcpnLeWcCwY0tJWVskMmqnopJXgQyPJ1mR13FzQSXH8wQZnCK4UePUePNw6txSpwETYhHTMxDDQbCF4cbRkOPdLtl32FmFZ9yfTvxPDi+hxqijmfTy8w17Q4A25EXG45ELhWC4e/C87UmcYMOxP1osbSVbJpKDsJaY3u3Q1wtu699zzG67tmPMmGZWynW5kdodR0NKZY2w2IfYWYxlvE2At4hBxvOGWMJwXFqCDHcUw+vhoIBRUNXilU7tjG6SXtmENeA7swYQdQu6y1d1dT02YqWspcXw5sNNLh/ZGDEYGwRwRQRNmiDXDtDdzZADq5ELfKzJnESkytlmgwmhnmqKmoqcUzDLTT07J+2mBf2bDPtbW/w5RgKwqsv5xoS0VlHmaAv+T2mLYS2/su1BHhDgOFjMGH1uXqDA5vubHGa2Sjq3ukp3T0xMpAdI7YzscLW3Dr/i3XRM//AHn4M92ZMexanw2vqsOqMGpJ6ibQ0iQay0eJuwH2BapwmmZh+esVwqow7FPujX4ZDVTVVVW0tQ0RRSOZGz+t7BpJkedxvZS+kLUNpazIc78SoqBrMclvUVtP28LP6zn+Uy4v4c+ZQc2wbEsCwXBaHDayn4fVklJBHA+qmx2drpnNAbrI08yd/es1lfHcr0GesJzNX4rk/BKHDYKtk7aHFZJjP2jA1uoPAADbX96wXEbFWV2XooKfPWUq54xKgeYqTAuzeA2pjJeSHHutALnDqAQrzPeO082SseibxDybUl+HVDRDBgPZySXjd3Wu190nkD0Qejcr4PhGAYBRYVgI/wBz4Y9VP3tV2vJfe/W+q6yqxWVP7V8H/wCgU/8A3bVlUBERAREQEREBERAREQEREBERAREQF5syDU4hHheJMgxXPMLBjmK2ZhmF9tTj+vJfkv7M389+d133NuL1WAZXxfHKKk9aqMPopqmKC5/CvYwuDdvEiy895vq+HYyvBWZVrsYosUrMRo6qqp6WrqGtYJalj6qzQbDuukvsg2313Fv284m/5E//AJS2LhpWUOBST4LTYTm2abF6+WuqK3EsMkjb2r2jUXO0hrR3R7ytSkfw6rcw4DguXanGq1mI1UkdbK7FapopoWwvf2hJNvlNa3e3NbFknDsNoeL2J0eXMVrarDKLAIDM2SvkqI/WJZ32tqcQCGR/Og1zjh/v5mL/ANnsL/8Akosfimg5gwxsmAsxlruI2LD1R+izv6zf3u/3e78rfw8VsnGLJ2dMbxqvmy3l12Iw4jhNHR9oKmKPspIaztjcPcCQW7C3Va7WYdE2KXF80VGN4Hjrcy4hX4ThFGI5aid8rAwOaLODhpLhqB02JPRBb4S3DMYzC3G6fKGHYpLPheOV0lLHTwxmSB9dE2n7Qus09xheNW53PNdW4M00cnB3KdNM0FkuC04c1psNLoxcbeRWm4zkWvylg8ePRV2Y7VkTI8UbQU1IZqeEM/GDGXka3lZt7ALfeGdJgOCZDoIMCzBJimEU0P8AW1TM5pLIWtADLtA2aB138UGlZlw+r4a0VJhuB5snOHS5jwhsVHK/VJRwSz6ZI9ZNzG4DYHcWIurHJuOywYrg1BRYiBDWZqzL6zExwIkY107m38rgFTsOVMWynmHiXnzCzXU2Za6N2F0TtQklgguyjZGGkO1PdqkAH7IqFJw+y/wt4d0+LNwGIZzxBslNSaZXvcK2sLgI2guIs3XYm3yWEoNGy1Dwq+8nJU+Gz0bs1SY9hskgFQ8y3dXAuuwut8k+C7NxvxvEaLAqPAaDD8RfFjc5pq6soqZ8z6OkAvK4BoJ1OHdb4E36LF51y5lrLGV8pZbw+moG19FjOCQM0RsE7wyoj1O2724a4k+1bXxTzXUZayxLT4RCanHcWvQYTStPelqXiwPk1vyiegCDRsSpsocQpuGOCZfbUw4EY62vgZC6SmlZBBAYW7izm96QDzWr1GM5UwnhSypzHgON43V4fHilRQSh1W6MMFVMI2yzRnoGNF3E2AV1lfFxlOQSCSio8dwrCqPAaDC8XldTGCNveqJS8ghxfJpN23BDRusljMlRScL6Hhnl/H8tVXreHy0WJ1s+IdmIXybuextiXC7nm23IINr4DxYVh+U3YTh7cZdMx4qquXEaeaIPll3Ii7XfQLWAudgL810tYfL+YcAxZhoMHxilrpKKONswhkDtNxYE25XsVmEHP5+O/C+nmkp5syxNkicWOGh2xBsRyW+xSMmiZNGbskaHNPiDyVE4ZhpNzh9MSf8A1TfqVwAALAWAQRREQcdyPw4zngvE2THsVpqNmEU82My08sc+qST12eORoLbbWEfzrsSIg4ZxVwPLeX8+Uuc8w8TMbwusr2Ojw+np6ZkwgjY1okEd2u03JBLrX3teyw8uaOF1awNxbilnirA5gEwg/wACIH51uHFXNuE5K4oZIxzGhUerNosViPYQOldqcILd1oJ6K5/qjeHfhjP+Sp/9FBpLZfRrxp0GETjEKisrnspKeqq5Kp8rJZCGscx7zZrtRFiBzXbaHLTDlOLKuY6s40z1X1WpmnZpNS21ruAPO3Udd1x7iLxkydnLD8GwHBxiXrU2YsIe3tqCWJlm1kZN3OaANgu2Zgxuiy3gdfj+Iv002H076iQ9bNF7DzPJBxXOOVcHwDEcLpcYxOir6HDPwNDPilW7tmNfUNM0Q0vGrs4TzcLu1NG9lqElVT02M4dNR4xhjI6MYWI3UtfAynhbFo9YboeDIQbP02O1xZb7LlXiIcmYHJhOHTPxDGsTmxrH3QzQMqImytc5sLDN3drxNPlGrGqy9nKhDTWUWZoNd9PaYthLb+y7UFPhbgmF1GZMNrcAw/Ap5qAw1leaase+WB88dQ2Zw1SG/f7PpZ13c7Lvy4zwvlbhnEWow+sw7FnYjimE9o6pqa6kqGMggl7rbU9tJLpjzG9j4LsyAiIgIiICIiAiIgIiICIiAiIgIiICIiDzxxZosmVWNYnitVRYrA+HM2G4XjBpKqYCtgkpWuI7KM97uOa3lfZXGcJsmYRLT43PlnOdVFiFNRUWF1sDS31Jr9LWQwAjuPcQA64Lje11Y5jzZhtPn3G6KijqcSroc64ZXeqUULpZXRQ0UbXkAeDgR7QusY7l2n4kZcwqvzB91cuvoaluJMjbJGyWCRgcGl9w5uwN7dDbwQcuODYfPFJHiOQuJmIam/gXVTi51NJcESxEAFjxbn4Eg3uuqZmzg3hxw9hzFWYbi+LGlip43QtjD6p5fpbd4FhcX35LTsXpqrBszZQpMu8SsaxWbEcZZHU08tRBKw0rInySlwZGCB3Wi9+q7Ggw+N45V4blyTG8PwSsxGo7Jj4qKFv4V7nWs2x5WvvflYrm0QxTKeasFztxOibU1mMyvw9kkT70uBawOyib4l5u10njYciutV1dR4bTPrMQqoqeCMXdJI4NaPeVzPNXEPL2ecOrMnZSwCXOElbGYpRCNNJFe9nPnPdZYi+xuDayDN8T8UwGWjoMnYjgzcbq8wVLKeCgBAcGA3knv+II23dq23t4qTItNnHK2Lz5Lxw1GK4RFCZ8Lxh+7xGCB6vOfyxfZ34wHiCtCypg+cOD+JzZh4g0FVmoT00dOMao7zyYfAxu8JisHabi5e0HUbXsus5Zz3lPODC7LuOUtY5ou6NjxrZ4gt5ghBaxZ8gl4iz8Oxg2ICWDDm4ga4xf1sQXAaA78rdaJxzzHQtxCgyZiOH1kWFV0RqsZxGno3SuFM0/rDXNBIc+xBPRoPiF2Rcw415kxGbCX8O8pUk1fj2OQOEsNOQHwUI/XpCTsCW3a2/Nzgg1HHMQwvEeI2XMQy1VYHR4ZU5OElH906f8F2JqGlga0/JNre5YXJD6gY5ne2OZJYfu0LmalBa7+tYd4/Bv5wVsNHjvDLEM/YfiOKPwulw3C8ufcoUOLRNZNTzNmBDezkFxZoteyp4fBk3DG5vxTL9FkvGKjE8XZU0FPO+FjGQdhExwvpOmzmuNvPzQbx6P/wDwPZauWH8BLuz5J/DP5eS32p/saX/Ad9C1LhBhceBcO8HwNtdSVclBE6OZ9K/VEHlxeWg+Wqy22p/saX/Ad9CDk/oqf8CmEf8ASq7/AN2ZF11ci9FT/gUwj/pVd/7syLrqAtZzLlWqxvNGVcegqYo4sAqqiomY++qQSU74gG26guB36LZkQFa4lhWF4xTep4vhtLXU+oO7KphbKzUOR0uBF1dLFZmzPgmUMHmxzH65lLSQ7FzubnHk1o5lx6AINF4sYFkfLWRMTnoclYCcSrY/UMNjbhsOqSrm7kYb3ed3X9gK1zhPw3yjkfMGLcMsay5hNY4U9Pi2HT1VHHI+WN0bY52hzgSdMrCbdBIFseU8Jx/iBman4jZvoJMPw2gDvvfwmb5bC4WNVMOjyDZrfxQb8ytg4g5Rr8diosfy3NHT5jwN7p8PlfsyUEWkgk/vHgAeRAPRBnMMyvlnBJ3VODZdwygme3Q6SlpI4nFvOxLQDbYbLQq7LlHm7P2f8tYhJJHT4jgOFQvfGbObd1VYj2G23IrZMj8QsOzg2aglp5MNxug7tfhlQNMsDupt+M09HDYrXZMAZmPihm/DpMSr6AHC8Hf21FKI5Nn1W1yCLHrsg0bG6V3F/CcnZWzBDBPWf7v0NS/T3e3pon04maOl3lrh4XUmOZbyBi/A2Cqpcm4TTY9iogwKzKVokixB0oglA6gtcHn2C62TL1VlDLeZ6/GzUsoct5OpZMDo555LmorZZBLVOBO73XbG0nq4uWtRxV9DnqPiti2XsRpciSVr62Gle3v09Y+MR+vyRfKbG4X25gnUQLoPQ1NA2mpoqZnyYmNYPYBZVVbYfiNDi1FDiOG1UdTS1DQ+KWNwc17T1BCuUBERAREQEREBERAREQEREBERAREQcf4xZzlgkwvDm5dxl3quN0b+2ZSu7OWzwbNdyJPKyx3EbE63M+ZcrRswnMscFRBWOkoKac0c7i0Ns4gkbBXfGjP2FyyYVl7L98SximxqkeYI76GvbICGvfyaTtzWG4gvx/PYocCw7DH1ObsPLnVk2GVboo6CFzgXR9pcAvIAFkEZMqyCNxGUs/ggE3+7jf8AWLoPBCoqqnhzQSVk1RJKJqlhNRIZJAGzOADnEm5AFlzulwavqqyowiDJ2PTVVE1nrEYzNdzNQ21DtNr2K6TwirqKfLM+G0WCy4W3Cq2ajfTyzCVweLOcdVze5cg1rP78wZexCKCbiNibHYxJK2jpKbCRMQACS3Y32HVa/kutzJlvAxhdbmLMszhBJHGG4FIWxPc4kPBIu61+RV9xhxTLmO45gs9Jj+EySYHNN6zTT176Y3c3TbWzcWK0ejzfhFbitRh0VBhXZU7Gu9aOZqoRSOP4rT1I6oMtHXZhwXHK/HcRz5j9JBX+rwCeTAnjvAkAOB7rd3DkV3nLGF4vhOHmnxnH5MXmc8vE74RGQ2w7tgV5xxaTBschZh8eJZfpHR1EUr5PvhnnLA1wd8h2xvbqvSuBY/g2YaP1zBMRhrIGO7MyROuA4dEGRRFYvxzBo3mOTFaRrmmxaZmgg/FBfKnUGdsEjqZjXyhpLGuNgXdASpmPZIwSRuDmuFwQbghSVM0VPTyTzSiOONpc555NAHNBwTN2OPZjs7czwYBS4iA3tYvvjqIrbbd1oAG3ksN93sC/Zcv/APw01SkzpWRDG6KqouKJxKHEKxzKl0eEQzOpobEg3sS6xsFfYm6hOH5doosxzU9NNXTsrcVmwWOFxaIy5o0uZa1wNx4oI5GxzMcnEQR5Np8MrGfc15mhbjU08I77e8S4GzvAW8V3+sxB+G4U7EKyllkfFEHyRUzDI4utuGgC53XAaiamy7LR1eUeKMmIVj62nhfSxUMDDJG6QBwJa29rbr0HiWI0OE0M2I4lUsgpoGl8kjzYNHiUHH8mZvbW8Qs7wwYVi7H1/qzYtdJI3siInDv7dy/S6xGH5MgpKHKNHj1dmV2MY/O+OqiOLSxmFo1Oc/T4AAfFXWTc91NdxHzniWWsJfVYXLJSvqa6TuNgjZG4Fwad3nwA5rDYlxQyvlmmxHOlRmiTGM0OjdFQGoo3xQQNJ3ZG08rjmb3QZCHKZrsDdj2WazMZrsPx8UXZHE5ZmuijmaHuLT00k3XdMVxOlwbDqjFK5zm09LGZJC1pJDRz2HNcFocb4Q1dV916DOWZaQ1swqpIKN72wGZ1tVhoOxPmvQMEkc9PHLGdTJGBzSRzBGyDno498NpXPhbik7nM2e0U0lxfx22Wo5E4u5Vy1iOO4NVVta/CjVet4dM6mkJDZN3x8ujtx7VuL6dmXOMMcwaBS5ooHRuHT1iDvD3lhd8F0BzYmNLnMaABc7INIwjjTkLHMUiwfDsRmkqppGxNYad4s48gdtveq3GF87OH+I+r1U1O95iZ2kMhY9oLwDZw3Cx/CNpxJ+Zs2PFxiuLyNhPTsoR2bSPeHK/4xf2g13/OQ/8AeNQaDA2k4f55xGrwmvxzEabC8OZC6mmq5Kjtqyd34NgBNhYAn3q+4dS8Q448YqqZ+A1lXVYg99a+WrkHZyaRaIWYR3RYbHmquYZqvKWaMewmiq5YWZmofuhFMyAzSxSx6WSBrRue6QR4ELSIvvBwnOOD4XSUWaRhz6Kokq2aKtj557ttJpFrnncgW3QdYObs8YTmXAsHzDheEer4zO+ASUlQ97mFrC69i0eCyPFDH8dy7lf13LjoG10tXT00bp4y9jRJIGkkAjoVqVTiGF4jmDh/FglNXQ00GIVLWtrGSNks2B5P653jz5rfM7ZjwfK2AzYtjEQmYwgQw6NbpZfxGtHUk2sg0iKfi1WYvV5djzpll1ZSQslnjFBL3WvuBvq8ipcu5L4x5Yw37lUOc8BkhEskre3pJHubrcXEA6uVybLR6LAcHzBlXMnETFcy41RZj/Cy1tHT1bqc07m3EUTmWubC2/W6zOVsk1Gbcw1WG5hzPj8DsMwfDe7TV7o7yPY4vLvE3CDaKHGuJuC59wLL+Z8UwiuosWZUFxpKV7HMMbLjcuPVdPXNOEuEtw3Fc04ZJWVeIR4XiTYqSatlM0rGmJpcA48tz0XS0BERAREQEREBERAREQEREBERAREQEREBERAREQEREBERAREQEREBERAREQEREBERAREQEREBERAREQEREBERAREQEREBERAREQEREBERAREQEREBERAREQUK2ipMRpZKKvpo56eYaZI5G3a4eBCxtVkzKNdiD8Wrss4XU1kmnVPNSskebCw3cD0AVtxBzjQ5Cydimaq8jTQwF0bCd5JTsxg8y4gLFgZpwXhDUzYpizp8fp8FnqJaqzRao7Jz9ha1mnYbcgEG11eE4VX0ooa7DKSopgLCGWFr2D/qkWUmE4FguAwyU+CYTR4fFK/tHx00LYmuda1yGgC9gFo9bmPOlNkTLWdMCZHijI6CnqcVoiz8PVRviaXPiI21tN3abd7lst9OIUrMPOJzSdlAyLtpC/bQ3Tc6vCwQVIaWlp3yyU9NFE+d/aSuYwNMjrAanEczYAXPgoxQQwRiGCFkcYvZjGgDc3OwXMsq8UMFzJnvNGXqLN0EjZW0keEMbZ2lxgcZC0bXs4XIJ6LSn5w4oQZizDgf3wzVbMHxD1SOaKkp2B7exjkuQ+YG95D5IO1YTkfJ2BVzsTwfLGGUdW+954aZjZN+feAuLq5xzLWAZmhgp8wYRS4hFTzCeKOojD2tkAIBsdjsTzXJ+HGYOIWZM+VuD4pmR8NHhlHS1zon0kJdP2kkjS3VHI4NFoxvz3Oy2vjdmnHMo5Op8Sy/K+OqnxWjoyWQiV+iWQNcGtJF3WO26De6WlpaKBlLRU0VPDGLMjiYGNaPAAbBVCARYrz07PfEQAn1rMuw/aGP/WrbcocYWt4c5cxHHGT4nmTGad74cPo4bzTuEj230j5I7ouSbDxQdFw3K+XcGxCrxXCcFpKOrrg1tTLBEGGXSSRe23U7qWPKWV4sUlxtmXcOGITP1vqvVmGUuta+q11ZZKpc2spKnEc41cZrcQmEzaKGxjoY9IAiDvxjtdx5XJtsqGMcUeH+AYnPg2MZroKWuptPbQSSgPZqaHC46XBBQbUrTEsIwrGac0uL4ZS1sJ5x1ELZG/BwK5TinHDKDeJeAU1LniiGCyYZXurGh40GcPg7K5tcGxkt71t9Pxh4Z1dVBR0+c8NfNUysgiYJhd8jiA1o8ySAg26nggpYI6amiZFFE0MjYwWa1oFgAOgsqixWZsz4JlDCX43mGuZSUcb2RmR/LU9wa0e0kgLnPDvjJl/HMVrm4rmBzKjGsXfBhNBLGWGOFoDIwNub9Ln7/lBB1tFyzNnFXDMC4qUWX67HDR4dhuGyVNe0M1CaeUtEMZIBtpa17/e1bZlbiRk/OVfPheXsXZVVVNCJ5Yg0hzYybB2/S6C6rsi5KxOrlr8Rylg9VUzHVJNNRRve8+JJFyqH6W3D39w+Bf5Pi/0Vq3FrilguVGUWGQ5jiosRbi+HNqI9tXqz52doDccjGXX8kzbxawjC8Xwh+EZowqSC8b8QopnaZHU0wBZMx3IFo72kjvC/VBtP6W3D39w+Bf5Pi/0VmRhGFNoI8KbhtMKKEMEdP2TezYGkFtm2sLEAjwsuIUnGyR2DYxTUuZKM4hUZjqIaSorCGspcP1DTKG7F4DQdIG5JG67JBmCjxHLBzJgU8eIQPpH1FM+N3dns0kWPmRZBllisbyrlzMhidj2CUdeYLiIzxB+i9r2v7Auav4lcTaTLIzRi+CZTw+nZSCrnjnxaQSQjTctcOz+UOVvFWWCZy4s0OGV+aMTnyrJhtdbEYWVmJPidQwmMExn8HewsTuARe26Dq+CZVy3lsyuwHA6KgdPYSughDC8DkCRubXKvKrDqCumpp6ykimkpHmWBz2gmN5aWlzfA2JHvWiZazpnuuzPh2FY3geCnDsQpppxW4dXOnEbmBpYHAsHytRt7Cr7ibmzHMtswLDcvChZWY/iX3PZUVrnCKn/AySayALu/W7W2580G59jD+xM/ghUqrD6GuppaOro4ZoJ2GOSN7AWvaRYgjwIXJ8x4rnjLtblHBqDOdBieI4liFZWVU1UBT0z4I4DeLuhxDQ97COtws9ilfxGqcCgrqLMOVsOqozMZrF9RFK0AaQx3dII719uoQb/FFHBEyCFgZHG0MY0CwaALABTrWOGWYa/NvD7L+ZsUEQrMTw+Gpn7IWZrc25sPBbOgIiICIiAiIgIiICIiAiIgIiICIiAixeZsYqsBwWoxWiwWsxaaAN00lI0Olku4Dug+F7+wLkmGcUuJNHmjFquq4V5vqsGrY4ZKWB9OwSUszQWvaLHdhAa4XN73QdqqaaCsp5aSqhZLDMwxyRvF2uaRYgjwIVjgeWcvZZgfTZewWiw6OV2p7aaFses+JsN1hsezBiUnDHFMyxUVVhFc3CKiqZDO0CankbG4jUNxcEAq/wAiV1XimScAxKvmM1TVYZTTTSEC73uiaXE28SUGdVqcLw04iMXNBTmuEXYipMY7UR3vp1c7XPJajnzOOJYLWQUGC1uGwzBpdOK1ktrG2nSWNPnf3LlGF8YeIEFXnSpqMYwSpjwupDoYXtmDQ1tKx+mMiO9ib/K3uT0Qej1a02F4bRU0lHR4fTwQTOe+SKOJrWPc83cSALEm+/itJypxPOZqvKdLDSM04/hNRXVD7kdlLE2AljQRuPwx38lkuGGL4jjWXaqrxSqdUTMxjE6dr3AAiOOrlYxu3g1oHuQbG/CcLkbSNfh1M5tA4OpQYm2gIbpBZt3bAkbdFUqKKjqpIJqmlilkpn9rC57ATG+xGppPI2JFx4lV0QYubK+XKjGo8x1GB0UmKRNDI6x8LTK0DlZx3HMq8lw+gnq4MQno4ZKmmDmwzOYC+MOtqDTzF7C9lcLE5kw3GsVw8U2BY99yKkSBxqPVhPdovdukubz23v0QXlfhWF4rEIcUw2lrIwbhlRC2Ro9zgViv0v8AIZ3OScA/ybD/AKKwH3lcSv32G/5FZ/rU+8riV++w3/IrP9ag27Csv4DgXafcTBKDD+2t2nqtMyLXblfSBe1ysgsXlzDsYwvDfVccx37rVPaOd6x6sIO6eTdIceXjdZRARaTieM4nDxhwLAY6x7aCpwHEKmWAAaXysmpw1x63Ae4e9bsgIqc88NLC+oqJWxxRNL3vcbBoHMkrkeA564g5hzRiWbMDyrXYnlSSIUeEsjqIIWzFjz2lSRI4OOo2DbbaRfqg7Ai5pgvFLNuPuxBmG8L8QecMrZKCovXUw0zMALhvJv8AKG62/LWMZgxYVBx3Ks+Ddnp7MS1EUva3ve3ZuNrbc/FBlJcPopqyDEZaWN9TTNeyGUtu6Nr7agD0vYX9iuFzLFKjO+YuJ+M5XwTN8eDUOFYXQ1bR6gJ3SPmfMHXJe21uzHxQ4Rm8Eg8b6IEbH/cuL/WoOi1uH0OJRNgr6WOojZIyZrZG3Aexwc13tBAI9imqqSlrqd9LW00U8Mlg+ORgc1299wdua5Tmmi4iYJk7Gs04dxYp637lUM9U1jcJZpe6NhdpJEptyXRaLE6l+UqfGJNLqh2HMqXbbF/ZBx+dBl1jMbyxl7MjYmY9g9JXiAkxieMP0E87X9gXEsA4l5rzPgVFieJ54bhnr9NHOYqLAJZXR6mg6Q9zrG17XsVt78yNdlXD8Xwvim2ipInT0slRiWHtklqZ43O1C2pliNLhYDog3rBcpZYy5JLNgOA0NBJM0NkfBC1rnAcgSN7eSy65LwnzPmXN9LhGI4nxFwyepqYPW6jCYcODZBHfYF3aktIBbfu7E2XWkBERAREQEREBERAREQEREBERAREQERaTjOJcWaevqvuPl7L89CxzjA+avkbK9g5XaIzY+QJQbbS4dh9C+aSioKenfUPMkzoomsMjzzc4gbnzKnrKOkxGkmoK6njnp6hhjlikbdr2kWII6ghccwTMfGrPUGA50wKiwCloWCbt6J1fJackFhZJeK7HMe0+8ELJ5dzzxbzO3EJMMyzlp0eHV0uHve7EZQ18kdg7Sey3AJtcdQUG6Zd4eZHynUurMt5Ww7D6h4LTLDCA+x5jVzAWxKwoKnEmYNHV45TwRVrIS+ojp3l7GuAuQ1xAJHuC4vScdcwdrXZ/qclY6cqPwyllpWN7KzAXPL53d69nAsA8mlB2vFsHwrHaJ2HY1h1PW0r3Ne6GeMPYS03BIO2xCq0dFRYdTso8PpIaaCMWZFDGGMaPIDYLWMz4/iFJm7JeEYfLpixapqnVbLAl0MdM93us8xqThjj2J5gw3GqjFJxK+kzBiNFEbWtFFMWsHuAQbisbFlrL0GLHHoMEoYsRLXMNUyBrZS11rguAub2HNavxfzpS5WyJmKSlx2ChxiHCp56MF7RIJAx2hzWnnuPBWOduKdJlzhc/NGD4hT12IyxxUlIG/hA+re0WBa3c2uXEDoCg6QraPDcPir5sUiooWVlQxscs4YBI9jb6Wl3MgXK45gnHvL/364zBiWL1ctBHh2HmBjaJ4AnJm7ZwGm4vZnPw9q6ph+a8GxLLZzXTzvGHCKSYyPjLSGMvqOk7/ilBcYnl/AcaIOMYJh9fp2HrNMyW38IFWTMhZGjN48mYE0nq3DoR/wCFa5+ntwy/dEz+Lf8AUtV4h8espRYfhLsu5nMcpxugFSWRnemMwEoNxyLfeg7DQYbh2FQeq4Xh9NRw6i7s6eJsbbnmbNAF1WmaXwyMbzc0gfBcmwzjHhs/EJlFTZkpcQwPFmNjhj7J0c1HUizWt3+W19+fMHyW/ZpzxlfJsTJMw4tFSumBMUZN3y25hrRuT7EGucB8nY5kLhph+WcxwRw11PPVPkYyQPAD5nvbuNuTgugrh2cOK2acaq2YNhGC4/l3Cp4+1OLDCpJ6iRhJAEUQB0nbm+23IFXWT+MeYqSOagzVlXG62jw9jQcahw6VnaN3s6SFwDmu230gt80HZ0WFyznHLecKeSpy7ikVY2EtEoYd4yRcBw6Fc4xrjFgdJnSgxOkzDVNwuCKelxOilo5NII3ZKwhvyg4EG5tY+SDsKtq3DcPxIRDEKGCpEEomiE0YfokHJwvyIud1ZYBmnA8y4NR4/hVcySjroxLA93dLmXIBsd+i1vhLmWqxzKk1bjWKNqKhuL4nA17y0Hs46uVkbdrbBrWj3IN6RYHOlXjtBgMtdl9zPWIHB7mmnfOXs5ENYzvE7jl5rlv6Z3EEbdnL/wDC9Wf6KDspwrDDiQxk4fT+viIwCp7Mdr2ZIOnVztcDZVI6GjirJsQjpo21M7GRyyhvee1t9IJ6ganW9pXn7KfEjixT4FTxY8Kt1aHSdoZcBqXusZHFtyxun5Nl0/hxj2bcwvqqrHC1tLE0MY1+HTUr3PPUdoBqFgeXVBtD8uZflEDZMEoXNpp3VUINO0iOZxJdI0W2cSSb891fvYyRhje0Oa4WLSLgjwUy0DIWP4ximV80VtfXPmnosaxenp3uAvHHFK4RtFh0ACDdsPw3D8JpGUGF0UFJTR30QwsDGNuSTYDYbklXK1XhViuIY5w1yxjOLVLqmtrcKpp55nAAySOjBc4223K2pAREQEREBERAREQEREBERAREQEREHO+K1JR0tJgbqamhifNmGhfIWMDS93aDc25lYjPmLSZHz2zE6ERUcVdhNQxjnMcIH1ethDn6R8qwO5W8VuQcu4jj8WY66OpnqYZGyxsfUvMLXt+S4R303HsWxFrXfKaD7Qg4fkqCGnxkYlkzO/3RxmtcJ8Zhq2FsNUBzLDa7NINhz2W4cGXdvg+OYhzFXj9a9p8QHBv/AIVsmaMnYZmymipq+orqdsL9YNHUuhcdrWJbzG6vcCwLDMt4XDg+D0wgpYAdLbkm5NySTuSSSboOO8X6TiLVUkkVNFg+DUFXiENDHLGztKiZsrw3WTbuDffqsVmXJ+fMlUWV8Hoq/L0MEmLQU0Yho3Auc6+8hJu4HqvQFVRUlcxsdZTRzNY9sjRI0OAcDcEX6gqyxzLmGZgfQPxFj3HDqplZBpda0jeRPiEHA8ey/m3DuIuDz0GYctjFsRnNHUU9NSnQ8BhcDKwk+Frix3XdMojHG4WWZgwijw+rZIWllI/VG8Dk8bC1/Aq7Zl3AY8TdjTMGo217udSIG9qdrfKtfksiggRcWXHcV9FfhpjGKVWL1c2L9vWTvqJNNUA3U4kmw08rldjRBaYVhtPg+GUmE0heYaOFkEes3dpaABc+NgmK0lTXYdUUdJWGkmmjLGTBgf2ZPWx2Ku0QcjzJljP+VsK+6NJnaurYonDtY6XC4dbI+rg3VvbwG6usGy3mjMuFQYvhnFqWopJxdjjhsfPqCCdiORC6iQCLEXBWCzBkvCMw4azC5X1VDDHKZh6hO6nOo3vctte9yg5PkfKedMQzTm+lj4jTxnD66GMvNEx4feIG4BNm+wLtkNHfD46LEXtrCI2slfIwWlIG5I5b+CxuVMm4Jk2kmpcHjmvUydrPNPK6SWV9rXc47nZZSvo48QopqGZ8jWTsMbnRvLXAHwI3BQcxwDG8HyznriJiuK1MdNRwPobu6frRsAPE8rLUuJuG4nn3KGLZ4x+gfRYVQ05GD0Mos95cQDPIOht8ked117LvD3LGW6WopqajdVGrlbNPLWvM75Ht+SSXX5dFk8wYBh2ZsHqMDxSNzqWqboka02Nvag5vgs7+EdRT0ldE5+U8UDJIJw24w+Z4F2O8I3E3B6FdUfVU0UAqZZ42QkAh7nANseW6lfQ0ktGKCenjlgDBH2cjQ5paBaxB5q1x3LmC5lwt+C41QsqaJ+m8JJaO6bjkR4INI4r4vhdNBgGYafEad0mFYxTSHTKCeze7Q/3WcVl+IudcMwDJmKYhTYjTvqOxMUDWyAl0j+60fEqzdwI4UOFnZQpyPAyyf6SO4EcKHCzsoU5HgZZP9JBk8hxYPlnKOE4EMTpO0pqZjZLStu6Q7vPP8olWnGMX4f14Btd8O4/5xqpw8D+F0ErJ4spwNfG4Oae1k2I/6y2vGMFw/HcOfhWJQ9pTPLS5t7cjcfQg0bE+HWIU1JjGYhj+JYvjTsPqIMP16Werh4vpYGgb7AXWpxYvnZuP5fxqo4d4684VhEtBO4hhc+V7WjUDq5XaV3MAAWHRWmLYZTYzh82G1bpmxTt0uMUro3j2OaQQg5BliPF5cyZAw7HBMMRpI8SramOZ+qSNpLgzV7nABdhr4sOfE2fEo6d0dO4StdMAQxw5OBPIjxWIy5kTLmVqiWuwylldVztDJKmomfNKWjk3U4kgeQVzmbKmD5uo48PxuKWWmZIJDGyVzGvt0dY7jyQctxfAsJ4r8QKaqy5FJHheHuDcYr4iWxV2kgtgHR9iNz0WZpsNo8W4h52wipxCeiZPR0AElPKI5Ggdpu09F0mgw+hwukjoMOpIqanhGlkUTQ1rR5ALAY9w3yfmTEji+KYW51Y5gjdNFPJE5zRyB0OF+aDCYe7B+HOIYNlLARLiEuYK6R9TPPUdpNtGS6Rxtvs0DouhLWsB4c5Qy3XjFcKwstrGsLGzSzSSua08wNZNvctlQEREBERAREQEREBERAREQEREBERAREQEREBERAREQEREBERAREQEREBERAREQEREBERAREQEREBERAREQEREBERAREQEREBERAREQEREBERAREQEREBERBxH0kcr4zmPLuK1+IzNjy/gOG+uU8LH96pry/SHPHRsbdx4l/ktlzPw6zTmCHEZxxLxSloaqme2PD6eliDWtMZGgucCSD7leceP+CDNP/QD/nNW8U29NF/gN+hBxPhZwqwzM/DbLOLYpm/NUjpsNg1wx4l2UbHBuksAY0EAG459F1jLuWsIyfhklBhz6n1fW6aR9VVPmdewuS55JtYexafw4rI8n41i/C/FJBAaermxDBS82FRRTPL9LfExvc5pHQafFZ7JWYTnzA8VnxGii9UGJ12Gxt5tngikdHqPts4INBwzPOE/pk5+ocBfU1VTNBRviqKGidVMgMdM+5dp2vqsA24JJstHwaLBMfxt1b90ZK+szVPLWxz12SDJ2pjhaHBjnP2aGxja/M+a6llh+XMn5w4gOa2jwrDKVuFizGtjiZencOQ23JXHODlfh1DnLJ1VPJSRMp6LFJp5GVdRI5jRGSe0Y8dnGbb2YgymRsWZhWeKTG8CxSelo8xNpsNibT5Qkp2VL4pZXObYO0ts0uu+52BuNt+rccXVMGV46yebBGYVBMw1QxOKV4Mhe1sJYIxe+o/OFwrIGKYLhWYsiV9bX4ZCBjNWX2xCofM0PjqQ3XC8dmwEubu3xHiV33jXNg02UW4JiMla6sxCqgOG09CAamaqikbIwMuCNnNBJOwHNB58hFLBjdVjH3Qy86OqgjhNK6irjExzC7vt2uCQ6x9gXX8qZ3o8qZXwxvqeGYtiWKU7X4FQ4FTP1yUru8L6wC1mvUSSbBYbEMLz7TZqxjAoM/5nrfUMtQ4s2kjdTdrJO6WRrow7s7cmbea3jAMz5ByLw3wDEYqxzqVuHRQUHaRg1k7bbRhoGouvfYdUGcyLhWbKWGsxjOeJCTEcUe2U0UJBp6FgFmxMNruP5Tup5LXslMw5/EjiOa2Onc77o0OntWtJt6lHyus3kSLN9dLXZozY59GcS0Cjwm4IooG30l5HOV2q7t7DYdFNi/CnIWO4tU45iWBF9dWFpnmjq54jIWtDWkhjwNgAOSDXMdiwb9O3KYbFR9mcDxbUA1tr9pS2v86m4zx4S3LWFGkjpBJ98mDWMbWh39mxeC13GuFGQ4eMWV8KjwaYU1Rg2JyyM9fqSS5klMGnV2lxbUdgbG+63uHg1w3gqaerZl5zpaWZlREZK6okDZGODmu0ukIJBAO4QYvj9Vx4fkiirpY5Hsp8wYRK5sTC97g2siNmtG5PkFrefeIdDmfEsmYbhOE4vT1QzNSSRur8Omp4iQySwL3NtzI81snH6rjw/JFFXSxyPZT5gwiVzYmF73BtZEbNaNyfILX87cQ8KzRjWSMNo8JxqmkGaaOTXWYbLBHYNk21PaBffkg2PIkkWTsekybmHW/H8cY7GJsRItDXzk2kjiPO0TQxoabHTY+KrYaO147Y7IAbQZZw+MnoS6oqD/4Vseacq0GZhhstTO+mqcJroq6lqI7a2OYe832PaXNI8CteyhoreKue8TjcHsgiwzDg4b95kT5HD3dsEGk+kTV4rjeJZcyllyvbRz0eK4fX1lTo19k59S2KnaR1u5z328I1Lj9Pm5tNh+aIYMZw7EcXxOGDMNNh8LHSsipoJotUWprrsdIGOBtyIW18T8AwzDKKDFqSAiqxbNOCS1UjnElxZUwsaB4AAcvEnxWs8Q6aTEOL1TSvpMOq4osApHtjr8UlpGMcZ5wS3R8omwvfwCCiyqzA7FsHbg1bnh+rE6cVYxKmibT+q6/wuoiIEd3zXVMLwDA8pZGbgFVU9phNDRyRzSynSDCblxJHIWJ5LzZg9BPLlfONS/DcEe+kr8SZFJJmGpEkLWN7ojF+81v4pPNehcrUTcc4UYJR1uI1VMKrBaTtamGQNlb+CaS4OcCL+ZB6oOF5/wAs8JMVxPDMQyTimFVMNJq7TCD61O2seeWosc523QAc1aUuTpcyV9BiGP8ABiposBw+Z/rtNh1XLPUVElu42SFzhI2PSQ62m5uOS32PBsDqcwQZYybm3OeLyNlDa6akroRT0TL7l7+yDdXg0blWWEZAr6auz7Pg+O5txCqoMaijbT0+IwxyVDTSU7nOc57LFwDjblsAEG48OaPg3U4z2+TcNFJjFGxxdBM6dk8TT3TeOR23O3JUOP1PQ1EGTmYjgVTjEH3xN1UVMHGWYeq1GzdJB8Dz6K14e0mU8Xx6KoizfmyHHKAgz4Xi08bJgBvpc3sw5zL+BsbLP8ScoYhjeIYbjx4gx4BS4LKKyGN9G2RomDJGF5cXt20yEWsg1Okw3JePZgy9lObIUdBQUlFXYjW02KMf2tKHSMZFu5129o4OO/MMWHw/B8sR5Fm7bh9iOO0RxrG3UIw9shZSxCocxpOlw2IYCL+BWRwnJuI8S48Zngz8aqkquypp61+AdmytbGSW6HiUFzWkncHqpcToccyE2LJ9fxEmwjBvVxDBVjLoFGNQN2dp2lmu9vO6DoPBWNkXCTKDI26WjBqWw8PwYW6rU+GOWZsoZRosB++ZuN0tLEyKjnEAi0wtaGtbs5wdy5+a2xAREQEREBERAREQEREBERAREQEREFnjMfa4RWxaah2unkbpp3WlN2nZh6O8PNcTblpwcD9zOJ3PrXt+pdY4g1NRRZEzFWUkzopoMLqpI5Gmxa4ROII8wVwLH5cnUXCiozFhvFjGn4+zBm1UcRxcOBqeyB06dN/lX2QdL4pZJxaqypmXGIs+49TQfcuok9QZ2PYgNgN2bs1WNt9+pU3CfJWLUeWsr4zLn3HKmAYbTS+oS9j2BBhFmbMDrC+2/QLZM9Oc/hZjz3klzsCqSSep7ByuOGv/AAd5Y/xPR/8ActQajxdxaiZiNDh8mYaOgkiidK5kuJSUryHGwNmMdqHdPNcWy6KKTGM3xV+ZaJlNW1zADLjU7GVMZpo2kg9l3xzbc25EdF1zjvWZrpsTyy3L9RXx0bnVfr3qpePxG9nqLI5HDe9u6uS02K8Te0xzt8QzBpEn+5131O7eyby/rXfv6vlafhug7BgNRQ1Gc+Hgw2Wmkp4Mv4pTsNNIZIwI3UrLNcQCbW5kBZ/g5/apW/4+xf8A93plJlzAMXxGoyRm7E6pomw3AZaatZLtK+edlOSfDYxOv7VPwbIOU60g3Bx7F/8A3emQbZjmMUWXsGrsexJzm0mHU8lVOWtLiGMaXOsBz2CxGSc/4Jn2CtnwaOsiOHzMgnjqqd0L2udG2RuzgDYte0381pPHDijlbCMCzHw/qH1kuM1uCTdlDBSySD8Mx7I7uaLC5B5qrwNa5mIZzY4EObX0AIPQjDaVB1ZWGO4jVYThFTiNDhVRic8DNTKSnt2kpuBZtyBfrueiv1b1eI0FBp9drYINd9PaPDb+y6Dnn6aedP3lcz/woP8ATT9NPOn7yuZ/4UH+mt7++HAv25ov49v1p98OBftzRfx7frQTYJX1OKYTS4hWYZPh088Ye+lnt2kJ/JdYkX9i02eh44GaQ0+MZUERcdAdHPcNvtfbnZbxSYjQV+r1Ktgn0W1dm8Ot7bK4QcFxOj4xDjFgLJcVyycQOA4gYXiObshF21PrB2vqvpt71u3qHHb9uspfxc/1KbF/+HfLf/s1if8A39KuhIMDmTKlLnHAo8Dx+onEDnRvqmUspjbUaflRuPPQ48xsSFzfBKvjLmKpxpmUMXythmEYPi1ThNJTz0kpe2OEgD5JtyIXT8zUeZa2gZFlfGKXDqsSBzpaimM7Syxu3SHN3vbe/RaFl/h1xSy0yvjw3iBhFsRr5sRm7TCXO/CykF1vwmw22CDT+HGFcc5J82DCczZWic3MdW2q7almOufSzU5tuTeVgd12HJVJnykpKlufMUwqtqHSAwOw+J8bWstuHauZuuXcNME4py1Gbxh+dsIgLMy1bZy/CnP7SUNj1OH4QWB2239q6ZlnCuIFFXulzRmnDcRpDGWtip8PdA4PuLHUXu2tfa3VBgsF/wCG7OP+IMJ/7yqWr8IOHPDTGeHOD4pjWXcOqa6obM6aWUnW53bPFzv4AK8rM75aydxvzOcxV4phV4FhYiu0nVpkqb8h5hYVv9TTGC2J8sTSS7THV1bWgk3NgHWG5QVcMoaDDOEvF7DsKhZDR01djMcEbD3WMFO2wHkuqUH/AAeU3+JWf9wFyXMmd+D2XuFea8uZQrRAK/D614j/AArzJO+Ii5c+5ubDqujYxikeC8GqrFZXaW0uXDJfzFNt89kHCKbN1blbKWGYfheZM3Vr8MyfS4tVMo3RuipXuY3s4nWhdoaWtebuO1h43Wx5lfhmG4NkaWKsqsLifmGtqJqrM1HcmWWkme5zmENDgXPsCNr+xaLxCyhh+X24lBFQBlVJkOglqT90n05dO1ssZOgG0mzGjTy2810DMEVRRcP8n4pg8WGT1uFYs/1bDausfW+uyTRPjEbXWcS78LqsdmgdLIL7ImI0dfxkws0mZMBxbRgWIajhVGIBHeWn+XYm9+nsK7suQZTw3GYuLkJzH97tDV4fg0zY6bDopGGobNJGS8FzGh4b2VjYm2pdfQEREBERAREQEREBERAREQEREBERAXHs9VNPNxMxGnzBnTFsDwXDMvUtYfUqhsTe1fUysu7U11yQGgLsK5pNA2p4147C6FspOUaUta5od3hVTkbHreyDSMkcM8UqcrZlxzCcy5toKarnqarAaR1SxkkgMd+1kaY+ckupwG2xHitfgoIstcLpKnBMfzzh2MYbRw1c8NU0x03rD5WdsLuiGq7pHH5VysnlXDB97mHffZ+moMZ9XZ68IIpuzE1u9ptGdr+aqVEON03BziJHiv3bFI7FYzhf3YDhUGmvT22cAbatfRB2/NuO0mXcsVeLYgyofCyHS4QQulfdwsO60E8yvLtViYbwTpcTw7AMxGR2T48JrXDDntppA17HxymQ2Fm/hACL31r03n3G48uZBxvHJTtR4bNI0eL9BDQPMuIHvXJc8ZQxnK/CaucK3/c5uS6XD6qmfITpqoXM0vY3kLhzw72NQbRh2I4ZQ5ybnHiDmCiw2rGHMgwnCZpQ19FBJYyPfvYve5lrjYBoHiq3DWJ9Pj2LU+W854NiuDVGI1GKTU8TSaiI1Di6xINra72PgFi8TxXIGGcXcWOen4S0SZewz1b1+Nj9xLU6tOoHyvbyV5w/xHJuJcXMwTZJdhrqNuX8PbJ6ixjWdp6xU3uGgC9rIMB6VT8NqcnVuBYdg2H1OP1tBPUPqpKZj5aSggaXyP1kam3NmN35vTK+Vs50NBgVRR5IwyrxDLT5oopnStoqaobJFGWVbWNbZ0hYSwnoQ7xW38Y8u4RS8P8APuZYaQfdGuy/PTzTucSezZG7S0X+SLkkgcyqWZ8ex3EaTCuG+T45o8TxPD4ZKzEA38Hh1IQGukvyMhsQ1vjvyCDleUOMefMX40Y/huHZPw11bXUsNG1z68tgeaV019EmmziS6T+LK9E5ZqMx1eF9pmvC6WhrTI4GGnn7Zmjax1WG/PZcjl4b07s05gy9lItoq7L2E4JU4NM78SojdV21nqHgua7xDyupZIzS7NeXY8Wq8Omw+rie+nraWZtnQTxmz2+YvyPUWQaPm7PPFLKhgnmyFgstNWYlDh1O4Yj3nOmk0RkjRtzF/BWfEOqzpLkSrxDOOXMNw1uG4nhVXCaWp7fWGVsRffYWsB86ocSOIeHZxo8Nw7JWEYvjtThuO0FfKKOhkczs4Zg5/ftpvYeK2LHY86cSMo5hy/iOTpMDpq/C5WUklTUxvmNRzZdjCdIBANyeiDo4ih2IjZ5HSFzb0gKamGQziLo5I5YcQw9j6mC7Z4qd1XF2wa9veaCy97Hkq1HxRbPlDKeJ4fStqMRx2vpcLlpXO0uhm39ZDuoMYZISPLzWw8TK6rwvh1mbEsPndBU0uE1c0MrebHticQ4eYIQeds01eQoMGzcMJzNis0vqLpcBfBidZ2onMZHZuaXG5DgCD11W6LJMq+Fz6yG+ZMUioIsM1SOOK1hmmq3DkBq7oba5vzLh4K8wr7t1WF0dTNX5rfJNTxyOcM0Yc0EloJNjuPYVZZurMw4PlnEsUocTzRDPS07pY5JMx0EzWuHUsZ3nDyG6Ds3BWOb9KzLFVWNea2owundUyygmWR+gbvcd3HzO60fjVxXZJWU/DPK0FbXz4lMYcWnoG6301M1hfNGw9ZTG12w3A352Xa6cl0EbnG5LAT8FzTNOB4RgWf8Ah3TYPh0FJHNjGJVEjYm21yPo5S5x8SSUGRw/InCzO2FYfjWH4cKmjFLHT0zoKyeJrYmCzWaWPABHI7X8Vp3BrhVkTEspTVlbg8z5mY1ikbXCvqG91lbK1osJANgB7eq6zTS5Yy/2tDSzUFDrmfPJE17WfhHnU5xHiSbrRuCGN4PBkuoZNilKx33cxd1nTNBsa6Yg8/BBumbc14XkrBhjGKsqHwdvDSsZTxOlkfJK8MY0NbcklzgF56o6OuwyJ1GHYtPaWV+uqwCsdL3nl1nESDle3LovRmYHYWcGlrcSpBWU9MG1bWCIykuYdTHNaNyQQCLLzZJg8NXmeXM+L0UlWe+YqVmE1sUIc43c54AJe73gDwQX2uv/AGCs/wDhdrf9aup8HMwYe3CYshB+KPxHBaNlRM+vo5IHSRyySaHjXuRdrhzPJcLoo6bP2TRJJQfcZ+IMdaWgwermfEA8juvvpv3Rvv1XfuEbaWoy/DWT4e2LFKWFuGzz+rSQGaKIkxnTIAbWdfqASRcoLvGsq56r8UqKvCuIow+lkcDFTfcpsvZiwFtZkF97nl1Ws8IoKql4fZqpq6s9bqIscxtss/Z6O1cJX3dpubX8LrouLZjwHAYX1GMYvSUbIxqcZZQ2w965BwrzpS12GZnwPDsKxKpjqsXxmr9eZTOFK2J73vjd2hFjqFrW8UE/CfKPEeq4ZZWqaDiXFSU0uE0zooDhLXmNhjFm6u0F7DrZdkwynq6XD6amr6wVdTFE1ks4Zo7V4G7tNza/hdaLwmxigw/gnlismrIWClwCne8l47umEE3+Cz3DTGMWzDw/y/j2OaPXsQoIqmbS3SLvbq5dNiEGzIiICIiAiIgIiICIiAiIgIiICIiAiIgIig4amltyLi1wg1+ozS6DPFHlEUrS2qoZawzat2ljmjTbz1LWMa4wT4JmN2W6jJWJGcxvmieZoWtkja4DUCX+YWv4jkVjOL+HQOzXj1pMLqagvNSzU20jO4Dp+Tvy9isM9RVeY+IFJiUeXcS9SosPlpHS1OBPqmuk7RtrNNuYBOoINjreOT6A07Zsj4kXVU7KeJrKiBxc95s0WD/FdJwqsqK/D4ayrw+Willbd1PKQXxm/I2JC855ho/uXU4JiDcGqPwGL0r3CLK7qV5AkGwfc/C269EYdi8WI4YMU9VqqZlnOMdRC6OQAeLTug0mr4v9ljWJ4PQZTrqw4XUeryytnhY0u0h2wc8HkUo+L/a41hmD1+VK6jOKVIpYpXTwva15BO4a4m2y47mmswgYxj+YMIkwfEH18xqY4a/CZnyagwN0B1gByTLNXgsuL4Bj2Iz4VhzqKdlU+KiwiaOUOtbQXG42J+ZB6IzdnPCcoUPrFa8y1Mp0U1LF3pZ5Dya1vNZXC6irq8OpqquozS1EsTXyQFwJjcRu248Fz+bDsncO4pM7Y9iFTi+LVIvTy1R1zOLt2xwsHyeg2C3vA66sxLB6XEK/D30NRPEHvp3kF0ZPQ26oL648QtbrM3Opc+Ydk4UjXMrqKarM+vdpYQLW87rQ8kZcxTO7MbxTEc647TuhxmqpY46edjWNjY4aQAWnxWMxLh4+Pi7guGffjj7jNhVVJ25nZ2jbFvdB02sfYg7nceIUVxviRlTE8mZUnzDhmeswyVFPNCGtmqGFhDpGg3AaOhXUMdlkjy1XTRvc2RtG9wcDYg6DugsarNgZnSiyjSUzZnS0slXVS67dgwbN9pcTZXObsyU+U8uVuP1DO0bSx6mxg2MjuQaPMlcbwXhPhFVw8jzy/M+Y24tVYSKiWVuJOGpwaXAcr2B6XVTDhLxUwLK2S63EKqPDqSgp6zF6sSFr5Zi28UTXnm4nvH2IO4UFU+qoaepnjEMk0THvjJuWEgEj3JiOJUGE0j6/EqqOmp47a5JHWa32lcY4kcMaTKGT63H8LzZmh1VTGPsxJij3NuXgbi2/NdYxamdU5ZkgMFHPJ6sLNrheEuA213B2ug1vLnF/K2NYjieF1OJ0VPNRVQhgtOCKiNwBa5p+IsqWIcTsfoJqlv6V+YZYqdzh2zRFpc1t+8O9yNrrD4Ng+LDFaU1ODcP2xdq3WaYAy2v+L3OateJmI45BmNuEZGx/13EMeYaSqw151sp4yCO3BHyNO9780GQw7jk+ugwyvlyBjlNh+K1EdPDVyCPRd7tIOzr810PH8Yhy/gldjlRE+SOhgfO9jLanBovYX6rmON1GXGxZL4dYFiUFZU4dilKyaKJ2pzGw7vc4DluPnW88Sv8Ag/zD/i6f/MKDWqLi5juI0cFfR8K8xyQVMbZYngRWc1wuD8rwVb9NDM3702ZPhF/pLET0OIDJWV8TbxNflekGF00RZ2MbmyP7MG93dbLE65f/AJpEfyeD60G3UvFiu+7WGYRjGQcbwsYrUilinqBHoDyL72cT0XQ1yfH8Pr8NdkGHEcxSY3K/H45W1j42sL2OjcRs3ay6wgIiICIiAiIgIiICIiAiIgIiICIiAiIgIiICIiAiIgIiICIiAiIgIiICIiAiIgIiICIiAiIgIiICIiAiIgIiICIiAiIgIiICIiAiIgIiICIiAiIgIiICIiAiIgIiILDHcEw3MmEVWBYxT9vR1jOzmjuRqbe9rj2K+a0MaGNGzRYKKIMHmrJeXc50sVNjtEZHU7u0p54nmOaB1ramSNs5p+lXGCZbwjL2Aw5awqndDQwRGJrNZLrG5cS7mXEkknncrKIg13AMgZVy5S1VJQYaZWVz2SVJq5X1LpXM+QXGQm9ungslUYDhVViGH4nLSt7fCxKKUjYMEjdL9htuAsgiDHV+AYTidVQVtZSNfLhk5qaZ3LRIWOYT5917h71ePpqeWaOokgjfLDfs3uaC5l9jY8xfrZVUQYDL+R8u5ZxCuxbC6Wb13EbConnqJJnlocXBgLydLQXOIA23Vb7z8tHHYsyuwiB2IwQiCGZwv2LLk2Y091hN9yACVmUQERczxDijjVJnGCngyfmKfA/V54ql7MIm1x1DXjQ5pt3mOGobDoD1Qb5PgOGVOOUmYpqfVX0MEtNBLc92OQtLxbzLG/BZBaNiuJcRavEYTlubLtPTVkDZ6enxN80VVbSNWpgYbWJWkwcSeLJypVZzlostuoaPE34cY2SzdpNoqhTl7LstYuuRcjZB1/G8BwzMNLFRYtT9tFDUw1bG3ItLE8PY73OaCqmI4RhuLOpXYjSMnNDUMq6cuv8Ag5m30vFuoufisJxLzPW5NyNiuZcOgimqaKNjoo5SQxznSNbuRvbvLX31vGGF2ibEckRvsCWuqZwRf/s0G35myrhWbaKOgxZ1W2KKTtWmmqpIHarEbuYQSN+SjlrKuB5RoHYdgVIYYpJDNK58jpJJZDa73vcS5x2G5PRab90eLn7bZG/lU/8Aq1kckZjzdWZoxzK2bosL7bDKWjqopaB73Me2cyix1tBuOy+dBtWL4Lh2OwQ02JwdrHBUw1cYva0sTw9jvc4ArHYpkPJ+N4w7Hcay9Q4hWOp2UuuqhbKGxtc5wADgQN3Hks+iDV6nhfw6qqeWllyRggZMx0bi2hiabEWNiBcHzWYiwLC4sDZlttKDhzKUUYhJNuxDdOm/PlssgiCywjBsJwCgjwzBcOp6GkhFmQwRhjR7h181DD8Fw7C6rEK2ig7ObFJxU1Trk65AxrAfLusaPcr5EFjU4Hg9ZiVLjNVhlPLXUOoU9S6MGSIOBBAdzsQTsrHH8lZZzRV0lZmDC2VzqK5hjme4xAkg3dHfS47fjArOIgkiijhjbDDG2ONgDWtaLBoHIADkFCop6ergfTVUEc0MrS18cjQ5rgeYIOxCqIgx+B4BhGWqAYXgdEykpA98jYWElrS43OkE7C/QbDosgiICIiAiIgIiICIiAiIgIiICIiAiIgtsSw+kxbDqrCq+PtKashfBMy9tTHAhw+BWAm4Y8Pp8IOBzZPwl1IYBTkClYHlgFvlgar263utoRBaV2F0WJYXPg1XDrpKmB1NJHe143N0kX9hU2G4fSYTh1LhVBH2dNRwsghZe+ljQA0fAK5RBr2N5BytmKuOJYtRVMtQWBmqOvqIRYcu7G8D5lj/0pMh/tbW/5WrP9atxRBq9bw3yvW4NBgJZiENHTTOnjEOI1DX6iN7v16iN+RNllsv5ewjK2Ew4JgdL6vSQFzms1ucS5zi5zi5xJJLiSSTzKySINNzJwpyxmfHZMyVlRitNXSwR00j6OufAHxsLi0EN52L3fFZDJuRMCyNDWw4Kat5xGcVNRJVTumkfIGBgJcd/ktA9y2JEBa7mzh7k3PLqZ2a8BgxE0gcIDI540arXtpI52HwWxIg57/U/8Hf3C0X8ZL/pJ/U/8Hf3C0X8ZL/pLoS0PiRnDMOX8Xy3geXfuWybHJaljpsRkcyKMRRB/NoJueSDNZT4e5NyM6pdlTAYMONWGicxuedem9r6ieVz8VsS5l92uKn7eZD/AJZP/oLE5rz3xOynl6uzHUV+SquOgj7V0FPVzGSQXAs0Flr7oOpzYDhk+O02ZJae+IUlNLSRS3Pdikc1z228yxvwWQUkTzJEyQ83NB+ZToCIiDH4TgWGYI6ufhtP2RxGrfW1G5OuZ4Ac75gsgiIMfBgOGU2OVeYoafTX10EVNPLc96OMuLBbyL3fFZBEQWmLYXRY3hdXg2JQ9rSV0L6edl7ao3ghwv7CVSq8BwiuwU5draJk+HOhbTugfctdG0AAH4BZBEGErMlZVxLF3Y5iWA0VZWOpmUmuohbKGxMc5zQA4EDd7uSQZKyrS4pS4zS4FSQVVFG+OnMUYYyIP+UWsHdDjaxda9trrNogx+IYDhOKV1BidbSNkqsMkdLSyglro3OaWu3HMEHcHY2HgsgiICIiAiIgIiICIiAiIgIiICIiAiIgLHswLDI8elzKyntiE1KyifLc7wtc5zW29rifesgiAtbzJw/yzm2vp6/HqaoqDTBobCKqRkLtLtQ1xtcGu38QtkRBZYvguF49QOwzF6NlTSueyR0TidJcxwc29vBzQbeSxGaOH+Wc5VFPUZhpqiobTt0iFtVIyF41arPY1wa7fxCyuOY7hWW8Ofi2NVjKWkjLWulfyBJsPnK1n9Obhp+6yj+JQZ6XKWXKjGJsdqsIpp6yenjpnvmjD/wcZcWgA8t3u+KmoMr4DheLVGN4bhkFLV1VPHTSuhYGB0bHOc0WG2xe7fzXPMlceMpYlFjLsfzLQxupsYqqak0gt1UzSOzJ8SRfdbfg/E7I2P4jDhOEZhpqmrnJEcTDu6wJPzAoM5jWD0GYMJrMDxWHtqOvhfTzx3tqY4WIv7CrmCCKmijghaGsjYI2+TQLALBZ0znQZJoKStrqOsq3V1ZHQ08FJCZZJJXgloDRufklaXm3itmhuXa2TKvD7M7MVjYH0/rOES9k4gglrjta4BF+l7oOjwYLh1NjFXjsMGmtroYoJ5L/ACmRFxYLeWt3xV7YDkFz6n4s1UsEcj+HGb2uewOIGFSEAkeNt1tmW8dfmHDzXvwfEcNIkMfY11O6GQ2t3tJ3tvz8kGVAAFgLBRREGr0fDbKNBmyXOdLhzmYjMXvP4V3ZNkeLPlbH8kPcBYuAuQs7i2F0WN4XV4NiUPa0ldC+nnZe2qN4IcL+wlXa1Pidm45OybimL0dXSx19NAJKdk5HeOoD5NwTzKCrDwx4dwQxwMyRgZbG0MGqgiJsBbc6d1TruFXDjEKOainyVgzY5mljjFRxseB5OAuD5hYXijnjMmV8vU+acrHCq2hE8FNO17nueXyzNjBYGA3tq3HPZaTi3GfiBheF1mJHDaR4pIJJtJw+taDpaTa5isOXMoO9NaGNDGjZosFZV2CYXiNfh+J1tI2WpwuR8tJISbxOewscR7WkjfxWPyVV5ixDAKfEMy+oioq2MnjFGXFrY3MaQDqAN9yuW5k43Y5hmdsw5ahkwqlhwepigjNRHO98gdCyQu/BsIG7yOfRBv2O8HeGmZsVnxvHcp0tZXVJBlme+QF1gAOTgOQCx49H7g40WbkSiA57SS/6S1TK3GzGsWzzgWWamXCqmDFnzslfBHOx0QjhdID+EY0Hdtua2/GeINTjOLfelw5ZFiGItkaK2tILqWgjv3i9w+U+17MBvfwCDZsVypgmMYTT4JWQTNo6XQImQVMsJaGt0tGpjg4gDoSsJ+lFkk/8nxT/ACxV/wCsWdzXi02AZWxbHIY2yS4dQz1TWu2DnMYXAH4LnuE5q4pYthVFirMWyNE2sp46gRvrJtTA9odY9zmLoNgpeDHD+hgZS0WH19PDHfRHFitUxrd77ASWG6zWX8kZfyxUyVeER1jZJWdm7tq6ecWvfYSPIHLmFqH3a4qft5kP+WT/AOgs1wvzbjObMOxc46yhFVhWLT4aX0T3PhkEYadTS4A76vBBdycMsiVGNzZjrsuU1biE7i90tXqnAJ/Ja8lrR7AFsrYYmxCBsTBGG6QwNAbbwt4KdEGinghwuLXR/es0RPJJhbVziI3NyNAfpt5Wst2gghpYI6amibFFE0MjYwWa1oFgAOgAVREBERAREQEREBERAREQEREBERAREQEREBQdq0nTa9tr+KioHYcroOKVmVMfxvjDhkOcsdLh9zamaKLDS6FrWNkZZjnc3XuL8uS59n99VhGYc0YdR4nVtZBXQCF78blZLEHhpcGR37wuSu0Q0macb4j/AHwDAJcMp8Pw2ooopqp7HCWRz2lrgGknT3brTc4cGM211BieOVGLUddiddUQ1ElPTYe27i0tFmyOJcBYdEGtcR4jhObsaoIauaSGHDaaaEVGOSwGJ+lw1MbfvHuj3+1dy4WQGHh7gJdUTzvmoYppJJ5XSPc5zQSSXb8ytOzVwlx3FKrGsfZjGHVM9fSiGOCfC2yOY1gdpa1xdse9zW5cNsKxvBch4TheNTNdWwUjGEdno7OzQAwi5uR4oOaZrxrMuHZxx8YnHm4YfC5klGcLgjMTYQwayS5pPNUsr49mTGczZefgf33uoKmXtaqTEoI+wdTlhs4FrQedt1tOJZWzHg9DiuL1VNU5jx7G45KO9O5scVJCb6Wta4jblc8yVfYVkLE8MpcqYvT1JgxPA6BtJWQtN21MegXj52vqAsUFWnyXgmVqiqzxnLGpMVracPkbU1dmx0rOemNnJpttfmVtOW8dizNglPjcFJPTxVTS6NkzdL9NyAbdLjf3rTKXKGZ88YhHi3EXRS4dTydpS4JC/U0kHZ07hs4/3o2XRmtaxoYxoa1osABYAIOS5ew7izkx+LUOE5WwqvpazE6itjllr+zdpkdcAjSfBa/iWM8VTxbwaeXJ+FtxBuF1QigGIXY5l26iXadiNtl3taTiWCYnNxawbHo6VxoafC6qGSbo17i2w99ig1bONFxhztgcmXazKOEUcM8sTnzMxHWWhrw7YaRfkuk5iaWZYxBp5ijkH/uBWWVhj9PLVYJX00DC+SWmkYxo6ktNgg4jgvCTCqnhNTY47MuZGyPwjtzCzEXCIHRewbb5Pktvy5lKmzXwXwLD2uNPVfc6nmpqiPZ8czG3Y6/kVisH4T5r/S9p8OkzrjVPVHDuzND+CDGv027O5be3Tmug5GwvEMuZFwfCa+n/AK8oKCOKSJjge+1u4B5INDztieMYzwggjx+hfTYlLXU1FUMc0jW9s7WlzfJ1rj2ro+apaOjyviU9dRsq6eCke+SB/KRob8k+1aNi0ua+IdfhOFzZLrsIoKHEoqyrqKySOzmxHUGtDSSbkBbxnChqcTyti2H0ceueppJYo2+Li0gBByLLNXhseJ5Zr67hLhmGU2Oyt9Tq45mOcwlheDYbjYLI0OIYDiZZg2VcIdg1RmOtroWYlE4GUvgu7tNRuS0uFrXVth3C7iI+hyfDiGY2SQ4YG9rCKdrHUn4EtuDq75BNlnsVyNjWV/vQqMn4c3FBlzto5oXytifKJGEOfd219RvbzQXVPiAyXR4RiOYst4bFitbWNosRrKVjAWl7i1kriBezjbn4rYOJX/B/mH/F0/8AmFaxQZJxzN8mY63O1G7DGYu2nhpqaOdsjoWxXIfcbA6j8y23O2HVVfkjGMKoY3z1E1BLDE38Z7i2w95Qcuzg7DYsj8Mp8ajifh8VVQuqe1ZqjDOx31A7WVxnPHOCVRlPFoMIhy+a2SkkbTiGkjD9ZbtpsL3uulZTwnsMn4LhuK0bDLTUMEckcjQdL2sAI381e1OF4bDTyTQ4LTSvY0ubG2JoLiOgug5zjLXNw7hY1wIIrqMEHp+AK6uuYYg7NWc8wZaByVWYTS4PiLa2aapli06GtI0tDXEk7hdPQEREBERAREQEREBERAREQEREBERAREQEREBERAREQEREBERAREQEREBERAREQEREBERAREQEREBERAREQEREBERAREQEREBERAREQEREBERAREQEREBERAREQEREBERAREQEREBERAREQFx7Hp9ON1w+6vExlqh/do8P1QDc7RnsTdvgbnZdhXnnNOPZhNNxHx1nE3EcOqsvYlPDh2HxugDCxkMT2izmFxu5zuqDZOKL5c0Np8vZawjEYsdwxkcwzDKwwMwphaHOkfIRZ5Lb3jAN+oHMQqcPqqzAcD4XZSy7X1GEQVGH1EmNu0+qywRzRzySa795zy07DqSoYtnDMdbU4viNJiL2YXFmXBcCgZoaWyDtYxV8xuHGUsP+AVeZldT8N8ExHAMlVtYyqoWOzPFRW1xtpI5WdtTM27rXAvsOYJ22CDNcd/8AgmzB/wA3D/38awPEmnyBBmmgpMV4f4lmHGcVo31I9RMrnCKHQwkhrwBbW0clmONdVFXcG8ZrYDeOopqaVhPVrpoyPmKlzngeeG54wLOeT8Loa8UWFVVBNFU1PY27V8Lg4Gxv+tn4oNIhoeGLMVwvDMW4N49hbcWrI6GGer7dkYlfewJ7TyK6DlyNkPF7NkUbbMZg2DtaPAB1VZYXE8M4sZuxjLYx3LWEYfQ4TjMGJTSw4h2ry2MOFg3SPyvmWcwD/hizf/ijCP8AOqkG9IiICIiAiIgIiICIiAiIgIiICIiAiIgIiICIiAiIgIiICIiAiIgIiICIiAiIgIiICIiAuPccsP8Aupm3INGMsxY/qqMQPqMkzYmvtTjfU4gC3PmuwrluccAw7iBxawvAK6Sp9Vy9g89dUerVD4XNmqJGMiGphBHdjlNroOdMwCR3ESTL/wCkThZjbgzaz1T1+DUHGYt7TX2lrdNPPqoYdgMlRn/GcCPAnC5I6LD6KobS+vwAxGR0o1l5ks7VoGw5afNZvJHCzLeLUWbMUnqcSfidDjOIYbRzzYxUN0wxkGONzg++gOKwdDQ5NxCvpMvYVlzG256qCyDE6WbGKmNtLHG7vSSS6u9HZxLLXvq2HNB6WgJMMZcwMOkXaDfSbcrqdWeEYZTYNhtPhdG6Uw0zBGwyyukfYeLnEk+0q8QEREBERAREQEREBERAREQEREBERAREQEREBERAREQEREBERAREQEREEHNa4Wc0EeBC5bBxdxeszFimV6PhTi8ldhRYZozNTNLo3glkjbv3abc/cuprnfFTCaKl9Xz5huO0WDY/grHdjPUyBsVVBzdTzeLT0P4p3Qa1k3F88ZPpcdfiPCnE3sr8Yq8VD21NMBHFKQQHXfzFt+i6Hw8zbBnzK1JmuHBajDY6t0nZw1Abr0teWhwLSQQ61wQeRXJqTiWeNtVT5RxPXlTCHxMmxGOplDJ8SF94oD+xG3ef1BsOa7xRQUdJSQ0lBHHHTwRtjiZHYNawCwAt0sg0bi1/ZOR//a2i/wA2RZziRIWcPszPZJpc3CKsgg2IPZOWC4huGKZ2yFlqHvSDFJMYmA/EhpoXjUfbJJGFo+U8pYDnrC8cq8255xqOSbGsVo5KZmJiOMQMqZGNZoINhoACDL5SpePUmVcGkpMZyf2DsPpjF2oqC/R2bbau7ztzXVMEbjDMJpWY/LTSYiIx6y6mv2Rf106t7e1clx7h3lDA8qYjPhPETMDH4fh0z6Vgxhpa0xxksFtPLYbLpHD6pqK3ImXayrmdLNPhdLJJI43LnGJpJPmSg2BW9LiFFXPqI6SqjmdSymCYMdcxyAAlp8DYj4q4XPuFX+/HEH/2qm/91oEHQVzXj9hOW6nhvjeK4xhuHy1NNSWhqKiJjnxjW0kNcRcdeS6UuYcfcp4Hi+RMXxzEqaSeooaMNga6Z/ZNPaNOoxg6XHc7kFBp/EjHcp4rl2gynlbHcpYXgtXLDWsa+WWndK+CoD39mImWsTHbUDfmVqmYxg1XlefsMcyyRilNUwUjm5lxF3ava0hwaHDS4gnkdvFb9xsljo8eyNT4XJNBJTevdygqYKeSNnYN5GXuAeXwWjU880mR+GDaGes9bdiGLSf1vV08VQWnt9+0k/B+08j0Qdp4PZnmzJlhrJsRwasOHNipL4bO+VrC1gBa8ua2zgRyFwuQ59lxiHGswtjoosDxjEu/I+LM0UVpOzDI5XR/4LWbeS6X6PMofkarikle6ojxzE+2EsrJJQTVSfLczuk+Y2PRanm3CHVWec641lfFMErJ6fDo66ujrsGFYyB8MJDYhKXANc4AnTztugwWTZ8TxDG8HdNhNNi+J0Ubz38zxytGqIsme1nO2lzl0WTMUBeOHXBXDaSN8DgysxCKL+s8Ob1LiP1yUgGzb3J3JWrcPsHfX5zyvXZkqsEhqKnApMSp6ahwUUjKhlREGyM7QOOssBBI/vrrd8dzBQ5Xig4c8L8LpDjc7dMNPAwCCgjOxnntyA577uOyDP8AEcObw3zKJHhzhg1Xqda1z2Lt156xnA5cE4Z4Zi0XBPDYXmLDWeuSV0L+07R8TSSwPuC/Vby1b8l27jDU1NHwsxLC31AlxDFoI8Ghc1untZ6giG4HT5RNugC0TH+EWU4OIGT8oyzYvJhlbQV8tTTyYpO5j3wCAxOsXWGkkkWQa/nnAJMEosMni4E4XRGpxeipC51fBJ2gklDTHYSbF17auQ6rtnDfDDhGCzUf3mQZZb6w54pIahkwfcC77sJFza3uXJc4YFw6ybjdXT57o8Ydgto6jCayPFqqYPqG2vC4au7KHWLfEHbkuk8JMt/cvBn41UYdWYfU4kdQpqjEpasxwAkx6tZIa+x7wHsug31ERAREQEREBERAREQEREBERAREQEREBERAREQEREBERAREQEREBERAREQEREBERAREQEREBERAREQEREBERAREQEREBERAREQEREBERAREQEREBERAREQEREBERAREQEREBERAREQEREBERAREQEREBERAREQEREBERAREQEREBERAREQEREBERAREQEREBERAREQEREBERAREQEREBERAREQEREBaPUcG8hV7sdlxXBKetmx+qfVTzyxMMsZcxrbRvtdoGgEeZK3hEGBzDkrAsyYC/LtTC+lpnTsqWvoyIpGTMeJGyNIFtWoA3INzzVnlnh3g+Wa6rxT7oYlitZWwNpZJ8SnbM4Qgk9mLNADSSSdt1tSIMPmvLNBm7LtXlqvc+OlrGsa8xWDgGuDhb3tCy7QGtDR0FlFEGMzFg9TjmGPoKTG63CpHOa4VNJo7Rtjy7wIsfYsZlLI1Plasr8VkxrEcWxHEmQx1FVWvYXFkWrQ0BjWgAa3fFbMiAiIgIiICIiAiIgIiICIiAiIgIiICIiAiIgIiICIiAiIgIiICIiAiIgIiICIiAiIgIiICw+D5Xw3BcWxjGqZ0slXjc7J6mSV1yAxgYxjfBoANh4krMIg59TcEcoRYlX4hWVeMVjMRrJq6Wkkr3spxLI67iGR6b+8nks7mfh5lTNoikxXDiyrp26IK2mkdDUwjwbI2xt5G48lsiIMVlrAnZcwtuFuxivxIMe5zZq17Xyhp5Nu0C4HsusqiICIiAiIgIiICIiAiIgIiICIiAiIgIiICIiAiIgIiICIiAiIgIiICIiDG5hwiXHcKlw2HF6zDXSlv9cUhaJWgG5A1AjflyWsYRwayRhtSyvxCmq8drI3F7J8XqHVRaT+Sw9we5q3lEGKx7KmW80UYoMwYJR18DRZjZogSz/BPNp8wQsFgfC/Cct4zHiuCY5jtPCwkuoH1xmpnCxFrSAuAF77O6LckQYiLLGFx5onzeWyvxGejZQhz33bHC1xdZg6XJufGw8FrFDwO4bU5q5a3LlPX1FbWVFbLPUAl5fLIXkbHkC6w8lvyINEruB3C2toqij+8+hi7eJ8XaMadTNQIuN+YuttwTCafAcGocEpHOdBh9NHTRl3yi1jQ0X87BXyINVzVlDHsfr46vC894lgsTIhGYKaGN7XOuTqJcCb729ymyHkgZIpMRifjVTilRilc6vqKmoY1r3SOYxp2btyYFtCIC1jOmRoc7xRUVdjuJUlAAW1NJSuY1lS24IDy5pOxHQjmtnRBgKvIWTMQxSTGcRyzh9ZWyBodLUwiU7AAWDrgbAcgrLC+F2SMPwqmwmoy9QYhHSGXsX1dLHI5jXyOkLQSNgC82AW2Ig17J2RsvZFpauky/QQ07a2rmq5SyJrCS97nadgO63UQ0dArTGuHOEYjgU2XcJq6nAqWsnlmrPufoa+p7QO7QPLmuvq1HfnyW2Igwj8oYMcKosLghdCcLpTS0NQy3bUzTH2epjiDY6fJS5TyVl/JdE+kwSkcHzu11NTM8yT1D/ypJDu4/MOgCzqIMPjeV8Ox/EcHxHEDK44LVGsp4g78G6XQ5gc4ddOokeBWJznw0wbO+LYbjGI4lilJNhcU0UXqNT2OpsunWHGxO+gciFtyINfpMhZSo8Dny2MHjqMPqnF88VU90/avIALnGQkk7De+1tlZ5Z4c4ZlHFHVmB4xi8dG5hb9zZaozUzSbWLdYLm2tsNVltiICIiAiIgIiICIiAiIgIiICIiAiIgIiICIiAiIgIiICgSBuSorT855bzBmjFcNw6DE5qHA2h7659NL2c0jgO40HmBfnZBt4IPI3QuaNiQFzHI8ddgfEfGMqYbi9ZiODU9DHO71qUyup6guto1nfcb2VPEsi4nW0mNZmzpmnEaKeN8r6RtJWGOGnhb8gkDYnxug6moBwJsCFyeTOOZ6HgXBmGslc3F54GwxzObYnW/QyQjxsQVa49glZwyhwHM9BmTFaqSWtp6bEIqupMkc7ZSA6zTs03NxZB2IkDmQEDgeRBXJeN+I08WL5Zw7EsTxOiw6WWaWqfh73tkc1rNh3NzuQstwqGTvV6/EMrZhxfEC0Bk8WI1D3vituO64Atug6IXNBsSFFcXwPAcRz7l/F881uZsWpq41NSKFlPUFkMLInEMGgbO5b3W4ZUxXMOd+GeF4jQ4nHQ4lVwtbJUmPXYtdpc4N23Nig3e4UVzDhDJjEeYM44Xi+OVOKOoK2GJks5tsY7mzRsOfRdO1Nva4ugEgcyAornGI5FxXMGJ4vjObsxV9FSROIw6KiqzEyOIN3e63M38VRyPX51xrhZUOoqsT4n2s9Ph9XNsZIg6zJD7r/AAQdMDmk2BCEgbkrjGact4hkGHA8UwjNOLVWO1NdBDJBPUmSOq1EdoNHIDmduS2DPT6/MWesCyIzEqqhoaimnrax1LIWSPDLBrQ4bgXKDo4IO4N0LmjYuA965tkx1XlfiLiWQ/upV12Hvw9mIU3rUhkkidq0ubqO5HVaRmzFMu1HEfMLM3ZgzHRU1L6vFSx4dLKGDukucQwEDmN0HoAEHcFAQeRBWkwYVNVcO46Dh9mOR4qWgw19VMZnhhd3jq8QL28FpVG/D8HzvgeF5FzfiOLVr6kx4tBPVmaMQgHW4g/JIPKyDtiLSOJ2G5nqsHq63CMzvwulo6SSV7IYgZJXAXA1H5I911e8LaqpreHmA1dXO+aaWjY58j3FznHfckoNqREQEREBERAREQEREBERAREQEREBERAREQEREBERAREQEREBERAREQEREBERAREQEREBERAREQEREBERAREQEREBERAREQEREBERAREQEREBERAREQEREBERAREQEREBERAREQEWq5qr84yYzQYBlSlhhbPE+oqcSqY3Phha0gBgAtd7rna42Cs8m5rx6qnzJgeYYYanEMuSMBlo2kMqWPj7RoDTuHdCPYg3ZFynEc28TMAwCmz1jcOGxUUk8Pb4R2bhURRSPDANZNi8agSLLY85Zkx6LMOC5OysaaKvxWOaqkqalpcyCCLTc6RYkkuAG6Dc0Wn5GzJjddiuOZUzMKZ+J4HJCTPTgtjnhlaXMcGndp2II8lg83cSsUos+YHljL8EUlG7EoKLFal7bhj5QS2Ju/ytLST4XHig6Yi0vN+Y8wNzPhOSsqupYa2vgmrZ6mpYXshgjLW7NBFyXOtz6KllfOeKtjzNhmbGQOxDKxEk0tMCGTwuiMjHhp3BsCCPJBvKLk8Oec+4fgGFcQsb+5jsDxKWAzUULHdtTQTuDY36ybOI1NuLDmusICIsDnPFcdwrCGuy3hRrsQqaiOmiaQdEWs2Mr7cmtG5QZ5FoOFY/nHBs8UGUc1VWH4hHi9HNUQT0kTozC+LTqa5pJuDq2KoYli/E6sbjeMYYzD8KoMKklZTwV0LjJVtiFzJqBAY124B3QdFRaBi3EWt/S+wPMmEUDBiWZH0lNRwzE6I5p+rvJo1HzsqmCZgzbhOdKfJ2b6ihrBidFJV0dVSxujs6ItEkbmkno4EFBvaLQM0yZ/y/huJY/NnDCYaKjZJOGuw5xcGC5a2+vc8h5lUq7N+bsGyDl+eup6V+Z8fnp6KNhaWRRTTXN3C5NmtG48Qg6Ii0XAcwZqw3Orcl5unoqx1bQPr6KqpY3Rj8G5rZI3NJO41Ag3VjjuOcSo6XHMx0ow3C8Owl0pp6WticZauOIXL9QNmB1jp2KDpCLH5exX7u4Dh2Ndg6H1+liqezdzZraHW911kEBERAREQEREBERAREQEREBERAREQEREBERAREQEREBFY43X1GF4PW4jSUMtbNTQPkjp4hd8rgLho8ydlz+pzLxGyycCxjMzsMmpMYroKKehgic2aldN8mzie/p5HYIOnItQzBW55rcxtwHK8NPQ0kVKKmfEquF0jHPLiBExoIudrk32Cs8sZ9r35YzHiOZYIfW8rVFTT1T6e/Zz9kwP1MvyuDa3QoN7RcrizjxBwfDsBzfmJ2GSYTjVTTxTUkMbhLSMqCBG7WTZ9i5oOw5rZcfqs+V2YHYTlttLh1DTUzZpMQrIXSNmkcTaNgBHIC5N+qDb0WiZcz1jeJZDxPHZMH9dxXCp6mi7CkuW1UsTtIczrpcbHy3VjJmHiFljE8vSZpnwurpMdrWUElPTROZJTSSNJaQSe+Bax2CDpKLSc6ZxxSjxykyfln1NmJVNO6rnqqx1oaSAO0hxA3cXO2A9q2rCDVHDKY1tZDVVHZjtZoW6WSO6loubD3oLxERARcwxXMfE9mDYtnKKHD8NoMNdNJFh1ZE7tp4IibuL72YXAXGx5hZ7Gcx5nr8KwA5RwsCox5rZX1FQwmKhjMYeXPA5ncNA6lBuKLSMpZizK3N+J5JzRJR1c9JRxV8NXSsLGuje4t0OaSbOBHjuFr8udeIGKYLjOe8COGNwfCqiobDRSxuMtVDTuLZHawbNJ0usLFB1dFp+ZeIEWE5TwzHsNpPWqrHDBFh1O52kPklbqGo9GgXJPgFkspzY67DJZcwYrh2IVOsuHqDSGRtt8jckk899kGeRcpxbNnE/C8sVXEGsp8Oo6GlcZjhE8ThUdgH6d33sHkbgW6rac652ky7hOHPw2jbUYljUzKehglfobqc3U5zz0a1oJKDbUWFyo/GX4Xqx3FqDEKoyEmSiaWxtG1m7kkkb7rNICIiAiIgIiICIiAiIgIiICIiAiIgIiICIiAiIgIiICIiAiIgIiICK0xetmw7C6uvp6OWrlp4XysgiF3yuAJDR5k7LnVVmjiRlqnwXMOZThj6PFK2npZ8Oiic2am7dwDbPJ7xaTuLDqg6gi0riZmnNuV8Hq8Qy5gUFTFR0clVPVVEwayINBNg35TnbcuW/NZaLMnqmRI83YkATHhTcQnDBYE9kHuA96DPouVxZx4g4Ph2A5vzE7DJMJxqpp4pqSGNwlpGVBAjdrJs+xc0HYc1suP1WfK7MDsJy22lw6hpqZs0mIVkLpGzSOJtGwAjkBcm/VBt6LRMuZ6xvEsh4njsmD+u4rhU9TRdhSXLaqWJ2kOZ10uNj5bqxkzDxCyxieXpM0z4XV0mO1rKCSnponMkppJGktIJPfAtY7BB0lFoGfcyZmpM14LljLeK4bh5raSqqqieuiL2hsZjDQLEcy4rZcqMzCzDXOzHitBiE75C6OWjiLI+zsLCxJub33QZpERAREQEREBERAREQEREBERAREQEREBERAREQEREBERAREQEREBaBxZ4gyZNw+noKCN/r+JuMcc3ZucyBv40jrDpfl1W/qBa13ymg+0IOc8L8dyPTMbl/Aq6pq8RqdVRVVE0L2vqJLXc5xI+AWrZq4gYHmrNkuAY9UVVHl7CpbTRiB+qvlB+SbDaMEe9duDGNN2tA9gTs4zuWN+CDnedDTcQuGFaMoMfMISx0EYjLC4xEO0gEeAstfzHman4n0+A5WwOirTVNrqeor+1p3MFMyMgu1Ei17iy7KAALAABA1oNw0A+xBqGcc2HKmMYfU4ngpnwiRj2yVscZkfTyfigtAJAPitdyOPvm4h4/nLCqSanwepoI6Jr5IjH6xMCSXgHc2G111EgHYgFAANgLIOK5fzVFkHLWL5HxnD677px1NV6lGync4VLJXEsLXAW6roXDDAarLOQ8HwauZoqYYLyt/Jc4lxHuutoLWk3LQT7FFBzfhnBNFnbPr5IntbJiMJYS2wcOy6eK2JmQsLZmH75RiOKmo7TteyNa/sb25aOVvJbKAByHNRQcY4hZ/w7GczvyRX1dVh+C0ZBxGZkLy6pPPsWED5PiVvGG55ynDlGqxjBGSnDsHi0dkyBzSA0bNa0i5W2ljCbljT7lHS0CwaLeFkHDsp5/yviONnOucqyf7pPJjoaP1eQsoozt4WLz1K2XO1S7L2esvcQZKaolwltJNSVUkUZeYhIAWOLRva4XS+zj/Ib8FEgEWIBCDmeTJTm3iVieeqGmnZhcWHMw+CWWMs7Z+vU4gHewVxiPEegy9iuL4XmvApaV5d/WksNO6VtZEW7G4Hyr7WXRAABYAAIWtPNoPtCDlWShmjJXC6XEabAZKiokrZqyPD3d18dM+S+kDxDbmyx+J4pgmeMy5bkyLhE0OIUmINqa2pFIYeygsdbXusL35WXZlANaOTQPYEGFzux0mT8ZYxpc51FKAALknSVjuFEckPDjL0UrHMe2iYC1wsQd1tigABsEEUREBERAREQEREBERAREQEREBERAREQEREBERAREQEREBERAREQEREBERAREQEREBERAREQEREBERAREQEREBERAREQEREBERAREQEREBERAREQEREBERAREQEREBERAREQEREGncRc+Q5QpabD6R8TsYxZxhoY5XaWA/jSPPRjQbn4KPD2ly/g2FT01HjsGJ18rjWYnViQOdLK75Tz4NFrAdAAtjxDBMFxZzH4rhFFWujBDDUU7JC0HnbUDZS0OAYFhhkOG4LQUhlbokMFMyPW3wOkC4QcyhzRgPEbMUeKYljVLBlrBp9VHTyShrq6pYf15wP/FtPyR1IuspmyppcF4p5WzXiE7YsNqMNq8P9Yd+ttlcWPYCemoA29i2/7zMn/uUwf+Qxf6KyNTh2H1lL6jWUNPPTAAdjJE1zLDl3SLbIOb5Xlqsbzln/ADPleSOZs0FJQ0M7z+BkniidqN+oDnAGy1DGcEz7lekyfhtThOFSznMsNS6pFY5z6urc2Ql0nc7oO/jYABd5pKOkoIG0tDSw08LPkxxMDGt9gGwUZ6WlqTE6ppopTC8Sxl7A7Q8cnNvyO/MIOc4/UjAeKuXMy4++OlpqvBajDpJdX4KOp1skDdR8e9a/OymyEyjzFnLPmPU4FRhWIvpKGOT8Sfs4SJNJ6i7rXXQa2gocSgNLiNFBVQk3Mc0Ye0n2EWU9LSUtDAyloqaKnhYLNjiYGNb7ANgg4PmrK0YgouGeB52rMUBxCCOHC2xt/rOFkge4yvG5axrTYG29l3wCwsFb0+GYbRzzVVJh9NBNUHVLJHE1rpD4uIFz71coMFgdDm6mrppcexyirKVzSIo4KUxOab7EuLjfbbkqubM0YVk3AanMGMSllPTAbAXc9x2a0DqSdlmFb12H0GJwGlxKip6uEkOMc8bZG3HI2Isg0Dh/NQYhi8ubMwYxRzZgxVnZU9JHMHCipvlCFvi42u49T7FZ5yzXh2cMenyBBjcNBhdE4DHKl0gY6T/32jPifxj0G3Mrf6XK+WaGoZV0WXcMp54zdkkVJGx7T5EC4UJ8qZWqpn1NTlrCppZHFz5JKONznE8ySRclBpHE1uHDLeWMbwkxvwnAscoqmR0G7I6dhMZIt0bcX9ijJiOH5r4w5fqsCq2VkGDYVWS1M0R1MYZtDWNJHU2Jt5LoUGHYfS0f3PpqCnipbFvYMia2Ox5jSBbe5UKDCsLwpjo8Lw2lo2PN3Np4Wxhx8SGgXQaTn0uzRmnAuHsPep3PGL4r4erRO/BsP+HJb3NKhxej9WhyvmCQEUmC4/S1VW4C/ZwkOYXnyBcLre20lK2pfWtpohUSMEbpQwa3NHJpdzIF+SnmhiqInQTxMkjeC1zHtBa4eBB5oObsxCgzTxlwquwOqbV02DYLU+szRHUxr5nsDGX8bNJssZnzF8j5xwbGm47XVmFYlgpnpmUzqgsc97TeN3ZXLZGvIFrg3Gy6pQYXhmFRuhwvDqWjjcdTmwQtjBPiQ0BSVOCYLWVbK+rwiinqY7aJpKdjpG25WcRcILHJNRidXlDBarGYGw10tDC+eNrdIa8sFxbp7Fm0RAREQEREBERAREQEREBERAREQEREBERAREQEREBERBRrKymw+kmr6yVsUFPG6WV7js1rRck+4LlmA5jwXPeY4M5Y3jFNT4XQPIwSgklAc9+4NTI08ifxR0BuurTQw1ML6eoiZLFI0tex7Q5rmnmCDsQsUMnZRaQ5uVcHBBuCKGLb/wBxQa7xGz4MDkpsq4RWU8ON4swmKSZ1o6WHk6d58B0HUq1dl/BZOFmOZTyniDMQnkoKgSyteHyT1EjHEveR+M5y3Svy/gOKStnxPBKCsla3QHz0zJHBvgC4HbdVMPwfCMJD24VhVHRCSxeKeBseq3K+kC6Dj+O4/hGauHWUMq4RVtmxKqq8LidTM3ki7FzDKXDm3SGG91uebcdytiOLVGSc1T1WGsZCyrhqRUmBs4IcCGPaQSW73B8ltkGC4PS1b8QpcJo4aqS+ueOBjZHX53cBcqavwnCsVaxmKYZSVjYzdgqIWyBp8tQNkGg8JcUgwfIWI1VbO1mCYTXVbaGqewN7SiYbtkNgL/jd7ra6ssr47hGc8xQ55x/F6WGCAmPAsOfKA6MO2M8jfy3DkOgPiV099FRSUhoJKSF9KWdmYHRgxlv5OnlbyWPZlDKUb2yR5Xwhj2EOa5tFECCORB0oOdZpwfLTeMTsRzzDG7Da7BGRUTqgkQGaORxe09C7S4EA+JWY4LgNwzHY8PfI7A2YzO3By5xI9Ws3ZhP4mrVZb3XYbh2KQ+r4lQU9XEDq0TxNkbfxs4EKrBBBTQsp6aFkUUY0sYxoa1o8ABsEGIzDRZsq5YHZcxqioY2g9s2opTKXm4tYhwt1WZYHBjQ8guAFyBzKmRByfMWaMHz/AJhmyo/Gqeky7hU2nFHulDHVszT/AGO3+8B+Ufctszhn3BcnZbgxWF8dQastp8OhjcLTyHZrQeQaOp5ABZWTKOU5pHTTZYwl8j3FznOooiXE8yTp3KuJ8v4DVUsNDU4JQS01P+swvpmOZH/gtIsPcg1ThvT4XSmqq6rH6TE8x4sRUV8kUgcAB8mNg6MYDYe89Vo+D47hWWOE2ZsoYpVtixWklxKkFK79dldK95i0t5kODxay7DQ5dy/hc/rOG4Fh9JNpLe0gpWRuseYu0A2VSbBcHqK1mI1GE0ctXHbRO+BjpG25WcRcIOTZ1y2yjylw5bmGKQ4Zgk9NHioBI7NppzHdxG4aHWB8iVkcmRYHTcVq+LInZtwP7jtdXtp3EwNq+17lugdove3RdSmhhqInwVETJY5AWvY9oc1wPQg8wqNDhmG4XCafDcPpqSJx1FkETY2k+NmgBBy2uzRgXEjMJo6vGqanyvg1R+FY+UNdiVSw3DbfsTTz/KPkrji1Q4ViGLZJx3F/wuXqesmbVva4iNrZYrRucR+ISAD03W9uydlFxLnZVwckm5JoYt//AHFZF1DQuo/ue6jgNLoEfYGMdnoH4unlbyQc04fxYTT8TMehyUWDL33OgdO2FxMDa7W75HQHRzt5LqSt6HDsPwyD1bDaGnpIb6uzgibG2/jYABXCAiIgIiICIiAiIgIiICIiAiIgIiICIiAiIgIiICIiAiIgIiICIiClVVMFFTS1lVK2OGBjpJHuNg1oFyT7lyrB8y4Hn7MUObMZxmlp8GwyUnB6KSUNdNKLj1mRp5f3g966vLFFPE+CeNkkcjS17HgFrgeYIPMLFDJuUAbjKuDgj/3xi/0UGL4r97hnme298KqLfwCrOswupxrgucJpGl09VlxsUbRzLzTiw+K3Sanp6mB9NUQRywyNLHxvaHNc3wIOxCmjjjhjbFFG1jGNDWtaLBoHIAdAg4rjuP4Rmrh1lDKuEVbZsSqqvC4nUzN5Iuxcwylw5t0hhvdbnm3HcrYji1RknNU9VhrGQsq4akVJgbOCHAhj2kElu9wfJbZBguD0tW/EKXCaOGqkvrnjgY2R1+d3AXKmr8JwrFWsZimGUlY2M3YKiFsgafLUDZBoPCXFIMHyFiNVWztZgmE11W2hqnsDe0omG7ZDYC/43e62urLK+O4RnPMUOecfxelhggJjwLDnygOjDtjPI38tw5DoD4ldPfRUUlIaCSkhfSlnZmB0YMZb+Tp5W8lj2ZQylG9skeV8IY9hDmubRRAgjkQdKDVc7R8O63N9Dh+ecHjdKaF76SrqXEQOGvvRc7ahYOseio8F2sjpsxwYXJI/L8WLyNwcucXDsdDdQYTzYH6rLfq/DcOxSIQYnh9NVxA6gyeJsjQfGzgVVp6enpIWU1LBHDFGNLI42hrWjwAGwQV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UiKi50uZbogqoqNqr8piWqvymIKyKjaq/KYlqr8piCsio2qvymJaq/KYgrIqNqr8piWqvymIKyKjaq/KYlqr8piCsio2qvymJaq/KYgrIqNqr8piWqvymIKyKjaq/KYlqr8piCsio2qvymJaq/KYgrIqNqr8piWqvymIKyKjaq/KYlqr8piCsio2qvymJaq/KYgrIqNqr8piWqvymIKyKjaq/KYlqr8piCsio2qvymJaq/KYgrIqNqr8piWqfymIKyIiAiIgIiICIiAiIgIiICIiAiIgIiICIiAiIgIiICIiAiIgIiICIiAiIgIiICIiAiIgIiICIiAiIgIiICIiAiIgIiICIiAiIgIiICIiAiIgIiICIiAiKSSISWu5wt4GyCd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lUjYIxpBJ3vuboJkREBERAREQEREBERAREQEREBEUHDUC3xFkEUVH1Zn7JJ/CT1Zn7JJ/CQVkVH1Zn7JJ/CT1Zn7JJ/CQVkVH1Zn7JJ/CT1Zn7JJ/CQVkVH1Zn7JJ/CT1Zn7JJ/CQVkVH1Zn7JJ/CT1Zn7JJ/CQVkVH1Zn7JJ/CT1Zn7JJ/CQVkVH1Zn7JJ/CT1Zn7JJ/CQVkVH1Zn7JJ/CT1Zn7JJ/CQVkVH1Zn7JJ/CT1Zn7JJ/CQVkVH1Zn7JJ/CT1Zn7JJ/CQVkVH1Zn7JJ/CT1Zn7JJ/CQVkVH1Zn7JJ/CT1Zn7JJ/CQVkVH1Zn7JJ/CT1Zn7JJ/CQVkVH1Zn7JJ/CT1Zn7JJ/CQVkVH1Zn7JJ/CUWQNY4OD3m3iUFVERAREQEREBERAREQEREBERAREQEVJ8DXuLi94v4FQ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ADSA3wFlF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YGvzJJR5vwrLIpWuZiME8zpdW7OzANrdb3WeQEWh8QOKEWSMawnChh5qhWO11jw63q0GoN7Q+8hb21zXtD2EFrhcEdQgii5JQ45U1kuJS4ljebGuhxGeFvqVIHQtY11mgHsz9KmxbEK5lDO3BsXzu/EDGTTxy0QDXO6X/BDZB1lFrGdZsRp8i1lZTV09HWQUglEsWnUHgAnmCOfktZrmYtSV1FhNHjGZ8Rqqqi9cd2VTSxta0aQflsHVwQdNRc7y5DiOJ4zVYVXYvmWhqKKOOdzJqmmka9riQN2NP5JXQ0EUWBpsyST50q8qmlaGU1BHWCbVuS5+nTZZ5AREQEREBERAREQEREBERAREQEREBERAREQEREBERAREQEREBERAREQEREBERAREQEREBERAREQEREBERAREQEREBERAREQEREBERAREQEREBERAREQEREBERAREQEREBERAREQEREBERAREQEREBWGNY1QZfofujiUjmQ9tFBdrS46pJGsbsP75wV+tN4s/2n/wDwTw3/AN3IkG5LCZpzjgGTYaOox+s9XZXVTKSE6SbyO5XtyG255BZtcT4hYllXNefsSy9mPGKelosEweSnh7V1ga6oHyh5sYG+wuQdsWjUnEisxCD1qjyvI+FzntY52IUrCdLi2+l0gI5dVdcKc0/fZkLDMVnlDqmKM01Wb8pou64++1/euR0Ec0kODQUuHB76iaaskByp27nUt3/hO0J/Ci749xb5Q8EHXKLPtRNi+H4VW5fkpvujK6GOUVkEoa4RufuGPJtZh3sr7MOZ6/BsVoMJocu1GIyYg2QxujnijALBdwOtw6WK5/kiOqpc2uqpsMLKWaaNtHJHlb1fU0xAOIkBvGA6973uL9Ctsz7i8eAYxguNywvmZRQYhOY2EBzg2EGwvsgndnrF2OLX5Tc0tJBBxOk2I/7RbDguIYniEL5MSwSTDnAjQ180cmsW5gscQPeuKVeB1cdHimDVGEUcdRLNHGyOTCqWWd/rssgaRN21rtOrc2tYLr+TsWdiuEmOShlpJcPmdQSRSPa46owATdpI38igvsaxqgy/Q/dHEpHMh7aKC7Wlx1SSNY3Yf3zgr9abxZ/tP/8Agnhv/u5EtyQEREBERAREQEREBERAREQEREBERAREQEREBERAREQEREBERAREQEREBERAREQWGF41QYxJXRUMjnOw6qdRz3aRaRoBIF+ezhurLNecMGybSUtXjLp9NZUtpIWwwulc+VwJDQGgn8UrE8PP7Nzf/wC0U/8A3USwvG91ayHJ78OijkqhmakMLJXaWOfpksCQDYINlwHiJlzMGKnA6Z9VTV/ZmVtPV074HvYOZaHAXt1so5hzlJguMQ4LTYO+smkpjVF3rMULWt16bXkcLm/gtNlmzC7ivlepzzQ01EOwq4cL9Sl7Vj53Mu8SOIBHcGwtbnunEyWmjziKupia+CiwXXM9+DfdBsQdM6xIuNHyXb+SDZHZ9xRrS45UNgLn/dOk/wBYswzMwnyczN1Lh00rZKFtc2m1ND9JaHEXJ03Av16LjNPh2M/c/B4pcFAq43xvr2/eaCWR6HXJPJ41W5AX9y66+Vs3D6oe2N7AMMmaGupTT7CNw2jPyBtsPBBZMz1jTqanq35NmijqomzRdpiFK0uaQCDYyeYV9hOZsaxSpZGcqyx05fpknFdTyNj8yGvJ+AXOK6WXG6nBqqLCY+ww6KlwOSoqqSCqi1ztgcHBjpGuFi5ouB4rN8NK1+GYpLSyYT2cWP1M7oaiGCGnhvTN7NwETHuIvovc2QdQVhguNUGYKH7o4bI58PbSwXc0tOqORzHbH++aVfrTeE39p/8A8E8S/wDdyVBuSIiAiIgIiICIiAiIgIiICIiAiIgIiICIiAiIgIiICIiAiIgIiICIiAiIgIiILCuxqgw/EcPwupkc2oxR8jKcBpIcWML3XPTYK/Wm5u/t5yR/0qt/91nLacTfLHhtXJCSJGwSFlueoNNkGrYlxZydhlbU0UlTUz+pu0VM1PTPlihdexDntBAt18FncQzHQUeWanNVO4VdHBRvrWGFwPasDdXdPLcLWOC1NRO4UYGAxjxV0hlqiR+uSPcTIXeJuTe6jjmHYHgnCHFsMy9L2mHxYbUxU9ndpfUHANB6942A9yCu3PuKOaHDKhsRcf7p0n+sV9l7OMmNYxNgtTg76OaOmFUHesxTNc3XpteNxsb+K5THE/7uPjGGxiloqXs6q+S9op3FjmBzb3uWkm97eW63DhRHW0VTUU2JYc+nqJBM7/eD1LudqSwmQbG7bWbbbzsg2OvzhitNjtbglFlSpq/UoIql8wqoI2GN+oA994PNjvgrePPGMSvbHFlJz3vNmtGJ0hJPh+uLDZyrDFmLHMKZRzVMmN4XRYZGyJzGkOkNZ3rvIGwaeq1SkoKySfCY48Fo31VPWzSPgpsLpaeVpopWavw3a23JHK9xdB2vDairqqOOeuw99FO6+qB8jXlu+27SQfHYqlXY1QYfiOH4XUyObUYo+RlOA0kOLGF7rnpsEwLFo8dwWgxqGJ8TK6njqGsfbU0PaDY22vutczd/bzkj/pVb/wC6zkG5IiICIiAiIgIiICIiAiIgIiICIiAiIgIiICIiAiIgIiICIiAiIgIiICIiAiIg0fHP+FjLP/Qa3/Nat3c5rGl7jYNFyfJaximBYjVZ+wTH4Y2mjoqWpimdqFw54GnbmeS2GtpW11HNRvkexs7HRlzDZwBFrg+KDhf3Urs0YpmzFjknFcXpMUa7C6Kop2sLGQx3BI1Ec37+5dF4TZinxnJFMMTa+OvwrVQ1jJPlMfHtv/1bFbJl3AMPyxg1LgWFtc2mpGaWazdx3uST1NyrCHJdBRTY5U4bUz082O2dPuC1jw3TqaOht5oOS1GXMUxSnpooKGkIzFitQ+Cd2I1MZAa977ujaNIuGdPEK5mwKX7sDF3Nw6J2HPfQvpX4tW9o+VxaW2uNXstsV0rGckurqbBqbCsWfhowZ34NzIg9xboLDzOxsTvvuoVXD/Dal9NXGuqvupRkmLEH6DKfJw0hpG9uV/MII55E44fYoKlrGyihcHhji5oNt7E7n3rQ8VxhuJyfdCswegezC54cMa5uJTQ1LmPEdyGsABF3Dmei6fVYNNimX5sExmsE76mF0Us0cfZ3v1Dbm3xWsM4d4qySOd2KYJLPGG2nkwNjpCWgAEu13vtzQYPL+NjBMYdPh2D0EcNbiowmRz8QmlqS1r9IcWvBsN72uusLSI8h4vHXDEhieBipD+0MwwNok1eOrXe/mt2aHBoDnXcBubWuUGkYf/ww4r/iSD/vSt4Wr0mBYjDxFr8xPjaKKfDIqZj9QuZBISRbnyW0ICIiAiIgIiICIiAiIgIiICIiAiIgIiICIiAiIgIiICIiAiIgIiICIiAiIgIiICIiAiIgIiICIiAiIgIiICIiAiIgIiICIiAiIgIiICIiAiIgIiICIiAiIgIiICIiAiIgIiICIiAiIgIiICIiAiIgLVuJOHV2KZY9Uw+lkqJvX6GTQwXOllVG5x9gaCfctpRAWt5WyTQZchr+3kbiFViVdNXVFRNCA5znnZtt9mgAD2LZEQanS5GkwhuZvuFifq4zC/t2RmOzKWYs0Pe2x3vYG1huFLiGUsYjxPCpct11FRUtBh0mHOM0TpXNYTGRpZsHfrdjdw533W3Ig0qlyPieA4lBiWA4hBUMij7JtHWamw0+o3kfCW303/JINhsHAbK+zrliszD6lLRso5jTdvHLT1b3sjmilj0uGpgLgRt0Wzog5u3IWNtpp6X7gYAWVL4nyF2K1rnl0ZJYQ8t1CxJtYjmtoydg1fgVHNRVVDh9LG6UysFLUzTlznfKc50oBvy6lbAiDVuJOHV2KZY9Uw+lkqJvX6GTQwXOllVG5x9gaCfctpREBERAREQEREBERAREQEREBERAREQEREBERAREQEREBERAREQEREBERAREQEREGrZHw6uoKvM76ylkhbV45NUQl4t2kZjjAcPEXB+Cnz1kx+c6XDYocXfh0+F18eIQzNhEnfYHAAgkbd75lsyINMw3h7VjMdJmXM2aKjGajDWvFFGYGwxQueNLn2BNyRtzVxjGUa3EsPzO1lXCazHIhBA54IZDE1mljTa55l7jYc3La0QaTX5BxbGoH1OJZhZT4lIxsXa0cBYzsb3dC/vXkb4O7rhva1yFnqbD8Sqsvz4Ti7aOCSWF9M31QudG2Mt0ggOAsfLkswiDmtLkDH6aWnqXYNgE1TTmF/anEatokkia1rZDGG6L9xvQ8lfYHk3GMKxuHFRgmBwlsj3OfHiNVIWCQ3kLGPboBNz4LfEQFq3DbDq7C8seqYhSyU83r9dJoeLHS+qkc0+wtIPvW0ogIiICIiAiIgIiICIiAiIgIiICIiAiIgIiICIiAiIgIiICIiAiIgIiICIiAiIg1bM2HV1Vm/KVbT0skkFFUVbqiRouIw6nc1pJ6XOy2ggEWKiiDQDwurKL1qhy5nSuwnCauR0jqGOFr+zLyS8RvJuwG52sbLNvyXRU+X8LyrhRFPhlBPC6SN3edLFGdem/i54aSfC62REGnVeT8Zrscxh8tdQNwfFnwvmgfA6WSQMjawsO7Qz5Nw4Em5G2yr4BlfGcuYrLJDiUeI0dW4drLWOd61FG0EMjaQC14F/733ndbUiDSs15MxHF8afidJT4fVwzwQRviqqiaB0ckLpC17HxAncTOB5LGOyFjT6aCkOX8ADKZ0r4y3Fa1rw6QgyEvDdR1EC9yeS6QiDG5doqrDcGpsPq6WkpzTMETIqWR742Rt2aAXgE7W5hYjM2HV1Vm/KVbT0skkFFUVbqiRouIw6nc1pJ6XOy2l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XNsW46ZbwjFKzCp8Mr3SUVRJTvc0NsXMcWkjflsrT+qFyty+5WI/Bn1oOqIuWf1QmVv2qxH4M+tTt9IDKzuWGV/wb9ajaYiZdQRcyHHrLJF/uZX/Bv1qJ485aH/AKLxD4N+tR31T2y6Yi5kOPOWzywnEPgz61KePmWRzwrER7m/WndB2y6ei5kOPWWTywzEPg361B/HrLbP/ROIn2Bn1p3QdsunIuWH0gssN54RiQ9zPrUP6oTK37U4j8GfWrK+HVEXL2cf8qv5YdXg+Yb9amdx7y00E/cnET7Az61G4Tp05Fyw+kHlcbHCcR+DPrUR6QeVibHC8QHuZ9ak06ki5j+n5lki7cLxBw8gz61FnHvLDxcYZX+whv1qNwal01FzIcess3scLxAe0N+tDx6y0N/uViFvGzfrTug1LpqLmR49ZZtcYXiB9gZ9afp9ZZIuMLrz5WZ9abg1LpqLmbOPOWHnT9za9p8CG/Wq7eNuXXC7cOrSfCzfrUd0GpdFRcxm495cgNpMGxIf9Vn1ql/VCZW/anEfgz61aOTUupouWf1QmVv2pxH4M+tP6oTK37U4j8GfWiNOpouXs9IDKrzb7m4gPaG/Wqn6fGWtQaMMrzfyb9ajcJ1LpiLnM/G/LlPH2jsOrj5ANv8ASot425fdGH/cuvFxexDfrUd9TUuiouXy8fctwu0yYPiQ87M+tQb6QOVnEAYXiFz5M+tTs06ii5gePuWA7T9y8QPTkz61I/0g8rxvLDhOI3BtyZ9alDqSLlf9UJlY/wDorEfgz61M70gcrsDScKxHvC42Z9aGnUkXKz6QuVh/6JxH4M+tRb6QmVnf+isR+DPrQdTRcs/qhMrftViPwZ9af1QmVv2pxH4M+tDTqaLln9UJlb9qcR+DPrU8XH/K8rtIwzEAfMM+tRvSdS6gi5weOOWxzw6uHub9aj+nhlw/Jw6uI8QG/Wo76x6p7ZdGRc7/AE7MuWv9z634N+tQ/Tty5+19b8G/Wo95X5nZb5Oioucfp45a16PUK2/sb9aHjhlwO0/c2u5X5N+tO+vzOyzo6LmTuPWWmu0/cvED7m/WqR9ILK4JH3JxHbyZ9atuEal1JFyz+qDyve33KxH4M+tTD0gMrk6fuViHwZ9abNS6ii5h+n7lgGxwvEPg361N+n3lm9vuZiHwb9ad0GpdNRcyPHnLIF/uXiHwb9apu9IHKzf/AEXiB9zPrTcGpdRRcsHpCZWJt9ysR+DPrVVvHzLDjZuGV59zfrSZ0al05FzT9PfLQ/8ARlf8G/WpTx6yyOeGV/wb9ad0GpdNRcwZx9yw8kDC8QFvEM+tVBx4yyf/AEZX/Bv1puDUulouZ/p85Z/azEPg361KePmWA7R9y8Qva/Jv1puDUunIuYu4+5XaLnDa/wCDfrVM+kHlYG33KxH4M+tNwal1JFyz+qDyt+1WI/Bn1qq3j5lpwv8AcrEQPYz602adORcyPHrLIF/uXiB9zfrUDx7y0P8A0TiPwZ9abg06ci5h+n7lq9vuRiPwZ9anHHjLRvbC8Q28mfWm4NOmIuafp75Ztf7mV/wb9aiOOuWz/wCjK8e5v1p3QadKRc2HHTLZ/wDRtf8ABv1oOOeWz/6Nr/g3607oNS6Si5v+nnlu+n7m11/Y361N+nhlzrh1d8G/Wo74k1MOjIub/p5Zbtf7m13wb9akdx3y002+5lf8G/Wp7oNOlouZ/p8ZasXfcyvsPJv1qI475aP/AKMr/g3607oNS6Wi5k7j1lptv9y8QN/Jv1qP6fGWrX+5lf8ABv1qO6DUumIuZO49ZZb/AOi8QPub9afp9ZZsD9y8Q38m/WndBqXTUXMRx7yyXafuXiHwb9ai/j1lplr4ViG/k361PdBqXTUXMhx6yyeWGYh8G/Wofp95Z3/3LxDbyb9ajug1LpyLmI4+ZYIuMMxD4N+tTDjxloi/3LxDfyb9ad0GpdMRcz/T4yz+1lf8G/Wofp95Y1afuZiF/Y3607oNS6ai5n+nxlr9q8Q+DfrUTx3y0DpOGV/wb9ad0HbLpaLmL+PmWWO0nC8QufJv1qI49ZZP/ozEPg3607oNS6ai5oeO+WgL/cyv+DfrUj+PmWWC5wvEPg3607oO2XTkXMRx8yyRf7l4h8GfWofp+5Y/arEPg3607oO2XT0XMDx9yyBc4ViHwb9al/qgMrkf71Yj8GfWp3B2y6ii5YfSDyuP/ROI/Bn1qLPSByu82GFYiPaGfWp2al1JFzRvHbLbjYYXX/Bv1qq3jdl5xIGGV23k361TvrHqntl0ZFzo8bcvdMMrj7m/WpHccsuNOk4bXX9jfrT3lfmdlvk6Qi5wOOGXCL/c6u+DfrUX8cctMGp1BWgexv1p7yvzOyXRkXLf6oLK1yG4XiJt1sz61MeP+VwL/crEPgz61bcI1LqCLl54/wCWAbHCsR38mfWphx7yyb/7l4ht5N+tO6E9sunIuXf1QGVzywrEfgz61M3j9lg2P3LxAX8mfWm4RqXT0XMXce8tN/8ARWIG/kz61FvHrLJ/9F4gPc361HdCe2XTUXMHcfcst54ViPwb9aiOPeWiLjCsQ+DfrTug7ZdORcy/T5y11wrEPg360HHnLR/9F4h8G/WndB2y6ai5i7j5llpt9ysQPub9alPH7LA54ViHwZ9anug7ZdQRcvPH/K4/9F4h8GfWpP6oPK97fcrEfgz603CNS6mi5eOP+Vz/AOisR+DPrUD6QGWL2+5OI/Bn1puDtl1FFy4+kBlcG33KxH4M+tSn0g8rjY4TiPwZ9abNS6mi5YPSEysdvuViPwZ9aj/VB5X/AGqxH4M+tSadSRcs/qg8r/tViPwZ9af1QeVr2+5WI/Bn1ps06mi5cz0gcrv5YViPwZ9aH0gcrh2n7lYj8GfWo3BqXUUXLB6QeVy7SMJxG/sZ9anHH7LB5YXiHwZ9abiDUy6gi5iOPmWT/wCi8Q+DfrUx48ZaHPDMQ+DfrUd0HbLpiLmn6e+WtYZ9zK/cXvZv1qoOOGXS3V9zK+3sb9ad9Y9U9sujouds415ffywyu+DfrVT9ObAdBecNrbDyb9aj3lfmdlvk6Ai0NnF/AX8qCs8OTfrVvV8a8v0mm+GV7y46bNDdvnUxes+p2y6Ii5q/jrluMXkwyubtex0fWrZ3pB5VabfcvET7mfWrb2q6mi5YPSDyueWE4ifcz61Ubx9yy7c4TiI9oZ9ajek626ei5g7j7lhv/ovED7m/WrrCuNuXcWxOkwuDDa5klZPHTsc4NsHPcGgnflundBqXRURFKBERAREQEREBERAREQEREBERAREQEREBERAREQEREBERAREQEREBERAREQEREBERAREQEREBERAREQEREBERAREQEREBERAREQEREBERAREQEREBERAREQEREBERAREQEREBERAREQeR87g/fnj/APjSq/71ywvZkLO52b/5Z49v/wCk6r/vXLD2KrtfSjpcOajZ3QKqQT0UdJHJNimx8rD3SVcsqTaz2qlY+SjYeKrMRK0LpsjXi4NlOGgjldWJFuRKnZJI21iqWp8lolcmBo3be6EP8ipW1LwLEXVRsjHWuRfwVJiYT3JBoeLSMHvVN1FG+5YdKurMN7AH3qUMF7tNlWLzHhMxErB1JK2506gPBSCR8fJxHkVktTgd1K9kL/lMBWkZf3lJp8lkJ2PH4WO/mFEwxyD8E/fwPNVn0bSNULi3yKyEGW5pw1vatEjwLLSJifCJrryw7oZoTcX9ymbV3GmVlx4hX8uE4vROs+FxHiNwrQuiJLKiIsd4gKZR9xG9rhaOQH+9cqmsNO4LL+8Kg+ma43hkDlLeohFibjwKrr5G10dJ5t/6zVA3PIh/zFUWTxn5Qcx3iOSqg6hcAPHiOaidrcF2k2Lvc7mp2yuhN2PIHgVJcO25+R5oRbYG3k7kqkLpla140zssD47hUqmippWPmp3aSOnRUibNtYi/huFEHa4NvZyU+CYWRieLnSSApLhZFkhYHDSO8LEpHR0szd36XeSvF/mrMfJjr+CqwzTMN2EqpPQTQm4GpviFb3cNjeyvxMIXwqhK4dq7keSy8dXFIwNuOS1wSNta1vYqkczmDU159iztXa3cz0sMcg3s4eFljqnC9P4SmNj4FIcQc23abK+jqWSjcg+FlSN15R5YRvaRytZI2x1Dn7VCbTJK63iVmZadkhvYPtyHVWE2G6Xl8b9r3sVeLxJMLJkD3GzVVmieWxbf8WPpKqAFjXRsB1W3uq0rC1kRI7piDrg323Vu6Ua0x+h45tUwhltq0Gyr2Ja5xBtyCqh+hjWl29lHfKdLAxuG9rAIGu6NKuZbOs0HY7qZkjQLi1/BW7kLQjc3BCmaNJ636KuZIxdwtqKlDnOdq7MqJkTRVRA0TElnJZGGanZGNLhY9VjuzkcCNLW381FkD2i2pvxVLViVq20yRngv+ub81Ht4ZPxm/FYxtO4E98e8qbs7fjNVOyPReLMi2Ol7Tti8agLblQkfT7uEoBKx5YeYeAPYnYXN9fzJ2QjuTHYk3G+4VOSEvcTysPFTGGzr9pt7FOI7Dd5+C08KSsS1zDuFPE4CQeeyuXQscCCXH3KiRTA2723krRMShXLBa91KXMa4O1dN1AMY4BwDyDyQsYGk9mbDxKrELQSvaQCHXLvNWrtidRuVcHsLA6bkeapl7B/xQVo4VlR63U7JHMdqCnMgB/Wgnann2befgpnk8KjKqztwbKUTG5LnElS9s4H5LfgodvKDtb4KNQnaYSuBLg0m6qNncLEMOxVEzS+KmjncHDtCdKag2qGeU7CM39ipPEznatJCSTF1wy4HjdQaJXO0ajfmnEIQMUrju0p2EpGwFvaq5gcDu64PRVQxoAABso7oTpaiGQEXaPiqoE4AaA2wKnc1l9+RNlVY2zrFvTZO5Olue2uDsq0VPUVDH6ZGgtF9yh0BxvzHkr/D6iGlc4yxhwe3wvyVYsaYq017gt3UwE4JI077lXIA1hgZYchso2a4kAckmxpb3ntzCapjbcK5DBYmydmCLhqjZpRD57cgowySGQB4VWOIFzgQBsolgY4W57kqJngiOVGSR/bHS29uSiZ5fk9mUaAXaiOZU7YwdRPU2CmNInmVLt5QLaFTM0hO7NvYr3sABurZzdJLC4+1TuDSl27wCNKh6yAfknZV2Na5ouLlTGnAukzCdLY1DHDcHopjUM5A7eCrmmZceaepi9r29yjg5WpqIyAL8iomdhFrqtJRtaAW/QouorAm42TdTlQEwDr9ApnStIHeB5qYUjiTsPghpAHbWseqncCDXsFrOsjnsII1c0fSOaNQYHAeClbBq/EtyUagRhtcbhVtTQLXGxVEUrrju7HzVT1F53FvimokTEtsDsqDXDtS645WU7qJ4BJO3tVHsNR2HzpEVj1Fw17Q06nXPRRMjCOYurc0zgNWkn2KVsBPyWuTUJ2mlcC8EFVYyAOhVD1cX8zy3UzoHtva+3VTqEK5f8FQle1zfHdQMEhbck2VIsDbtJNwpiIJsuQ6MgWcFG7GtLiQrQ9mDYh2ymazW0kE2CdsRyjaqTcHfbopezswEHfqpWRl/U2aohl9rusUTvak+5HJT0bCZd9wAomHbfVsotY1oJa5w9hU7iY0j1ZKIsY4uuBcciqzSD1ssSY3lvaBzyL+KXk/ZHW9qynHE+q8X0zDnMDdt79VS7pFy74qyiki9Wla7W5/Jp8FaGVpPec8qIxHeys1VBA02cCT4cysbLLPVP3Fm+CpGQXu1nxVWlbLJIHLSKRSNq93dwg6PSdAHtQs2G9zcK8lY0E7b81JI3uggdQo7tpiIQda1g3vBRsWsLS4fBVAQ597fFNQJN7Ksysomn7pc3pyKi1haGhwBsFV7UfJtseSnfpAaSDeyd0o0kLGDv8AU7WUrW7kkdVUu4jcDZQDg0b81EzKVORpO2ymaTfRbbxUrpGXtYjoVHTuSbjw3QReCN/BRawllyUDS1ttV7qa4A32QUX7u3HJU5G2PJVdyTYX81IQ59weitAonvGwNlIyO5c4nkpn9weZUrAdLnc1f0ViFVg7nLdTOaAASFNDu1u3RRlaSwgDkq75TpQLe/tsVRkBuDZXJaSNVuildGSN9xfl4K0Sraq2bsbqa4VXRZtwFK6MutYAK24lHak5e9RLNO/NTtisLnmqmloIuFG4NJYoiVCRtj5hXOkAAltvYqcrDrt0VItylQgF5b9Aq5YAbtVKlbeRwJ2AV0O88styU3nUiWEXcQ69gFWIubBSRs0uNxt0VwGhwuFlMrQpht5hYbgLIU8Zew3GwVo0NbNqcbC3VXba2CFhaO8fJVnlK4hi0g6zz8FWLoxFZ5sCsQ/EJTcMs0EW3Vu+Rz93ylIrs2vqzHTGW09M1pvvqPmsZU4hV1El2EgDw8VFjYnvaSAbINhYAAeS2iax6Kcz5WpgnlOqV5ufFTinjbsTqKrabXJcpDNG3cke5TNpnwntiEQz8lgt4qJjabeSoyVh+TGPeqJqZSLXU9kyjuiF4TGwbkLKZNnjOc8BaBucTpR/8Vatc1Oce8szkn+3XAP8aUv/AHrVaKR6qzZ66REV1BERAWrVmdH0mbossCga4SOY3tde41C/Ky2dz2MF3vDR5my5hi8jDxWpXh7S3tId77fJQb9mLHIcu4Y7E54XSsa9rdLee5stT/Tcw08sMqPiFkeJr2PylMWPa4dtHyN+q0zL2M1lHhMMEWUY65rS607orl25626ckGxfpuYd+1dR8Qn6buGjnhlR8Qsd98eI/uAh/iP5lhM14pVV9HDHPlqPDQ2XUJGx6dWx25IOw4XXsxTDqbEY2FjamNsgaeYBCulh8of2r4X/ANFj+hZdzmtF3OA9pQalieeJcPzXFlwUDXtkkiZ2uuxGu3S3mtuXKMxuaeKFM4OBHb0299ui6XilS6HC6yop5B2kUD3tIN7ENJCC8Wo4xniXC80Q5eFA2Rsrom9oX2I126WVvw2zFi2PtrzilT2vYmPR3QLX1X5exa9nBwbxKpHOIAElMST03CDq6LV8Z4h5ewnVGyo9amH4kO4955K/ypjsmYsJGKSQCHXI9oYDewBtzQZla5nPNcmVaemnjpG1HrD3MsXabWF1f4/mGhy5SsrK8PLJH9mNAub2J/Mua8QM3YXmWlpIcPEmqCRzna222ICDqeE1pxLDKXEDHoNRE2TTe9ri9lVrKunoKWWsqpAyKFpc5x6ALUcn51weeiosGb2ongpgHkt2Ghtz9C1DO+dp8xPdQ0AeygiNztvIfE+A8Ag23LfEZmNYlLSVNNFTQNDniZ0ltr7C3ito+7mD/tnTfxgXM8vcO6TH8MixGmxsjWLSM7PdjuoO61/HMFhw/Fxg+GVrq6W4Y4tbbvk/JHig7vFLHNG2WJ4ex4u1wNwQp1YYDRS4bgtFQTEGSCBjHW8QN1foNUxfiLg2DYjPhlTBUOlgIa4tAtuAfHzVn+mxl/8Auaq/gj61qWPuoW8SJnYnp9VFSztdXLToC2r1nhf+TS/wSgn/AE2Mv/3NVfwR9afpsZf/ALmqv4I+tSes8L/yaX+CU9Z4X/k0v8EoJ/02Mv8A9zVX8EfWtswrEocXw6DEqdrmxzt1NDudr2XK88y5Qkw+nGXRD2wm7+gG+nSfz2XQsjf2pYZ/zP8A4igzqIiAiIgIiICIiAiIgIiICIiAiIgIiICIiAiIgIiICIiAiIgIiICIiAiIgIiICIiAiIgIiICIiAiIgIiICIiAiIg8m51YTnLHj0+6dV/3rlhw26z2c2E5ux3b/wBJ1X/euWHbE5Zdy8SpaVHTdVjEQE7AnqncKGgkqfsxyVQQHpunZuHMKJsmFMR2NlHsx4quKc2Cj6sT1UdyVFsd9lJ2ZB5q7bTFovqUDTOJvquVWZFANcBsVMC4bBVDTuHWyCA3+Wp4Sl1C26l7Rl7AqqYbAklWk1O8nUwG6iIieE9yqCGizSPHdbfQmMvgcXjSLXN/JaLplBsSVkcGinqKgxGaRoaL7FXiO1S07dB0MDQ1h1Ae9alm2gYyohkY7SXtLiCNuamjx4UFVIwte4MJABPPdW+JVZxyOSo3jdTsJDehBU7lDBvhe0XMe3i1QFTIzYkPHmj3TDutfsqJDybn4qY5TKv2lPKe+3QfFPV3t70T7jxBVCzjzCiC5m4Jap18kKxlkaLPbrHzqdszHbNfp8nKmyplt3ma2+xRPq03I6D5qNJiVYFw2tt5bhTaW3vbz7qoaJIe9G828eYUraoXtI2/mDZRr5J3HquS3wAd7OagN77WI8dipRURkCzg7wvsVMTq+UPiqzB9ypHLKzcOuPAqd/qlQ0sliDX9HclQINrAke3kljbcEefMKY4FKbDnt70Tg8eStS1zDYggrINLm7tJCiXRyD8PFfzCt3T6o7WOLydnbqtTyFgPeVV9CHXdA648FayMfGbOarcWjR4ZKKu/K52vdXbZmSDvNBHlzWDu7Tsdgqkc8reT7eRVOyI8G2VlgbI02sR86tuydFa5u0bewKaKpu3U4gHqLqsHidtiAdW1wq+E+VgdTQ5jjyNlI60hABAtyKyFRTB+rszqb4jyWPMBabyE2HgFaqEpdvZgv0UWwSOOo9fBVo3xNAALVOaiIfJe0eSTafROohBkEbBuN+pUWtuBe+/RS9u0m2sKrFLCNtSruSIRbC0O+SFU7NgcBpF7X5KZksFhd3LdTiSnuHF9/JVmZhaI+SVsXUtv7lU7AE8goiogduHi/JQMrbHvBR3JREOkEbEBA1uogt5WsoCeK1iVAysBB1HxTYldG1sjRzBF0fGDZwGxUTLG7vE8tvYoa43cpNgoO1BsXO48VaSwtkl1abAc/NXUlXHHuLO33Uhq6Tn2Zv43VomUahRLezbaO5HO3QKQva9lnN3sfern1ukdu5huOl1QfLA86mw2tz3VomUaWYbsSBbyQXIvYhXD5Iy22ix5I1sItrlBB6WV9o1tanc7p5XKybRRFoDWAlUpYmA6owG7b3CjuO1Z6XFofbukqYaXDZV2R0zWt7SQ38LqVnqwJbodfexCnZ26Ug0k2I5qWQaequTIGNB03UGTwh1pafVdRuTW0jKY6mX3BF1XEemTV1IV1DJRyAaWWsLbqq1sBBIjJA6rObSt2rVzG7XAuVAMubXCuw2m56d/apiKQi2ixUdyYqsXNaHgbFTXA7w6K9EdFYXaLpooRzHPzTuO1ZODHNJtYkKVoNmj3q+ccOGxIUDLQ257Kd/RHb9VA30jTzUsNnHfYk7q5dLQXtq+dQEmHt2B9qrv6Hb9UpaBcjkEDriwU/b4eARr5oJsNvpB+dTEz8jt+qiwhsrybEWvuqeoF73auQKuXS4ZYgHeyosbD2bng/gzzKWnjwvSvKSEt0Akj4qcSNDy124uqrZMKG1jb2qftsJdbujZTv6KdqncFpItbxVqWmR1h8q9vJX4nwwAt2AKCTCxsHW9iiJn5Hb9VrHGWP6XGyqyEncDYCyqOmw07Akm/NQM2HOFi4j3pufka+qhe9iOirka2DaymEmGWsXm1lAzYc0W7Q28LqN79Dx6qMgLS2zgdTxt5KrK2xGoCx8FL22G7OLyLI2oppb9lrITn5JAR2lrXsNlQc3tH2A5dFX7SnaNmv8AaoxPpHfJJ80Eje0A7NsZcOqlMRB2YqstRTRnuanO8AqbqmI7mnkv7E1KOEHNOxvqsodvc8yLdApm1EIFxBLv/eqcSQyEAQvHmRZNTHk18ltUv1R6W3u5WsJewkHl5+CzRpI3C1uagcOgce807DxURkiITFdrFgd2fecN1FoLbNcOZV99z4gA5oIt5qSWkN9TXJ3xJ2rF7Q6QaeiqiIhu52PRVDTuaRYb8lF0D3H5RBsnfB2qDmdwgkK0qY2kiRpIPJZB1G4jcnfZQdQB1hckjqpi8QTWZWEkLJAHEgE9VJJA2OMSNfcnmsp9y2uFnarKYYZGG6CDY72U+9hXsYykYCN3El25FlWDB2d2NFwdlkPUmsa0MBsNrql9z382XBJUTeJnaYrMLEMlaHFwAuO8qIl2GogAcllW4YblznEjruofcmHSQR86mMlYO2WK9acAWNN2nxUDOZLDkFk3YRCd97e1G4RTjck+4q3vanbZizdotq2VM2tayzH3LgGxc5SuwqC9xqUxlqiaSw58wslQQhjNZO7gqjsKh/KcriKFkbAwlxI8lFskWjgrWfVRdEXSX5iykkY1oLbm/NXfZsvq1G/mpDDA9jmvfbwN1n3cr6WzAS0A8+qWaHWIG6uxBTsIAkN1TdRwPkJbK+48k3Bpbv7OMB1h71Uik1MB29imnog5hax1yepRtIRu53TYBTuNGpUpJW2s8WHRWBnNxuTYrJSUT5uZ2v4KVmFMtuDe/VWreseVdW2sWyhxaCSLG581cSVGp1g24vZXbcJY0X2uqkdA2xaXD4KJvWTtlatDSA52yi+SO1+ZV19zY3C3a7lQfh0Mfypw2/iqd8J1KzY0m5FgpPwjSdRCqyupoDpZKXEeCtpDJO8NZyWleU6lSce1fpaLquIi2MtG91VionsZqYy5KqR7C0jTYdVM234T9mFKFh0jY3VR7bNO3MKuI2FjS02QRamuNtg26pNlVsGWaARsRdUzFfe9irpgJYARsoFp7t+dwAkWFmBYlhJUA0Fpbe3grt8TSzS4cuqthHd7Wk7EK8WVlLsTpDbk7KsKa9tR6qeCANlD9Js2yrvaGuF73J2VbW5StxYsO/O9lCWMBoPM2upnxaALFR0Ewkgg2BJTeiVlTj8K4eKvbBruXTmrOLUHFzWX81M+SUj5DgrzG5VXBd3h5bqYSPcLAWVk6ZwHeaRZSmodewcVHZs7l6dzdxVM7/IJ2Vv6wTvvupe3IAAU9kp7lyQ7qbBQLmdTf2q2NS47AKm6R7+ZUxSfVWbLv1iNvJUXVR/FVsivFIhXvlVdPI7YnZUybqCK+tImZlG5Qc0sbXUdDgAbIiAmyzOSDfOmAf40pf8AvWrDaXHYhZzJI/8ALPAO7yxSl/71qJ8vXCIiIEREGBzhl6pzJh8VHTVQgdHKJC433FiLfOuVVeWKqmzVFl11YHTSOY0S77ahddzXLsbe2PitTPe4Na2SEkk2A7qC/rMk4tQ5Pq8Ihl9cqJ6pkrbG1gLX5+xY7C6biRg9EzD6KiDYY76QQ08zc/SszjWG47mavfiWWsfbHRtAis2RwGtvPktLrqrM1HiwwaLMEtTMXBl4pjpDj0ufBBsvrXFP+5W/wWrH41hfELH4I6bEaEPZG/W0DSN7W/Orz71c6fusi/lDk+9XOn7rIv5Q5BveW6WeiwDD6SpZolhp2Me3wICsc54DiGYMOipcNqmwSMmEhc5xFxYi23tVDJmEY5hhqn4xira1soaIy2Qu0kXvz9oWzoOD4hl/EqPMkeBz1bX1T3xtEocSAXWtvz6resPwqoyhguLsx3F4Huq4C2EdoSb6XC2/jcLD5k/4UaX/AJ+m/Ms/nzJ0uN1LsXFWIoqWkdqba5c5tyEGi5VzdU5Yhq46OkbNNVaNJdyba/TrzVpiEuLZgx6I4l+Dqqt0bG6m6QAdm7eC23hJQ0dS/EJ6imjkkiMehzm3Lb6uXwVvm0AcS6MAW/CU30hBJmfIdDlnLrq59VJPVulYwHk0X57e5blw2jMeUKS4+W6R3/uZWJ4vVOjCaKkB3lnLyPJrf51suTqc02V8NiIsfV2uPtdv+dBd4rg2G43A2mxOmE0bHaw0kixta+3tXJOIdFgmF4rFhuD0jYTFHqmIcTdx5Dc9B9K6zjuM0uBYbNiNU4WjHdbfd7ugC4biTK+vjfmKsNxV1D2gnq4C5t5C4CDe+GLsu1drULIsUpmEF+o/hGHYm1/itprMFyrhtFWiqhp6aKsuZnEgE38PDfwWEypkumhposdpqh8VRU0TBER/xb3M7zvNa07LFfX4jI3NeY4IDG4gtkmDnkeQ6AoMDFi9bgc9bTYFiUhppbs1gW1N6Gx5HzW38MKHAi92I1FbHJiNyGxPNiweIvzJ8VsGF0WQcKo3UkVVQyCQaZHySNc53vWsY1k/Lb5DVYBmOlp33uI3yiwPkeYQdURatkKgxukw+SXGa50/aOHYjtNYDPygfNbSg4zmOCiquItRT4jL2VNJUMbK+9tLdA6rP/erw2/b1v8AKG/UsHi2HxY9xIqMOkc5sc9RocW8wGs3+hZmryHkuhnNNWZgMMrbEsfI0EXQT/erw2/b1v8AKG/Un3q8Nv29b/KG/Urb7z8g/uoZ/GtURk7IRIAzO0k/+taguPvV4bft63+UN+pbtl9uFxYVDS4PVNnpqcGNr2u1edr+9c+zVw9wrAsCqMUp6qd74tIaHEWN3AfnWwcKQRlck9al9vgEG5IiICIiAiIgIiICIiAiIgIiICIiAiIgIiICIiAiIgIiICIiAiIgIiICIiAiIgIiICIiAiIgIiICIiAiIgIiICIiDyznH+27HP8AGVT/AN65YgGyy+cCBm/HP8ZVP/euWIAusF4TWBQN2QbjdLgc1VbaP5lI75XM3U1x4hSuIMgIKg2rt2aFM3kqQkHU7IJWja6CqSOQ96hrVJ0w6FSGdt01JtcE3UDYbqh6yE9Y1bKdShO+RreYVIzgHkqbn3O6NIJF1GkrqN0ZFtIufELI4XSOmrImxN7xN9li4rFwC2DBwWzNe1+kg8whrbL02B0sj3OfRte4Hclt1JjGXoqaCSWCDs+0jLXADYrp+UcFo5qQVcrA4O2t4lZTGMtYfiEDmhnZOtYOHJbRXjlW064eZ5qJ43HTyVPsHt5tBAW14xhnqc0jGvvpJFx1WAmLmE2JuqTZOtrF9N2gI0gdbqm3D3h19VwPFVZ6qdr7B/zKvQvfUTaZZtg0u0iwuR0upiZiDTN5eoGFl+zaQCAQRsqlfl3DqhxPZmJ56s2+ZS000lDSwTU7X6pSA4E3Auk+YYKWU09U0ucADqAUxZEw1nE8Omw2pdBG5zmWBvbxVjqs3S5vXmsxieLCrrXSUzndmWgWKsjCag3Edlbu15IrM+Fu4Rkd1191Xp45njuPuPArJUeW46iBsj5SHO6AclJPl7EaQmSneHtb4GxTe/BG6zpRNLOfkuAPkFN6pUEW12PkFajEZwdMjnC2xsqwqHzC0dW4eRKpMW9Vtq7cPqXN2dY+ICi3C6hzSDIL+KtHS4hDzlcW+1I6+XVYyOaeoJUohfDDJgLGYDzAU/3OeW6JJGvvyNt1ZCplHKR3xQ1EvSV1io2lcfcKI2Pau+Ci7BWuaNU7jbkbKgyqnidqbITtbxUonkt+uOHvTulGkazDmUkQcyUuJ6EdLKziq3xiwcbK4JM12ucSD5qj6q4XMbwfJWiYnyhdU9SXnugm3gq5bHMLnn4hYtstRCdNy32Kvqe3cuIUTELQjPQkEua248QrXsmtJ1khX8dUAdLr38VcOp4qkFzmgE8iPBIsjTDO7LaxJUzGxEXL9Kv5sNfbVHbb4FUGNijfpqodN+vRTvcISBsbhb1hTsbGwWbUBV5KWndFrifp2J5+CtRHIZmsDgQ/5KaIlU7o+TUD3KI3/wCULNYDQUhxCFlVGJGF1nAhY/M9G+hxWZsUeiInugcgo1Eyna1LQQbz8lHbb8OeasDLJ+UnaS/lFW7Edy/tzIm8lAxNJF5DyVkHvcQ0ONyrymxAxkMna1zb2uRuFWa6ja0W2dgw/jqf1RzuTx7yspDMxwEjGMI8grlsjCAbAH2LL3sR5hbt2wXqLm7l49xUopb3AeT02C2Igubu4KSM9hIS1tze5HRPffQimmAFIQT8u/sUxpdrO1fwVuWqKqjZJFptcattwqdWGl0bDHcDkQPNVnNPyT2NRZTua4aA7V02U08Ekfdlc74bLZCC17bczz29ylnjjqIzHIwblPeo7WqOgjNvlKZsbQbgPV/UU8NNIWuDiCLi3QIyaNm8UJt5rT3iO1YFt+bJCo9lflFIfYsp6yCRdlwfLkrls8TBcHSeiTl16J7YYLsXN5U0qr2LaV7XQzBxO3O3NZp1ZKW3jlsbbXF1J6xVvZoqJmyC9wALJ7yJ5Jr8mBINv1h/xUAH9KcrPBzSbOaFEvDdhG1VnLz4O1gCXf3OUuT/AMmcs+Hgi/ZtHkpg5lrWb8FPvI+SOxr3e/uYoC8cqZbECzpGPgo/gwdwLp72PkmKNdLpBzpkDr86c3WwujiJDi0G6FkLCXta1R736J7fqwGr/wB9ynadfV3LYgQ7YxMt5BSvLG2Ai+YKPenbtrT5RquYLDosjIy1E1rRcG191eS+qudrlptdulrKOqiLSPU7C2w1lJt36THw7hiJXMhZcQjw3UjJwfl0u3ksjiBoYbMjpe0L2ghzXmwcehUKWQRRhk7LuPO21lpNu2qlY5WXbw9aR3xTtoP7kesxHJTOG8Vj03UWmLXswEeap7yPkt2fVhu2gIt6s8FS9rCf+Ies9rhBt2TAo2hJ3hj+Ce8g7Pq17tYjcGF3NREkPWJ62EMgJt2TPgqc8cQLWNjYLC97J7yDs+rAExPe0Njc2+11naWgw+IWZWNFhzuOdlIYGnfs229ilZFGS67BcDw+dJycHYrmgonBt60Mv0P0rH1goqR/YtlMoAHyBb51eujY4tuAbCxupnU8ZFhHHq8x1VYyR6p7VTL1KwxPq3MsHmzbjosuYYzyYPeFiIjJDGGav4JsENTM29pD8UnIdrL9lGBuxvwVhjFRBSUbiQNTtmi25Vo6ul031Ovz5q2mlE7ryC7h4m6e8g0tG4s5ps2A/FTNxiT9gPxUz3Mb+K0+5Wsji52mNoB+hTEVt6IncLn7ryEbQG3tT7rP5GmJ96s5HmMadW5UzSQ25NzdW7a/JG5XTsW/99fnUfuqT/yU/FWAc5x59PzqMeve5v0U9tfkcr04q4cqc/FVKaulqZhA2Kxd4nZWTbAWcN1c01HIHiR12i21lSYpHomO6VR+Kuic6N9OSWki4Kh92mnY07viq/Yt5ljfPzUpgbf5DTfpZV7qfJOrfNS+7TeXq7/iojGmfsD/AIqo6CIN1PjaLKjJEDtFCw36khWjtn0NzHqHHGX/ALHeonGGkfrD/aqHqkw56Af8IKIpZOdo/wCGFPbT5K91k5xfVsYX2UoxNl/1uRPVnflRX/wlA0jwCbx/FRqnyNyj91G7/gn2QYnCBYxv94VMw6dnTRDyupTE3n28Xsup7a/I7pVhikQ/4p6l+6NOT+tvVIsbzE0Z9xUCCD3NL/Yp7a/I3Ko+ugtYRvCl9bpg3eNylc5kbfwgAPgNyrd0xedIYGDzCnsiUTZe+v04P626/RRZiULD8hyt3+rNjJbU6pLfJ07KiZgX7W07Ajry5qYxRJ36ZT7qUv4zHqIxakHKIgrHOlpvy3H/AKqoyVDbjsh8QnuY+R7yWXbjEDRs1wv5KV2LQude7rexY+imhfOI6oAMdtfwPiqcrnU8joiAdJIvZPc1R3skMVgab2eR7FVixET92GAu3sbrERvdK9rCGgO22CvqbRA17YnGwcCbqtsdaxymJmU9RWVUbiwQabdeapiOeoIdNKfZdV6nGI5i1hga10d27N5rGVVS2SXXGXNKmKekRpaMkVjlk/Uow6zxseqrMpWttoIBWGixKojtd2seBV4zGo7d+NwI5WVLYrnvYlkBLURyBskYLTyIUdcL72sL87hUYK6nqhu+zhyBVVzo5PyTbwWcxMeVtwm9XjcLfPdU3wyhrmscCCOSlILDeN5HkounmB3bqFuYUoU2AtsJAQOSPIeLAlT9pHI2znaT4FOya8kNlSEwpCMmOypmE3a62/JTvn7F3ZusoMnBeDbZW5hWVdjHBxuNiFLI0Oe17ibDoqnak8nc+iE6i21iVXyKMjS42bfn1UGtDWSNB3IP0KZ8ljoB3UoDtD7Dc3UwLOBp7MX5qpv4KWn+S4HobKpt0XRDNTc0HYtupHRsd0VU81KbAXVhQNO0nwVN0BF7HkromypuIUb0iVq+NzI2uJ+Uqdja9ldTbxxeZVMxX6q0SjSgiq9ifFQ7LzU7V0poqmg3soafJTs0g0new5qq17mgBUwCDso2PO6rPK0Kupx20hZrJWr78sB7o/3zpf8AvWrAiw3us1kl5+/PABf/ANKUv/etUaW3xp63REV2YiIgw2Zc0UGWKZk9a2R7pSRGxg+UR59FzB9BjnEHHJMSpaLsI5NLS8nuMAFufUrrOLYJh2ORxQ4lTiVkMnaNBNt7W/OruCngpYmwU0TI42iwa0WAQcwxCPMOWomZNwKnncakmR1QOchIAOn8kbLFY7lCjy9QNnxHGr4hILinjbc38zfl5rac05tzIMUfgWDYS+OYbNlLdTnNPVvQBYymy3h+CH7u55xATVBOptNq1OcfPx+hBhsOyhLLgM+YMXr30VOwXiBbd0nsF+p5KxocBqqvAK/H5J3xw0ha1gtftHEgEe64WdqarFuIeINhjb6nhNMRcnZjG+J6F3gFns6zYNhOSzgmG1ERuY2NY1wJIDrkn4ILvhU133sve4k66l53Pk0Lc1q3DSExZRpSRbtHyP8A/ciPzKrnjGMZwbDoZsGhEkk0vZO7pcRcGxA9yDSs1TRU/EyCeeQMjjlp3OcTsAALlbi7NmF4/R4vRYa50nq1G9xkIs11wRstNpMh5ozNVnEscm9X7S2p8g75Hk0cludNlHDMuYHiDaBj3zy0sjXyONy7unZBr3B35GKe2L/xKxzd/wAJdJ/ztN9IUOF+OYXhH3QZiNWyAy9mWa9gbXv9K3CfEMh1la3EqitoX1DdJbIX7i3JBf5gyvhWY42DEmPvCDoe11i2/Py6LJUrII6aKGmc0xxsDG2N9gLBYTEM7Zbho53MxSGR7Y3aWsNy422AWs8ITVyfdCSWaR0DAxrGlx0hxuTYfBBtOcctDM2FtpGSCOWOQPjceQ6H5rrUOJeGU2D4Bg+HUjbRwve0eZ0i5PtXTVz3jD/YGHf88/8AzQg23K39reGf9Fj/AM0LmOcqL7o8QX4eZDGKiSGPUBe12tF107K39reGf9Fj/wA0Lmeb6yPDuIhr5WucynlgkcG8yA1p2QZr9J+L9vH/AMT/ADrXM5ZMblSKlkbXuqPWHObYs02tbz81uH6bmB/3BWfBv1rVc95xoM0w0kdFTzRmnc8u7S29wOVvYg6flb+1vDP+ix/5oWUJABJ5BYvK39reGf8ARY/80K3zpjLMEy9VVGu0srTDCOpc7b5hcoNDyXfFuIVTiIF2NdPPfyJIH0qhnimjreIApJXFrJnQRuI6AgArP8JMKdDRVeMSNsahwijJ/JbzPx+hT5s4e4lj+OS4pTVsEbHtYAHXuLCyB+lZl79tJf4bVp+cMu0OXMVpKWhqHTMlYJCXEGx1W6exZz9KvMH7cQ/wnKhUcNMQpHRzV2N0bBqFjI4i/lug2viY/Tk+Rv5ckTfnv+ZTcMGaMpQu/Lmkd/7lb8yxnFDFKGTL0FJBVxySSTtdZjr90A7/AELO8P4TBlHDwRYvY5/xcSg2JERAREQEREBERAREQEREBERAREQEREBERAREQEREBERAREQEREBERAREQEREBERAREQEREBERAREQEREBERAREQeVc5OP34Y5/jKp/71yxBeVlc53+/DHd//AElVf965YbXdYz5WhO57vFQDnHqpCRZA6wTSVS/iVKXGxF1KXA9VC4ve6aEdR+SFG55KTVvcIXGyaTEpidrdVC4UL3CgQSiJTakuTsgaLdVNpFrqU6QUwFjdSAlTg9FSTSvGbEFZKlqjGQdXJYq9uiqMfYjeyjwl1LKOep8Jp3QyxiWMm7Wk2srvGeJlXVNfBTxthYdjpNz8VzGOqc1oGrZRfUkuuVpOWZjSJjc7ZTEK8VJLr8zdYSc3JPvR851bHZUpJC4m1lklj6i5kJA5IxheWtHTmVNJcvLbbK7oH0sUwMzXafYr71CWegwluKYdDD2zo+ztYt8VicUy/W0R11EomaTpa6+9ltWHy4fNGOwnbqHgbH4LCZkrHSVbaZj9bYhv5k/YKO7UHqxUVNDFYhoJCnc5sY2tfyVIGRxAedKnETb8yfFZTufK/jwymHYnTxRMhka7U03Nhfqso2tpJ2OfqDWg9VrdFUQ01XFI9w0tO7QLqQVVRLqjpaKV4LtV7LSs2mNKzBUYZHJM89kW3JIPLZWUmDzg6oTqHnsstjNRNC+m1gtJgbqHgQSCqEVfzDuRUxNqqz2zDEh1bSO7zSB5jZSRyap+0kGxNythbJBOLG3vVJ+F0kjtWj+CVbvj1hHax5p43tDqeQ7i6uG4XK8B0bjvbkoVOHSQAGm1Fo5jqpaebEmOAiDwBzuFWdzzErQrtweYm97WU5wZ7iLmyqjFZInaaindptuQomrfIQ+KqjLR0dsVnM3TGpU/uMSb9pb3qP3GjLtRqALeavTMwgkOb7lbSVlMHbzNB9qrF7ScH3KpCbvlCknwoTOJp5Gu2tp5FQdXUnPtm/FUzX0l79sFf4vkcLOelkhdpkYWnluFI11Uwh0Y1NHMLKHGqNzOznc2VnKxbv8AFYjEpaV0zX0LnhttwdrFa03PmFLTwvIK9tw1xLT1BVzJBFUtttusI2SWbuPeCPMKvFJLBsJA4DoTyUzX5IifmqVVDJTjXHqsBy6K2hnZ20bjtpssnBiII0TN2PQjmqMuFRzBzqd9nXuAeSb+Z9zKQ1MLJWysfzsferqsdDiDXPewOcdt1rIlqKV4jniIt1KvIK+zgS+x6bqsxMQnhLW4Id3U+x56T+ZYmSKWE6ZWFp81tMdW2QjWfeo1FHDUxjU0OHQ9QprkmPKJrtq9G29XEDv327e9UyTqLj1KzbsLbTuZLAHPc2S5t0Cx00EbC3nvcEeYK1iYllM68qdPVSU5vG/3dFlaSsjm3JOocwsU6AAXbf3qSO7JA4OII6hUvji61cmmyteH77jyVSxtbndYeCuY3aRxv4rIxS6hYP3HIrltWay3rki0Ltkzqc6mGx+lXraptW0EDSeoWMtqd33bKMh0WLHHbqFSY2vtmOyJIIF+Z+hUKiECIX+UHXNlCgr2mMMc6z7Hn1uFXlO7nA7EA/OqpYariD6g6mg2bYj3qwf2lIblupt/gstUAGocD8og/SFQDGSnQ8bO2sVrWdeVZ5WI1OJLYttjz2Vx+ELQdAuPAKoIOwndBI7uaLt9l1VjYQLMdcclM8mlrc2AFuamu47bEeSujTxvLQ4B3nZVGUzWN0jTysdt0iDwsWxSE7X9iqimnF77lXjKQNeZe2fvbui1lfRspy63ai/hbdO02wopqgW7pKmbQ1LiQ0fFbAxkTTpeNrbBTdrRRkB7hf4qdG2Abh9Y3pf2KDqOtbv2L1ssdZS2cAdx0ta6jJiNG2Nr3Nab8weajQ1tlFWlpAicPNTnCsRkjBZA4guty6raWVtDYdnDe2+/VV3VBmh0l7NN72BsVGjbVIsGxJ50kDV4XVY5axk94RLYhLRwyxTQsLnMYG8/n81kYsZMh7MPbY7XI2U9ptpbsqY44DTFz81Rdk/Gwf1gk+N10E4pIHBjGscB1UwrpDIJi7S0DeMDn5lO025Pi+G1WFTQR1jNBe643VaLCKypaJIYC4F3MLaM2UtNi9TFJJf8E0ltuhV9lYNbTt1yA9COatMb0hprsKxGAkPpXH3Kn6vWRtIMLx5WXVpW0xaH9nfzVnL6lrs/sx7t1XtTEubBszG3fA+/mFEPuO/GQVvlQ3Dje+i3sWOqYcIeLPLVGoS1YOLiCRYBQD2lxJF+i2F1BRlpbC1pu0WPgrN1BHdwdG0AGwsnbs2xL5B4BoRhAZqIBLt1fSUMFyC7SFTdSQi9nG1tlGhbBzh0FvBRO51EqaWAFtmSOB8VScABZxJTQOc5/Lb3qRztrFpuj3MYRYD2qk+S52kNvYmhK7tiLtHtVN5LQHOFj4KZ8gPyXqzqXl1jq5FWrXaJlUkcCOZVEv7K+ndx5qImudLSHFQc0c+vXzWkRpCAALdbuZIU9iXDw3PzKnZxeGeBvZV2tuQR0bdTPHIpRtvf2D6SpgHbAAkkjYKtT0z5i5jR4brIQUwhA0NufFUteKp0tqXD3ECR25vdXgbI0jucvEqZ0krO7yUAHE7uJCxmZtO14jUIOLzyaB7FcUOG1ldIWwNvbm88grmiwyOUCSrm0t6MvuVnI6umo2CKEtY3+9KaRMrB+TopR+GqXn2AfWpW5KoNW8r/AGXV+/GIBs54N1QkxuFoJbZXi0xCutpfvIwsGznu3/vkGT8GA+U42/vlZz42y9y/ly3WPmx6wtE5xI8Cpi8yjtZyTLuWqZt5g42/v1biHKDpOyZh9VLba7X7LXZauqqge3lOm19N1edqDAIonOYW9QbKJtJqGwDA8qSWd9y6kX5Xmt+ZUK3LWXgxzo6aSLwLpf5lim41HQRA6zrA6uuT7laz12K4jTSVUZLY2DcnnZaV3pE6WNTQU1LO8STamg91reatQZqidlNTRhge4NCy8ND2eFMrpoyXSsd8rnfVYK7bBg0U0PYhoka/fvbjY/nV+7tV8rYYCaT8E9olmLQ4kDzVeowGjcO1l163W1Nb+Lso1FRiFRJNDTzhjmvLGudztsbK+wqCtYyRtZI18twdQ3VNz5W4YCqwjD443SxueGs2Os21bdFhXOpRC1rWP7Tqb7c1teb6Fww6OpBtoeA4eN1reG4ZLiMpjY1w2522utqT8O5lS0c6VJaai7JssYeQ4be1WDm790FZ4YNVUUJErwR+SOisocOkmtrGixJKpGSK+q003Czgo3ynmAL2KqOo5pXusSbc3FZSKlbHdrB15qelpnOiLrb81Sc0+YOyIWNNhzmFsjjcgrMYXhLqipdE5tw4tV5S0Je1t273Wx4Fh1p536dgPpFlSbTbmVuKtPxnAfV6iOrY0hj3e64/mWv4lTtjqnmJwc0nouzYjgDK3C30wA7R3eYbcnDkuX4lQvikcySMtcy4c0jcHqtq3jwzmu2ukEc1BXU0Ok3IVBze8ttqaS3KqQzyRPDmvIsfFTR0lRKfwcTj7lew4JM8apntYPDmVW1q+qYifRXbiEQaHzNsT4KvFNHMC6Mmw62UtPhFNEbyl0hHirzt4om9npa0DpyXJea+KtoidcrZ2g/KAd4Kn2JuCxzmAqWbEaMXuLkfkq2ZioDjdpAPJTFLzzpHdC5MTg7U5ofbqEvCTYt0qMdbDINnWKmLo3mwIPkU5jynak6Mht43XBVPW9rgbkAJKGR7sOn2FUXTSNFxZwV4jfgXTXRucCSRbqfFSdtJqI2d5hWhqDIbaTfyVWMSjdtgLdVbs0rNoXEbO5cdd0sFNGPwYCibDbkrRCm9qZ5qRwuNwqxbfcqXSFaBRIJ6KVzNifJVSCOaldvspFCRv4OEEdVDSqs4vHCfNS+1BT0lSEWVewUrmAoKNt7oBZT6FLYoJHm24Utypnju+9SKYAi6zWRxbOmAf40pf+9asKs1kj+3TAP8aUv/AHrVMIeuURFKoiIgIiIJdDNWvSNVrXtutcx3ImE49iceJVTpGuAtI1p2kA5exbKiDGz4Bh78FmwOnhbBBLGYwGDl5+ZWoQ8IqIPaanFppGjmAwC/zroKIKFDRU+HUcVDSM0RQtDGjyVYgHmAVFEBQIBBBFwdiFFEGn1nC/LlXUPqGGeHtCToY4aQfLZWn6UmC/3bU/ELe0QaS3hPl4W1T1Zt/fj6ltOEYPQYHRiiw6ARxg3Pi4+JKvUQFgs1ZVp80wwQ1FQ+IQOLgWjncWWdRBbYbRMw6gp6Bjy5tPG2ME8yALLXcW4fYfjGNuxmqqHnW5hdFbYhoAt77La0Qa/94eVP2oj/AIR+tWGK8NMAr2xikjNGWE6izfV8Vt6ILbDaJmHUFPQMeXNp42xgnmQBZY/M+WKPM9EKape6N8ZLopG/in2dVmUQWuGYfT4VQQYfTNtHAwMHn5q6REBYbNWXIsz4c2gkqDAWSCRrw29rAj86zKIOdwcIacTNdU4vJJGDu0R2JHtvst/paaGipoqSmYGRQtDGNHQBVUQEREBERAREQEREBERAREQEREBERAREQEREBERAREQEREBERAREQEREBERAREQEREBERAREQEREBERAREQEREBERB5RzoD9+OO7/wDpOq/71yw2klZnOX9uWPf4zqv+9csMXG/sWUrQhot0UCDdRLrqGyJRRQsCmw5IAA8VE+xLXQ28N0BFEW5KIG/JRsTWFkuC3boogHwURGSbBFlOw8FONtrKcQG6iYDzUCUclMLjf3qUAgjyU24NzyUSJw43t4bqd0tm2sqbXbnwUznXCqJdZOygQ87DkpQTfzVcNcWnfogpxUr5e0cPxbBDC8GzmclkMKZeKQno5XJiY/m3cJMjBlsrH3YS0+SmInYbvu4nqVlDTND72QQtku224QYl1QGbdmb+fRSOmkeLOd8FlJsO1b2G6tThpIdbYg7KY0na0pnCKdkr23AN1vNBKTG0sjFiFotZBLTsBN7E2VaLMeJQsEbJGgDbktIr3cqzbTM5sjLZaeQgWcD8Vgr38ipanE561wNTM59uQPRSskB3uEmFfKYF45OIVeOslj63CoF+91A7i/NU0nbJw4o0n8INirhs8Mnea/msFzGxVQNc0XDiEmm/Cds0WtkJ6hWeIU0DYzIW2N+itYquaIkXJU1TW+sRBjxuCkVmJRMpm0tRHGJKeW997FWdTDMJHGRhBJWYppYnQsaHWIVRzWuNjYi6nfaq11jNTg0EbmyqTUUsLrFt/MLKzYdTyEuaC0g7EK3dDVwusx+sDoVMX34GJsiyL3U8htPCWO8QFRfQg96F4cFeLbRPK0S58VO+KRmzmEWUhFuamJEdThuCdldQV8sRAcbj51aKLSE13eUeGchxCCpb2dS0OHnzVKowZkoMtFJfroP5livMFVoK+op9w64HRR2zHhMWTNmqqJ/ZzMItzBWSpcSYRZj7HwKlixKkrWdnVsF/McveqVRg5P4Wgk1j8nqFWYi3nhdloqiJ7BvZ43J8VTrqKOpGpgDXDfUPNYJtVUUz+znYdvHmstS1okbeKQHxHVUmJrzBMxPljqumqaT9cbdnRzeStC8XFrLaXSxTBzSAGu5grGVmCxyAy03ddz09Cr1yR4lnOOI8MPr8VVgq3QPuHXb4KhNBLA8slYWnzVNaTHdHKYjTYYcQgeBd3jzKu45Ind9rr9Fq0b3RuD2ncK/p6++19LvmWFsWvDSt/mzb2guDmP5KtBWvB7Ka2nkHLEiaUi91IXl5tqWU101iWWqJQKhv981wv7gVOIhJEJrcnNPzrD9q9r4rkkMdf3LPU5bLRyEbjT0UaQi5rJYyHs7xaRcqya91JYEF4O4I6hXwD30rZAbEk3VJzGiks4XczYg+N/51G9J8LVtdpdq7O7eW/Qqo6uLnXa5gtyFuimZTx3MbW3Dzcqp9zoQ06o9trG6tEik+tJF9r2uLbJ905GyNaNnEc1djDaRkdzESTyJU0OHUbiA6Dnfe6nZpbNxElv4QB5PMk8kZUQvf3pGtI5K6+5tE7lDffx6XR+C0mouEVvemzSg2oZqJLg7wU7qmBzdLtri2yrDB6KNzQIuZse971WGE0RYdMNjY81Hds0oCuYA1rXjuiyrQ4hZ1y5gB8d1hsWpI6d47NoA1bLK0FJBJQwPdC0uIBJ9hVe/XKe1dnEInEsDmh5GwIsriCRhiDpJQ1vkqQpo3H9Zbr5jZWUolEhbpZpbfY8tlaLbVZeOakjcHGUuPTdV3YnE0F75CRbp4LAxuklhAhjBdyGkcgrh0hpsPlmqo2gMYTfr5KdiOIwVOJvjlw8gNY67wT+LbkpsHq4aUyQybOjcRzV3kbM+VmUNS7H+07YuJa1o20/WrKmlw6tqqqsoWu7F8ztLXcwLqdoidr84owOI7SzXHYXVB2LxmZzWOJ7twR4qEsURYA2Nt/YpIYI97RgW8uajumVtIPxJxI3JF7qDqtkjunwVOdkcTHSPLWsG58lOYowNTQCC29wFXafKSoquyYX7aWt5AK09f3LpBbxuq7acveW25AKWanaGtLmDc2KjYt5KnUQ6wI6hUZKlrxYt2CuHRxB5DNJ0/KHgSqcjY3kANAIN9k2ja0c9r23ZcBUtVnBrgDturx9O0ix2b5KhMxri0tG102Ld5ZY2Av0VLVENjdXUsTREXnmOStdAIJcE2JCYb7WsPFUJLEBwbcE7DxVSRgezQRa/Kyt4Y9FTIwHaMDn7lpWONo2nMLIt9tR39ikeL2BPjyVbR28jt9gbI6Gxe8cgSAFO9ChE0+sNBV/R0rpm6uTbWJKlosNlfKZJBZlgW+azdPTiJukBtiqXt8lqwtmU7GMDWutZTCFpddrvir20ZNiGn3I9sdrEWB5W5rFZaSNbGO8RsbA+ag2WBgLi0HzUX9n2ln76WjcrG10h1ObH1BAt0V4hXuZF1Ux1t91RfXRb2KsYQ572sk5NbzVCfWY2yRgkg2LfEKYjlEyvH4hGDzAVrLiLLEB3VW8sbnSXOw0+KtGscbnUfJa1xxKJledqZhqcQGlO2jYAGEOJ8Fb6w3d7j7EaZZO7E3QPHqrdkKzZdmdkbCZHWLul91J61UT7QjQOVypYqdoN39836q8ZCLgW6clWe2vg5UaeCnY7VO7tJDyCzdHIyRtqhsgpzaO7OQceQPwWFe0Mu8WvforqndI8aNR0ag4i+2roVWbTKdL/NrooTHDTTukMou8FunTsDZYShoKaegqKuSvEVRERpicN3+xZ2tZ90pyaol50jfw8FMcKleGFrobAblzO8r9/GjtYunxB9BQRTyM7SSR7jv1A/oW24W10sHbPaNUlth02WFxGkjNJFTNYL6xGDbzWyYbD2FMyNpPds2/is7TFiI5V5sOgrYOznjDoza4PiqQw6GJ5jo4mtAts0LLU0elwiIuHAfFXzKJkYeWix0k+9V2ttpmIURMT7i5BF/JYT1cxzPB8Bb5lu9RRXpy4jckXKwOI0HZzF5bbe2/uWa7DR0xcSQPNXlJRdxtgrqnhjhDnyOsbbXU5xOhpQGi8hbzt1UwiYZGhoC5oAbc3Ww4XRiEvldZrT8q525LRX5pqwSyma2Hw2uVay4riM7DHNVSOY43Lb7Eqd6Vmu3RsQzRgmHx2fVNlewEFke5uufZoxJmOVZq6Ki7Fzm2eXH5R6FWGoXJtbxuqUtZTxC76gAeAU1tO+E9sRHK1ZhBlsaiYu8Q1XDcPghA7KBg8XO3KtJsdibcQMLvbsrCbFquXbtC0eAW3bkv5U7qwzsk0UAvJK1vldWcmNUzD3Gl9vcsE973nU9xJ8SVAc1avTxHnlWck+jJVGMVUhIjDWDwCsJJJZTqe8k+ZUEW1axXxCs7sgGu52VakjD6mNrmmxO6lbe1rqvQ7VcNvygkyTWIV5KEDvMdY+CoB08LrXPsWWliudQO1uSpGFrrNLbhZxJtjnPc8947qZsZdYnkrqSjDd4wpdDxsW7ppO1NrGN5BVW8kawqdsZUoTsALQCbI+O5B8FNHGQ3dTuapgUneXgpXKra3RSlo2Uik7cbqmRe/krhzbjmqb2CyChILMgHmoaQp5vkQe38yjougksPBQPJThqlPNBTdyUoAVSxUhbtugt5XA3aBvdS2KuWxiSzRzv8VVbSjqm9CxDSVnMkRu+/PAT4YnS/8AetVmKUX5LN5Opw3N2BEdMSpj/wDFWqNo29ToiLRUREQEVCtrqXDqc1VZM2KJpALncrk2CsPvqwH9sGfAoMsixP31YD+2DPgVcUON4XiUzoKKrZLIxustHMDxQXyK1r8SosMhE9dO2GMnSHO5XVkM14ARcYjH86DLosT99WA/tgz4FPvqwH9sGfAoMsipOqIW05q3PHZBnaav7217rHffVgP7YM+BQZZFiDmzL7bB2JRi5sL33UfvqwH9sGfAoMsitaDE6HE2vfRTtlDCA4joo1WJUFC0vq6yKIDnqeAguUVpR4rQV0HrNPUNMeosDnd25HhdQlxbD4qqGjfUs7SoDiwA7Wbz36c0F4ikZNDIbRyscfAOBU6AiIgIiICIiAiIgIiICIiAiIgIiICIiAiIgIiICIiAiIgIiICIiAiIgIiICIiAiIgIiICIiAiIgIiICIiAiIgIiICIiAiIgIiICIiAiIg8nZ0d/wCWWPcv986r/vXLDF11mc6xk5xx42/9J1X/AHrlhgxwWUrwBpKjoKqNY624UdPigpaD4qLYjzVTSeYUACDcqAawA7nmpw1t1AC91EAjoo2mIRs3w3UW2vyUB1UzfYqzJpNt4KLSoWPgpmtIChKIcQVO7vDYKnYkbqaNzgbFNimI3m+3NTimcflKrbe4UzbpsW5pi3qqYBJIurxzmhpBHNWkg6j4oIPsw28FM2W29+YsqD3OLrc1Uh2Ja4c1OhlsKF4Jf8JXTGkO1FUcHZeCQ9NSvCzvbclUUntJO3JAxrHXtcqsQADbmFBoFi4oKb+8bhSHlfTuqo36c1EtIJ9iDD440Cnj5bvCwj2tABPUrN46LU0Y8ZPzLESRmQAN5+C1pPCJUTFq3aVLocFF0ckZ3B3QSOHNaeVJREsjdj86qCoFrEWVPtWuHesmmN291Gja4D2EbEKfUSLK17J3NpVxRxSPe5oBIAuo0bVQRbkpHtb4Ks6NzQbtsqbmlyQiZUWEtNw43uriOslYedxfqqXZ8iEDSBeyntiVdr+PEWnZ46quyaGSUOBHLksUWkgI3W3cE3HJVnHHoiLstLDHJdpaD5qzfQNDi6F5b7FQFXNGN3X8lXhxFp2fsq9swt3QpSMqo7B8YkaFQeymediY3eB5LKslhmNw4X9qlmp43/KaDc77KYtrylh30kwGpo1DxCoEEbELLCl3Pq8pbboVaVMczjZ7AXN6jqrRYlbN+So27qDlptuqgYdG4V9s5nS25HZXsFY6nALZjy6qycLFASkxE+WjYBNDW0wkqog5l9OscwfNWkuFPZeaieXDm0cirGKWSIEAktd8oX5qvDXVMGljnFzBuBdRqI8K7nna6gxC34OsY67dr8nLJxioaBI1pkZa+w3A8wqDWQYjGA5jS88gdne7xVOBlZhdaKhjpHadiy9nW/OnbHiYZ73MzSefkupYaashDXAHoQeaxNTg8kLtcXeZvtbcLOfdHCMTl7Odho6gfJlYO6f8Jvj5hJC+AAS2lj5CRhuComlq818NK5azxfiWoaS02IU8EeuQN9v0LYKrDqeqb2jLX8QsW6hlon9rIC5oJHdHkkXiVpjXhRp6sMOiXcePgsrE6M2LdLrjxWDc0sdoIvZTQyvidcfBRand4Xi0s6Wt7t9NgfFVKatNNrjb8hwNwrKnngkaGtJB636K40Rl5JceVlhNdNInbLwv7SjhZHZx12PwVWppxK4xtNu7qd7t/wAywsEr6R2qB5Fjex5LN0dVHWDWSNektI9xVNJUYi2Et1nmQr57PwLSTfcBWEkeqdrWjSBcj2rKGz4Iyy5BcAft7kSj2d4mgclGGEMAcTvv9KuTFaJoaL6t0hieWNkHLw96C2ZCDGJPEkfOqzYdTtTtx1VzFDaEXZ1P0lVGRDUQLc+SCxliDZWG3M7D3FVXRgDWdVgOQV3NStDmPeLWdceexVfsA6MgjYgobabjYbNDqB+TLY+8LLYLCHYZEfBv51jsVp+yhnc4XDpQR7gs7lxmnCYtUYc9+1j4XWe2k+EJI3xsL9W4AtZWVNQ1FQHvmGkG4F/as62AukILQbAXHgqvq5EZJZ5q0SzljaWkjogYydbnW6clTxCj+6NFLRjUDKCL/Qsm2AFxcb35qtTQdy56nbyU7Q5icq41BM6E0sj97B0fJbXg+Fvw2ijppm/hiS6S3iVsrIHgSlux1WVlOyUVQJbckD3q837vKYiIUHwgMsLKnDBdvXvLICFsjgCPHZW76Z/Z6oyRpJPNZ7SwOOxPko3xW3ke2PbzcAr6OFgjAbtYWHsVaWgleWySAEBwI8yrg0v4M6mklBZUzRrkLjbvWupKunJbq8XbK6pYyO2BZcB/0AKNTEXljAOpKEsMYyHPYyMB0hufE7KgyDTIXXNtJ2KyUkD2TsABJJJHwUr4SwvcW8wQoiSIWFQ0OdotsQrd7BrMZ5AWFlkjBr3ubgBWxi/COFt72UoWVQ27NIG11ZyNIs3x2WXnp9TA3kS5WM8D2i2nl1CSnSz07A2VBsWmeeR+1xsPJXzGEssR8lUJB33gN2LQfaprbSJhSpiGgh24c757K+pKdjnl0w2DrgKlFSF+l7xp3uAr5jxEDsCUtbaYhdtihNjqAHhdQk7BpsHXI2AB5q0NTJKSyJoJA325K5pqY6mvedThz8Fmnaq3SI3tDQ1wAIJ3sSqMpk7M3IvZXzWAGQ2FyAVQMFhcuJvyQYh75BMQ8Xu0e9UpCGNJczvEbBXYij7aVsYJ3+wVlI12vSQb3tYrSqk8KDjIXDSd7KjJUPu0fkfOr18LhG8NbctBKnbTMMel2m1tiFpGldrAyMkBcRpNtwqAoZ3WLHANcriSB0bGu8bq6pGPLWh7LW3v4hJt2RwRG/KyioWMIJ7x81WEQJG3NX3Y6nNs2w3URB8l1vJZzeZ5W1ELZsbbtsB7VPOCGjsxvyVYwta9jQNhfZVJmFly0dDZQLB0WmEjpe6uaIAHlcH61TIcYCH8+ir4e1ocNR2uLK29wletH4eQ3+SB+dZJkbjE2wsb3PsVi1p9ZLb/ACwNvisrI4xxMGkd8hvuVUxKznjD5YRY96bUB5WJWx08QZExpbvzWLEGqvhuPwcbHEu6A8lkji+HUrmiWVpLOendN6NM/RU7RGC8XJt7leStiZGS57QA07krTqnO1mmKigDf795/MsFV4tV112y1j3X6atlTe09rZ8TxzDKWHsO1EkjfxWb7rW8Sx2WtOmOIRtve53KxzhC1t3y2VnPiWHQtLTJrPkpiJtxC06jyu3Ne86n1GoHzUro4493EWHW6xEmMR6SKalA83LGz1s07ryOsPyRyWlcFp88KTkiGfkxaiprjUHuHS11Zz5je4EQwgeZWFJ1OJRdFcFY8spyTK5nxGrnvrlIB6DZWpJJ3uootYiI8Kcz5SlBcKJF0Hh4KUaSqIBupw3yUQwnnso2ntSqNrqbSwcyp2kDkAo3pMINaT5K7wxrG4jAHEEaiFal7j0U1MZBUxOiBLw9ukeJ8FCZbJJTkGw5eKp+rOsL3We9SkbHEJWAOsNY81bNo5GtDXuB0uN/MdFGkMSYQ0El1gDYqDoN7kLKTUkbmkPbsd/eqUkPLayaGMEJIJLOSdjcA8rdFeubsdt1Jp7lyE0KBZpAUpb4hVpG3sfJS6fFPApOBBB6KUt38lWcApC1SKLhupHhVnNVKXusc6/IXQUJ2jTAPEqax8FSqHE0lM/kSVXZu0G1zZBJYKBFlOWGylLbdEFJzdlIeSqkGylsPBEFK3+uWjxv9CyBYPAKxpQRUtIHU/Qsk5viokUSAFlso2++3BP8AGNN/3rVjC0eCymULHNmC26YjTf8AeNUD08iItVRERBr+eDI3BGuijEjxV0xawmwce1bYK0qMZzFSMbJU5Zo42ueGAuqmi7ibAclcZ9dEMCa2aR0bX1dOC5vMDtASR52BWq48/AX00MdJj2IzyesROLHyONmahqda3QINkqMWzJSwvqKjLFJHHGLuc6qaAB8FUwWmxifMEmL4jhkVHG6jEDQyUPudd7rXMddgL8Iqm0mPYlPMYzoje9xDj4EWWcy9VYFDWRMpsZraiaVnZiOZzi2/PqPJBls1Na7LeJagDalkI/glW2K1T8LywytpIoe2bHC1utt294tG/wAVdZp/tbxP/osn+aVjcQxKkkpoMAqMIqa4SUkUz2xWADb7dR1CCp6vmf8Au3Cf4k/Wq2XaqrrX4hT4k2mfJR1AhDoWWaQWNd+dYWCHLElHiVXNg1ZAcLF5o3zO1Hu6tu94K6w3FqDBWsZBl2upYaydjTI8ggvdZoJJN/BBtlhbTYW5WWv/AHdllqayGiwF87KKZ0L3hzQLgX6+1bCtcy9+u5h/xhJ/mNQYyOsxHHa2gxqHL7nUELHSRN1sBdIdtR35AXWRp8wVVV6x2OWpHeqyGKXvs2cBcjn5rHZVocZky/RPp8xMgjLDpjMIOkajte6yOVWTR02MsnqBPI2ulDpALajobvZBmMHrYcSw2nxGGHsm1DA8N6hahm6syy2RzhCfXhWQdq4xOOzZG6rHlyB5c1seTv7V8N/5gLXs+zzYhV02GUUgjbSTwyVEgF9L3vDWD27koMljdbgmJ4bTytfSAF7jEKoOYLDZ1hz8FqdVTUH3WotJwjs9Euotc7QNhbV+ZbJjVdikOCllXEIqyCripzMyIOEjHEd5o8x08VadlWftpXf5L/mQZDKowuGtkEUmHdvIzSwUznEkcze/sC2tarlKaeTEsRpqiZ0wp2xGN0lOInDUHX29y2pAREQEREBERAREQEREBERAREQEREBERAREQEREBERAREQEREBERAREQEREBERAREQEREBERAREQEREBERAREQEREBERAREQEREBERAREQeVc5xk5wx0/8A0Sqv+9csQIjzWdzg22bsbNxviNT/AN65Yizh1WO11MNPJCxVQHHwQxPPRNkQoEEbXUNPmqbpZWz2c3YG1lXAJ3uiZjSAbYeam0gDzUwabqIbuqyQksL2spgAFNp9iBu6qlBVAOlwgZfmFOxm/JBKxqmEQIup2t35KoI732UChpcNhdTtBvbxVXsynZoKb4tTSedlZTvZEAHC5PRZVkbbdVbT4c6aRr2DmDfyU70mGNd32gsCrQUz3gOII35q7bRaHyN2dpaCLeKrwxuEXeG55BV7pmdQtMRpdYWxzKWw/LN1e9nYciqeHMAhPtKvXMu24UqLUsA3UNF9wqpYb2JQRGyCg5qOB0agqj22NlJqAaQVEjC4/vDF/h/mWLjae00nwWTx4ENgbfbUSsdH+uEjc2V4+yeqSYW0qmWtIJLVVqDuAR0UGAFpF9yrVnhfSi6mYYw8bXNlSDLnT5q8cCKce1Wse7i7wKtWZmFZrCLWWJAcdlmMAZeaS4v3PzrGObaxHMrN5eZ+EkPQNH0qJnfCt9QyMlNFIyzo/mVpLhMbiSw2JWTDbglR0EbuSImGE2a/Lhcke4GytzTSsFnMNvYtl0k3UDExwILQfctIY2s1nsr8lDsyGkWv5rYZMOheLBvPwVu/CXhruz3CvDOb6YIsvc2UHQ23AWROHTtaCWG11H1Q/JcDcK0V2rObtYxrXN3BtZV2TyhpuSfBXPqZJ2AUOw03GyiccHv9+FGGUMLnPFtlXYIZCHsfZwA9+yPpxoBJG4VjokZvG+x6hZXx9rfDl7+JSYlD2UodtZxvspYqxrGuhljBABseoUJRNOSXEgjxVeOigljbea0vUHkprGo5aXmsRysJezdITHfT5qS2/JV5qd8Ozxe/IhSNGruhhurLR44Ra/TzZdVxCX0clTo7sTmt5/lX+pSAMAIfE4+9TGVgh7F3aBl9RA5E+KahE2n5K+HVTW3jdG0uHybrMjMgYxlNiVHFUxDbVykaPJywVPLh8b2SPZI8Ai4va48FWqqvDaqqMvq74oncmMPyR71bmPEsbVibbmss7JhOF4ywy4JViZ9rmCQhszfZ+V7ljWMrsKncCHlvKSM7H3hSQty/Ge2ZWVUcjN26QNisvjWbaXF3MMkEZ0xsa542eHAWJHjcdFOo1us6Ra071MbhYxPgqdTqeTsnD8V2wKrRPYTonG569CrVzKOrAdDLv+U3Yj2hUamCviaHRu7VreZbzWFqzt0U8cL92C0dS5ziLaTYFvsVNmWqbXpdK4eCtsOxcC0b3aD4nkSs1HVh4sSDdVnceGm4YqXAYI3XjnkDm78lcUNBJVABpuRzNlWqGVb6lrmTNEZFrOHWyQsxKnDzExjvCx5qkxaV4squweYENIvfn5BTtw5tM5k1zdtjt1UKStxSdjidAIOlwPMFV3jEJY7aornkd1WMdpT3KNO6SoY2ZzLG5Nj4LLNhLKSOxsA4X8t1ioKfForAmJ7Rf3q7kfisrOz7OMNve2pTOOYO+PVmmyRsY0Oba42U9MYxC1riAPL2rBOOLvAaY4i0CwGtTsOLBoa2njAB5a+qjsk7obA8xtiG+wJ296oxFvam5td3X2BYprsY03NPGSDf5aqGXFHODjRRHrfWnZJ3QzUrbysbqBAOr2K6HZBpaRvZYEz4q9wvQRWA6SKLqjGCLNoWDxtInu5O6FrilM19NJE/ezyfmWbwKG2HMZb5BLR8bLCTxYvOTqomaS7lrV9RVeOUkfZMooyNRcO/4m6yrivvnw1tkpqIhmYqcxuLG7k739yqyMIY5rzYgbFYhuI480l4w+K5dfd4Ur8Qx6QEPoYzffaQLSMUs++rOPpAIwGHpe6gwPbGwdmTc32WLGK4+WNaMOi8P1xVIa3MM+mCLDo9dv2RPd2+R31ZaKAd7Ue6TupW00bqzX+Kxo5rDNxDHmay2hZ3jcjtBzVMV2OlpaaFve5ntAo93b5HfVnJo4IdcmoA2PIKlBAySAbDvDvLCmfFze9AD/2gUsdXjcJuyiA8u0Ce7snvhnH04Y4XAIvsB7FJ2ZIs9vNYiTEsde9rjRN7u9u0sgxTHN/9z2b/AN+E91ZHfEr6kjZqn7huHkEeKqviYHNIaORO6wrq3GQ4kUTRq3NnhSPrcYeRejO3/rAnu7R6HdDLGGKWVrg0ag03B6KjJTh5fG5jACCGuBWNNXi9y/1Lnt8sclTNVijSbUJuQR8sJ2T8k90K8dHJCHNmcx52AACnio43yOJiAN7qyNTi0lnOo9wb/LCjHW4vEdqIbm/ywo7LfI3DIy4ZAS1z2aRcqm/B6V47zTYc91ZGvxlzyTS3v0LxsoursWtb1MH/ALQJ2WO6EKvBKVtrFzb3Oyx4wmE1Yi1G2m4B8blXz6zFXhoFIAW/3wVGQ18kzZ3UgDrEEh49yRSTuhTdg430vdsVH7ixAAve61ud+qqh9awbU7wT/fBRdU1xGl1ISB5hJpPyR3JKbCQGO7Im4NifFXzMKbCLBxdyv5K1ixHEYY9DaHre+oKnNiOJy3c2kc0g9HCyjslPcuWxsE0kfm0D3hRMcB7h338VYyVNYbn1J2o21HUqXbVoBaaJxudjqFwnZJ3IzNhbiLmxexWVUxnrLje99+XJX8VLiVS2Wpjw4gQsDyS4bC9lZSQVz5C91G7rtcKYpaEbhQim7N5dpuhZTm+hrgHD5J5XUfUaxw7tK5p53JHwUTTV1yBSOAHS6iYumO2VGlj7era10epl7exXzqTs9AHU8lQw+X1KV/rMb2auQI5LJskjnLXslafZ4JMTMckLF0YY6Mu5EkXU7YtViDturuejE8bdDhs66t4adxfZpNlURfTfhBYDYFTyU4OkkW2KqOb2crQ/mdgpqrZwa482kfEKFmMmY0xXaLkCyjhrB2neta4KqxxOfAdW1h0VzhtPG6bS5lxpK1rSbeFN6lAz0sNcJHyAaR4dVCpxdkob2e2nqVfTYVRSX1wi56qykwKjd8kOb71M4pO9ZvrpZ79rOT5A2CoyVEMTSXShvndXEmXxq7kh38Vja3L0/ZuLX6nd0AJGHflPfxwpVGLwxd1jy8+SspcYqHC0VmezmouwLEG84lSOE1rDcxLWuKlWc3tKg6oml1OkkcT5lUx3tyVcuop445HSRkbXurcNWsajwrzPlO17msIClG7bKIaTtqCjoPRwRKmeaiASpuzvzcE0O8Qm9CWxUFOWOtzClLSE3sQQCyFvnZQIPirITBxHJLkncoAVGw6KidiiDZRDVM2MlBAX8lkMvMD8ZpNTbgSaiPYL/mVq2I3AWWy3EPu3R3H/ABlvmKE+G9SgPDZCOYurWVjegWRnaBsBsFZSgDe3VBjpQYy5zwNPTyHisbT19PWveyEm8Zsb+HisrVx64ZGg2uwgFanhYdHiL4Wm3asIv5hEyzLmEqQjULAWJVy9ttlTDXm+q2x2t4IqtpgS0aCFLaw3VYssQByUpbfmgouHkpSDzVbT7VKW7KUqBBOxVKWISRuYdgdldFtgqZaoGMqmFtFTDqDZV230DboqtRGDDCCARqUQ0Wsgp2PgpHA8lXIN+SpuCCkRtzUh8lWIPipC3ZBClB9aZ7T9CyLgVYUjSapgO1iffsVkjzUSKRFuavcrSNjzfgYb+NidKP8A4q1WrrAXKlytIXZ4wEX2GKUv/etUxG0b09XIiK6oiIgwONkV2O4RhTe8IpHVsw8GsBDb+1zvmVOpELM70xeGNb9zZOdgP1wLMx4fSxV82JNZ+HmY2NzifxW3sB4c1aYjlrCcWrG11fAZZGR9mBrIGm9+QQY7Ea+bDq6XFqI/dChawR1MEVnOhcNw5v5wquWK2bFe1xWeqh0zWEVNGQexA8eurxWZpaGjoYuxpKaOFh3IY0C6sKrLGEVU/rQpzBPe/aQuLCfhzQTZoBdlzEwBcmlk/wA0rFRxYgKymxjCpqKRkmHxQESyEcjqvt7Vs7mNewxvaHNcLEHe4WEdkjLTnF33Otc3s2RwHwBQWAwauqKLHm1dTSNnxZoDAyS7W2Zp3U9VS47iENJSVL8OZFBPDK5zJSSQxwPh5K7+8fLP9wH+Nf8AWn3j5Z/uA/xr/rQZ0EOALSCDyIWo4VjGGYfVY/BW1sUMj6+Qta51iRoatqpaaGjp46WnZpiiaGMF72AVpDgWFwzVE/qrHvqZTK8vaD3iOnwQaZlynya7BKR2I1jGVJYe0aZ3NINz0ur/AC3i2AYZT4rStxCGON1ZKYQ599TNLbEE81tX3Lw3+4IP4sKDsJwxzS00EG4t+thBY5O3yvhpH7AFZZlw6locNdJTsIfU4lTSyOJuXOMrVnqCigw2jioaYERQt0MBPRQr6CnxGFsFSCWNkZKLG3ea4OHzhBic6U7qjB2tYf1uoild+EDDpa65IJ62WCp3xVNG/EI4MX9XYSDI6saG7czz5ea2yswPDcQqm1dbB2zmABrXuJYPPTyV46ngdCad0LDERYsLdreFkGuZRpJY67EK3TIIalsPZmWYSOOkG+4J8QtnWPpMBwygrDW0UHYvcCHNY4hh/wCryWQQEREBERAREQEREBERAREQEREBERAREQEREBERAREQEREBERAREQEREBERAREQEREBERAREQEREBERAREQEREBERAREQEREBERAREQEREHlnNgmOdMcc9w7NuI1O3/AGrlhzUSODrR7A2vZZ3NjWuzjjbmvvbEakOHh+FcsI+dkQO3dc8glc0+WsKL6mYM2aPIqImqdWjT3uSrzTRRd1zLi9gjaqEjUGdSSm/oIyMYXNeGjVbdS6N+SuTGHAO8kbGoFIN9ijov0VUR9FUEXkgt+zU/Z7g9FX7K/RR7MhBSazZTBtlUbGfDZT9mTugpsbvuqgYSLKeOIneylqp/VonPDLkDkkcphMGk9VN2V27rAmsxCpfaMn2NV3BQ4pMzXLV9m09C7dW1CZrrzLIu0RNLnuAA8SrKXHYY36Y4i4Dr4qs3ATKAZqlzionLtOA6znEgKOITGvVZw4xE0uD4nDU65KyjTFKA+J4cD4K0iy2JIWvfI5jjzHghwGenBdBUH2KJiskxWfEsxhwLoyD4lXYZZl/Ba1A7GYO5HLz8bbqs3GcTp7tqYvDYt5qExSZ8M+GAklyaQdwlFO2qp2ylukkbhT9m6xsOSfVRbSNvc+Sovbsrp7SNrKk5qIYLHWkmnb1c42WJYLSlZjHYyDT947yG3lsFiHtDHm/UlW9Eb5UpyDJ7kY7e6ll3fcdApo72tbqrejRUd+sC/iVZxi7j7VdyE9m0eB3VtG29/alfBPlVDg7ugrP5cF+2J/JA+dYNkIDSeuyz+XGXE1v736Vakblz9VbtiGUINwxo5nmp+zLWtLzq8VW7MN6bqOm7WreK7efbItWxlzjYKbsyAPnVwyMgOd5XVlI575i0nS1uwstaYYly5Opmq5bF3Sb7IGARktOytJZHwl2l5PdsqtJUl1K6OUd4nY+IK09z6Mo6jcd0rCrxUwQOfTUxkDL6ieQHirGEzVsTqiSS41aRYbcrrLyYJPPG6KCoAjm7riRc26qwggjpO1o2O7sUrgL89tlzZaZKV3bh6fTZenzzrHzMKPqZt+uEX9qj6iwDU+Q28bKvcD8b6VJO5vYuBNi4bbdVzzM68u6K134QbQRPbq133sgw2C2oOb8FVpJDNTRyjYub3vaFWDduQXHOe8TqXTGCulq3DqfUN2jzsqjsNpGNGl4L7793oq9gTyUwZfpdV9/daMFVsKCBwALmn/qqozDYHEhmm4/vVWDOiscUqpqPsuxBJkdpsPFaY897W1Kt8MRXcLl2E0shAeL26BtllsYylh9LQUUgjBNSwuItyIWPle6npmhxu+wufPqs/WSCXCsNPa6i2J1x4G63x5PeRMsb0ivEud1uAz08xEIL4ze3iFCKgwu+moq5mEDcCK9vnW/UkcD8Kr3SxgyMlZpd1tvcKwpMMoKivc2pa5peBYsF7nzXTj3M6hydRaMVe+Z4hqRocEDbivqSf+Y/nVnNBRtP4CaRw822W+4pgNBFG5tO1xs0gki1yVhKbBYWt0vjuW7laZKWpPMOfB1ePqJ+GWsta9h1RucLdVfR4lUxs0NYXG3OyzwoKZnKEKoIYmN2jaOnJZTDq7mptpqyQd2Bxv1srmihxVnehjcW+B5LaCAxhIbcAdFLRx6adjmg94arHoVC0MfG2umLGviMfeaTvf8AGCzjYtLbAWt9SoxRPEvak82gWPSxurtpud0iITM7WVGWxvrC4gATBxPlZT4bXfdFksobbTI4AW/F/F+ZW0jtIq4b27adjB7wLqtHJSQYsaWmcCJGDx3I5b8uVleI2mPDIgKdjDf50a3qqrbKgiG7clO1u6iBeynAF72UwIsaLclOGI0X5KoApAN2Cma3ffqjWmyqAW96CLW7bhR0eAUwHgp2gkIJQ1TBvUqYDkFGyCXSq9HO6knE4F7XFj5qmLc1EgEIJC25J333UNIVRS6SgkDfJSubfmq1ipXNQUC0DkpS0WVawUjuYbYoKTmqTSqxBvyUrm3NgqymFHTZUywXVwRtuqbmm6glRLN1Jp81WcFLa3giYUS3dNI8VVLb8lKR02RKkWjqELLhVNPmoEWQUtPsQtU+kppPJOBS0hS6Qq+lSaSqoUSxNIO1lVLFDSgmkq6qVgp3PtG1gbYC1wOV/FUdF1U0qFigplu6hYeKq28lK4eSCk+NjwWvYHDzVnJhFM/vR3jP96VkdJQhROp4TEzDECDE6O4ieydngRYqrDiFLfRUNdTOttqG1/aslpJCpyQxSgtkYHDwIuqTjiUxaYSRuglbqieyQtBBI8VSqr6AXNu4CxVGTCIdZkp3vhdz7p2UkseLRt0h7J29L7ELOccr98J2MHqtx1buq2FMtKf8A/mVlBPMWGKaEssLblZPCmfhXf4B/MtaK2leObupHNFlXLb8lTLbK6q3c2xsrWUd4f4TfoKvnMVtO0B7b/lD6CpgUSxpFiqZY07aQrpzLdVTLLd7qm4QxeKQsFDM7SL6StahpzLcAcgtrxYD7nz/AOAsBhTBd4PgFAtDROBOyh6uQs4+EbGwUhp2Hoo3Iwjqd3NQMBCzL6ZvgqT6VqmLDEmJxCl7JyyZpr+Spupz0U7SxzonFOyKvTAR0UHwkW2TaFqyMKoIr9FcRweSqtiFj5JuErZkKqsityVw2EAbhTsjAPJVFAM35LJ5fZbGaI/+t/MVaiO29lkcCaBjFHt+OPoKSiW6VLVYScrELIz73PKxVlKAW6gOl1eE+ixlFyR4iyxEODsgqjVmS9r2HtWaeBz8VbyMJBIKC1e2xAUpabWBtdVXDaxVOwHJEKD277hS6dlWeLu9yl091EqJbdSlu6rFvlzUthfcIKDmXUrm3VZwUiC2maOxh/w0sBz6KeUf1vFf9kTTvzQUi3dSOFlXc2/JSFpv05IKJBspCNlXIvtsqZaiEKKF01fFE02L3ht/DYrYxgJJu+f4Ba9QyCLEIXlpOl/JbI/G3gWbE26rN61+0yy5qYp1eUHYNTMjcXFziBfwWFyxEI8+YIALAYpS2/jWrKSYrUSAtAbYg326WWOyqXz51wWYj/0tS/8AetU0yRPMJxZK543V6pREWiwiIgIoEgbk2UNbPyh8UEyKXWz8ofFRDmnkQUEUUCQOZAUNbPyh8UEyKXWz8ofFNbPyh8UEyIoEhoLnEADckoIooAhwDmkEHcEIXNDg0uALuQvzQRRFAkDmQEEUUutn5Q+Ka2flD4oJkUAQdwbqKAiIgIiICIiAiIgIiICIiAiIgIiICIiAiIgIiICIiAiIgIiICIiAiIgIiICIiAiIgIiICIiAiIgIiICIiAiIgIiICIiAiIgIiICIiAiIg8r5ygmZmzH3RHd+I1Jt/wBq5YttH2tLHGXjbd3tuszm000GcccLyXOdiNST5XlcsNPI2SSOKC41k6reCwmWqFRSve8nVcHlt7FNDQSsBjuDcbn2q8AfuLjSNgFbColFdpc0hjRuPHbYqm5kXZGlrRboAotYqjmGw2tZRa2255IJA3fkqgFlTmqY4eRDnDoFCnqo3xudKdJB+KJis+VwN+imDBe6iBsCDfZTBt97KdISjYqa1zyUQ0X5KYAXUCLABsoyU0cws8e5GNGrmqx2YbIJKPDRI8x0ULQ7r7FjMy4bX0LKcyyBokeWDS7x8VsGWHf7qPaXfKiO3sKzuJU8E7GmeFjw03FxeyRPKZ+bW4sPr4YWtbAH2AFw6/RQ7OsjbeSjk28ls0fK9tiFU2O1tklDVRO8Cz6eUf8AVUsk4cywikv/AIBW4NjYebAfcqrI4/yB8FA5fG/EpcQdShrgGuvpLd2tstkkp4auECaMEW96zGJ4RRMr24k1lqiXuk36WssexlogwHcEpOpTH0U4II4IxFGyzRyVUE9UY7axUDzO/JBSebOVKwFyq8jb38gqLmXA39qb0hhccsX0rRz1OP0LDVjQHXt1Ky2OnTUUtv778yw9W4OsSfEq1fCv+5agXBKqwjY3VNguDZVWCzCpt4bJZW/g+fW6lpYy8G3iqsre60DrdRw8gMcbb3Ub1QjyqBl2kDmCFsGXGgMmb4aVhGN3e4ix2Way3KD29/71WwTzO3J1kTMRpmZRuLeNlEDRC0k8t1Rq5QGgg2ssViM8rcPLhMQR8y6feRWdOH3NrxtnIXudHa4JOytK2GMVRLiRazred1qsGKTwHacnwuVVmx6SQkk3Jtut6Zax5cWTpMtrcNlmED2kyEatIv8ABKWNr290DmLLVzjJeD2koG1tgpoMebT6THLJcHfZbR1Fd7ZT7Py9uodCoo2dixxFrPDbeF7rSqxxhxSsGnV+HeD8VcYPnWMCSDEgQ2+pr2jqCrFszayeWqa4tEsjnj3lZ9ZlpfHXtlt7J6TL02e/vI40q+si+8XLwBVN95nXdFt0FiqhjuP1xGMA5yLzX0GtK9FFogtbYF23vVy2F3iFLStAite/PdVw0jbZebed2l218KYYb22U4jd4hThtzyU4bY2IVdrKXYm97qV9AJ5IJXG4jkLrW62Kubb7KZuxt43+gp3T6J1uNMVXvu6UA/rbbC35RICrYM59W2a8xLKYlhbbl3XG/wAQqFUAHT2vvJF9KuMo20YzqH47R7+8vRwxqkPPyTu07ZTDbvwiqcBqBfGb+4rb+GtNh9TXVUVXCyR5ia6PUL2sd/pWo4PGXYHUaQbB0Y+lbDw+qI4MzQNkcGiSN7dzboF14p1LmzxFtb8OnOwLCH7uw+Ak87sC0LP+FUNHUQCCljh1xm4Y23InddI9YgOq0zLtO/eGy5zxLr6U18EbaiNzhDyDh+UVtindvicXW4qVxx7uNTuPDnkrbOsAqdrjkq0tnO6KmeYCxny6scTqNgPiFMb6DbYjcWULWIU4CpLZOwktBIPLkpwTsbdVKOYA2VZvPlfog1bHZ5Y53tgJuZA4W6GypUMNUySKpOzo3A7rJ4pHD299H4Qy7H+9tv8AOpGjunwWcZppPbD6H2f7MxdXjjLk/JsbHB4a9tyHbqs3zCs8Kf2lKGO+VGbe4rIBoIWtZ3G3jdRhnBltjn0TNF+QU7QOSla21lUDRffZSxTs5WsqgAA3UG7OUw5IItsHAePJVfDbkpBpAuRy5KoOhvzQTMsR1UwFiUaPNTWIQAOt1MbF2wslvJRsECyha6mURvzQQDARzUunzVTlYKGkIJCLdVC2yqECylIFkFK4Li0DcKBG6qct1IokUyARqCkI526Ko4H5KlI3KqKJHd9qgQANyqhG+6kczfZE6Uy0EAgqDmhVC0tUpCJU1IWgC5VWwUC0FEqZFjsFC19yqhb5KNtwFEoUfchAG5CqWCgWg81Ap28BzUpbbc81WItyspSL+9BQ62slvJVAzSC0FSkG3JBIbbdLpp9qnIG2ydSgk0hSEb2sqt/IKQg35KJENgdNul1AgAKoRYogkFiFKRZTkeCFt1IpkWFyFKAT3rKqWi1iVMG2AQYiVoL3NtZwcr7CW/h3ebCrKdpFQ4+ayGED8O6/5BURGkr50WxF1Sc2wt4K4eDfZUj1Ui3I8lRmbd7bjk78yqVcr4IHyMZqLRsL81Z0VXNWAPljaxwdbSDfooFct35Km8eAuq7xvZSWspQxmLD/AHPnNvxVgMJ+U8+QWxYuD9z6j/BKwGEjvP26BBkC03UrhbfmqxbdSEdCoFMglSOaPBVSLGylIBCJUS0W3CkLAVWIsLdVIb9U2hRMYvuEliGxsqjhchJAbAKRRDLKYNHJT6Rz2QAXUJQDb7KcMty3TTY2IU4HgggAPBXmC2bi9GbX/CAK20q7wmwxSlP/AK1tlGkS30xAx1ErmX7OFz2+0BYdzi+Np/KaDy8lnsYqDTYFCWEsMxewW5uuDstUwzEW11OGuGl8YDSFeJhKo9ttlQeLNKuZGkGyt3A2Ka2jS1d4FShu+6qEWubKBaCVKVItBN1KRYWVQtANrqBHNBRPKxHJSuaFWIsFTIF0FEt3UhFuirltjdSPAtdBazttTx+UtvnUS3zU1QP63bbpL+dQNw/TbpdBIdlIQRuqxYpS3yUQhRtbcrKUWCxVkTZO35mxsOSx5btyWdy3+syN/v8A8yT4BuUoI5GyioeS06uSq/cKnvvK8rI4pV1FFS9vDSme3ymtO4C1f79pZiWwYa5xHMA3sq2pFp3Kt8VLzu8MnNg1PDA97XvJAPXyWHyc9jc3YPGef3VprfxrVUbmyRzuyxCgdBFILB3mrbK4Dc9YJpdqDsVpXAjqO1arVxxrS1IrijVYeq0RFoqIiINfzxMIMC7R0j2M9ZgDywkHQZG6uW/K6w33QyP+XiHwmWZzx2n3FYIS0SGspgzVy1dq21/JYbMkmaYaKB0tXhzQauFoMOoG5eLX8vFA+6GR/wAvEPhMrjLVRQz5mm+5D6k0gohcS67dpr/vvKykzDJmqHBKyWWqwwMbESTDqDx7D4rNYMccEjfulPQOiMewhBD9W1ufvQRzdTsmy/Wylz2vp4XyxuY8tIcGmx2WNq8LwbDMEZilTDVy2jjLmsnfqcXWHj4lZbNP9reJ/wDRZP8ANKscYlwypwKLCazFoaKWWGGRpeRcAEEG3tCDG9jR/uYxj+OP+krvBsOwXGBUgUVbTvpZeykZLO64OkHo7wISF1fUQTVUGdad8VOLyvbA0hnt32VTL9XhFBJUiXMdNWVFfOJCRZt3aQ0AC/kEGwvIpaUmON7xEzutG7nWHL2rQKnEsQxCDGZZWYs1rJJWNZHpDGNDQdLuvXddEXP8XbHO7Gn0dBMBHJK2V4rNAc8N3Oi++1kFOkxPEMOZgr4o8WeyRzGPZJpLJG6CbN+HwWVrsZkdmmCWPDauojoKU62RMuWSyWNneYaPnWOwgNgfgzqihlL5CxsD3VetrX9mSDpvttdbFlwRUTq+ineX10TxPVykbPc8XFvIAW9yC7wPHI8cilmio6iBkbiy8rbaiCQbewhYnOTiK7CmOe1sTjNr1yujYe6LXLd1kMoMIy/TSEWM5kn/AIb3OHzFWWPGenr4ovunWl1VrdFDFGwhoaBfmPNBidOH/smHf5QmTTh/7Jh3+UJlVqqioo6eSqqa3FGRRN1OcYY9h8FUb669oc2qxUgi4/Ax/UgyOSXPdh9WHP1NbWyhlnl407WsTuQtiWAy0ZartKluJ1UjIZHQvhlY1tni1+QWfQEREBERAREQEREBERAREQEREBERAREQEREBERAREQEREBERAREQEREBERAREQEREBERAREQEREBERAREQEREBERAREQEREBERAREQEREHl/N1M2bOONuePlV9SPhKViaWmZG6V7uWotBPQLO5sYW5qxp0ZJP3RqSR/2jlhADVsdDu29jceK5pnlrCcxObr0TANuCfYp2UbmTesdpqJDr+y2yt3UU9u7INzY+xV6Zksb9Eknet8lQLp17b+5WFTVTanQt7ttvNZEA+CklpmStd3RqItdRKa6jywrmk6i5/MfOosdYWJvurt+Hvhi7Ugar8uaovpJRFrJLQSo382u15R1bmuEcp7ttismwiRge03BWusExddzhY3HJZbDZwyMwPcBp3FykT6ItWftLwB11ENVs7EqVkvZdsHE+HRW02YKOJ1hqf7Ar6mfDHbKMv0G6rOJAtZYumx6hmI+W09bjZZhsEj2CZti0i+x6JqY8p1whhBMGLRu2Gprm/Mtgrpg+MMYdRBvssBSj+voyNrMcfmV3Sus55IAuD13WGS/ZbS0RuGcp2kwB/hsVHk7T0ShOqk8iEIs8DotY8IlWYN7eCrsFySqI3tZXLdmg3UoW9fB2zWXBOk32WBlY1jngflbLamgEtJF7LWcQDW1s7QOTyFCYW+yl33sFMAXGw6qLopORA2RMqbuR9ipuHd5Kq828tlRcb8jv4qsztVgMxNtLTnwDvzLB1G5BWbzM7vQH+9d+ZYJ7rge9XqmI9UjORVRvyCqbbgH2Ko29rq1l5TyfrbCfApQfrTnAX3ChLfs2exTYWLsdfe5VJ+xKa/aXYBIcXDc/UVXy5KR25v1CpOcO+0eCZbItOPMKuPeplW9YtrbLTzucLX5qzrrGklaDfu3V26LUQCVRqmNMEm22gqvdO9qTSGrH86kPNRNxfzU0UL5XWaNgLk+C7Y+qut8KRaSdt1EROvvt7VdRRxx1DGPf13PRUJnuklO/WyiJ3J26hStvyKydBWPYBE+MaehPRWET2xyai0OHgeqypgpp6btKW4kHNgN1F51xKYhftkjkaezaHWPRqqAA8oh/BWCjmrKZ17XsdwVkKev9YYNcZLuQcCs54TrbN0g/AC4tub/ABVxp6+GyscPqWujDHdSbEK5q53QU73ssXgXbfkvOtHxOyNRXaspwL73VnT1L5IwZALu8OSu28iFS0anSa2i8bhUa3ZRA7zff9BUouN77Kdv66y/n9BUeF2Jq23dUBu5AY63sIKucvhlNDWxd7tKmTtNx+KGP/OQpKhtsQkt125dLLZarD6eKgonRRhjnxEuIFuq9LFPwRDzr/albYHIIMCq4nDvF0e/xWHr55YamIxuIcSQCD42WXoGNjwqrYSSQ9vXnzWGqCDiNJG4Czni5PTktJnt5U7e6W31MBnw1tNNXSU8sjWnWCehWp1mCsjr2hlW6oc4bOJ6rY81smoqWmq5JQ5gJZcNtbbZa1HiUDaqORzz3T4Let8cYY3PxOa2PJOfcRwi9jonGOT5TNj7QoBwcL+Smq6infUveJG2fZwud91TZJFy7VnhzUba65VOjet+SntYc+Sg0ANAHIKdoUJTxtDnHpsqjz2UZeTc3AFuqkZtzVa50WLbi9x7lFvC9I3bTAYk53rMbXCx0lx9pKmhaDYHxGynqKWWsxWQQsu2MBpJ5BZGDCIw4OmfqI6DkubstMvq+m63p+j6eK5J5+SnhkpZVmPciRvzhZsclQighiHcYAfGyrhu1+q6axNY5eB1/U06vN7ykaVGKp7VSaCRZVWg9VeOXEmZzVQKQWJ22VQN2QTDY+1VGjkqbQbKo0X5lBVaBZRG3PkpW38VMfJBOigW8lEDfZBNYeCJ71FBL7U+hRRBB3JQUylPNRsQLbqSwUzlAg2UTOxTO6gpz57qVw22CgUjbqpSB0JVQt8VIRvYItCQ81K7mqjmqTT5IlIR4JpU/tSwQUkDTtsptIBuTayqd1/yRz6qJQo28ks4mzVNe245hRa252NrqBTc26hpKuXRgbAKjIyx2KJUnNUulVrBSuaDuoQoG/JQIdfkqhaoWJ5qUpLeSlPNVDspPx1WRGx6+5CLhRO496lsApQgfJAOimsotYpNJQ3vWKmIuCApw0N6IdwbeCDCTC8pPmr/AAgf1x/1SrOYfhSPNX2ENHbuBP4h/MiWQkaQQB4qkW7Ks+5uqZ5ILWoh7aF8Ltg8EXHRY+goX0Q78usudfl5LKvIAJ6K3eAHgDoR9BUCBapCOSncpTyUoY7GdsNqdh8k/mWv4OO88nwC2HGQThtRYfiLX8Gae/t0CDKHkPnUjhfldVS1SuFgoFJzOqhbyU5BtupHFo6hQbSOAPMKmRc8lUtcc1AttumzamQAQDySUXIUbb+9RkbuLolS0/zJ+NtzVSxUtt1IiBvuFMBfYIBtyUzR5c0ENJGyyWA05mxSEW7sV5SfYNvnsrAg38Vn8rw2bVVPWzY2+/cpIzOLOknoMPk12DJ2i3gDcfnWsviGGY4+FosycXb7Vs2Nujhyy2VhvJFPHIbDkA7+dYbMkGk0uIN/EeAT5E7JCZV3aXcj0uqEhbvZVg0NLndfzc/zqi8XcNtje6vCFu7vdCFKWk7eKrObbl1VOxvewQUnODZA0+B96l7wNiNlSnkZ21w43bYWVc2O/igkdfoqraN0lNLVdowCPYAncqUAKDZQRLSm9n2AspIja3IuFTO7dxupoblhYebTa6mPsUC2nH9a/wDafnUC3e6nmF6T/tB9KIJD1VWamLKeOoLx+E/F6hQ032U08omg9VDTrY7UD+ZR4QtrbWWay58mcDo5qwwu5o2WZy0O9OB4t/OpJbG4DQNuhWkZLa04viDC0HY7H/CW9Fl2ErRsnWbj+INJ6O/z0hNvDaK/C6TEad0FRC0g8jbcexaplbDzT54weJpJbDilOBfwErVt1dX0uHU7qmokaA0GwB3J8Fp2WcQdVZ9wiZg0tlxanNvIytTnfC3bEw9UIiK7IREQa9muGPEZ8KwWQFzamq7SRoNvwcbST89ljKjLGDOzXT4a6neaZ1E+YxmVxGsPAB5rY24U446/GJptYbAIYWW/W7m7j79lZ4rgOI1uMxYpRYr6p2dOYNow4m7rnn7kGIr8Iy9h2JeqYtQdnQVEf4KczP06xza7fbyV3l3D8Kq6x+IUGGSRUsJHq875X3kPUhpPyfNZaHAqf1Oajr5pa5tQbydub9OngrKPL+JYYQMExh7IG8qedutoHgDzAQXeaf7W8T/6LJ/mlYV5ip8agq6vDJqmB2FxRtcyEyAO1E/Qtpq6WKupJaOoF452GN9vAixWBjy7mGCNsFPmqRsUYDWB1O1xDRyF+qDFtpZqnDc1OpcOmiZVsb2EZiLS78HY2HtVSufTVlPQU1FgdRHMyqp3OeaYtsGuGo3ssl9wsz/utd/JW/Wn3CzP+6138lb9aDPzGVsTzA0OkDSWBxsCel1zvG2T4tiUuCfcnDoKuUCWabtd7X3FyOZC6BTxVENGyGWo7adrLGUttqdbnZYGpynUYzIyTMFe2ZrbHs4Ygzf/AAtzZBiMGjrZ6982F5ew0RUJEYkEh70ni11t7DYq4zXUT4XicckDmNlxmmFFINX62++z/YA5w+CzWG4DU4MTBhuIEUel2mGVmrQ48iD4X8VLS5XpXRTvxd/r1TVN0yyvHIfktH4oCDLUlPHSUsNLELMhjbG32AWWu5shp5MRw+eWrpWGnbLeOaZ0ZcHWAILd+hWYwegq8Np3UlTWmpjY60LnDvhluTj19qo1eF4lUzukGIQhpPda6nDi0eF7oNLzBJRnBawRy4eXdkbBlbI53uBFir2CSgEMYMuG/JHOvl8PYs1X5XrcQo5aKbEoRHM3S4tpQDbyN1WZgOIMY1gxGns0AD+tB9aCTJ0UFPR1UcVXTzF9S+YiF5eGB1rC536LYFjcPw6vpJtctdE+MjdjIAy56b3WSQEREBERAREQEREBERAREQEREBERAREQEREBERAREQEREBERAREQEREBERAREQEREBERAREQEREBERAREQEREBERAREQEREBERAREQEREHmnNr+zzRjZIvfEKjl/zjliKaVrm6dOkne59qzOa3WzVjW174hUf945Yo6HgjTa/guWfLeI4W4jL5iTOSAbkHkp6fS+pJ7S5IUzYmta5gJs4EbqEEMVKTNqPvQmF2BfrbdTt+dY+GvfJPpDbtOwHgr8GxskSrMaR7pFzuqNeH+rOMYBPn0VZtvFTGxGnZNRKd6lgXtdBH21Q7bp5nyVlEX1crh2mgAXO/NT41VGasdGD3Iu6B9KsQ8tILeYWtMeo36otk2uZGSgOaLhrWh1vaqsWHOqIHTRPF2kd3rYq3jrHCV0j+9rGkgqdlQ5jYyxxaWHe3t2UztHDK4Xh8Gl/bTBkl7AHqVtNNWUVH2VJIR2RFw7mSbfWtAdUySS9qXWcCr91dFoZeRxdz8lS1ZlaNabbhj46rE3RfJ0axbwur1/Y0uoiZpIcW8t1gssVAGJue4W1xmxJ8FQjo46ps080kjnGd9u8bWusbY4tO5LW7eG+YXPG+laA4bqo9zBICHDbZadR4LDIxwFRUMsdrSkKlLS0URLRiVXrabEdodlfdYhlGTct8iLSb3VWKqp5tccUzXuZzAN7LRqmiqYKCWanxCsc4NJDe0usNgclccSbDFPNC6S4kLdiB4m6bhaLxPLrdPcuA52WuTRVFVVSuige4ue47N81RpcfqcDjbEyQVcshJMspuGjwAWQp8xYpMHEVAjuL2jaGrK+auPy2pjm8bhjXtkju17S0g2IPMKXWeYUXzzVBfLPIXSFx1E9VLpPQq0Wi0bhWYnepUpnnULkqg12m5JVeQd4eSokC9lMQiYa9me5lgI5Bp+kLCE90H2/Ss7mUgvh62afpWAPIeFz9KvWOFo8ItPMgcgpmus3bxU0ML3sL2sJANirymwuqqHANp32J8OSTKdLNznEEEbAKNC8tYQ3a5W1syLiM4Y8Qkxub8pvSyt8QyqcO1QwygyNGstJAuPJV3E10RxLCAvaHEgm4KrZctomJ27wUjaiJ7XNBs4NO3mrOJzmYVO5jiD2reSUiZiYkvqOW0NIcTc7gdFSqG/gJSSBaM3+CweEYhDTBz56h+p22k7rJsr6evbJFFc3bYlUtXsnnwrG7RwwEFOamQsDgLDVv18lUqpY4YhSwCw5vd1J8FPPRthc5sL3O0HvG1rKylFn6TubfArprMWRaJpA8s0MDblxF3FSDu7E7lS3LSocwSVpEM5naZXNJVdhKy42B3t1VsD3rI4G90mItxJtncQpjUSMlpPkuZqNuitsLZJBUlrwC0OtvyurSkxCppXh0bzYdCs3Svw+upXntBHI3ffqVjMTWNNKzvlMKmOGcuZYMce83w81lmdjNTdtO4BjQCd+i1iSGopu5N34iDuOYF+amnqqh1E6kjJcLjfxb0WXuo7osteZtWYXmIZlp4/63oKYEN21k81ipMcxKRxcahzfIKzMTmm7gpS0E7c109lN70xibVjW2ThxvE4C1xqdTSeRWewzM8FTMyKoZ2br21dOS1Nrg5ugm1lKGEAv1AaeXms8mCl48NKZLV9W8TywNrXOkkaNwtprK7D6iho2QSNvHHY7rmtLPSVTCK4zdqLaXsP4oCvqc0RPYRV9QLg7FqxifdxpaaRb4m5UXewSpe0gntR16X2WuYq/RVxPB/W3NB9t1d4ZOI4PU21Ejg+xtyCvX5fpauUve54NgdjyKvO71VjVZbHKyHHsK+5zmF2qxL/ySNx71hK3h5VxRGain7RwFwxw3PsWfwCMUrexc8O63WxmZggAsL+KpNYlaOJ4cCzBFHBWtbOHNd2TAR4WFli5HQgNMLnA6vFbLxHi7PMJc6Owcy9r9brVHFpc3S23vXVSPhhhPlv8PdiaP70fQp2HxUkW8TP8EfQpxsfNSheUFHJX1LKaMWLzbdXWIU4oamWkLTqiIBJ8bC9lnMj4WHvfiEje6NmkqxzVUxS4pJFC0BsROo+Lzz/MqTbdtLxHbG2Bw3nV36zf+EK8A32CssNteqBF/wAOf80K+a5X2onbuqoKpC3Mqo0+KgVm9Cpm81I0qdpVoEWnx6KoDyVMbEhTjl8rdRsVA4OtpOyqDYKkLWv4KdpTYrN6KZUwVOD0UxInuFEc1IOam1AJMidRKk1qIcCkCayhpARCo2Cgd+SalDVYWGygQIUhueSnJvc+AUhNkEpUNhvdRKlIsiYgJUh726mO6hYDqiUpvbopSp1Lba6JSFpSymPLdQ2HJBLpB3uqkbDa9uZUgta1lEOI26KJEr2tDrBS6SOQU5Fruuob22UEak1OB5qU2JuVGxPNLeV1GxUoqKavqRTQW1G53O2yv3ZaxUEDsQQTb5QTLRtirW3/ABH7e5bU6RrAXuNg0XJPRUtbUpiNtPmy7ikTtJptW/RwVGtwmpoY2TTNAD/mPgt1hnhqG9pBIHN5G3isRmokUEe//Gj6Ei+06hgzgNc6Jk0UevtG6u70VE4Bigd/Yrls8tVLS4AyppmgyNiZpB8SsG/MeOidtOYoRI7kLclS1164pv4WpwPEwDakcSreGgqKiR0UMZc5l7geS2nAq6uq3VUde1gkgc0DRysW3WLwNxbi9UC42a2T/OCtF1Zr2zqWHq6WbD4nVNa0Qxt5ueQFhX5swRjtPrV+lwCtf4gZonx3GZIYpHCkpnGOJt9jbm74rVdS2rXccqTMOtUuIUVbEyamqWPD77A7j3K4aL3HOy5LSV9RRytlheWlpuLLc8GxwljKiWq1B92kO5tKpeZpKax3MjM38K7frZX+ENHbm5/Ft86s36XyF7Nw7ceavsL/AF4+wfSm9wabS7K7iAfW+e/yVSdlY/3WP4KymO4p9yMMfWaQ5zQ0MafxieigzEIaiiZWh47NzNZI6BU7/kt2T292mFflaT8Wsb/BWvSt0Slt72db4XVzj/EzDMNAjoWGplIuRyDfatGGdaqao1mCMAuva/t+taVi0xtWdRw261xspXCzbrGYZmKkr3GJw7KX8k9VkzuL9FKPCxxa5w2psPxCfoWv4Rtr9gWwYqSMOqT/AOrKwODNJL/YEGScbAk7ALD4ljUcbTBSnU87Fw5BUMexR7pXUUDi1rdnkdSsKNr+atWPmjwryV1XIbuqHn3qmZpjzkcfeqR22ulz4q2oRteUmI1FM8d8ub1aTdZ6nq4atl4nC9tx1C1hpHMqeKaSCUSROsQomuzy2cgi3tUZb7bc1SpaiOribK089j7UrqhlJGHudv0Cz1pZOBbfdQtvdYaXEJxH2jn/AC/kt8B4qmMVqiNJfYW2NlPbKNs+ASFUbv7lgabGp43gTjU2+56rOwvZI0OYbtcNikxpMSm5C62fL7QKeggbu6rq3tPuaR9KwmFUsVbiNPRzSFjJpAxzh0uujYblvC6Grpwyqlkdh5c5t9rF2+6iUczLCZndGzKksUYGt87bgc7D+dWFaw1mXrkXcYWn/rALba7AMPqqd9JK6R4fIJCAN/isZiEVBSU5wmlikLAbOcTuD4JE7WmWu079cLHHfXG0/MoPIBsqdJNCGdjE4kROczf27KaSziOiuhTlu4EA2VNwJYWgkWCq87jkpNxz5IKBbqNiBv1snWwGyjJ3XCx5qFyNuiQgG+wVHUBUPI6FV22G48FbxjU5zhyKJS2Dah7RyJJUXbe9TPjBqA8O0nSHb/BSnc3QlRlBNK7/AJwfShaL+SmlH9ayWPJ/1I4EFBFjdT7DfqqQ1CZwcLFoA96u6RgfJuQ06SQVbG7pJHONyXblESps7wPSyzGWf1yo/wCqfpWHaCHub4FZnLAJqKjp3W/SiNs9XQ1stIY6F7GSO21OHLzWu4XlF1BPPLXVod6wwglpIIN73Wx4pitNg9EauqdYD5I6uPgFp1NS41nCqfXyzPpqVvdjtsi3mNI1eUxG0zVOLmaNlzoJ3KxWUi055wMtFm/dWlA/jWq9x3Lj8IpTO/EZJDbkSVjslH/yzwAf/RSl/wC9aphf0etkRFZiIiICIiAigSGi7iAB1Kx9VmHAqJ2irxaliI6OlAQZFFioc1ZbqHBkGOUb3HoJQslHLHK3VFI148Wm6CdERAREQEREBERAREQEREBERAREQEREBERAREQEREBERAREQEREBERAREQEREBERAREQEREBERAREQEREBERAREQEREBERAREQEREBERAREQEREBERAREQEREBERB5qzU4nNWMg/thU/wDeOWKabHYLJ5r/ALa8a/xhU/8AeOWN9oXNPlrEpw6+xarSvjmcwGM3bysrvZSyEiNwVUxKjE2PD4muk3c42uBeyuHVcHZNkMoDXcjZSVjnshBjYHd7cFQjZG+maZIRZpNgB0Rbe1wyRroxKH2D+V1P2kZFzI3wVGSJsscbgdLQ6wFuQRtDFfuvuzzTeuUaatXNLauUE37xN1brYcSwR8gNRA8OfzLVhDC5hIkjcLc9uS6a2iYY6lTBHUKFz4qqxzGbOaHA/EK5ijoHbySSC45AJM6Wiu/ErIXPVXuG4bU4pVMpKbTd5tdxsB71TfSWlHYBzm+YWxU+HMgMHYP3O7rjyWeTLFfDbBh75+Lwjh+GYhg+MMpq5mh8cgaQNwQRsR5FXFEP60cRyMrz/wC5H6lkWslxPGKdxuRQ0vfcfG5IHuCssMYJKL5Qaxpc5zj07xWe9xtXqKdl+3e19A/s6KSQvDSGEgnxWt1tU2GP1gA98kjz2H57qFVjLZ6oUbZQKdtwXHkT4q1nkpZWRQRSFxZ8onl7Eik+rGkMpTYnjdTH+CcI2gWFm81UkmdRUr3VE57acaDJbkPBYjE8TliDKameY4wwbBYt1TPINL5XOHgStIpvlbiOGyUALXscJzLra5xH5NjZbVhzxpab81zrCql8NWzvkB50keIW9YfJ3QL8iuHqqdsurBPwr0gsqHs8TdTXACVRtLHIOThZSE7DdW6ee6iuSvbZLJu7ZUHCwd4lVHdVI9wDb2W0qNazFczRAfkfnWNw+gqsTrI6GigMssjiGtCyuYiC6NwPe0H6Vf5XqqfAntqC+08g1a7ch4Ke/tqtSvc2OgyK6kpexe6KOS/4ad/LVb5LVew1VJlillkBhq6kx67EXLfP2WWl5jzrV4vVgSSOZCy5DG7XK1uXFqx0va9q+7ozGRf8XlZTWk25kmdcNoxTiBilaIxDO2HmRp223WuYjj1diThLNM4vb1B6LFuc5StJHLqtoxxDGbzKd0rnPL7kE7lXYe37mSNBsTI02Vm1pOxCrsaGs0yE6HO3srTG0RuVuOSvcNqHwGRzS0bD5SrwSYfEDGLSEnYubup6tlIW6QwNdfmAs7ZO6e2YaUpr4tnbukgc97rB5u4+Q5BYqWQvkL+Vyp5qh7h2YJ0t2F1R35q1KdvKuS/dwEk80v0UEWjJM3ndVbNtZ23W6ogkHZTEk80TCazT1sqkepgIB5jorcdRdTBzgdionlMSzGGVHrMjIp337MEC/UFS1dqaqDKd50A90+Xgsc1z2O7RnXqo9u59w4nxHtWc0521izKTYe+ZnbActiQFi6iLsnWIseq6DRQw/caZpA70ANrcnHqtMxSEtBlI3vZY4cu503zYeysWYwW6qYnUbXsOilPsUbaiN11uLwyWCQR1mJQwuu0AHWL8/JbJLQUVJUu7BpbcblxWv4F2dI6SumuC3aP29VdT4wyWSxeCL3JcL3K5L7nJuPDprHwallmjS9r4nC4PRZltZK4RyRu0SAWI6OC1qUyUlPHWRSxdnIL3A5EdCrL766qMgNYx1jzslZm3hW2Ps8tlwrMmKHM8FIQBSyyFhaG+Vr39q6Q8vbDe1zbYLjtHnOU4jSzVUDBDG+8mhu5aujY9mWkOXnYhhczZHOsG+IJU2iY8o+5ofEg+sV8E4BJJewnxtZaaWPY4BzSN+q2zNJdPl3D6mR15GyuDj13B+parHJNK5sQ1PuRYWuVvT7MMbeW+xm0bR/ej6FXpYH1c8VPELukdZZDB8r4limg9mYo7C7nc/gtyw7LGH4Jpne4Okbzc7mFW149E1hdl9PgOCcgBHHe3ienzrnUkz5Xvlfu5xLiT5rO5sxuGtkZQ00upkffeRyv0WvaiW3UY41G03UsNNm1B8al30BXw3PgsfhhHZzn/AN+JPzK+a6+yuorNG97qcHkFTaeinB2ueaCq02Cn1Hayt3TRxgGR7WjzNlUjkY8XY4OB6gqVoha4zjVPgtOKie7nONmMHMlaXWZxxWqf3ZjAzoGBXXEFzvXKRmru9kTbzutYbIDfU0EIiGwYVm3F6SYPqJXVEJO7Sug4fX0+I0jKymddjx8D1BXL8PqcNjYGTMIkc0jVq2B8Ss3gOOUuESODa1r6WQ3cxw7wd4hRG0y6A1yqBwVnRVlPXU7KmmeHxvFwQri6KqwIUS7l5qm07c1MCEFQGx9qEqTUUueakVA6wsoaipBz5qZQIgk9bISobKBNrIQmDgAQeqoVVTDTRPqJnBjI23JPQKcm4O60TiHikzJocKa5zYiztX2/G3sB8yT9F4iJXeI5urHxl+GiMeAcN7HyWPgz5iFMAK2Bj9Rud+Q8FqD6mV53cRbbZUiS7clRET6ymZj0dnw3EKfEqSOspzdkgv7PIq4cRdaPw5xID1jCpHbkdrHf/wBy/Mt4NuilXyhYHkpXEgKa4CgbudZouT4IlKCbqJ3VUUlURcUz7exUnBzHFr2lpHQqNoQ0hQsfBR58ku7nZQQgTfYooX5exQLgBc8hzRI4kdE5nmog3AWIzXXy4fgk0sGz3FsYIPK/VBfUWaqHCsQ7TQ+YNa5pLOXJZ9ubMPxaARxBzHFwJa7kbDl8VxWgxN8T+ylJDfas5SYi192sldFc6gbbGyrkxRevbPqtS/baJdawir0TNZIADM4sIHIusSD8AVNmvfD2f84Pzq0wKMVFHQ4vUVADWR6wCLd6xFyfiqeZMbwiakbCzEIS8SDuh4uuXBS2OO2zbNat7zNPDIi5y6w9RE23uK158YD+3J73V3jb+hVcIzbh2K0X3MpmyF0cLiXHl3SL7Kd1nAAAabdQuzDWlt9zg6nLlwzFaTpk8vTPkbUved9Td7c9lp+NY5FgkeKSsmaJ3skijaDvqLv6Vd4vmRuX8OdGx9pap4DSOYaBuuZZhxCKqqvwBcQe85zuZcqTH+Z21jhthmb44veeWHkJc4kklQAFkdZARZdCJ8oXKz+EspPUg+UkvBJsBdYEgc1d0jaiUhkMhbbmQeizyR3Qtj88N6wdzXUcTDKHPa3vC/K6y9BLDHUEPka246nzWm0sdZhkceJudrpzII5SOYus03CqOskZOK0l0nJpcsJv28w07JniW95ro8QxH1NlIBJRgapgHddrFazmPFZMu5ampYg5pld2UermPFRwrGK/L8r6cdpVR9WOf1ttbwWucQc1UWZaOjNIHxOhlf2sLxuCQN/mKpWnfeJdE57Ri93MeGkue57i5xJJ3JPVS3KuX0VQynFU5lo3ct90oqCevlEcDCfHyXb3REOLttv70aTt5HDsw7U3k4dFtuXMTq5ZXUNee+BqY4jmOoVKjo6LDYtMhAf1JV7hjYX1XaAA7EtI8LLl993W1Hh0zg1Tc+V3icbZqOWEvDTILC6xFNTwUTXtje6V+new2BUubKmoo6wQE6HNja8A9QQsHBiU7W6nS7Xvp6BdEac8xpjZnOdI57ibkklU1kMVqKed0bYIGx6W94j8Ym3NWBFlaJ3CLx2zpBERSqiDYqYG526qDGF5sLJYtPNBcQ1k1O4dkbNB5KavrTWPa7wCttidz0UGnp4ppO0C4nmUB3F+SnfDJG4MewtJF7FSuaWncWuiEZHAu2WWwGsIk9Ve7Z27b/QsMqlPIYZmSD8UgqJgbxh7nNxCmc07iVlv4QXW2yfgS8Ma1z3F1+p3XIKJ7X1NM69gXsJ+IXV8RfIKd/qh5aQL9BZY29Ex5U6jEprObYWY3VcfQtckqJi8yOGzjdXsUtVOJID3SD3gfBWAlu50XPSbKYXhpDqiWmlkfC8g6jf4rKUdZJUxNc4i5G/tWFqDeeceEjh86v8ACj+CG34xVkSyWokauql1C9r81F3kqUhEbTJbkLqRCS2obqLlDWH2fY3cL28FNa9ri6CVxDInHwCpxNswW5lVagjs9IG7nAWUPkgNA5BEyo1XaRsE0Z3F2nzBUQC5odboFUc3VE5h6hU4iXRAHYjZD0Up7CllI2Gvb5ksTzCjM3+tZQPy/qUwaiFalfFC90z26g1pbbxJBsrRgAjBtud1WkIEEjid+6ApQLMA8giJUHNtLqHVZrLLb1M9uRa36SsXJEQ1jhzNwsvlYAzzEfkN+kqJVUeJDbYRSkdJv/CVnMDY0YNRaAB+BYfmU+P4HDjuHeqzOLSDqY4dHLU8Nx3EsqznCcahfLC39aeBc28vJTra0xzEocQKlwMdOQQDvfp1WCyR/bpgO3/pOl/71qu814gzGJ45IGuawA7EKfIlGBmzBZCDduI0x/8AijVEWjba0cPVCIi0c4iIgLWM459wnKMOiVwnrXC7Kdp39rvAKrnnNkOUcFfWEB9TLeOnjPV9uZ8hzXnWurqrEquWtrZnSzTOLnvcbklWiNjPY/xBzNmCR3b1z4IDyhhOloH0la2573m7nEk+JUEVxEEjkSFlMIzTj2ByNkw3EpowD8jVdp9x2WKRB3DJPFijxt7MNxwMpat1gyQG0ch8PIrofNeTASDcGxXa+E2eX4vT/e7ikpdV07LwSOO8kY6HzH0Klq+sDpCIiqCIiAiIgIiICIiAiIgIiICIiAiIgIiICIiAiIgIiICIiAiIgIiICIiAiIgIiICIiAiIgIiICIiAiIgIiICIiAiIgIiICIiAiIgIiICIiAiIgIiICIiAiIg80Zs/trxr/GFT/wB45Yxhusjm12rNeNDVyxCp/wC8csYDa65p8tYVGC3NRfu0qUE296mO4t1UJjyo4g+pp3ieEDRyPxVuzF5rfrYtffZZCqfG0MilNtZJt4qlO+mp9TQzUSbhjd904WJK6N88FLGBd5a9x6DqqUUjmPqo9RMYLbH3q4hpBqbUtgax+nrzVRlTFLMYg1rWsB7Q25eCDFGpnD2gBxDiN/AKTFJY4WBrLa5GkE+9ZaqfT0kD59V7NNr+K1KWWSeQyPNyVele6dqWtpJ1VzS9m57WOda568lbcyo2Ld+oW08qVnTYBXNoWgFgItsbXBWSwnFKOoqmCQlrCLkeBC1H1h7gGucSPNVqSoFPUMkAu3qPJYXwxMOjHm1aHoGgy3h9bh3aYeGh0sDmlw6kjYrjeZY6zAY/uJNeOZpLZR4gLZcqZ+my/JFR1Li6BzrtJ6NJWN4sYrR49jkddho1RMgaxzrWu5RiiIiInypnpM27vRol/FTwlofd4Nutual0OteymA0iztiSuifkyiJXFTJTzRjRqD27C/UK1DQVUkiAN2u26FRbEQLgiyjwnU7SscWOa8dDcLecLmEjGuve7QtJmDWtC2jAJtVLGbjuXaVy9XXurEujBbUzDZpwX0wf1YQVTvtclTQzwuhdG+RtyNt1btmaTo1j4rm6aZjcL5udSnLgdgqU+zb73UXO32KpyO1jmurbFgcZd/XdPqtptvf2rHS1jZalrYrl2uwHTyWVxuhramoibR0ssp03GlhPVYqPDKmjxGmNZSyfhJPkEWJsdwrdvG5TW0+IV5sErJYwWNYXNcTcFYt1FUB20TtjYrcKMubVGCnpXsDhex9u6i+gqZJnGMhjdW7dPNZ1zTDpvgrbmGmGmkbbWLE77qoKW+gHY23C2XGMJPqxqHtAcGkja2y1pk7ydzuGlvzrel++OHLkx9k6Tsha1pBNyG3VGV2thI20gFVHSbt8S0gqkCdTmnq23zK0eVJS0re0maD43V7iLxFIxzPDr0VhBL2Mgd8VeSwzVlG+saw6YXBrvZbZTaOdyiu9cLBztRJ8VAXPJTNjc42CucPjb6wO1i1sHygrwpqZWhv1SxWWxHBzH+GpLuYRe3gsXpOq1twpmOSYmE8cLpN72CjK1jBpablZWkgjbRF8gvvYFY98JkqCxrbDqfBPo0nHqFppNr2URtzV1Vdk0iKHkOZ8VTMJNtIv1TWlO3SETtIcSCR4KXSdYDd1PKC20drdVXoqeRw9YDRYbC/iqTMViZlaI7piIbRQ1lTW4ZEWdyNrgyS3M2VriuHamGRg2J1WWQwCmkpsMDX/APGO1kLINpopy1jx3Qd15k5O20zV6nu5yViLNAno3Ql12lT4Xhk2I1IiYLNbu53gFt2J4HBOT2R025rCMq2YdTGKmlBe513AtXTXqJvXUeXJbp4pbc+FvjnYQSeq0x7kYANj1WJ1d1w6kqaonfNI6R53cblUr3Nyt6V7Y0xvaJnhdSVks8bI5HHQwWDentVHsgTeM3Ul+gU8L+zcHkdVbXb4Vm3d5CHNDrtIPsWSosSfSMjgdKXU8nec09DyVGombWMGiMtcDYeFlRNK4CNjtiR8N1WdWjVkxExO4dJjya7HsIp4n1gZGXCVujewsdvnWyZdyDgmBNbM6EPf+ySbn3Banw0zN6nFJhVY7YXfC4728WrO5tzHikGDz1lC3RoLd3DfSTYmyy+KfhgtqvMtkxHMuH4TEWNe1p5AN3cVpmL5orcUPZMJih8Adz7VgnSOqbSzPLy4Akkqdp281pSkR5Umd+FdhJ2VRoOi3kqLCLqoXWFrq6ijhe8Mxvt6xIr5juf0rHYUT6tIfGeT6Vl6TDa6qaHQwEjkDySZiPKYiZ8JQ7qrPGsVZhNEZgbyHuxt8SsnJhWIwML5KSQgbmwXP80Yma+pZD2EkQguDrFiST4JWYt4NTHlYVVfWVknaVE73E72vsFeYVjNVhtQyRspMV++wnYhTOy7USw07qazjIwOc4OuP5lZT0E9FOIquPSL7lV7qzxE8tLUtWNzDZs5QQVzqOojmbqfGdLb9OY+Zag1oaTc3ANlf1FRBPHI+V0olY0CO/IgbAfBY0Hp0J3VqzM8yidRodG62oDY7hQbG8kCxF1XNU1vda3YclIKl24sFdThvHD+rd2FVQPN+z0yNHhfYrcQTy8VzrIUzvutM2+z4Tf3ELoTTy3VEyqg36e1TA+Cp3NzY9VG58UVVASeqnuNKo3t1TUidKocLeKa+lyqeu1lHXvyRKYOJNrqOot5qmD3r+CiXIlMRcX5XWqZwwmiqZqetnm/CAdkI7/LF7/WtqJ7oA5rmuZqypr8wdm0PLYyGxhvUDmQq38LY47rGI5chmiNZRO6i7RyPjZXEmV6WOg0N70rmtIkvuHeCy9H2cI9See83n4eaSv7ORrWbgHZed7+9fh29WMGOfi15axlmjxChxuKcU7g2N5a8kbaTcFdNDg8B7SC3yWt1tdFh1I6olG42aBzLvBQyw+uxF81dUTujDLBkbdm+xdeHNfNzMcPO6nHjwR55bKSAsrl1re0mlcwOOzW3HLdYekfFWTin7ZkbjsS87LZtWC5fpHyVFfGGt773Fw+YK+S3bGmVJ7uYZlpNrA/MsNmemjdTx1YYBIx4aSBzBWDm4u5Up3mNhnlH5TW7K+jzRl7NlO7D8Prm+sPaHsYdiTzssY7qzuYXnnhiw5obfwF7rT8Xz42KSSmw2FrtBLe0dyutnxKCrhoqpoYRIyJ9gehsVxwl0chDgbg7rqj4lJjTbaDP1b2rGVdOx7eTnN2NlvEU0VTCyaI6mSAOafIrj7pYwy0PynG525LqWAU0tJgtHBM0teIwTq6X3SY0hkuXJa5nuCeXBw+AktjkBeAOYWxg7cuatsSfCyjlE9tD2OFhzOypv1hNeHH7ttexur6idUSERxPJBcAGnxWx4dhOAyUwnq9RmeTaJux+Vay2KmwDAIXf1q03DQ5oJHMFL3mJiNeWtKRPO/CvXUksr6PLQxCSOCkga59jYvkdvv5Df4rGY/kgUNN6y+XtDIe70IapaqmxaevxKtp59JgLCN9yDb6FvwifiOARx1GmSdzBpOnkvOy5LY7b27KYq2rHDReHuF01PjFTTVDnGWWC0bwfki4Lvet/OBUYP8AZMn8JaXNhv3Ixqma0u7WSKUvLXd3SCLO9+/wVhmzHZcMo+xgmd29QNLTfdrepXVTeWImJcmavZaYlhc3VsGLZgkp6V7vVqFpYHE87Hc+8rVZDqcXeJuqscjmxPfc3kNiepVEkEEgdV1VjU6Y86UyoKNrKC0ZpuYV3h7rSXBIIHRWgOyr0rtG97eKrfmrXF9qGzupat7ZcPcx72zU3asDXd3lcH5lbNxCKMtDXlpjs5pvy23Vanxiop8O7Uzhz4GmPTbcNI2F/Ba1Me0eCwEXG481zY6d3Et8s65hs1Dj/azu1SEi/eDuRCwOLSwz1TpIrd7d3t8VZ6ntBaCRfmoXIsT71vXHFJ3Dnm+41LZMPdS1dFCZdzGwxuj8R+UsjgVLHSxvs2xeSd/BadHUSxv7SNxaRystswPE2VkRY8BsjBZ3n5rmzY7V3MTw6sGStp1Kri0cxk0QygtePklqs58ROCOe1rWl5boY3wvzcr2umjB1OeG6O97bLUK+skrqp9RJzdy8AmCvdP3LdReKx96NbW1GITOqaqVz3u5k/QrdhI7o6qJDtLQgbp3K7OI4cMzMztAtPMm6l5KY3UY4y92m9lO0RG+IS7kIRsNrFZNlE0UxBALlYzwujIBVK3iZ0vbFasbSRkB246KM7NL7XuCLgqDL6wQLq+kpmviEpO5sAPNTa3bPKaU74Y/UbWCBrjuAs5QYI6ZtnsuStgoMr0kbmukAICxt1Fa+F/2e0tInqH1Dg6Q7gBoVN79TQ0m5atnxjKLonSVNJKwRAkkOdawWueqSFpc1zTbmAtq3jJG2V6TSdSoKKEEbEIFZRttDJeKJw5t07/BddrZmtjbTtsNUYkv4lcZwyZslOG6twLLpc+MsdR4ZI+xM0DGf4J5E/MsJjfC8faQixFr6qSJjmuOki45jbl8VhhNI2oBaCQSAfJVYZ4YKiol1hjA83bbdx8fnVvHiVJM7sKWJ4cTqc5WWajWSdnW1TLX/AArvpWQwyQGEbc3LF4qS3E6kf+sJV9hpIgZbnclFZ8sy/dSmxsFBr9Q580JspFKZ72vBbuT0VRkmpovt7VTkjje/8KL7aQrWS8T3NBOgbAkqSI2vQHSzRxs3JJtbfdT1OmFxLrMBcbBXeWKSPEJHT279Npc252J3Kusfw2BtHFVseGzAFskdtufMFTqW0YLTXv8ARhy4CJzrm1uaoRPDtTr87Kd0hdA6I2Pdt7VYxTd0x6SLeKhnxpdPLHwSxl4BL1MLAgW5K3idEXCTQ4m41g+N+ijDKyWsEbjdgJDrlFZ1EbVntEkZaRY6wSPKygbONvBZx2ARvfG9rnBjo7usbgFYTEKaSkmMbGnTctDj1ss4vEzqGUXi3EJmSsa9ocbgLJ5dHqs0xkBDTYA+9a66TTe97hVX43UNDjCS21ip1teI+bpEFQyV4hYCDoLlLU0EFSAZYGSOA21NvZc/w3MGLNqx/XHNpF7LIjMGLkkuqCFnbJFZ1Lmy9ZTBbstC5q8nvqKsyWDWE7ACwWfytlinocWoJS0FzKmJw26hwWu4ZjWKT1T45ZyRouPdZbTgVVUuxfDg6V1nVMQI/wCuFasxfmHRizxmp3R4dcREXQCIiDgHFjHX4xmyalY+8GHf1uwdNQ+Wfjt7gtLVevqXVldUVjzd08r5CfNxJ/OqC1jgFc4dhtbi1U2iw+ndNM8EhjeZAFyrZVqSrqaCpjrKOZ0U0Tg5j2mxBQU3sfE90cjC1zTZzSLEFSrepqWl4jUjq7D42QZhgZqqIG7Nq2jm9v8AfeIWjyMfE90cjS17CWuB5gjmEEqvMGxSowXFKXFaV1pKaQSDzA5j3i496s0QeraSqiraSGtgdeKeNsrD4tcLj6VWWs8Nal1XkfCZXm5bE6P3Me5o+Zq2ZZAiIgKlU1EVJTyVM7tMcTS958AOaqq0xSp9Uw6oqBSzVGhh/BQi739LAeKDGRZ4yzM8xR4k0vDHSW0m+louT8FJ9/uVdWj7qN1WvbSb2+C0HLONto8Yq/ulh+JS1Op1DQy1DB+AboL9Lv76258ljGYnjhpTmX1nEvXHUdu19Wi7PT8q3Plfra6todqgrqWpom4hFKDTuZ2gedhp8VSpsWoavDBjEMv9aujMoeRbujrb3LXMyjEq/I1M+DEKem7WGKSqkmuA5hbdw28T4LX6WDG8ZwmdlZXQ001RDHC6ljdobTUIJ1SaPEgfBRodIoK6nxKihxCkcXQ1DBIwkEEtPLYqWsxKkoZqWCpkLX1kvYwixOp+km3lsCtDq8HiwekwXEsEzFiFRTzV1NC1rp7xmMnlYexZDPEeNnG8CdR1VMyI1oEIfGSWydk+5O+4tfZNDK1efcs0VVNRT1rxLA8xyBsTjZw6XAV3guZ8Gx+SaHDKl0j4A10gLC2wN7c/YVzGaopI8WxGb19khq6l07QypkisDYfJA8ua2Lh6+nbj1fIKoOdVQRtYztHyEaC65LnAflBNDcGZiwZ9ZU0Pr8QlpdPaBzrAXvax68lSizVgk2GxYtHWA00szYGuDTfW52kAjpuucY9h9JLm7FxQsb2YbE49myNw1FpLj3iN7+Co0+FzTZIweTDcUFP2ldFHNC2Nri6UznS8nxAHLyTQ7Ii1rJNTis0OJ02LV7qySjr307ZXMDbtaG9B7VsqgEREBERAREQEREBERAREQEREBERAREQEREBERAREQEREBERAREQEREBERAREQEREBERAREQEREBERAREQEREBERAREQeT831skOdceaTdoxSqFv+1cqEFfDIOe5VPPH9umP/AONKr/vXLCtcWm4NlS1IlaLNqDg4d0qe9rbdVg6TEXRDS/fzWWgqWTaQCOixtWYaQuqlkIInlaTsW3teylp4o2xyzRP1P083DcWCqPvq0kXb0UpEzC5rYwWki5A5qqyyFRWtp+3OrTufYrmlgfDAZnsu6Z2t/kPBXDmMfTPhBAB5AqSerML44mx3Dm3LuibGKx6ra+njiYLajqKwbVkscnEszI7DugcljL25Loxx8LG/kHNTO3GykU53AFldEJFM0kbqBBCmaxzuSEb3wvXVnbNp2tZZ0DeZPyt7rKy4lHijHTu0xzBuktaLBy1/sn6dek6fFGOfG7U0281lfHFvDauS1eJhdaQ5piBueZ8lbTgggFVqWcCpu/cP2Kkq2lsxUxuLalNp7q7hIdTWaD4XUsbrHnsrnVG+a79h2YHzKzOx2KtHLO3wyqyva4WBupoquoiZojkLW+St1G9lPbHhXune1d1XUGx7Z9/8Io2pqmnUJng/4SoDmqkdybAqNRBE78sthWPVNLUtfUAzxA95hNrhbhS53w9zgyjwiljcf2Rur6Vz1sLnAkPAUrHyxygEkFTXUTvSZnjTplbnbG2tZFTVEUIAsOyjA2WLxHHmvxWiqMQaCCWSNkA5O5G613Cax0s7oZTcW2v0Vxj8ZdRU09vkEsJ9y36iIy49wjFM1vtumK1MbahtVTQNdG6PRcbe/wB6tKWnqZJmyy2Ee923usDheKy11A2nEtpou7v1HistRipBOurkLW72Lea8eazXiXtUtF43CpmR7BSltuQP0LnRNnHfmtozPihfGIGbE7LVb35rqwRPbuXn9VaJtqEznHVdA4m/idlBjHSPDWNJcTYALYqXCY6GnimqYY3y31OY49PBazMVc8RNlvgOV6rGH9pI0w0rPlyuG3sHistiYp42MwrDo9MDDv4uPiVc1edI3Uoo/UfVmgWAZyVjTTRT99kgJO533XLmtb5OrFSsLA4c2JxAj3PVV6ekZHr0gXesqWAgeaoysERDxbY7rbDu3EptSK+Eez0Qiw6K0dg9NVSh7m6SdzZX7naYt+SuaSFhj1g89l2drONTPK1bg0b2BjPksGyx02HGB94/lO+dbLHPHS3a4gXFlYzXmmDYG9Li6WheI35YZmDQvaZamMx73sFjJq+KnfLDQw2a7uh7tzZbZWRSx075ZtLWtHwVlh1CzFphBh1Iyd5/JjJA9pXPnydkxERtWab8TpqrXDUDJckKvT1zoAIwzUL3HtK6jQcNpZtLsR7CFvVrGXcs5Hw/y1HEI3Uep35ZNisu/vjUwzn4eYlgsAwGStpoe2qIoSYwQ1zhqv7FmH5TqogTE6OT2GxWs5n4eYlQudimAV1RIGd4sLzrHsPVXeSM71EkrMHx6S7ydMcx2N/BypPTU1w0r1eSZ1CriGD1tPG4vp3gW5gXWoYjl1sdO+WOQlzRyK7aLFuh24+Kw+NZao8Qhc6KJsc1uYGx9oWU4ZpO6Smeo7uLQ4FW0roHtjO7nC6tg03WyZnoH0VSGODhPCbOBbYW6ELH0GGOqYjK5hBG4811Vy9td2Yzj77/AAquEYXDOx003eDRfSFaVFBK2UBrbMebs81nsPiNC3tDY7EOafBWTw/FK9sTLiCI7kcljTLM2mZ8Om2KO2KwtKWhrI2iodGQ0Gw8LqEznTO1D5QsAs7iEzp2erxkRwQ7A/leSt8Ly/WYw5xp7MYywJPL+lIv3TtWcfZwmyrFI/MNHFGCPwn5lvmNwyVFHWUMsRabGL23Gx+KssvZciy7iNLUVMol7e7GSfkvtyPzrZsTa6eaSJzbWDQD49bq9fLLJXcOcRE6Gh3MABVgeg3J6KFZEaesmhP4ryFXwtrZMQp2OtYvaCFrM6jbGOZ0ryUsFHGz1uciVwB0NbfSD4qVtPJMWinvKHGw081tVdlyGoldM6UN187qwnhdhVI9tA1utxN5fxtvBcVOovMtrYqxC3wPA6ejp9OJSd/tHOLRy3N7LOSVbgy9KG6WODmtG3JatHXSyjtHSFxPP2qpFWyNcATYflKt63vzMtKar4brT4rHPG2Sx73MX5FWGOZZwTMEJZVU7WSc2yNFnArCwVr4JbxzAtfu7oszS4hT7NlktfxKyibUncStMRaOWp1WX8QyzEBpNVTh1o3RjceAK1rF6oz1rjILuabEea7CC2RhGsSRu6Fcxzdlqow7EnTU0TpIKl2phG+k9Qtccxadz5UyTaaxViZKZlbTdiGAyOHdPmreXJ2MspBVti1gndjTdw9y2vLmFafwxiMsgFhts0rbaRskQGuncb89rrpxRah7n97y4nPh1dTEdvSyM3I3b4KgWkfir0B6phFQ4R1sLBI6+jULH4FaviWTqXD6qSSSBj6eR143W2HkVtF53plfF2RtrHD+gkD6jEXts2wiYT16lbo0+BVi2ow2hYKds8MIH4lwLKylzVQNlMcIdKxnypByCTLHyz7X+Km1XCsqCupq+nbUU0oe13xCuNRUp1pV1DxUQ7oqQJ8EuQiVQOF91MZGtGousFRJsL+AVpLK5ztzsiF2+rjbyB3U0c7ZDYGyxrjc3BV1hkImlD3khg8FW94pG5TEbnUJsRrRRUM9STsxpt7ei17AZqeq7CtqKdoexpZq6uF+a3B9DR1bHwSRtcPPe6xOLYM6GIGjh7zNw1uwsuHJnredQ7unp2cypVWGtcyaeOsYXAh0TdNibkbn4qoyho6eB8kkZkeyMuuT1AVjRseyXtZmubZu4c7ZpUcZxJ9JhlRK6NzQYyGO6OJ2C1wRS3lTqMl4+z4axU1U2Jz3lb3ITZjQebvFZeLEpqKhbR0YawR96R9ty7qFhYWmnpB+yBuo+ZKqmb+tBG072a2/ibkk/OumtYrGoeVkyWvbusyDMUqKdzZ3DUNXeI6K5zOcMxTDodU2ioDdbAPxhfdqxdI8vbpeFUpSOykEjQ7QQxoP4rg4EHytupnhOG0xOmNblfEaqONtLhUzNTgC+Tb3+xZvKeBfcytdUzyxGcAiNrX7t81lW1lS+d01RE+Rr4gBJHLcNtz9l1aU+HRSufidJTPDqbVpLZLmS3T51nMzrUu3cb22JmImvp6qN2oy6S14f8oXHM+S53iuGwyzFhZ2UoFz4E7rOCGqw/EKeqkqCJKxzpHRu/Yz+Lf2FZWny9Q4lVmOtlAEJ1F5fa4O4t7llaJrbcS1rMTxMNfyZk812JwVFZTvdBE8Fzbcz4FdcxClpJKWQTlsfZtJD+QbYKyw91DRRiKnmhjjZts4W95WCz5ikjTSUNPqeJg55a021XGlvuubpu17RuUTERHCymxZvYCSjYXlxIG3hz9ixP3aFY5jZbRPY9pD3Nu0gEEj4XVF1bE2kqHMn7EPc1wDt3nxI+PzK3paukZUwgNBi7drySSdLbAWI9puui9YiIivlhjne9s7NFSzYt65QzxOLpGPLntADLix25WuB71DCm0pmlLb9j8gECz5JNVyd/AEb+assWPYNdDNIyaWR/bxztNgyNpHdA8eYHtU1PiHq8ZbPATJDCTFG5tn6nOs4nxt3VFqdnNvKfeTMar4ZavweodUOr6KWBw0BsjC6+trtgR52Ku8IzD9zDHg9W4vkaA0bb2VShxCWeljrJGwzNbTaDYaSS11nbeIIViwU1ZXMqa9mg0wd3mndzLXAPs/OuXqunrau3X0ua2+20cM1j2HwwU0eMNAayJhDz4M5g/ElcaxrFJMVr5a0kht9EY8GroHEXMtUMDjwyhB9XqN5HtGwA5NXMiO60K3Q1mMUbYdZP8Am6HHutHQBU77WUXu1EqW5JXZEMpnjSU81BTbX3UDz2Vmcp2Nadi6yrUoHaEP5dVbD2qtGS5hAO9lFo3DTHPK/r5aeKiZSQPDnOeXvI8uQVvHPFFTfJvK48/JW8LWPlDJDYEgX8FdYnTRUxiZE1w1N1b9d1nFYrqqbXmZ3paudG4EkWJUlo7jmVUpad1XUx08YJdIbCyz9DlGolmtM3S1m5JKta8U8laWyTxDXXNs7cexXGG1D6atjeJNILgHHyWfq8ChkndBTkARnw3Kw2K0DqMt5H8U28VSuSuThe2G2P4m5DBnTCV9QzXHHEX9zcPJBDfpWlR4XUS/JaWm5BDhyW/ZNr2Yhg3ZOJbNTkN1A8xta49yw2P1LHVHawOLZC4amhtr9dlTnFxUj/M5s1t+DYiDtA5w8QrdtJUmcU7o3B7jaxW04NUS1Uj5JLiNgGx5kq+npI5JhUxgBw3uq/tFq8WhtHTVtzEtYnw6Gnp54pmaZYtw6/M+CoCCIlpZO0ktvpCvMxYiJZn07A21wXEcyVhWSGNweDuFpSLWruWV7VpbUQ2GFrXRC3O24VnVwAh23MXUlLW63t1PAJ2t4lXUzrt9yx1alm0Wi8MMGlj9+hWWgLLDa4adVlTpsJqK2RzYwRqOxI2KmMbqCV0VQQ14PJaX+OOGdY7J1LLUteYwNPwWWjxuLs+93dt1rUbo3kHXbZUq+oEEBYx13O29y5ox906bTftjaljOOVGIymNshbCDs3x9qs2VXZsDAwe3qrW5UQTfmvQrSKxqHBa82ncrqZkTxe/e8uqtnxujJa4K7qdF2lvVouB4qdxidQl5A7QGynweUmG1ToZg03sV03BZW1GDUL+xbIYpnsJcfktve/zrlMR0zMd0DguoZShZPgU7HgAMntc9LgclS0RvZHlia8u7SSGnJDmPc4k8j4LJYXhlTS4P2ro/w9UWtaL7hvM/FV4KBr8WayZvcZd7vAgDkrPGcbqqyq7Clp3BsWzdI6Ku12tZihMGLzNIsTpJ+Cu6Bg7FhPKyo5njeyvi7QHUYGF1+d1cUItTtJvfSFbasryNxtZTF3RU4zd5CmcByIUoWnrbjI6QyNaxvQhSVLi8Rvvs432WRiEcjSTC0e5WlWLEWaACSpWjyzOVXWNRpvuG38FlcdfEMNOtveu4A+awuV3HtqhhdtoDvfdX+YnubQtsec1/pV4+y9XHXfSTLW42Frjc+ajJGdfaA38k7Qu3G/QlV6dvbOETWnV4KkRt5WvC1fExsczWvdsGuN9t+qnw6hY+vZTznSHkanXvpBHP4KSdmhk7DzGxCqYY5zaqF4sTrba/uRExxputHC4YZBMxw0yM0n2grU8yuc2pgLbAjtBYHlZy2+nEH3PuJe8JC1rB0bqO61DNDAKqPcAkvJFt/lLnpEd0ubD9qWKJkdYvIF991RewatRO1uQV02mnnbrYwFtrC/VWjg5ri1wtY2K0iY23iYmVbDYBU1ccBkLRIbXBsVs/3Ko3SOj7GQBrr3ubWutWptcdbCY3WJcLb8t1uFTUSgmG9gAL2WeW1aR3WPd1yTzCEdBTUkgnpwdtib3vdZrAHOOMYb/0qG/8MLCUzyA5hNwNJ39oWXwI2x3DbdauH/PCYbxeu4TFIpxDs6Ii6lRERB5UxCldRV9TRvFnQTPiI82uI/MrdbtxbwF+E5qlrWMIp8SHbtPTXyePjv71pK1jkFXoqKqxGqjoqKB0s0rg1jGi5JVBXFBiFbhdS2soKh8EzQQHsNjYixQbjU1tJw9pH4bhUrJ8enbpqqpu7aYHmxnn4laO975HukkcXOcSXEm5JPVHvdI4ve4uc43JJ3JUEBEV9geE1GOYtS4TTAl9TKGX/JHU+4XKD0Bw3pXUmR8JieLF0Jl9z3ucP85bKqVLTxUdNFSQN0xwsbGweDQLBVVkCIiApJZY4Y3TTPDGMBc5xNgAOZU6lexkjHRyNDmuBDgRcEeCDRMJiwfEZ8xYzNURGKnr5HwVBf3Gl1O1hN+vNaRFgNQcuuqZaCgjpWu9VbVujl1P2/XbDp52Xao8Lw2GldQxUEDKd/yomxgMPtHJVzFEY+xMbeztbTba3hZTsaVmKjw+vy7l7DJJHVInnp4YzBKWtfZu7r9QACfcqOUqKjOOR1cODzwO7OqpppTK54L2SBtnX6EWI963gUdI1sLW00YFP+tANHc2tt4bKo1jGXDGgXNzYdU2Oe11PhNJiOH4Pg+JsnE2Nx1PqrHA+rhoJeLdBf4LPZjy5XZgxCndU1vq+H0JE7BCD2z5NJB36Cx6LNxYVhkFU6thw+nZUPJLpWxgON+e/NXabHIK2nlqMTjxWoq8QbI7Uxjmjs5Klt9o4o+bW8ruKz2RIqqnzC6mmxeStLcPEs47TW2OR0mzQfENFlvjqandM2odBGZWNLWvLRcA8wCqdJhuH0DnuoqKGB0pu8xsDS722TY5fUUeDffHXU2ItpaZkeJTzPMjLFzTEAwDbdupxPuV1hUdPAzAMG1UYio3/dCrqIdmOjiaWsc8kDcuJ+C6VJS00rtctPG93i5oKkdQUTmvY6kiLZGdm4Fgs5vgfLdNjA5FlZU0+LVsTw+KoxSofG4cnN2AI+C2ZUqemp6SFtPSwMhiZ8ljG2A9wVVQCIiAiIgIiICIiAiIgIiICIiAiIgIiICIiAiIgIiICIiAiIgIiICIiAiIgIiICIiAiIgIiICIiAiIgIiICIiAiIgIiIPImeP7dMf/AMaVX/euWFHNZzO/9ueP/wCNKr/vXLB9UEb2V3S1DmPBa61irQkFGOLTqHRRMLRbTamPkqI9RfYGyuYHPYXaztYAeZWFw+d8kfPrYrMspw5zH96zfn2XNaOeWsTtNURl0GsOs4bhVIomR02mQ6hYncKnNDJO3SH6R4KoBPBFp/XL+HRVmCWqYwx4qy8ts1w22VkWO0hwGx5LYMUfHM2Sme06mgEG3IrBu1xjszsAbhdNN9vLKeZRp2jXpk2aedwp2RFkrnadTGGxPTfkrymjD4m626j0IU7qewElyGv5jzHJZ2yREt64+ITx0VPUDvMIJVGqwSWCN00RLmt3PsWTe+NrI3NFiW2PtVSCtFjHKLtOxXPGW9Z3HhrOOssHQdrK71Ysc5jvmWao8u00zXU80li/9bcByKyFPHRxtMsTQL73V3hFLPiNdGyFp0h13O6AKt81pn4V644iNWari+V8WwN3a1FOXR/iyN3FliJZnSEF3MbLu2JQwU9MRVhroWt72oXFrLi2PyYfLiUpw2Ls4Q6wHmtumzzm4mHNlxxT7Mse9xcbqVRJuoLrYTOxEREJwQotNutlIDYqN29UTCq2QNffnZVXj1hhcLXarUNDjspmPdGduXVVmE72q01TJBKJG8+R9izlVJ65gri0/IcHrBPjDm9pGPaFsGSo6XEa/wC49dIWQztO48fBX79UmDiOZYCI1NMWVUV23Ozgtpw3HoquDs3v0TW3HQrO5lwfB8Bw71KnpROJdg5x3YfFabhdG2OUyabuYL7+xcl5rkjc+TF1fu5nXhb4pDVSVL3dm4gclbQYdWVDg2OFxJ8Qt1ooIamFsgYA4jvDzU9RJR4XE6Y2Fh8T4KuPNaY7Yh2ZMMfbmVhhuE02DwesVWl09uZ5NWNxfGYpS5rO95qnWVVbi0hNyyO/XorGWlp4iWlxefFaxq32mEzPiq19ZcTYk281PHMWHUxxYfJDFDfqpHU/PQVpGpU+KOWxYViwktT1B73R3isrUxNdFdaTDI5rtLjYg81t+DvmxSARMBdIAQR7FasRTmG1MndGrFOdTTDLz6FX1OXNvHfuhUaTD6eopKqvqa7sTSfJiA3cb8lQgrRG1r5u7cXPkt6zuOFYvG1aqpahz3TQzC43sRsVjTispqmxMa1smk3LTyVapxrD3M7NlVa+xNirKGHCgO0hlu7cEgFcufL2R2w2ifkytFS1+Za2nwhklopSTM+24aDuus4dRYfgVOymoaZkUYs24G526rVOGeHQinqMSG4c/smEjoOfzn5ltde4OpnuZzY64WNJtaNWZZZ5Xz3Gxc07WupGvu3V4qlRTiekjkuN27+1UxKTExo/GV9MV1yFud1zbiNlkYe/7u4c3THIfwwaPkO6OHtXRmvBJHgFSrqOnxGiloapodFO0scPb1Vq8EsDkTM33cwcds69RS2jl8SOhW0C7gCOR3C4ngtZPkvNUtLUE9kx5gmF/lNJ2cuy0NTDPAHxOJbfqpvXRHMbY7MWV6DMEBbNGGygWZIOY9vktFqMEfhBNJNEGuaLAjkR4hdU5LG43hUWKUUjNIErd2O8D4LnyY++G2HL7ueXIcUkDGOAHPZQwwwwQaDa7+ZTGdMXaMew6wSCLdRsq+HYS2so452TEGwuD4rnrWe3Tsm8b2tp7VU7aSIXBdYgeC3HL1CKGgqImEOIcHiyw9FTQU5e1rQXhwBdbdbHgb2unfCeUjStKcMrW7lbF3CbAZqpguYbSi3RwPNXdXX0/qlPWzPDRNGN/OyoRU7pKOuw4i4cx7R8Nlip3iXKOHPeRqbIBv7CtLW7I3DPW51LDY0Y5sQkqqe5jeAd/gralk7Goilvu1zXKtUkdkbg8r++6tQbcypw3tlrMyyy17LRFXR66qa2nbJZxZIwEFu/RYB1WZZXwh50tNwFe4HVurMMjhmBD4hY36josJiJdS4m8cgRdcdd0vNW1o7q7W9TSmlmL2izJNwfNS7JX4pE90eHUw7WWUi/94OpU74XUzhG7l+KfFd0Y51tj3a4SkOIsORV5BJTRBrZnah9CtOqlkbq3asrYttK3bDSYoyIhpf+DO226yksEdVTOhdIJGSNI8xcLTYarsIzE9t2nr4K4pMZdQygtLpGHncrmmk15aRPLI4ayaFr6Knb2fYOLCD5cj7xuq1Xjowh4bVyapLXDAN1dUr4KkPrI9u1Db7rQMSqn1mIz1DySXPIHsHJd9bbrEvW6PHXq8kzaOG85Yq6XHqyavxJvbTRusxjvkxtPLZbXVYRSYnQyUk7S2OUEENPz+RWk5Bg7KlrKx9wHFrR7G3KyNPmGrMnrVRK9kAcCG+DTyCne/DPrMUZctq08Vc+ztkCvy/MaunldU0j9w4/Kb5FaxS1klLqEbQ5jgQWnqu5YzGaqkqIatzJIKiLUGk/J8wuURZcpnMIbMe0Y4g25EKbXikR3vM/Zpmd0UMErnYZWR1VPOXQyG0sV+Q8fcuhse17A8G4IFloMGDinDnsJdI/U1gPncLdqMOjpoWO5iMA+0BRjvF96YZcc49bXeq/tTdUtRHIJJM1o73PmtGZM4iK6tCbHmoyVbndwCwVAuPPmgnLu7zWYw+MNpIpR1JBWE1Bw8FPhuYqgVYwmejEcY+TKXXBXP1MTanDXDrubBH2rMRaPxXsJIHkVeOLT2jh5aArGcB8sc0c7WCPqevirWsx+npo+zbJ2jidrbbrzort3dvb5WuZKqna5sIaC5oDzp5l1xYLX8zzvqomUT+62KSNpb4k3LvzBZWjqqOOd1RWHtZ5zYPO9vILVsxVTpMWa0OdeNz3ajvc9F1dPxbTHPO6aU6wPuRELBwKpU7ZDC0G123AVzOBM0WFn+A/OquDQQSYiIZRqjLSDv8AjLrm3bXbzK4/eWivzS0rXuHZW74OyqUXrLq2emgMbZHOcLS/JI6grZaalp6cl0ETWnxtutXlfFFitVLOHFgke51jYrLF1EZrTGm+bpP2XVpnfLK4XDJAJGvqH0jidDozu0lw6fOslHV09O+DtpiHRXLWRHuuAA3Pv+lYugxqOskmpZWC8jw+PX0vaw+BHzq3iniLq2nrYHxCMlgsbguNht4jkVpMStC8xoujpmy4g4Cb1gzRaBfSwtO3zKGDsixs2fWGN0ULQ5thYgX394IWJxfEDFRx0sJMnZxOJlO5IO1vnWDwvEZadz4GEh0wDWuvuPJIruDu50z+MTNiZLSRWuyQNuDz3IVzmOubWYl2geRT0YjpW6D1a3vEfFYejo53TMgrw5gkkDiTsQ7oCrqt7MTyN7NjYo5Hy6Gk/hDbTsfPmkRELfF5W1PVx09VKwM7XSS6MHnc22+ZXobG5lXWStdDM1944rc7Wtfy2WMpKxsFZFK2nBljYQGO/GffZZtpjnp6tx1SOm256twRfcdFvGpjTGZ1yu6CobPUyyxwwOZUsMbZSfk9T7CDyUKadk1c8uqr1LS2RjTu2Vx20k+GysMNkkp8HmY9hjkjeyRodt2rDYG3mqjKuPDauqpOxMweGlrzty5DfkRdZxGrcytM92mVqHfc53q2LlsZJe+7HXHaEk3HlurXCqv7o1cFNOWtD3NaDa+oXdcn3ALGVtRT1FLFW10ssjtmMbfcPvuD7FTw6rpxUTQTOfB2Be+PQeZtsL+9TMxaImYX1q2qyzDgDg9dDKdVrxtuOt7ArSsQoamik0Ss26OHIreMSlpI/X2OeQ1sjBHvzdtb51g8WqHTUhMkYFhay4sVpx2mPnLsz4q5KxafMNWJ8U25qL2kEgqS+1l6LzpnkPNQREVFM0uG4UCbqaJjnvDGC7nGwCEb9GTwKg9bqu1kH4OLc+ZTMcmrES0HZjQ1Z2hpRQUbIwBqtdx81rGJvMtdM535S5Md/eZZn0h13p7vFr1lVwCVtPi9NM61g9b3U1r5TaORsbQCSXciVzWN5jeHtO4NwtxwvGaGtY2Op0tcNiD1U9TSd7W6S8RE1lTkr3Cv7UTNcXbGwsCsdmF4fG1x2Jdeyy2IjD6dhlY9pI35rV6+sfWzAgbDZoWeGvdaJiPDTPeK0mPm2vh05umtBBJuz86kdpc+SJzA4yPsy/Ib7n4KjkGaSGrqm6XBpjBO3gf51XdG5uJMIILWSP1A8rb81vljdocmL7M7W1YfV6t74XBrLabN5OKuPXnNi0jmRbdWkkgModLTyDtLyOANxbxCpVeIxRtYXsOpzQ4AeC58mOZnh0Ys0dvLHYpRSiQzAX1blWcNLUTvEccTnOdy2WeohLichZKWtdfbyC2XHI6PA6GmZSRj12RvZRMA3JPU+xdGO1o+GXPk7bT3QxmHYLgODM141OJKiRtmsaLlpI8FTqqHD2MbPA9z4y8AhzSHAeYW15VyvBSj17ELVFW/dzn728gthqKelILXQMIcNwWhWvHdClLTXw5m7FohN+AAazk1oFrWIWAzBUtqK7U3o0A+1bdm3LsVAwYjQM0xa7vYPxSevsWjV5vUvN+apir2zpvnnviLqtNPHHEC9+9+StppnTvu4+xUkW0ViJ255vMxoU4sLKUc1HUFZVVDmnqb+KfK2BuqWryU17nzROwgtPlddIypVU7cvOidUsa98mpwJtyGxXO9WtpaRusvgBfM2WlLgCGk3PhZUtHCYnl0illoY4pJpa2MkNsO8NzZUsNloqWN87WxkvdYAuubLnlTh9XSus5jnB3IjqrCRtZE8j8KLbixKpra29NkzpNHPiraiMjS5ttullLSvIpWWPQLXwXlv4Uu1f3yzlG4ert3vspRM7XsLrkqrfqrWN2l1rqsHdCrCpHJYmPx5qliAIja+255KrAzXKSTYAKnibtTbgbAomPK9yu69TOLf8T+dZPMW2HEbD8NssXl8PhndNMwtikhIa63M6leY6JJKV8wcDE+Qad+W60iNUez09Zt0dpUcvwsfR1HaNDhe248leviipMPlrI2hrxC47D++sFYU2MYfhOHmmeHPlcSXaRsFJJmKgqcOnpHte1xj0s25m91WJjTGtqY8U13ywzX9oZWne538VWiYHPMeoNszm7xF7K0jFtT3Xsd1eNexrxLbULgOb/eqry5lt2HxSQ0MbHgamg3t7f51q+aJNWKvYb3YOd+Ystlw2pFRh7HgadVwAtYzLGRib7n8Vv0Lmp9uXJg5vMMnRRkwRtgYAA0d4pPg1J2LzMO867rk73VOjxNsNBE5zWg6ACT4WWMr8dFS7sonONxYu8FWPPBj88crWnkaa2lBDWtiddxPOwN91tGuGsb2sT76t7NIK043Ikm8Q6/vBWGpMTq6J4fTTuYfbsV0TijJGpde5rPDpULWtkIs61rXP28llsCkBzBhrQQbVcI/wDcwtBoc5OFm10II5a2/Utpynj1PX5lwyCjY0t9cg1OJsfljolccY/hqb3y9AIiLZQREQYDOuVafNuCyUEhDJ2fhKeS3yX/AFHkV50xHDqzCqyWgr4HRTQuLXNcPtsvVS1zN2R8IzbT2qmdlVMH4OoYO8PI+IVonQ83otrzBw1zPgL3O9TdVU45SwjULeY5hau+GaI6ZInsI6OaQr72JEUWsc42a0k+QWZwbJuY8dka2gwyUsJ/XHt0tHvKDDAFxDWgknYALt/CnIz8DpTjuKRaa2pZaNjhvFGfzn6FWyVwrw/L7mYhirm1laN2i3cjPkOp81vqpNt+AREVQREQEREBERAREQEREBERAREQEREBERAREQEREBERAREQEREBERAREQEREBERAREQEREBERAREQEREBERAREQEREBERAREQEREBERAREQEREBERAREQEREHkbOxvnTH/8aVX/AHrlhS2/JZnO5tnTMH+NKr/vXLDb3uiYhDSedtksQNxzVRjhazuV1LK4EgDkFEcpmNL7DpWNcGudZbEyWIsGl/Rac1xBV/RYhJEQ0nZZ3pM8rVlsocy9w+1lUEjI2l7n3ACs4ZhPGHAqsCCACFlMLb2wktSZO0lIG51G6sXNNRJbwH5ltM9Lh88RY+kDS7m5uyxseExU9SNNSASLgPW85a61CnbyZbDXtlD2giMXN/BW5xCB0Vn/ACi51gOm+yy7su4lhGWp8ZeGNhmAa0tcD8o2Wn33VPdxfyv7yazqGb7TVHe9x4q3jqZmTaWAuB2IV/lzCqjGpW0cAtfd7jyaPFdQwfKuXsEha+SGOR7Rcyy9Vj2xTcS17400fDsu41WRCWGmc1juWrZbNh2DV2DBk1RE6rAG8cYLdJ/Otuhr8JeQyKphuBs0GxUKutlYCYi1u3MlUjVfRW1rTHEuaZ1zTVsojhRh0tl3BPNo8Fzwm5uVsOecTlxHG5RI8OEJ0CwstdXZjr21c88yIiK6BERAREQTB1lG991IphyTW07TMe5h22BV9hMhhxame1xbaQbhWBNlcUz9MkcnWNwPzqLQmG64rHUYhXSwxTOkDC0EeBNlRZRGmnqwW92OQsB8bLNZcbTSYq2ScEmchwA6nYqjV1VBEyqjxCXs+1e57CBc3PkuXW51Dzrb3qFvRzwwROcCD3brDVc7KqVr6jvNb8hvifEqoycNonPLHNDXW7wsSPYsNPVOIe/Vaw29pUUpqeHsVyWyUjuXU7nQxktO3gsRI8vcSSq08jxGxjnkucNRVsdzcresaUn6JgCfFThwCpC46qa/gFZCaWESM7aPmOYWYyrifqVYx4J32IusZA4AkWsDzUsAMFZoGwduFbW40iYhsOZNVJXVBhd+DnAlaByII+tYuSvLodPV3JZnE4X1eX4q613U7zG//BK1bUHO36bBXxT6MI19n5KdUPwmoC19zZZjBYO0pNhdz5LAePIKzo2089QI6kjSAeZstqyxRwOxCDsAHwwP7U2N+RXN1M89kOnBGo7pdNwTDWYNhEFENnNbqd/hHcqZz9Uc7HeF1UkrGTMD2jc8/JWNTK+N7Ht2DrtdfluNlNK6Vmd8o4TWxGjNOObQSD43JVzA8EDfYCwWtQyyQaomWLiA2495/OstFUEsayMXIHectZqhmWPbub81UDtljYXkW35q8a+7eXJVHN+LOD9lV02NxtsydvYzED8Ybg/C6ynDLMZraY4fVSapIxoBPMjos/m7DRjOXqqiLdTiwvjPg9u4XHsvVlRguINrS7s2suHA8z5e1W4mEV+GdO/skv3TzCmv0B5hYvBcVjxagirmf8YNx1ur+SVrWCUG4bzWWpTMOd53wtlPjl4o+7UAS+/qsJgsklKaiicT3HAi/gt3zuY3ijnNgbuF/KwWoVTI4ZGVcVryO0u81zX+G0w78cd2OE8LwJ3hx+VuPPdZvCpeyrIn32JstUmqSJC9niCAsjRYnJKBJ2Lg1jmgO8T1URKs1lvbSIsRLCPlfOtUxr1inwNtBBpEkFQ494dLuH1LbCWTxwVjdyALlYPNsbIqCaoHyg8gnyJurzvtUjieWnRvmbHLHPMXusDysB5K6wyAVNY2E8nbezzVn27fVHNiAL3Hc+PJXWXJmPrzvv2brDzV+l54Uy6tfcM+yrjw+qjigaTG0aXuvzPipcb0yTsltuWq3qmWD7b7XVrFWuqmNhl2kiFr+IV+r6WaxGSpW8TxKjh1JDQVj6o950h3v0WfdDDWRFhNwd2n8krDu3vsp4aiSnOoG7eq58Oea8W8GTF3c1JY5KeQslFjewPipHNuOZssq6Wmr4OzfZxPLxBWKqoJ6R9nXezo4D6V1zEWjdWUX1xK2lZJY9m+3kVSLzGPwrLEdRyUs85cLC/tCxzRV1U4p2l7iTYXXNeN8Nq7ls2BYlIW9mXHsg4W81jqvCZ2VjhEQ6J7yQ6/IHxWwU+HtioYKVkR1M6jxvvdV6rC3EtLAQSbG5HVa1rFY09jpcsdPH1SD1rC8MlipJGmEQu2cN7nrdQwpslVhsEFS0MLLagRzAV5RUhmgZSTfjdw38irrGaLsKcmmFpLW28FeI5WnNTevWfVhq6bVE6pLtAYdA0m4LeS1PEg6CpPqzgC7nvzB6rbqLs+ybFOwOY64c0rSswxS0le+mjGp0bXBrr76Ry+YhbZJjJh7PWJeX1GCen6mM1fExqfvXuC4bVuqTPJVF8UY7ptcEnnZbOLAAE8tlo+WqjHS0vomdvCx3fjLt/MgLc2dq5rHmJ7S4X0kclhERj4cuS05LbVXyaBe4Cto46ireezjc76FeshhaA6Yg+XRVzVtYzsog3T4BVtliOEVpM8lPlepljMs0zWOLbsaN7n2rDzRyU8z4Jm6XxuLXDwIWXZilXDbTJsNgDyVjj8wmJr221yxHtAOj2i1/fsVnjveb6svkrWK7qszy2VjiDixr5Gg3Y3U23iq9Nk7NNRRxVwxCJsc7WlpJtz3t8Fr1fJiOH1ZpKqr1kxtfdvIhw2XZlwXpXd/EuamSJn4Z8JJ8yVNQ8NNSWMHPdVaLGcMglLppZZS9pa64uB7FiDSwMc4uu/dTQQRGzXNIJPO3Rcnu8bonPeeZZmKakEkb8Pre1l1ABj9if50zBSiKolnaC4Mjax56a3XJHuuqGBYdOa/wBcFMZIKRrpnOtcNIHdv77KbHcW7ehZh7Whmm8kh6ueTus+2IvHavuZpMyqNPawNcOZAuQpI3SRVcDKb5YeHX8Te1lNC0RwNDRtbl4FV8PHY4hBVyxkxxuEjvO3L51te8RVx4qzN403Kta5hMbA0OIF/ALTXtbJXVj9Ic0Od7Csy/METnuL2OF+ZusHTMmbLM6V1mG7rjrc3XL02omZnh6PtCYtWuueUMOqKVjZn1dIZZmBgh0bXuBpHu5KNVWOqq+ctswtgLnA72eNtlijNPS1kk4JbFJ8gnlYHY29yrQ1zah8xkZHcsJ1gG67fq44WdTXPkgcWRNAc3s7fkhY1jixwLTYtNwfBZkMbDhUsfyn6buNupt+ZYXqr10rPl0b13BMxUjKmpnjgqHsGu5taW1i63W6wUzaxrHxmOMMZzlte7eQIWtOH4Mb7hXH3WrTTeqmW7ALb+Hgqe6mJ4ad3zZDDw12I3a0uIYQ0k9d9/nV16xPQ1L6dwc5mjSQw7AGys8GdG17XzSlhsXF9r2HIAKvK+N2qQEkujcDquC4nkfctJmO3wpXmdyyNDNSvEMAc90jWOjDnmzSens5BTY32VyyKV7mxntHPv8Arji22xVtLPTxQMrgWzRhgb2Dhax6/nVWCZ8tI+KZhcxrg4G1w9wbsAqTTtjdvK3fPotXsjfhU2tru2Ye4ANm7i5v481Y4e8y18fY/wDGaAbi9wDuPgFcwVz4Y2Oml0NMjhIwt5XBP51ZPgFLVxzYe50rHAPaW82lTxrlWszMs7j1PU1FdAIYndkyMTSC3XVY/BW2O2bSuHKwW3ZRhrJIpqivgiDZ4+za0O7zR4++60/MDHRRyRv+UxxYQehBsuKbxbLER6O6K2rimbeWuOdqDieqpKpbuOKpr0XmwIiIlGyzmXqIF3rkjeWzL/SsPTxOnlbCwXLyAttYG0sbIo2EhrbWHiubqbzFe2PMunpqbnunxCbEa2Okp3PNi61gPMrT5Xl7y917u3W4TUkU0Y7VgcSL2PRYPEMLc5plg/4vYs8ArYMXuq8+UZ8vvJ48MQr6lEAYHvNiDYqxLSNjzVxCWdg+/MEELW0d0aZUt2zte1rHuijcyN1pLaSN7rP5dy7FAG1FYAZncgeTf51i8ClqWvIp2mQi5LbXFvFZUzukmMcsrmPb157+5cmW1qR2VdFI978Us9BhcNHO+qgYA97C1xbyPmtRxeKppqt0k7HgadnDkT/SVm4cVnpmgVGp7fym94WV1LW0VZT3Ia8DexVKXmvNk2p6Q1U4syKDsiGvcWBt2n6VRDm4hCyJziZYzojsL3vsAs9j2DRugZW0UA01BHaAD5JtsVZ5Hwl0+Jvq5B+DpeXgX9F1UmLcwwyUnHOpbLhOX4KKOLW0F4AdK89XDp7FQw2n+6+LT5hqd4o7xUrT4D8ZZjF45paVmHUztElT3XPH4rfxj8FF0cVDQingAayJga0K3jlWY4ZKiee20jk0AH22H1q4qXWLSendP5lZULiGvfY3c9zvnV7VDXTia39KQLCvjjqaaSCVt2SNId9a4/i1HJR4lNSS/Kjdp9o6fMuwyOu0H4rmmeImsxOGobb8LFY+1pIUxHO0/wC3TWyLFQUz9zdSq7MREQRU42sfFU1Pvov4FBO0i9xz8PFXuG10VHViaWN0jC0sc1rrE35KwPyQ4dFKOd2lRKfDaxU45LGXMjiZv3Wyc7K0NfikNW2nraMGR/yWhu59nitmwAw4/hQmYR29ONM7PocFaZipRg5w7GYJS90UwbudgLclXSd93hbyU9wDNTkbci3kpGtaxpaxtgupU4oK6Bj308bw9oPxF/zrXsxZPEcD63DmW0glzByI8lXgjlpmqzr3Vw14ICtTz5K4bYMuFZKdkkok0sbdp5lKu7mAE890he5r7A7EKMoe6Fxvy3CDIZfqi+Z1AWNLBG55cdyFd41GafCOxD9RbIN1i8vSf7oFpt+tON+qy+YRqw1xI2MgIWkTPbp7HTzMdLarVp2AxkXvdWzImtcdxysrqRmoAMG/VSGGbo0LKIeRE8I27sjb9PgrgEU92uHeLLg+dtiqIdIGymwJa0GynneWFk7gDsA+6mVZbbgUYfg8WogHU4/OtdzOf91XG2xY2/wWx4FIHYQx197vAstdzSLYpz/Fb+dctP8AUc2Hi8sJUtmfG1rnHSNgFCnZExjwR37WF+g6+9XM0TpIxZylZTtbuTc2sujURHDq8cQpuY5kMpHLSdvctZWx11X2MUkTbXc2wC1xXrGlZRBIWdyNI4ZzwHci+J0o2/51qwKzeR/7dMA/xpS/961WQ9doiICIiAiIggQDsVaVGD4VVnVVYbTSk9XxAq8RBj4sv4HA7VDhFGwjq2Fo/Mr9rWsFmtAHgAoogIiICIiAiIgIiICIiAiIgIiICIiAiIgIiICIiAiIgIiICIiAiIgIiICIiAiIgIiICIiAiIgIiICIiAiIgIiICIiAiIgIiICIiAiIgIiICIiAiIgIiICIiAiIgIiIPImeP7dMf/xpVf8AeuWFufFZrPH9umP/AONKr/vXLCIJ+ZAUC0g8lADdTHobolBo73JTFwDrhC8A7BSFDbP4VJY6b/KFwspY3B6FYbCGueAbHui11md/gue0ctdaTjdYvHYy50RA3ssiCbKhicfaQB4/EKrG0NfkrK40/qj6mQwfsZcdO3krS1t1dzjT5+1UHNB3C3rKs8t9yGPUsONQ39dncTf8lo2W0azUC87i/wDwuXwWCy9Ter4VSxkblgcfes6xtmrK0ctIW8lFTvdq02I8DZVWVJgwiV4u90Rc0XNypjaytoJnQxVLHwl7JN238VWYJ8OTVsr5qmWWT5TnklW6usRv69Pdtu+dvDdWq6Y8MBERSCjzUFEc0DSUIsq9PSy1Bs1Vzg9Ud7BTEb8J1KwU+wWQjwSci8hDQq1PhVPJIIS9znk2AAV+yYjaGLDHP+S0rK0lD2UTZZWg36LL0+X5NRa2NrWt3Oo2KhU0jIYtb6hpba9m72CrE03zJNq19WxYHNFBJHWuuWx0sjrDxAsFrtbi1W7FWSmnPq8RF9benMqtV11JRQRUUVTMJInHti0bFhF7X81rVXiNRU69bzZzuXks61jc2j1ZRT4ts7mfFo60iaEWa5jQBa17rXnHVoYOoBKq1Mpli8LFrR7gFaGQ6rjnyVa106vsxqE0spkkLvcFDe2wuVAAfKdyU7QTy2CtEIkDbkbqvDFH+MTZUwAFXAAZcq0VIXUdCyUHQb+ap11M6nibIflxkO9oVfDXkte3zaPnU+Ju1RmNx5Hb6Cr1qTOm1YVFBW4C6msCJWm/tIXO5WugnfC4WcxxBW65MqT6q6mlcA6M6bFa9m+j9UxqVwbZswEg/P8AOsMdpi8xLkie3NaPmxxYJG3HMBdByRLhFNh7C6fRI8WeX7Wd4Lncbj05rKYfiL2QSUYYNMpDnX6LXLPw9zpxc27ZdppQHRDQ4Oa43uDcKSvMRhu4gFvw2Wg4XiuI4eGvpqh2jnodu0rJ1maBV04gMD455TpFvknxWNL90tbY5ryuaKXtiXlmkOcSD5LMwFtgAFgaJxDWA7dSsxTPaBdbyz1pkGuAcCryBxMWsjqsb2hDNR5nYK/iuIgAspF4S2OF0hAO2wXC8508mHY3KHQ6DL+EB6G99wu3tcSwueeQIC0jiVgrcQy+3FYmXmo3XNh/xZO/w5pT5In5rvh1Xtrcuwl367CXRP8AOx2PwK2J02h0sJ/GDSPebLnvCar7tbSOds1zX/EW/Mt7eBJWj8lgF/YpXY7OrIvufTvffSySxt5j+Za1TRwvjbrHaRtdqAK2TOsgbgl7bmZp9nNadR1R1NYDzC48/wBp3dPO66WNXNFRVUkLmWDSdN/Doq+F4vE18kDiI2vIcL+Nle1mHUdbO11TGS5osSDa6l+4WFMbqMbj/wBZZRNYWtFpbJl/EmdmaSSeMt3IuVb5zxCCpoThsDe3kErA4M9lx8612anoqWF5gjHaEWbc9VHJUFW4VU8lO+UxE6W/lOWnfuJlnGP4tTLGT09XRNl7ekMQIaTt1VxlEh2Iyk7gR3v4LYXR4iypf93KZjIJmOaxpN7lapgNdTYZiMzJn2jfdgf79lv08/FyxzV7ZiYniW7mAPvdUI8Niic4gXPQqrSVDZGa2OD2nkQdrK4BbzB2C9rHatq6ly2idsFIexfpqC1hJ7tyoG4O/uVjm8yH9YiJd49Vh8KzC+C1NiNy0bB/ULx+r6SImbY29MsRqJbAXzQya4TY+CrNxp+kxzABx/KCpwviqGB8Mge08iCqdRE5/dkjDt9vFcFctsfDS1ItO1rWStY8uEjBffulZjLsdNHpnnu6R/ea4+Cwr8LppD32vF/ArOwx+r0ULoItQjGlb4rxazbpqx3dsstPWwxyWYSRfVsqldiMLacS2dcELAuq5C8Dshfwuritkl9SuYiATtZdendHTV9VxW4oyegcaeXRIaqKxGx3cCfzrNVE5mia5pvrctKMLpTGY72bNqPkNJWfwut1PBm+Q0WZfwHMppXJ08RXup6MhPh7bNkaQCNyFqeYsIrazFKesooO01MLX7edvoV7mLPNFQSOpKQ9tI3Y25BahJnHHqiXTBNo32ACpM2nirkvnranZddx5ezBhMrqmAGIB5LS13TzWQhzdiNK5sdfh5f01s6q3GbMbioCysexxcLWcBcrGYdi0gqO2hdca7uhduCD4LKYv/uhzx2eIbMMz4ZMC94khf8AjBzLgqtRVVFUXkpKgPaTu3wUDg+G1dqmGIlsmzmX5HxWGxXC5cJnbJRSkOI2A6+Swi9ZnTW2OYjbYny21d8WAWPmmLaeWJ0mrtAefjbZWDa6pZTtfUR9m6Q6eexI6eShFO2sk9WkYQ4nl5q8eWN+I5dPo6LDn4NgOH1la5k72xl9vkgBnI+dloGbsuw1GMzxYfLqdTxCMW+SQzbn7le4M0CZrcWrX1EcZ0AteW256SR8yy9TglJVyNqMMnMLANJ07l3jvddnXe0KVrGK2/5Ofo+ltkmbVcuqaSpoiY6qF0ch7wDhzHishlzA6zMlc2jo22DSHSyH5LGrM56w1lG2mlL3PcQ5gv8Ak87fEn4rMZAqYKDLc9REzXI2odJL2Yu4ANs0ey64fexbH31dX7NrL7q0rzF6zCMp4QMCwvRKbE1TyL6vG/vXLK2MVUkj4Ts117W6LM5hNbTUdqofhKpwuCbkAb2WCie6xG5vYBWw1mI709Tqkxjq2CN5ZCzVpLi0OAKkdVh9xICHm9gFa1szmyNp2NOsDTbwVtUVAoWgX7SZ3M+Cr2zknlNO3FHC/wC0igHaTkOcN7dAFZz484HTA0OA8eSxM1TNLcyOJB6XVMje7RYhb06aI5szvnmeKsjVVrcQI1t0kNcC3p7Qq4kcWRQU8cYaxg1f31/6Fi2NdIxzowbs3vfp1V/Rer1DbuBZI1uxA2J81pMRXhnrfKlWtq4WNLnt0vaWlrT9KxwBLtt1msQjZEWU7LF475eOR8lZUbKXU6Gd1i8gaujVes8KTHKjEI9TQe9fnfYKZ0TG/hAGkX5XWQJwmAkEOfpIAPiqD6mjdUFjYvwXIeKjcraRpqvsZQZGNkjuNm+CyENTFic8Qlj7OOLUC5u5A6Cyr5fp6Cep1iFxYNjq5LM1uC0tNIKmCAsAddwHUBUjNq3ZK/uZmndDCF0MsYhiYxzoSZGh3MsAFj7dr2VtJiVpmzGcnUe8xnTx2VxQsdHixlkgvF3hLvYhhuL+5ZObJlO5gkwysLpC65bJYXHkptauO3KsRa0cMdXVWA4mJKmaSRkpvpa1hubAWv06KyoKSGEPnNaQ13yQz6PJZw4DNQBwdSPAlADyW3t4kHw81i8Wmp2tENO1gbE9zAWjmL/Ol7d1dQtSvbaGy5PqKU1rYpayVwPK5CxXEXsKbFqqKGQO7R4d7yAT85Kx+WxN91GNYd73UM+tjZmGZsbiSWsdJfo8tF/zLkx49ZtOjJefd7a8x2xaeRUhFjZN0XovPQREQZDBpoIK0Pn5aSAfArZ6F7KiR3ZkEDa60toLtuS3DAKcwYcHOIJeS6/0fQs5xRa8XlrGWa0mitUu7PXYdQqNVER+GYPaPEKMr3SP0nnY39xVclpGgm4stfVlDB4jQRVEJngZaRu5A6rCxNOvQRfUtrkjDHGw2I3WuV0Jp6oluwcdTUlMs1g1OaeWPTK5rpCL2NtvBZLEZcLbokhe2KoZvrYd7+Y6rDUNR61AHE95hF7c1VqYWxOY2TQ8yM13B5eRXPmpMzEunp7xWJiV9T4jFWOMrm9nIBdzoxsR4kLKNxChltDVUsLy38do03+CxODU8THPdsdQ0aT4K3xOllwk9szVJEX3/wAEeC55r3TqHTNoiN+jZY5mveWM2Y5tg0dFmMEwqHC6FsEZ1F3fe4/jOJ3WnYZi0ZDZA4Ot0PRbRSYuyWAiNw1W7oPipxW7J1KmWvvI3VlSGPc6UWu3u352WNxGwoz4uKsKOrqaSrENU46Kl2/gCVe4q4dnFETbU6xXRExMbhyzEx5ZOAaYGvHMtCv2nVR6XC9h8VYmRgga2M3NrWVWlnb2bqaSQa9NwrQrK3lFgdO3kueZ0Mb/AFKIEGW8lx4Au2XRQ4OPK5C0LOtBBSvixRty98jmFpO224UpiN8NPlZoeYyfkmyk5KYkl+pxuTzUp5q7OUEREQKowXa4Kmp4j3reKA62i4PVSgqLhbbzUBzQbDkvGDhWNR7/AIKoHZyBbbxAoT9xDURMbobK12pp3sf6VzON7o5BI02c03BXUaWaLNOVJKQu/DGLu/4Q6KtlqcSjhOMSxYbRysc9x7JoIJ22Fln6DMzJyIJW21HTvy3WsZZq2OwWCkroRpYHRnbcEEhT1dMKeQGNx0uIIKyt5WrHDGZip2UeMVEUYAjLtTbdAd1bMILRY81VxuUVFfJd2rSA2/uVvE0aLX6q0EqzLGSw8FWbY2uqEdxJvzVwzaxVt6Qlw6aDD68zzu0s7Nw9l1kcTxihr6AxQThztQIFreCwGJQulbraOQ/OrKjBGzgb6k7pdVeqtixzjiGRbJLrLWxXF9iqjXEk9pHyU0I0gt7/ADUzQ4vc0ja2xI5rjib97uvTB7jca3pTAaTP2YIGkbKMQE3dI202N1Oe4KgkC5YOShTRuADiLBzQux48MvhmK0mG0bqed5/BvJJt0PJYzHqinrqttTTv1McAATzVliVMXxl3U2urKEFtmk7tKyrj1bakY4rO4ZFo7vMeCkc0DqFcgNMYs0HxUpDPxmBarsbW08csL5Ld9rHWIWsrcqgMFPKQN+zd9C01WhWRZvI/9umAf40pf+9asIs3kf8At0wD/GlL/wB61Sh67REQEREBERAREQEREBERAREQEREBERAREQEREBERAREQEREBERAREQEREBERAREQEREBERAREQEREBERAREQEREBERAREQEREBERAREQEREBERAREQEREBERAREQEREBERAREQEREBERB5Ezx/bpj/8AjSq/71ywoG9ln86RPfnTH7D/ANKVX/euWKbT+O6LRWZULC2yFpHNXULRJL2ekF3IBXsuCzOi1M3eGlxb1AUTMR5WivyYU81UhYHyNYeRO6mdSygm7d1dUVNGAXyvANtgom0R4aYuntkvFZ4brg2C0opmupa6MvI2bJyBVWrwjEPWmg0zHxWF3x9StVZBXw/hYC8N5iyvaXNeL0T2U5frLjpDSs5jfK19VvNd7ZCtgpaKS07nxjnyVvSVWF4nP6jTwVD3O2uACPas1Hi1NXa4KymY9wG4tzTDX4BTPkNFohlebPaTYhZY4iZmNl9x6MbU5DBGqHEWi/Nrm8vgrKPAaXDRarp3VLnG22wC2YYvQS1HqsdW0yeHRWtbiMZxKHDogDK8F8h/JaAtL0tEaZ48kR4jbIUUbWRMjAsGgC3gFkBI22lguAFY00Tnkatm/Sr4CzTpsLdAnppafmt6ipgp2kzStaB+Lda7iePvqHdjSjQwbA9Sq2MYPVzyvqInF7Sfk+CwM8M1OSJGEW8Qsb2tHC9O2WGxen0SdsDfWd/asas3WhszC13uWHkYY3aSt8Nt11LHLXU7hIiiRZQWzIVWOPU4N8SqavqCDtO+dzdTCY5ll8PpWBo0jfksrLSHsA5m23NWdC2wBItZZCpltT21DlyW+LVYazG2OjbXPk7JrmlnU2WfwjDmkSyQdn2zQNIOxPmFg6H1mZ9tQaOvsV9VslifHNDM5kjdvIrPPkj3U1jyyzVmKTJjD6iJr3PJEjjpPT2rGzziPAxt3nDTf3qOI4tJUSiKr/XGi2rofNIqCrxemiw7DoXSyyP7oHQeJ8lw1h51YniGFqZmimadWqSZ+p3jYbBTYfgmI1kUtbHSSOgpmGSSTTsLLoeB8N8NpqqE4zP65UXH4CM9xv8AhFZ7POKUNHkqvgoIGQscRTt0AAON97LaMtN6iXp+7tSN6cSLy5liet1SAu6ymBvdU2uIdfwVoLKjiC/T0Cqg6W3PMqiwguLrKoAb3KvEIVAeqnDu7YlSNBcpzbc+S1ipv5L7CO9MWnyPzqXFX6Wg33L3D3KfBP117z0CtcUkJdHHfcm6tHEk8wyjGmmrKGSJxZ6yWB1j1AWQzzSCWip61u7oyWOPkf51Z4jEW4ZFMzeSl0SD2dVkqyvo8Xwd0Bf2ck0d2B2wLhuLLkv8N4lz56zF4vDR4yWnZXVJftXOHK23vVkHWV7h5LiW+YCvlmOxvijdm04U3tIw2Q7N5exXL42yYtTRtIAha6S3usqNCAyIHysrnAIJMQra6sj7xh0wgfSuXFzZ3ZfhozFNF3yHC56BZOGN7S27bLFiKZrxrJa4bArK07n9kDK4kjquzw497XQAdUMi5gbrJAhrbDmdrLG0IJcZXc+ivdZLy6+w5LORWeS2Igfii3tKoVFKysw2ahkF2TROjPvCnlJEYb1PNVYh3QFBPjTk/D9r6LFMSpn3BZEWn2h1l0hry97HaT8hurzK0xlE3CMx47UkWZdpaPEu7yrS4nj0lJEKWQiR/ecWgbA/YKuTLWk8tceK2SvDLZ6e0YDpuNZmZbzWlUMnZyNc7e5ssjJhWNVx1VL3SO53e7kq1PloxEPq6prQ03sFxZbxeduzDjmkalY4jWvhmZp/Hb+dVqKmxbEAGwwO0/lO2CyrjhdI4FsTZXjkXb2UjsblBEbBYHkAqa20mOdzKtTZUit2lbUkm4Nm8lkWxNoB2lBJGHgG2p1vasQ/7t6DIKaXQeRtdUKNuJ1pcRAHtva7zYXVopKJtXa/xnGaN9NG+ukjDow49w3N7EWHxXL6zaIbkkuW+ZqwaSHCxKXjVGLyaRYb2tb3rQKqQECPw3uurBXTi6i0TMRC/wABzDUYTMGvc58Dju2/L2LoWH4lSYjTieleHNPMdQuS28DyW1ZNqjG17Adg4Gy6oze55nwyx1958Laq4xta+QxhziLWXOMTc59U89noF+QC6RMztHB7dy7kFCLJDK1wqMSa1tzcMHX2ra14mNz4VtTnUub4fJiTJQ2hMhcejQtmZNmemjBnwx0jbXuBut+osvYfQkGCmYLbXA6K/cxrRp0ADlyXnXtW0+GlItVy774rFoqcPlaeZWUwnMQxB8lDQ00jXuAdfnYBbi/A6OseWSUzbH+9U+XskUmGYqcViuwNFg3oVSIpXnTSt5paJazHEIniWqda251HksoajDJ6cN9ajJ5W1LP5qyhS41GJ6YaZ4wSGXs1x81z+bDaOF7oK0v7RptYuDLHyA/OuitotHDpnqbZOYZLDYQ2qAeAY9ZuTytpWCzPiMuqaDCngwsJBe07W8AqOIYnLhWGz0DHkve4CN/Wx5rWTUuY3SZTa3K6spm6q8cRPlWp6OB7O3rJy0karflKp90IYLmlp2tN/lFWcs2sB8f4o5K3c4uNyfcmtuGZVZ6h87y50hO9+apxSvhkbJG4tc03CksFEbHkrahXbo+XsUjrqdszSA91+1YOh8VWqapoqmsljBdG7YlaRlmvNFiTGOd3JjoN/NbVmGTQYZRsXtLHe7l9K87Li7LcPSxZu6qwx+JsEL6SOVr3ukMriw3DfJW2WDNVV8IqXlsWsROfffvbfUqtHT9rI5p7zSw3PmrnC8NqHGWniAZpdrZITYE/YK2Kd7pHlXJOrRdvAwTC4H9qIbmQNheC7pvv8yv6amjo42dk0Mjt+tkKk2endQsrsSdFHHpGp7XcnDn9HzqvjmIUpwuLERLqppe60t66ht86jJE466mNkW99f3lp5YPOGFtxSKHTu2HU5xvyC1BksOFU1R9ysXZDLIQXtuTdo5Dl5rskDYdEbmUsAY+EXe7c6+gsqVZl3L7YWyVOF01yRrcIgL7qOkiK4oiyue03ybq89z1lVXP7SrmfI7fcnksjlOkZW45TtkbqigJqHg8iGAu+kBb1mfLuGYrhdY3CKKnhmw+qka10Ys57G25/ErWsiUx14pVGzTFSOjBcbWJv9S2veOyZhS2G9Zra3MSw2NTxU2JVLYpRJeQku8L72WGmlc95cXE33UalzpJ3vdzc4kqiWldGOkViGGS8zMxCJcSbpc+9Gg/FXNJQzVL7gWt1KvMxWNypWsz4XuD4dNVtcIiNTtrO8FUoGTUFVPTPaCWGxB6lZKKOSNzG0xAe0AGw5+aodlLVSzVMkYLJSQXjax5LkjJN5nbrvSK1jSxmlfLI/uhrXgt/wViXnvkjldZJsEkdPJMQ4tbqYSehWMduF00hzXRuSNyog29vRQvtdTM70jNri6tKsNvy7C6nou1eLl3eAV3JiE9bV9g6YlpjO1tgfarjBhTywMZKQO6Ad1k6rDMNjpu2gfpkZyA6rzJtu0zL1K13WIhpmiWjq3x1lC8vLC2wOxBNwVsRaKvDKWtiLo5SzSSDYgjZUsw4lDNh7YJKR4JaB2hFi32HwUmWKt9dh1VSkhwp3t7M+LSLLaY76d0ua0e7v2MlhmMVxkZRT6Zo5TouRuPatTzXS+p4lLCy2hpuADyutipY309cwSNsWuJHmeixec6bU2Cubfv8Acf5nmPpKmtorMRHqrETKxyvNoxOM7HyVvnOdlRmGqdGB8qymy0LYg15GzSL+y6x2On/dmuG208g28nEK+Ose+mfojLOsevmsLqtSwduXNvYgbKgr/DgA17jzOy6Lz213DHFXutqVt6vLq0BhKqMonfjmyyttgTtYKg/5PeeAsIzWtw6fcUqsXxADQz5V7LdaeHsaVkQ2MbALe5avRMikr4Iyb6nhbdU2bC650m1gbrox8xy582otwxLnjt5IWu1O3N/aFXjJIbq6NHxVu99FAI5mOvKXtad1XilY8HSb2VmS5DYnMJNrnmsHjdG18Jli5s3sshVSmCklkvYhu3tKoU0kdXE1krTct3Q01/D6n1aoF3Wa7YrLTaS5ji7md/YsPVwsinlbGbsa6wKuqSczMax5F4yD7Qkxwb0vIa59NOHXs2+3ks86ugmpH+sBpFuRHNatX2ADfFxPtsq1DXGSQ0srbgC7fJc2XH/uh1Ycn+2fC+oYaeOB74QQZbBzTuBvzCn7SenkPZkkN6eC2XAcMpJKHXKwObI3e/Te91Qw/BqXEYJquGQhr53CM/3gNvrVZpNuUd3ZMxC1osbZJpZVAEgix8FsVJRDHyWiq0dk0OabXubrXMRy1V095Ym9oBuCFUyjiMtHivq0pLe2YY7H8rmFSkTW2pXveLV02x1HVU1R39DmtaTqHJUqJpqJjUHzAWXgk7Zr4n7F7SBfrcK0psPmpobyt0lh2t4Lp9XPK2e7sy6x3K03Pjr4dTnp2xPzLb3kkuv5rVM/ujdhtOGAC0tjbxsrENDuNvGygd0I2BUFZmIimA6oIKaP5YUHI3Yg+aCLwefuUo2IVSXum3vVJBE81t2RsQlo5uzcbMe67brUo2Oe8MbzcbBbWab1BlPoFjFY3+lVvOoTDdKeLDm4hU4dUODGVAFTC4D5Ljs4ey/0qwxCF9LMYJDq0G4IOxCtzVibFaJl95aeRg39hCq1BdJIO0JNvFUnmNtIlr0r+1le4/jG/wA6qQN2uTyVB47OV7fBxHwVenN2b9UhVVB/ChVSCbKk25fcFVLkBWFKoJ0FvkVYiwcC0brKadZsVRno2jeMbjdBcQ30XKmVKKRmje6i19+RQHNsyYn8hInDsWb/AIoUHOvFOb/iBU4HAwsP96EE08T5WnS8C/isc+KSN9nNtusoHC3MKDmseLOsfNBCM9zmhF1BjQwaAdr7KJA6oLWsBbSzBzxcxusPDYrT1suLSDsZi0kBjdN/E3AstaVoRIs3kf8At0wD/GlL/wB61YRZvI/9umAf40pf+9apVeu0REBERAREQEREBERAREQEREBERAREQEREBERAREQEREBERAREQEREBERAREQEREBERAREQEREBERAREQEREBERAREQEREBERAREQEREBERAREQEREBERAREQEREBERAREQEREBERAREQeTs51OjOeOtta2J1X/euWPbIySwFhdZ7P9FE7NWMPFg51fUE/xjlqkZkZKGgXPJRtrqar2kilOLRsphd5Oy2Wsp5aJsNY1wbJIHNf12srLKdGW43BJL3nEkAe4rL5kcxkVPGzYh79QuuHNeffVrDelf8AKmZYGWm7RplDdgbFXc1JSSwUlLTsGtwa97h08bqakA9Qqde+7fz7q0jfJE8uYbHldXmN2dleox/s8d32oZpsYjaA0bDosbiNFC6pgrT3XMcAR5KIrqkc3grL12GMmwjDqnfXU6y/3Le14mNPMrHxd0sKJHQ4g+obLdrtgFUxqlirKcVUTbTs3u3qEr8HqaSJk9PeRhAuDzVahe18Ja/mNrFcu7Y7RaHVuuWs1ay2Rx0TF/Z3Jsb9VsOWCaiWpxestdo0B3l1WLxGkZAXtdA7Rc6NvNXuCRz1bo8MYSyEu1ubfkF32zTmjcuOtPdzqG30Ej6hhqTdsX4g8fNXcUjg0kcisPjGMNw7sqWkj16HBj7cmrK0ziGDWNjus9J2riVl7EKjU0VJVsLZY2m/UKZ72AEkiysp8SpKfc1LGjqLq0RE+VZ+jA4vlWRpMlGSR4HotUrsNrKd57WJw87Lof3xYaDY1DTfZTPOG4m3THJE88rK+LFEzwi1505b2bzfY7KIic5pcBs3mtwrcDEEp0ssCdx5KhitDFS0rjDELvjGwU56WwTEW9UUtF43DUlksGmayfs5OT1j3CxseYRjyxwcDayrE+qazqW7ARht9uXJWj6y2proiQD0WHbjVQ/Qw6Q0W1eaybZmloda4IVcvUe78Q6aVi7I4I5r9U5aWlxsAfBX+PPjZQmqtuyxNvBWFPVU9M3U97Q211ZYrmekqKSWjhhc/UC3UdgvM7cmbL3w0ydnu5pZiS+SpJMVnatzfotrwasGDYEwQyOFRVuN5A3cRg2Ab7VokMsjdTGu0h3P2KtUYhO/s2xzSBkQIZv4816E4t6hxYO3FzrfydWZjlNS08FJh0xNTVaRNITu2/Me4LWuIGN+t00GHwG1PE7ugfjW6lalQYhVscIYjqc87X5gqvjEkjmwiVwLrG9llGKa5Nuu2Wt8evVjhbcBUxzKn5OKp9V0xDllUj8fFVwLqlGLjkq7W35LWkbR6JgOgR7gCQFFnVSOdd2y21qCGTwkHRMfFqx8h7fEQBuA63wWRoHiKhqJCfkxkqwwoGSr1uF73KiI2T5bKGiZkkD+T4rLV5aycUooC39YeSHdQtkpXntHOHRoCwGItazEKmMbazdvvWF4+a8zwxrdzYm11kKBmh7A06rm6sXxlrywkEhXNOZaYh1iLfOs7810Yp1bbaBMRSvI5gHbxKzWTIJKR1S0EG7W6j4uWt4PMairja5pLWd9wHzLeMt0ojo5H/lu5nmVngpqNy2zX7p0u5qgVDdPYjWDz8FMwPc5sQHPmoz6YdGloOvYqowWG3MrolzwumkNOkG1lVYHOcCdgqMQFrkbq6icHt7vK3NZpTyHU4eIVQH5gqF7v9iqA7G55qBpecHhmKlo2EsbHO8zuPzLHxYk6nIaDe1lT4i1bYcYgYXEF0AcfcTZYCmmq6twZS0z33/GdsFx3xWtbbsxZIrRtD8bkOzSrSXEZpXade55KlT5exqrLQ2RrR10tv8AOs9Q5FN2S1dUQbbgc09xMQt7+vzYKRzYI31E0gcY2l+k8ipQxr2+tk6WyEODBud+i2vHMvYfT5erYaSLVO+FwEr/AI/mWnQQz00UbJqhpLWN3Ybg7eKvGPsryynL7y3HDYaaauqYbSyOgi2GgcyPzLIRyNbFaMaQw8liKSrkm7MOOxHM+Sv4DqLjc2KcLLvE6U4oySgG7qiEtaPO1wfitIdw5zLMwaqJvt1hbZiVU1szIWuIf6u9+3gAViJcRrGYcx/rUrTcHZ55FbY50wyRMywb+GWam3tRtcB4PCu8GyXmfD6hzpcPdpI6EFdFyzU1D8uz1D3antOhmokne3X2rB4litTTyPfPWOja0kW1EbhdfVdN2Y92ny58OWe/dfRd4Nh76e8tfEWGMbByjXZowykkLZKlth71ouK5tqp4jR0crxGObr3Llqs80kjyXuJcfErDWqxRta82t3OqSZ4wpjO0a958FXGfcHhgFQ1jn3G9x1XMKGJjma6g9xvIX5pU10Tz2ZbZo2AHRYzSNp73S4+KFI12r1N5YeoCzuF59wnEC1omDCRydsuK09YwRdkxp1g/EKsyad1uyZa2+2yiccHc9DRVsMuksIs7kQVr+b8CFZTurqNtpG7ysbYdoFzzLueqvDXinqg6SK/Xm1dRoMVhxSlbUUzmkkbi6pqaTtaJ9YcVzA5zqKNtnd2Qm56bclr1/E7Lq2cMtNgL8QpqcOpZ3XlaB+tv8fYtKkwai7UMbqs83BHQe1dMWjW1bRN5YFrXkFzQbDmVKtmw+lpRI+lhaXjm4kbLG4/Qw0U7Ox2DxchVrki1tLXwzWvcxVrdUJ8FC5TbwWrnVKbV6xHpvq1i3xW94sC5sGptwTvfyCxGUMJifOK6rZqYNmN8/FZzGR2zGRROBcXjl4FcOe3vLxWrtw0nHSbSnojTRxfJ2HgNyfBZOJpa1rmU9pH7Nad9IO1ysdRwNhjaXXJGwWcweM65u32ex3LyIXZgwRir9XHnzzktuPDD4nhuLysioIYnywwmSQtYLjyJ9ymDp5MpyUdQ17TFUxvhLgQC0hwNvZzW2UNc+krYmwvb+FcGnUbALKYlQw1NK2eIdpE1xc6IgEAEWIHh1ssM1YxzvXDq6a3vdVmdKGX54ZcKpJHukuIxre0bOcNr/MrbNuJOnwqpgpKsGQNDwwtNzZwPP3LJYfRVAwKCno7dxpDHh3S56LE5tFHDgDiKztJy8B1nDexsdlljr3RxHEOi8ar3T5YuGqlxDBMRngDm1kUPa2iFryPBcR8/zLTsHqo4MvYm6qc3XWg3cTbcLdcqxskwKaaH5b/wbj/ghwv8655KxlbQzUFG5mpne0udZwLeYsoinHbHjbOc17xFbTxHhrLtzz59UOi3O5UZGPb8ppHtCkI2uu6HDPlFrrbWWUw+sNOBq5FWVPSukAc4gA8rrO4Fh9PWV7IKlhMbfl26X2Cyy2jWm+Lccq0c1PVODtVj4g2Kkjie6Y0gDxGJNYtyKzuI4LBhj+5C0s8QN1jZwYYTUuZpDQei5InXENrW3wsKmARRGmdISJHangcgeiwstG9kjo+dhcW6hV5a2SSYu1HSDqso0z3OY/tQSPyvBdVe6scsJiJY+1iqtLIyKoa57bjqp6qBsQa5sjXahc26K2PNa/ajTP7Mtyw9zXMFnch0WYjMgjA132utRwuSoEN49/JZRuLTxWbIwiwXm2pq2oenS8aiZVcV9YlpZGyR3cBcOHQeCwsFRPhlO6aCcxyytAt4i6z8GKSVbXtho3y2FjpFwrWnwuSoxCCnfCwyNc7Wx/O2kn4LfFuImLObN22vE1le5fxhuIwiGrkvLGTcnoOiqY3GyrwutpGOL30rtd/cD9F1jKKnio8Rmp3N7JzwA0N678vgthdEz7qTRtZ3ZmBjvM6fqWWSYjVoKRqdS0rBnthFXI5+i0DrO8+iwr3uke6R5Jc4kknqVkMTifRSSUuoiz9JHiAscea7ccR9r5ufLPPagrimlLSQDa6oDmpmO0uNlpaNxpWk9tts06djmBznXFgLBUS1jj3YSQfFW9K830OIAV06Vv5S5Jr2zw7onuKNmjEYXtYLtJNh12V1VwYjWzOkc/SAOWrkrOklDcQgeT+OPnWw1F2u7o8rrpxzqHJmj4ttYlbVUszGTm41CxWaoSXNftzNliq2nkLzPI4lwJd8FlcMc1zdQ5HvBaMUMZefVBGOb3gKSdwocNMg+W4WCjVtNRV09ONxq1uUuOs1erU7Ad3XNvBSnbHOpzJh7XOA1OJesa17ozcbELYKv8FT2a3vABrQsJWQdg8Nve4F/b1USaVaqbtnMeD+Lc+1T4c/ssShe+1nPDXD27fnVi1xBVTtiXNdyIIKrrZE6dFbUMpcDq43yFhsI26eYB2Nll8JpRRYZT0YP61C0E2tc8z9K1ekPr+JsoxMAySJsrmkfKFxsFuLHAh22xOyziNQ0nyjLfRpB/FWtVzY/uo10bQHRi7SOeobrZTYk+xa/EztsUJtyJKTKY+TNwCTEoG1cU5F+QBtY9VGSWpa5lPJUueHO3F1Y0+LQ0JkgEBAB30/leKQV0NRibHiUNjaC5+rb2KItEE0t5XOKVUdBEZHu2PIeK1DNJkky/TzSbufNqPlcFZrH56WtijkjnDnNkJLR0AVvjUFHVYdS0jn6tBbIQPC3L5074idpikzw0X1GQUJrJO60uDWA/jK0WdxllRUSRUtPC4sjbtYbXKt6fLtZLYyWjHzqa5I1uZRbFO9Vhitgd1d0+H1NVCZoWgtabLNRYBRwtvMdZ9qrgQUsfZwNAbzsFnfqI/2tK9NPmzXvudNycCD7FOMKmI7qzeoPB2TSCAAbE9FT39l4wUa7VRujeI3izgN1brJ440NrtI6MasYuqs7jblvHbaYX2Edg2tbJO8NDO8L9SttqAyro9bHA3Gy0W9lXp66qp/1mdzR4X2SY2rE6bLR1hOP4U0E/g9neXRbLVNIld4grQaHE2MxNlfUgjR+SOvitsGYsMrYhokIqCNNrLO/w1lavMsTOT28gdsS4lVoCezAHxUlYYxMHMcDqAJHUFTRO2t0UY57o2m3Eq7XAPAVXc3FrBW7XWcd1WaSOuxWiFSM73coPl6hSOkFlSe6+4OyA6QMaTtbmbqyqMXp4L9/U7wapMZe5tIC3YF1itfmAa8tabgdVMRtDKyY/OWubHEBqFtyrT7rVoAaJrACysUU6Rte/dOtP/HlTNxauaf11WO3mpg7Yi178imjbJNx2uuNRa63iFcR5hnH65Tg+xYXwN1UakwmGXnxOjqqOaGRj2PeCRtcar3WCVyCbhtvNRqI2mPXYAhREkwtFm8j/wBumAf40pf+9asKBcrN5IA+/TAP8aUv/etVlXrpERAREQEREBERAREQEREBERAREQEREBERAREQEREBERAREQEREBERAREQEREBERAREQEREBERAREQEREBERAREQEREBERAREQEREBERAREQEREBERAREQEREBERAREQEREBERAREQEREHlXPVSZM441GNtOIVDR/GOWOpm0tMNc0jXPI2VTPb/wDy1x0tPLEqn/vXLBF5d8oqNba+8jTfclgPzNQ8iC8kfAqzxsudjVeNyBUyAfwiqfDnEoIMxUkdW4NbqOl5OzditqqspT1dfUVUVXTBksz5ANYvYuJXJf4bcr1rNtalrNHDUTQTU8MTnOkI2tzG6uW5cxW2r1Yi/itoiy/XYZA6WKtib42cCVaurJWuvK+SU+Kjv+TavT1t5tDXJMGr4d3w7+1bBWsnZgWFMiYTI1j7gb2NwoTY7BHpE1CZAPyiqsWP4XWzUtJUwdjGDpc7VyuUi0zPheceGI13MNNUYs5jY5WPswBobp6KfA6U+sVFTUxkHVZoI29q3Opqsh4e+81e2V7ugdff3LXMWx7BjM+qorx00dm6TsXOstPWNwwtOOI+CZYrM9TA2NtK1odI43PkpMrs7KOprtNy0aW/BavWYy+qq5KjT8o7X8FuOWqiCnwNs85DbgnfqtIiYYxPqiXQ18kVOyMBz5Ncu3QKvimYqTD2mNh1yDoFr1bjbaYSmlP4Wc7uH4rVgnSSSkucSSd7lWQydfmCuqyQZSxv5IWNMr5Ddxc72lQsGnlclXlNhWIVTO0gp3EeNkFmLg+1VI55onaopXNI6grM0+UsRmZ2kjmsPgVWGSsSLC5r2k9ApjieELSnzFU92Or/AAjR16q5xmV9RTwy057hbYlUJMpYwxjnOpydIVOidNROdRYk1zI3jmR8k2XZznp7u34MeMdtwwFS3RK9tuaoKrO4GZ5BLhqNj4qmuXWvLRM0AW6q8irpIGFpbqHmrFvygq0vJUtWLcSvW0xzCMlVNN8p5seipXLTfxUB8m6i4gt2VoiI4hFp35RL79ApdioDmgUxwrEaZPBopGztrOyJiY7S5w/Fv1Ucwdk2vfHC67GmwKyeAVDKOBkU7LMlOrV0PtWDxCQS1UjxaxcTt7VTzZePChLzB8QCpPxgqsw7jD4bKmCC5W2ifOldp5NHVVQ3lZUmDcKuwEA3W+OESHu73VNu5Jsp5DbcqEQPhuVe3nRDJU7L4dUN/KjKtMGFp3f3rLrKUrQyinFr3iNlj8MDYad88jrF5+YKYRPmJZelGlryeQBJWAxckVpl8Wi3wWShqXyGWRotHptbxUcVpI3Yc2UN7+gOv7Cs7ra3DAxPax+qRmsEEFpPkowyG4Y5xt0V3RUTJIS+QAl4sPLzVn2Tmz9kRZ2rSufcWmYhnjyxNpiPRt+V6UsHbuNu1HPwC3iglibS6WcrLGYfhUccccTRcaBuPGyrxCemi7F0drHn4q9Y1GmkzuV/G11RMXNF2tGwV2yF3ynN3VrREGLUXhh6lJcQp6TeeqaPaUkZDQ1wsBYKuxjIYy1pJuLrXhm/BY5Qx1U0722KylPjFBWgCnnY6/mqSlds5XCjI7SzluoBw2t0WLxHESJyxgeQ0bAC9yoGoZ1ayozJTwSR3/AN73/Wcsvh+FaobsjAAFh0Cx+LSCfMcUlTAAXQBjNXW3ev862ajc2SMOYQL81Wq3oUFLLC8tFSbtANhyWWZVhjQ10AcQPFUqGGEVchcQ4dm1pPgbqrU0b4zriOptt/JRPMqqUsjKwPheA0OGkt8lzaejdh1XU4b2ZPYzODCTzYdx8xst8DDLIAHEO3N78lpGbcXZS4y5s7HOPYsc3T15jf4JaJmOFqTETyucODnO0E20bhvl7VGvzHSYdIKdxEktwOzaeXtK06qx6sqXfgndi21u6d7KzgBdUsL3G5N7891WMeo3LT3npDeIMSdX1VTNI4Xjo5bAcgPBU6p1sM0EHu6APZZWuBUtT6rX1Txpa6mc0F3U3Cua0yClDXflCyjHHEQi08uh5bjjpsmVNTIDteQFx8lyDMmN/dHEHxslPYMcf+st/xfHJcK4aRNa9omq5TE0X/ABAbfmXIHEk3O/Vex1sRFaxP9+jiwzqZlkaeQVEjmtaGtAvfyUtXE2EahuXclbU85j1Bv4w3VWVzpxqBvpXma5dCjqlDQLmwUW00j5A2xOsXurmERgCQjc/KHipTWujmLg0bbDyVhWFE2mp3Pe4B4KlfiQ7JjGN0ube58VZyzyykl7juqdtVk7fmja6fXl43aLkDdbPknM8lDiDKeWS0MptYnkVpulVI3mJ7XsJBabgpNYmCJ5ehmOinaYJWh0c7bWPI3WgY3TRYDiJpXvb6tKC+Nx+UP71bBlTGPujhMMuoF7QL+1a/xFhkrJqWKInvl3dHMrnxRzNZa2t26tDGRyR3k7Atvsbha1j9R2tS1pNywLYK/DcUwyig/AtaHsGpw3DT5rWpqOV0xdJJqvzcq4dRO5l0Z5m1dRCwAushR4TNUtEpGll+qqxxUsZbGGhzr7k9FlzUNp6Jz7ANYFfJmmOKsseGPNl5Ry09BCBLII2NbdpJ52WfwDCIcwwyVtFUsfKw7Rk72t/OuaVFVPWSmWZ234o6ALMZPx45dx2nrnSOMN9Ew6Fh5piw9k90zyjJm747Y8N2ZTS0dQW10fZyR3IaeQHiqkFYwV8ru1aWvY07HyWYzZTU+L4ezFKJ7ZBHsXNPyoytX9Xp3s2ZYkcx5LtrPdG3DNdSrV1U8P1NcbA7eS2fJ9RUtpZHSyiWlcSbk7xm/eafLqFoMtS6le6OZ92n5LiqMuO4nS4VUUdDIQ2Z5L7G3dPOyplrF400xTqXasuOpZHzU9LIJYBZ7HtNxc8wtPzaYaKGWKenhMrnvs5rwCxhJ/mXP8k5+rcn1boyx01JLtLGTuPMLK5kZTY3XuxHAq+M00rWkskJuHW3vdc3bOOO2PDq95NpmWxZTraVsbKGF4YySMy28TY8ytVx7LtJFi9LW0tRETWsMkkAO7Hg2PuPNRoDUUeEVTq1z3RxWczseTT4E9L3VXB4DUP9ckAIaDo3vYFUme3iBbPy3HUPB7MEDvWG2ylw3JdOXyNrGOI1d06vxVsRmNOGkW73ygoOqSwtN7LKL2j1W7Ylhq7J0EVKfUpb6QTpcsXluphocSdBWRHVKBGHDnz2W4TTsmicC24Ox9i0/EoBS1muBwHYu7Rtuem+493NWrbe4lGtS3SaklnJZpLmt6krTM54k3t20MDxpjZpdbqbrO4jmdrMB9YikvNKNGkHk7qVzqrndPKZHEkncq2Gm52i9oiEC+7SPEqs6pku1rxYAcgrdgebFqnMMjyXPduurUMdykc67iT1U1PC+eVsbRcuNlKWFhB5hbfg9Ph0tCyqp2ASDZ46gqmTJ7uvELY6d9ktNTR0EJ7azRG25KwMuJumqJpDsx7C1rfDwWUzHiDTEKZju8/5Q8ArbLWWavH6kNjaWxtI1OI2WOGuom9vVrlvzFYbfw+lL8HeyQgCGYgbDcGxuqMmF4jVZmqcSpo3mJzSwOAte7bLeMuZXw3B6TsNiCQXF3UrI4g+lhjEdJG0eYCi9u7wpTcTy5lVZYxA14rAOUmu1/NXtW91NUmpkIF3tO/LlYhZvEJXQkkNFx4lajir8Vrw6KOBoaTsspr3RptNtcsHnSnMeLds35EzA5pHzrXyDfktzihLHQQY6Q7srmN1r3v+KVRzXhFHTYZBiFPA2OR8pY8NO1iCR9C6MWSK6pLG+Pu3eGpKIFt1dQ4dV1MXawRl4vbZUpKeankEc8bmk72IsujuieGXbMcq8d2W2uFXu0ttoIus3gWAUOK0TnS1D4J2yW1Wu2ypYnlzE6Dv6e1i/Lj3FvNc1rRMuyOGCdeNwfbkbhZ12MibQ2Cme4G/eI2usBNdziN9jus5h4/3GFuZDyPiVtWJ0xyczErhuC1VZAamd4Y0/JaBurLD2Pp45InndkhatnwOtZiFAwWFwNLh4FYXEqc0mIE6bMlN/eFhiy275rZpmxV7O6qWnANa+Uj5DQFLL+FxRrR/xdiVPStLYzKecrifcpKEgz1FS43JdpC7HJBickbWX0i7d1hKuAubGXE6nM1G/jdZGvPai9/xrfOrCpf6zWdnqs1o6KJSxp2UWguIA6nZVquEQyADqLqthkAfKZHfJZv71E8L4cU5ckUj1bJlmDVi1O91y+GFxJ9g5fOt3hNoxcc1qmU4y6erqSPksawH2kk/QFtTf1sG6p5h0dXqM0xXxCnXTupaczAXsQFrxr+yeXxNs/qVnsTb2tFLH10kj2haix7S10zyQ1p3J6rnzTMTwjFET5X2svLpJHAF25VOSuhiuA255XVnNVuLbsbbzKsJKp7nbu25381lG5dO4hk310drmMWPzqDK2N25ZusLLVQgm8xcfCyp+uNaO6+3tVuy0qe8iJbD64zo0BSvrIwLawFr5rSf+NUhqAdzJ86e6lMZYjwzElWxx2ddU2zRnzWLFQwDcj4p660batlMYZjwrOTfllzUR20hu6l1gG99ysV90GN5ElSuxO19IJPRTGG0q+9pHqlxaUSVr3Xvaw+ZWRN+ii97nuLybkqVdlY7Y04r27rTIiIpVFkcFGqt1fksJWOWTwY2nkP/AKs/SFTL9iVqfahlXMZ292t3dYlVmtsy91TY0Pluqw1aRp28llijVYha07lBxOphPIHdV97BUSBqbdxGnl5qsTvzstUJN1KSAp7ixAPIqXbqAgxuLlz4nMvsBqssE/cg+K2KvY0ut4tstdeLbdQSFMT6IlIijpdztyUFZUURzUEQVBY9VO0eCoj2qIPmiYXDT3uaqus+It62VoHEC+rkqkU++nTudlXSdqG62Xh9TF+b8FmcQA3Eaa1/HtWrAGB4lMTmlpG9iFunDHCH12asOkabR0lTFM8+YeCB8UmUa09NoiKyBERAREQEREBERAREQEREBERAREQEREBERAREQEREBERAREQEREBERAREQEREBERAREQEREBERAREQEREBERAREQEREBERAREQEREBERAREQEREBERAREQEREBERAREQEREBERAREQeRM8f26Y/8A40qv+9csIs3nj+3TH/8AGlV/3rlhrW6oDHuY4OY4gjcELZIK2WSGOQTuBLbnvLWlcQSuMZiL7C2ypaNrVbJ90HCJwkqnG9iO8VRbij3tDo5JHX8ysMKgxsGnS4lTQPn0BrGOI5clnNV2ZqamoNGya51aiCCel1iZxUsnJexxv3huslM2b7nRh4DXOceZ6Eqr63JC5+mGJ/4MDvHpZKTqdq25liexe6SOR8bg3YHx2HNUcRmkMgiNw0AEC6zE8ldUOAio2yEtBIbvsFhsR3la6xB5LWb90xtXWkGU+mAEjvyODWrZ8dFPQ4XSUTT+FawXAK1WnmIqInyEkMcDZXldWPq6h1TKdz8keAUStCgG/jyK6oqKqxJ5ipYjsNyrzAcElxWftKgFsLQT7VumGQUlG18UDAOnLogxOG5SgpmR1NSdcngeSzxZHHGI4wGtHQBTVEotpaoRMszXJupgIHEEAg7+KyDmPsHRu38FYBxc7Yclf0+uw7qvXyidLlgJPf5O5rFZhwOnxDT+DALhzAWZisBd6qljHEEldmKsx5Y31PlxnMOX6nCJbyRkNP43RYMiy7bmTC4sUw2amcwFxbdh63XFqiF0Ez4nizmEgrHPSaz3FLf7ZU2/KCrSC/vVJgu4DzVd4FufJc1vLaPCjazL+BUt9rKJ5W81KphEojmliFEDqryghjnMscg5N1A+w7pM6jZpk6btYaVpcBIzs/4OywkvMHxF1mpaSSjo5JIZy6FzDsRfmsLL8oDwAVKzudrJnAuiPlZUW7HdVgdi3xapIYzJKGDqrxwTG5VYiFXa4GxA5q6pcJmk/Ha33LIxZeabB1R8AurFXujcItEx5YF9zYkcyqkd/BbCMuUhtre51lQxPDKWionzxA62203K0nHPlVNhjXOaWv3BaR8ywjIpHvIfyabWVWkxWpgIALdvEK6ijkmn9YsNLru25JPHg8pnNEMTIhzcdTlkqiISUjYiNiwghWEjHPnZccyPpWSeXF4AHdbssMjWvLBYYdVKL/iusqjKSGoxKmAGl3y3787FVI4PVqyeBuzH/hGlUJZhFUiZjrFrSBbzXBqYyS4MdLVzz8m/RY3RUdG18sg1XvZYavzlBLJoicCAfBaZVVssl9Uh36KlA4F3e3XRFp07G7VuZmR0bTFMAXdPBahX4vVVRc0yuLTz3VrK9xOm9wFS035KYmSUzSSRcrI0FRiNG4SU0rxY8rrHNG4CyUMz4ow4C9uaraZghuOC5+ia002JgtdcDUtzoMfwiq0x0IY4Abu2uuK1rNb2zNtYqpG+roXMmpp3s9hThLd+IDjSYxQ1o+SCGkjp9gtkwdkMkT2ucOzaAb38d1zePGpa2SNuLnt4gQd1vmGCKfDy+nkYWHYgO38lTwtPhsGGsYxrns+S5xPjt0V5JK5kZd47DzVpT07tDdA0NAG58FUicKicAXcxnVV9VVlPSSQMfJICNW4960DiBSUjYoqpxcJ3NLGbcwCCf84rqlU5k1oDuOZXPeJFHqoKNsQBeHv26nYcvgr0jduUT4c3jbqLWgXJNltmFYNRP1CK75WabE+PX2LWsPb+H7QjaMavf0WyYaXQxt7zgX999uvkqZNzw3xxC9qKlsMgpGgWN9R/MrepqDJCyEusdeolW8zw6VrutySreGp9alewsADHbHzWeGJm8R9Wl9RWWYz7RV0OE4W1sDjSti1mQDYvdv8ARZaIQAd16DxSOlq8t0tA8MIfCH6Oem21vpXHMVwWL1h3q4sAV7XX6mfefg8zp4m3wtfabclfMAihbdvMc1JUYbLDewNgoxud2Zp3je1wV5vdFuYdOpjySNJja+P3q0ffUbqq17o3FhOySFsnIWIUp0oE9FDUjhYqCsom1eSA36KVRbzsiHQOG1Y9rZ6YnZpuPesnnGrlw99HiLWgiOXQ8HwK1vh5KW4hMwfjMBWdz9UsfgLG/wDGdqGn57LnmN3033qu1piOdcNjiMDGGpBFi3otSkxCKWZxigDWuN2tvyWNAceirMisNTunRbYcFKeimTPbJ5XZlc3vlsbR7OajNVuq42xPkaG3uQOqsJHuc619gpLj2rW1aTPhn321rbMYXg1diskkNH2TnxNvZzgCR5K1raWqoZzTVlO6GQdHBWTJpY3a43ua7oQbFbO6q++PAHNqDqraEDvdXM6LHJOp36NKR3Rr1XOR81Pw2odhNdKXUNX3Dq/4tx2BWdmd6o58LubCW/zrmYdve+62akxp9XS3qXF0sYAJvuRbZaVnTK8d0IY/WMlcynYe9qufIK4wqB9S1sDg0smZZ9xyHRYeANq8QL5d42C7ldR4lM97qWje2N7+cjjYADlZTPzlWImeIbTQcMaDEo21ceL6mX0nxBHMFX1Xw+qaUNhwmeN0LWgHU7cnqrXAcZpcKoW0r5otbiXySOluXOPVXsmcbN1MqqRu9rXJXHa02n6Omsa4lXpMp11NgtZRYjWiOmk772sI7wFiPoWJofV6JklLHIA0C7B4jqrLNGZq55pjHiDHxtJL4mbA+R8RZWGKzuq5IqylkDYnsDo3eDuoPv2VJrNoheJ02KSWOaNssJDm2Firepce6BzNwsXgVc+fXTOaWkPuWnptuq1XWva4xW3Dg6/5lnaNTpaJX0M7Q9jXP2kFiD4hWeM0LWh1SGguhuXEG929QreRzhIY3HuTC7T4FWOJTVcMHrEUjrSjs5h0J8feprG7E8sbdsEr4nuL4tDjEPMjZYx0Y1G24Gyy9YYWUEDY9LnudYv6ja9vhZYh4dpuDzK7KRwwvraZsgaLEKdr3k2awkeSowx9pI1hOxK6RljAKSmiZNPEJHusWghRkvGNFazbw1Khyzi+Kt1UtDKW+NrLKU2WMw4P2jxSkh7CCwHr0XVKWeOni0saGgc7CywuKYlJMS+O0cYNr9Sua+fca03phtE7iXIhQVs2JR0tVG9kssgadQtzXacCwmmy/hzY9IBsNR8SueZvrgYIyDaZrw5ruoWwU2YairwmkdK8mQxN1eZVpv3ViURj1bUtmNc6WXkSOgUJap4/FJPhyWvU1ZUvddpPlYrIMneBd8D3G3O6n02tpCpaXEul03PjzWNqA2x02FupVzPUajbTpPnusTieI09Gwl7y53RoVfK0/VQroRNGe10G2425LEYriDazCZsNe5uuGRr2m/MDZWGIYzWylwZ3GHoFiNT3uJeTutK4p3E7ZWvxqG15Slp6Sn1zyMGpx2cVjc21EFTizJIHtcwRtF28uqw4a9jA4uPiBdSaiRd+/sV64+2822Tl3SK6bXlasaJZYHvFntDh7QtpgqZYjqik2OxHMELlschjOqN7mnyKyFHjVdBdvrLjbldUthnzB72GYzlTwNnZUw07Iy5l36eTjfmqGFuH3PiaTtZ23vVCrxp9fSmGqAdYW1WU+HPjhptDyLtJI9i0x7jiVb27mWwuSLD3At7rXfKWbkpqXFoXxvcASNiOYWsTSN7PVya0Bx9ngrjA6yWMB8ruZLgPJZZ8fPfDfp8n+yVxUYPV0TLN/CsaDYjnyWKo45G05Bs0kk7+a2TGsQeKDt6I95ti4eS1qtrWNe+EN1OHI+J8FNMk2jlGTFWs8LSuD4bwAhzwSSR0CsqJhfVgHrzWSgifGx00wDy83dfr5K1pixle8tZpbc2HgFvWdueY0o4w0GrYxvRoCuoIvVqZrD8o7lUJmCqxLl3WgEqtPKC4+VwB5peYh6Xs/H2RbNb7obhliIRYSXkbzSFx9gsB+dZrVcNA6LHUMYhoaanItpY248+qvQ9pICrDiy295ebJK2dkMT3vI0jmVoddWOeezDSIS6wsNiVt+LRGtpn04dp1HwVOjwSjdSiGoiD2N+Tq8fFZ2p3TsrfthptRXkS9mTZhFhboVavqBcgkgrJ1+XsRdWPaKVwa0mxby9ynw/KlVJPG+uaWRA3dfm4K1aRC1sksTh1BNiVaKVnXdzj0HipMYp4qPEJaWFxc2Ihtz42W44ZhrafFaipeGtZJcMA5W+wWu5wo/VsVdM0dyoGse3qtIYXYO58UufFANrqCszRufFFBEBERBEG3RQUQL9VBBNHG6V4jYCXO2A8VNJBLES2RhaRzuFLG90bw9hIINwQstRVJq+1ZP39TS656KlrTXlpjrF51MsRZZXBozaWa2xs0fFWpgZI06RYq5pX9kBEDte/vVb/FXUKx8MstA5zZbjlurhl3AK0o3lzjc73V2CC0DwKinyTvajK9rXsBO7uSq6hzAKpy05mk1vbdgFg69iFUB6Wt0VxEAnbZQLWgc+agSWg2QkbeSC1rr2aQN7ELHUlNDUUFUSwGVveB8Fk6yxa0+ascHANTUU5Ozw4J9yJYgyaQWj8bmpLKZzNMjmn8U2Khe/daFeFUqKOna6ggIiiACdzZAvtZTQyGGVkoFy0g2UNPmoWI5oM/jlppKbEIwLTQi9h1Wf4bwV4x2glpqjs4TiFOJG/lAPaSFrzbz5fheDc08pB9hW3cMXQtr6HtLlzsRiDbHkdTd1Sy9Y29FIiK6giIgIiICIiAiIgIiICIiAiIgIiICIiAiIgIiICIiAiIgIiICIiAiIgIiICIiAiIgIiICIiAiIgIiICIiAiIgIiICIiAiIgIiICIiAiIgIiICIiAiIgIiICIiAiIgIiICIiAiIgIiIPImeP7dMf/AMaVX/euWFuTst/zfk+SpzTjNSyYDtcQqH29sjisJLkqtaD2cjSs/e1ae6t501ywUQN9vBX9ZgmIUF3TU7tI6gbKwvbZWi0TG4V1ryzOGxU80LXwtaJGWDg7qr001T37Ws0h1mhYCjkLKhgMjmNeQ1xHgttjpIYGkvq5NxYk9Vz5J7J59V45UZKT1mnihlLtruJ525qoaXCmOL3R1EzXRixIAG39KtJq1sUXYwzGzQW6iOYWLnxGrqD2cTnBo8Fau4UtWJ8s3V45Q0tI2Ghp2xSOj0kjnf2rXKr8M3UBu3dTspgHa5XXPgqVRI1hsCPYtPVFaxWNKcAa0dq/odgshh9JFMHVVU6zQDYKzoYDUzb/ACWi62iPCoXYf2cjbFzbhw5hWlaGVy5d9JKGuBaGjTYdFdU7710jApMvtZTU3YObps34qlh8muvlcPNQMk1uuTyG5VQuubDkqF3AF3K55+SoT1ulpZH8VaBfFzWG1wT5K8pnueAL7LX4alzXXO5K2LDgHxCS1rrowV3ZS/hdPaWxg+BVyRcA36KhLuyyrsd3OXRejWrmnwkcCTYri2Z4xHjlU0ctZK7UbaCVx/O1G6lx2UnlL3wsOqj4Cn24YJrXbOANlHUbOBPmp45dMbmOGx5KV3O1l5vq6lPmN1BTEb7lSqUJhe9leYWbVjGtBOoFp9hVtM4FrNP5O/xV5gjdVWX3HdaTcql+Kyi06hWmrpPUJsPkBux4APldY+cAP28FkcYhbERIBYyHf3LH1ItJ7lFJ3ESvXmNg2IVWgZesaCPFUegKu8LYX1oPPYlTbxK9PtQ2fDAA0NIBWZjjjcCNI3CxFI3TYhZKGcatIXTht2xDa8bUpWmOQs38QsLmWcR0kUR37R1z7Atp7Jkws5lydgVqmb4PV6uCLm0MJ9910TffDC1dQwYp+0aH0/eHh1CuKOtlg/Ak7eat49Ubg+J1irkOhqtIkGiS/wAodVVmyUEofMy++91dxyXncHGyx9PRzMlZK2Vrg03O/RK6r9WLnt+U5YZJ1K9VPFK2OOQhh79z8CsSZ+7d3Mo13ayOqJDsrd7tb9lhEc7J+aDiXOJuqtOHAkqV2kN5G6jTy6H78lMqwkkDmvIPiqtJGZXaQqs8TJGdqDzVKllNPOHKE+qMkBieC4WV3TPZIwsdz6piMkckbXs5qyhlMcgco1Mwt6ripDmfgwLg7hTNmc6LQ8cuSrPkbMA5rdxzVKV7WDQBvzCiCUIiGEscsjhOJ1FC/wDBSEb7t6FUIaZlRHrtuFQDPwjm3sWFVOXVMBx04nFolNy3Yi9lscMsMUZ2DfJcco8Qlo29rTzFrhzF10HBcZgrMOFQ54aWi7yTuomPVOmwsqnvJEdM435uOy1LiJE5+DOlaNLqaRsgPLY90/Ss1hGYY8RdPFFE4NjLbOP4wKxWd21FXg9VTxtu5zWH2d4Hf3JWdWhW1dxpzbDKQSuEZNmuvK4/3o5fOVnTE6KAPLd3AH3LHYPCHTF++gWaP8EfzrYaWmfXVQAsANrHlYKL2jbesTFVrWNoxT0dHAB2xe+SU35XAsFYU9JFFIWuBLi8Wtycb2VfFKNuHVLJRKXl5LifernA4DUYlSMey4fLqIPgFfH2e9iKcq2mezcthzJPLQTwOl19h2LWAM2O3P6VrFZVzzjVR4edL76S4i9ltObqynnnbQtdeWNuq/QeSx1LhtNDh8VbUNc2Rtzz5he1nrS+O1rc8OLDa8WjTVpIMTkF5I2Rg+KxlXSvhIe51z4hbq6mfVv7WRuiMbhvVYjFaNnaOjA7q+crk1Oo8PUyYtxtqshDtyPepAS33rKtw+N0rWgc+hVSrwwNhc5jeQ5Lf31d6Yxitpg3uupVXfTTNuRGT1NgqJBHMLaJifDntExPKCiNjdQRShtmQDbEJT/eWWbzxGH0TCTYGQHn5LAZDcBiUgJ/EWyZzp5KnAnyMaXGBwebeCw325oltPNGguiazvMLfiqbnOLT4eKo3A2JKna6I7Pe6y7pttz6U+fmqjad57xGkeaqxyUrPkxknxKmMkTtuzJ9p5KK1jzMiSRjI2tBcHE7m3RXuB1sVDWOLwSyVhY6ytRJFe74vnUJJLfrbAB4qb0raNSVmazuFCqAbUyhh7oebey6npZdElr7HZU3tc4CXxVNri1wcOYN1hrSy91Mpp5I3kuFtrdT5q3mDg1rnHd9z7uiuHUk01Vpc3RrAfz5AqauprzubGbti7g92yr3c6W7dxtYaneJU8ZJe256hSEG9rclNELysHmPpU+iI8r/ABVwdXtINxpaFGGrmpZzAXXiJuWHkR1UmINLatl/AK+rqNjHMc5l7tG/ms41qNui0efvZHCsRpnSAlpa8AsLjzI6X+cKcHti+R17udcfDZa4anSHMY2xG9+uyy9DWiaFr9gQQHBYZMeuYRW2+F6Xmeka0ncfJPgQqJnikgcJj3dnP9oSN4YZGeB1j3rC4vUEVRijdZotcDx6quOvdOk2ntXGKRNgosPAFjIHyu9riCPmssYLFi2TH4op8LpWQDU+CJjnW82i4WrNcWHZdVJ3DGfLI4NSNqsShjI2B1HyA5rolDXsLS6M83BjfJczpa99GXuisC9pbf2rP4Hi7GGljkfciUF3wsqZaTadr47RHhv9biPq9G4M5kgKzvHUBlO48mg+8rFYpXaYQ4fJa4Eq2pcUE1X2jTsLdVxXp6uuLREaWeP4ZpqJ+0GqR7mCM9A3ZZSOKeECnmgLQAACsfmWvcyNtRHYuY7SfYqeI5pkdhkDontEzgNWyvSlrRDO1qxLP0bXA2Y8agbhpKyMtW6OPTLCfaDdc1hzHXskL3P1FZyjzNiEsZ7aku0C+oldPbNY5Z7i08MjiWLtp23a/vO5BaxXVL5gZXu1PdyHgrTFsTfW1Jey7QFRhmc4tBN7FWrTXKlrbkeHOF7EnqqLnEbNYVftq4YiY+zDvNDVUhsDGB4q20TG2MeZHbkGwUt+izQFBNHoa2znFWNRQFpIYpiys1WZITVbe/NRMTwdNt1KWEc9lfe1NaTOeSPlKqJpCxpabWVC3mqkUnJttlCy/ZXudA2CXkXC58ldHEWt3a4Dw9ix7207tLLjfqraUgO0g7BVmu+JTFprzDN/ddnZFjpb3FiAeax0lY0S62m6sFHQSLqIxxCZyWt5ZJ+KamiNt7WVKGYtc5w31DdWYaRuohzm8lbWvB3b8r2Oe75Cwd57vgFNTO7Wshik5do0O9l1YMkLTcHdVIpiyQSdb3UTDWM9or274dI9fgLrh4sOSfdOmZ/xgutOpcQE34Mmx8VkG0ZkAc1+q/mqs2cbXU8z7F+kA81lI3tdEDG4G/ILUBG9jS032V5hmIut2Ln2LCpglsT5QI9QI25qmapj4CwtFxYghU6eUPJabEOG6puaGhwJtcqVWMxLG8Pws8+0k/Ib0WqYzjkuLlofC1jIyS225381a4i17a2dr73Eh58+atreYVoVmUxDgz+9JUij5XUFKBERAREQTDkhAQEWQWsgg3mspSAUVPLM5uqSRnZtvybfmVa0tIZLSOIDDyV7Uwa6cOBNmcx47rO1vRpTjlbizQN/io33vbdQ3IsGoD4808IZGlfZrnDqr9jwWbdFi6Q/gd/FXkRe75PQ972KIQvo3NfG4lw0g8vFUb3JPmpLlhsCUtvrJI8lMpTO2FrqGq9iFK4m4CgHG9trDyUCFVbsXAcxusfREQV7ZPynA+5ZCUkxvFvxT9CxFTIYexmbe5O/uSCfC3xSLscQnj5APJCoAgCzRv4q9xuz6ps45TRhysgbclqrCWx6oW2KiWyEXIUdDmnfwRAyJ0hsxhd7FWZQ1LjYU0m396V0DKnq9Dg0EktDFI6RpeXFovuTZZ6lrKQuv+DaD0ewLG+Wa8RC0RuNuRjDK53yaWX+CVMcJxIn+wZj/wBUrszqgAA09JHKP7yygMQeNjTMaRzBFiuPJ1uXH/8A1/qtFO5z7LuXcSqKWWjq6d8MU7hZ7hyW24Fl6HA8x4RDBMZA+sgeSOW0jVmGYi8jvw9xx6K0ZK1+b8FEPdHrMFwfOQJh6q2bJETx9G0UpWk68u1IiL0nKIiICIiAiIgIiICIiAiIgIiICIiAiIgIiICIiAiIgIiICIiAiIgIiICIiAiIgIiICIiAiIgIiICIiAiIgIiICIiAiIgIiICIiAiIgIiICIiAiIgIiICIiAiIgIiICIiAiIgIiICIiDgmZMcw2HMWKxSVDQ5lbO1w8xIVjvvhwz+6W/FYvN+S831WbcbqqbL1fJDNiNTJG9sJIc0yuIIPgQsV94edP3M4l/EOWM4Yl0R1ExDZn45hUrCySdrgdrFanjdJQySGfDXh3VzR0VX7xM6W2yziP8Q5X+D5IzdFUkT5axBrHsLSTA5Ix+75qi2X3nEtViaXuAbe9/gs3PXTyRNbK6wb8o+KyLMg5qge9zcu153NvwJVN2Sc5TyaDlvEGxt8YTuptEXmJmFInthhBqqXF19MTd/anrEcY0tA3WZqMmZy09lDlnEQ0bbQOVq7ImdP3M4j/EOVtbVmYYiaqdyCti4u3JWe+8LOn7mMR/iHIMg5zP8A7zOI/wAQ5WiNKrfB2js3v68ltcb9EUf+ArPDsj5siprOy7Xhx6GErNx5VzOII74FW3A3HZFQ09FtBMTK8/3vIKajYIHB5+U47hXlPlbMrZgXYHWgHn+CKiMtZnNd/vHW6LWB7I2UEpaiTtGkDZUKelfUHYbeKz0OUsbkA7XDKlrRzHZlXD8AxuNuiDB6kD/myrRHKN6YhlNDCA1oBd1WVpBoiHgpY8t465934VU/xZWQjwPF2AN+5lT/ABZXo9NFa87YZbTPCmyztlVaQGgKu3BcVa3/AHun/gFVvuLidgfUZv4BXXuvzYzErLSCxwXNeJkbRV0sobYlhBXVxguJ6XH1Gb+AVoHEHKmZ8QnpjR4FWzBrTcsiJssOoms455KxPdDScKwaOshEj5CCTbZXmJ5WNHKWQ1PaOsDy5FXNBk3O1K3UzL2ItN727FyzEuDZreO2lytiTpSBcCA2JC8aZnfD0JiNcNBqqaWkmMU7bOAUvq8ro+1DCW+IW4wZAzfi1YaiuwKsiDvyoiLBbB+lxiTIgIcLq2PaLX7M2K6K0jXMsZ36OVG5tfpssjgm00l+QZcrbajhtjdTK+H7h1sUo5PERLHLHU+RM4UctRF971c7bSHCF1jus8tNVVtzGmIxuQO7ENN9ifnVjUjv7eAWyYnkfN8johHlvEHBrANoDzVCbImcSQRlvEDdo/4gqmONVhen2dNePyVf4PI1tSbjmFfjImcrEfeziHP9gKqU2Ss508zZBlnEdjv+AKmY3GmlLallIy0xBzCoQyPbKNW11kqTKmZz8vAK1oO9jEVc1GUcx9zRglWTfpEVpSdxy3mYVKN3Jx32Wt51FqynlcNi0j33W50eXMwRt0vwiqH/AGZWKzdlDMFdSxOhwOtkex97MiN7FdEzHDK0xNZhoIfTg95u6CUahoYs0eHubwAY8CrSPB0JuqkeQs3t54BWj/sSr90MNMKJpWXOoge1Y+pqnSv3cTZbRXZIzg2PRHl6vffwhKxn3hZ0/cxiP8Q5c+S0WnhO9MPI7REGDqblU2bmyzzsiZzLR/5M4jt/6hyNyHnQb/exiP8AEOWUEsE8kGykHNZ85Dzof/eYxH+IcofeFnT9zGI/xDlJLDtlOnTzCpvfrN7WWeGRM5j/AN5jEf4hyl+8LOn7mMR/iHISw8ZdLZhKi5mjdZynyNnOJ2o5YxH+IcoS5Hzo8m2WMRt/zDlEwRLCR1LmXsVB05e7Vssx94WdP3MYj/EOUfvDzpa33sYj/EOTRtjYqySNt2bKn27nyPkvuRdZYZEzqBb72cR/iHKYZEzmGkfeziNz/wCocnanuYZ1Q5zR4rN5exV0cwpKh5MLjfSeRsqf3hZ0/cziO3/qHKtDkjOjJ45DlnEe64H9YcmkxZ0PLzqeOOrnvZva6W7fitAAVlnbE6c4WWU05Es5EYaB8T8Fc0+BZlp4Q04JWHU0EgRH5/NYfFctZsr6uNn3ArQyFtgexNiSdz8Fj28rx82Iw6BsNK2zLF30Ldcp4NSVdPLU1moN+Syxtc9VjYsoZme0WwWpa1lhvGQVn6uix7CsOioqHBayR7W3c5kJO5WcRzMzDa0x26iWs59oqSmxClhpAS0xFztR5d5RyhBqrjOeUce3kSq+O5bzVXT00pwaskcKdusiI/KuTZXuXcvZjo+17bB6putzbXiPQLo6OsTmiZ4Y5p7ceo5WeZMF1VTcSoHF7iO+wq4roz9yoI5QG6G3sBzKyGL4PmU0zTSYTUlxcNQEZva6u8by5i1ThsElPh1QXlneYGG4K9ufd9lterlpad120xlUS435clj6/vgkC5WbblXMoJ/3DrP4oqByjmNwJdglZv8A+qK+UmtoniHr90TGttTp4yZwD0uriobqaWG+/gtgGTsxRv1NwKsP/ZFUKrJ+Z3EGPAq33RFTNbT6KxMQw76VkFOJ5GAMt16rWa2K8rpA2wJvZbo/J2b5GhsmB17gOnZFW0+Rs1SbHLtd5/gStMXdjnlTJ25I00k80HNbNU8P83bOjy3X79BCVb/eFnQH+1jEf4hy7YncbcUxpPkl2nGQ0/jNK6OxrLSRVDQY5mFjh5ELRMFyhnTD8RiqvvZxABp3vAV0NmC5hlla+TCKpo2veMrDJE922tNTXTjlbTQwVMsQce68gA87K00A7i63vMnD7MhxmWemwGtlil74LIibFY77xM3i4ZluuLT0MBXZXV4iZYTxOmq6HDkge9p52K2k5DzaQb5axC/lCVRkyBnDmMtYgf8AsSpmuvEo382v9pqFjZSXIvcrPfeFnIbjLOI/xBQZCzmTY5YxH+IKpMz4kYUTOawMI7vgVIG6pA1g+UbBbNLkHN72WGW6+45fgCrUZCzoL3yziP8AEOSY0tDEPdL2r4y4g7NO/gsmxsPevK3vHZVW5EzpqucsYjv/AOocqgyNnP8AcziP8Q5Y2rtpS3axpwsO3ZNdytn076aqZHJ1INx7VtNDknN8LHPfl3ECXbNb2J+dST5HzbNGJzlvEBOx1iOxNiOlk3McERE8sFi39mR38GrK468xYZE9uzjMCD5WVWvyTnCaeN7ctYibAAnsSeSyeOZNzRNh0UMeXa58msHuwnbbdVjjthtNo+JpD5WSG7m6XnqORU1PO+mk1jkefgss7IWc7NtlnET4/gHKeHI+cm3bJlbES0/+odstJjjTnidSkdVNdpmAs0NsVgZZDLI6R25cblbK/JecxAYWZZxI3de/YO5K2+8POf7mMR/iHKtKRXlNrbVKOqhdhbpQPwjQGP3525fMsFUM7xkawta4mw8FsVFkzOcEmmTK+Iujfs4dg74qpX5Lzg/8DHlfECB1EBSImJRMxMNTVSKQxPa8Egg3Wb+8LOn7mMR/iHJ94WdP3MYj/EOWisTpRkxp1RSyQPNja7farOGvqIn/AIN3eNgsl94ec/3L4j/EOV/gvDzNk1fH63l+ujiadTi6EhU7KxEtItMzBFhMldHH6zIbybuCxuK4JLBVimgu5ttl0RuU8f7UObg1U0N5XjO6rSZSxySczHCKi9rD8GVy996zxDq7K2jy0PDsAZEztKht3eCrYtKyiogyMAFwstxkypjwfcYNV2PP8GVrOYsn5uqJGxwZdr3tb1bCUjuyWiLE9uOvDSL396njIbuTyWa+8TOdv7WMR/iHJ94edP3M4j/EOXZr0cfdywbnX5KoNDGazu49FmPvEzoNhljEf4hyDImdDzyziP8AEOTSYsw7JnsJkHuWRo65sjh2zQrg5EzodzlnEf4gqeLImdAQ372sQFzz7EqswTO1lI+HtDI1o2Cxk7+0lJaLBbHJkbOMbezZlvET4kQOVD7ws53/ALWcR/iCpiNIlgB1Ub25BbDHkDONyXZaxD+IKkdkPOes2yziNv8AmHKyGBDjquVO93au2bZZsZDzmTb72MRH/YOU7Mh5xa+5y1iP8Q5JOGvujLSAVUDSW2AWxOyLm87/AHtYhsP2BypPyPnUtsMtYgB/zBVUsAe7zUhdfotiZkDOJBLst4h/EFSOyLnMbNyxiJ/7AqYJa+TYpqWdOQs6H/3mMR/iHJ94WdP3MYj/ABDlKrCNc5ti0kK+o8Wnp3AF92gq9+8POv7mMR/iCo/eHnM88r4j/EOUa+adrqPFYqhvMXIUsNnF0jNnc7qgzIudo3am5ZxH+JcstS5Tzg1ml2W8QHj+BKpMa8Ld22RwebtYrON3A2urypN2uaLbWv8ABT4NlXMlOw9pglYLnkYiruTLuYvljBKs97cdkeSn0TDlWMOa7E6kt5ayFZLY6nI2dJKiWQZYxE6nk/rDvFU/vCzp+5jEf4hyupPlgFGxWe+8LOn7mMR/iHKIyHnMD+1jEf4hyIYCxUFsJyHnO39rGI/xBUv3hZ0/cxiP8Q5BgEWf+8LOn7mMR/iHJ94WdP3MYj/EOQYBRIWe+8LOn7mMR/iHKP3h50P/ALzGI/xDkFpR6TTMFiSLhXjhrp3sB5C6yVNkfN8dKG/e9X6jyHYHZXEOTs3gWdl2usP/AFB3WWlmtRNAI1c+qkmjLXk2Wf8AvHzaXE/e5iAu6/6yfFVJ8kZsLr/e7XkctoSmksHTO/BtPRXcZsbg2uslFkfNjIrfe9XfxJU4yXm24vl2v2/9SVZCwBJcN77KIOwWWZk7NWoXwCusB+wlTfedmnkMv12//qSq6Sw7tyLKQ7bBZv7zs1ftDXX/AOZKldk3NRP9r9dv/wCpKakYY7gi/IG6wmIO/BxstsHOP0Lcxk3NQP8Aa9XW5frJWJrsjZwe0NZlrEDZ5O0B5KYjlE+GHxIB9DRz+DSwrHB9uQW4T5FzacL7EZdry6N4c0dib2ssaMhZz/cxiP8AEOV48IYLtHHmU1kncrO/eHnL9zGI/wAQ5PvDzl+5jEf4hykTYZmyWjp46WWPWyMaQfJZylzPhs40vcGE+KwJyHnP9y+I/wAQVEZEzkB/axiP8Q5UmkeUxPo3Gnq4H9+CpsfIqzxWetfVa2SvI0gXBWAjyfnuH9Zy9ibfZC5ZGlwriHDYSZZxCRo8YCssmKbxpthzRhv3a2yWEYlUSzmGeeQRRi5Dea2nCKfDKvH8MqY6twkjqoSGv62eNlrNHh2adRMuUsRjc4WcRTlbDl7BMbbjmGzzYLWRMjq4XOc6IgAB4JJVMWCMc71ynNmjLbcRp2hERdbm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ULgc1FQLQ4WcAUC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MiIghcHkVFWWG/8Z7vzq9QEREBERARQuPFWONYqzBcOlxKSnkmZDYubHa4Higv0WMy9j1JmLDWYjS3aCS17Dza4dCslceKCKIiAiweZM0My42N0uHVM7ZPx423aPInxWSw2vixOjjrYGSMZILhr26XD3ILpFr+ZM302XpI4HUVRUSSEbMYbAe3xWYoKt1dSR1TqaWAyC/ZyCzh7UFwiKFx4oIooXCwOB5vo8cxSrwqOnlglpQbiS1zY2Pw2+KDPooXHilwgiit6+tp8No5a6qcWwwN1vIF7Ba9+mVlP+7ZP4pyDaUWt0nEDLNdVRUdPWPdLM8RsBjcLkmwVXFM75ewetkw+uqnsmjtqAjJ5i4+lBn0WrfplZT/u2T+Kcs7hWK0WNUTMQoJC+F5IaSCORsUF4iIgIiICIiAiIgIiICIiAiIgIiICIiAiIgIiICIiAiIgIiICIiAiIgIiICIiAiIgIiICIiAiIgIiICIiAiIgIiICIiAiIgIiICIiAiIgIiICIiAiIgIiICIiAiIgIiICIiAiIgIiICIiAiIgIiICIiAiIgIiICIiAiIgIiICIiAiIgIiICIiAiIgIiICIiAiIgIiICIiAiIgIiICIiAiIgIiICIiAiIgIiICIiAiIgIiILXEsQp8KopK+qJEUQu6wuVrGYs7MgwmV9DDVxTXaGuMJFt1k88Fzcs1jmRueWtB0tFyd1gM3ZiqqnBJI3ZdrYQHscXuDbCzvagzbs64ZCxrqiCqjaS1up0RAuTYfOszVYjSUTYX1MugVEjYo/NzuQWmZnxysxHB/VBl6ti1yw99zRYWe3wWUzftTYJ/jKl/zggv8wYhU0NThcdO+wqaxkUm3NpWQqcQpaOanp6iXS+qeWRD8p3gsNmv+zMD/wAYRqnmr/fvLn/TXf5qC5zPjRw+ndT0zpG1ZaJI9MZcDZ24PtAIVelxuHEsLqKqlLw+GM6tTSLO0+atswk0+LYNWlxEfbyQSDpZ0bnXP8Ba9R4vXUuFU2HYfRirqcXM8li8DQN/zBBmcr5toa/DqCGpq3PrJo2h92Hd5G+/JbOtLy5V12EvwrAMUwNkL3RFjZg5rrlg35LdEBU53mOF8jebWkhVFSqv7Gl/wD9CDAZDxqrx3BfXK1sgk1ltn81si1Phu2pbgNquojnk1Dvx8raRYe4bLbEBERAREQEREBERAREQEREBaHnnH8Tw3NmX8Oo6gxw1El5Wj8a5tY/Bb4ub8SI2/ffleb8YzafddB0hERAREQEREBERAREQEREBERAREQEREBWtBUSVDZjIR3JnMHsFldKwwn5FT/0h/wBAQX6IiAiIgIiICIiAiIgIiICIiAiIgIiICIiAiIgscN/4z3fnV8rHDf8AjPd+dXyAiIgLH4/I+LA8QkjeWvbTSFrgbEHSd1kFRraWOupJqKYkMnjdG4jnYixQcryngWPZooJa1mZKqDs5THpL3G+wN+fms1Jw5x2Vjo5c1VD2OFnNJcQR8Ve1uS63DMMjosr4q6kb2zpZXzP53AAFwPJY8ZTz+5upuZ4yPEPd9SCWm4Y4rRNLKTMkkLXG5EYLQT7io1eRMwUtLNUnNdS7so3PtqdvYX8VhcutznmSaqhpMfdGaQgPL3ne5I2sPJbXguV81wVt8axxtRSPjfHJG1xudTSOo80EnCqsq63B6ySrqZZnNqbAyOLiBpG26zebcPkrsKLm4rNQNpiZnyRAkloBuNiquXct0GWqaWloHSuZLJ2ju0dc3sB+ZY3NlTmOnnZ9zZaJlI9ml/rBAu/e438rINIc/DHizs9YmR5wP+tY7GMSkoxF9y81YhVar69WuPTyt136rYJa7HYd5Z8vt9ulYypoMXzdVMo4ZsNfLTNc+0Fm3Btffqgm14Y9oMmecSJ2NjA82PxWUwChixXEo4KLOuIzPjtKWPje0Oa0i43KqULc1V7XigjwWcQnS/Q1p0nzUcOrM2T1ckGGSYM6oiFniIDUAg6QuSYbQY9mXHsWpaXHainbSzPIBkda2sgAfBdSw71z1GD7oafWezHa6eWrrZaZi2a8EyxiNVTYPg734jIbSkNIBJN/fzug13NOD47lilinnzNPK+Z+hkbZXXItueao4nlTGsCwhuZ34o9s0wYXhriH9/oStgwTK+NZmxRmYM2XbGwh0VORa/gLdAtiz7hlVimWailoYjJK1zJAwcyGncD3INTwrJuZsUw2mxFmZpmNqY2yBpkdtce1Qyn91cPz6/Ba7E5qlsDHg6pCWk6AeR9qmwnO+PYRhtNhbssyvNLGItR1C9vKyzuUK5mOYrV4lVZeFDVRtae2N7vvcHmPABBls6f2q4n/ANHcueZYbjBweI0eV6Kti1OtNKBqO5238F0POn9quJ/9HctDytk6pxTL7MVbmGppI7yExsBIaGk3PPyQWlQK0Zxwb17CKfD39tHZkIFnDXzNlc5hFSeI9QKTD4q2XQ20MttJ/BjxVvRtytT4nS4lUZvqah1LI2QB9O43sb2uq+OT5UxfGpcaizTPSyShoAZTuuLNA5+5BUxtuNjCao1GUaCmj7M6pWBupg8Qtr4Z/wBqFL/zkv8AnlatiGUZHZanx2nzRVVVP2Jlax7SA8DoblbTwz/tQpf+cl/zyg2pERAREQEREBERAREQEREBERAREQEREBERAREQEREBERAREQEREBERAREQEREBERAREQEREBERAREQEREBERAREQEREBERAREQEREBERAREQEREBERAREQEREBERAREQEREBERAREQEREBERAREQEREBERAREQEREBERAREQEREBERAREQEREBERAREQEREBERAREQEREBERAREQEREBERAREQEREBERAREQEREBERAREQQc1rwWvaCD0KxWZ8OqMUwaaipGgyvLbAm3IgrLIgkDGlga9oOw2IWKzNgtRjVJTxUlS2CWmqI6hjiLi7TcLMIg1Cuy1mqvkppJ8chJpZRMy0f4wSbAMzT4xhVZXYhFUw0c5kcGt02Fua29EGGxrLxxqdjpsQniga2xijNgTvvf2GyxE2UajCsUw2py3FG1lMJBIZXE/KaQPpW4Ig1g4bmKqx7Da6vbTGCl7QuMZNxcW6rYXTGOXRI2zHfJd5+CrKV7GyNLHi4KCZUqr+xpf8A/QraetjwqJ8ldLphYLiQ/QVivW8fx2MuoI46KkkBAfKLvcPG3RBjOEslLLlfXRseyPtXCzjc36/Ot2Wl4FlfHsm4f6nhFVDVwh5eY5G2JvzsVsWD43BizZI9DoamA6ZoX/KafqQZJERAREQEREBERAREQEREBc64kf215X/AOkfnXRVzriR/bXlf/pH50HRUREBERAREQEREBERAREQEREBERAREQFYYT8ip/6Q/wCgK/VhhPyKn/pD/oCC/REQEREBERAREQEREBERAREQEREBERAREQEREFjhv/Ge786vlY4b/wAZ7vzq+QEREBEUkskcMbpZXhjGAuc4mwAQafxTxIUmXm0bX2kq5WjY76W7n8yzeVKf1bLOHxGTWfV2uLr3uXbn6VodTFPxKzRIyF7o8OomFjZLdPH2k/MFVwbMWKZEndgOYKaSSkDj2Mrd7Dy8QgxGVanM9PWYict07JS547XUOW7rfnWx/dLij+10PwH1rHcNsbwvDazFH19ZHA2dzDGXm193fWt+Ga8tnljdJ/GBBcYLJiEuF08mKsDKtzLytHIG6w+czVTxw0LMuHFIH/hHfhC3Q4cuSzNDjOFYlI6Kgr4Kh7BqcI3g2CxuY6PNFRPE/AcUhpYgwiQSDrfY8kHMM1UZpoqY/ev9y9TyNXal/abct1uFBiWL4eGPosgxxO02D2uAJHtstdzzRZipqejOOY1FWapHBjYwO4bC55LZocMo8sVNPiOO5uqJHMHaMhe42cLW+Tc3Qa7lXGcZwLGsSw+nwR009S7tHU5fYx2JPhvs4K+hjroscdjNNkuRlS3csZU2aD42A6rF5kzJHUZkGYsstmDoo9MkhZ3T0v8AA238FlMvV9JgeE1Gcq7FPXq6oIZ2AktYk8iPG3wQdGoJ56migqKqn7CWRgc+O99B8Fr2bvuxR1NNW5fwinqKh4c2WR0WpwAtp3+Kz+G1zMRw+DEWxvjbPGJA1/MA+KxRz3lZpLTikdxsdig1r7v8TP2mi/i/51Y0+ec9VdfLhlPQU76mG+uMRm4sbHqty+/zKv7ax/ArSMvY/hNHnvE8UqKtrKacS9nIeRu4EfQgyX3c4lftJB/Ffzrcctz4pU4VHPjNO2Crc5wexrbAAHb5lZ/f5lX9tY/gVXos35exGqjoqPEGSTSmzGgHc2ughnT+1XE/+juWHyH/AGgj/BqPpcsxnT+1XE/+juWIyC1z8htY0EucJwAOpu5Bo2UsYwHDqOaLFsDkrZHS6mvawO0tsNt1d5ix7LNbhM1Nh2XJKWdxbpldGAG2Ivv7FWyrW5jyzRzUgypPU9rJ2mpzSLbAW5eSuswY1mPHcKlww5Pmg7UtOtrSSLEHw8kGYi/4KD/0F3+cVe8M/wC1Cl/5yX/PKx880WH8NTh1dI2Cq9ScOxebPuXHoshwz/tQpf8AnJf88oNqREQEREBERAREQEREBERAREQEREBERAREQEREBERAREQEREBERAREQEREBERAREQEREBERAREQEREBERAREQEREBERAREQEREBERAREQEREBERAREQEREBERAREQEREBERAREQEREBERAREQEREBERAREQEREBERAREQEREBERAREQEREBERAREQEREBERAREQEREBERAREQEREBERAREQEREBERAREQEREBERAREQEREBERAREQEREBERAREQa3jzfupmHDMDk/sdrZK2Zv5eiwa0+V3X9y2MANAa0AAbABa1j0v3KzNhWMSi1PM2Shld0YX2c0n3tt71soIIuDcFBFa3mGNuGYthuOwDS58wpKi347HA2v7CPnWyLWszSjEMVwrAYe88zirmt+JGwGxPtJHwQbKiIgIiICIiAiIgIiICIiAudcRwTmvK4H90fnXRVzziJ/bblf/AKQUHQ0REBERAREQEREBERAREQEREBERAREQFYYT8ip/6Q/6Ar9WGE/Iqf8ApD/oCC/REQEREBERAREQEREBERAREQEREBERAREQEREFjhv/ABnu/Or5WOG/8Z7vzq+QEREBUK2jp8QpJaKqZrimaWvbfmFXRBjsCwGgy9RCioIyG3LnOO7nHzKua3D6LEYjBXUsczD0e29lcIg1ebhvlWU3bROj/wAF5Vu/hdll5BDahvsf/MtwRBhsv5UwrLZldhzX6pgA9z3XNh/SshiVDFidDNQzPe1kzdJcw2cPMFXKINRh4Z4EypjqZ56uo7N2rTJJcE+eyzuK5fwjGjC7EqNs3YX0XJFr+z2LIogtIsKw2CmdRw0MLIXizmBgsR5rWHcLsANeKpr5hDq1mDV3b+HsW5IglbGxkYiY0BjRpAHIBa8eH2VHEuOGNuTc9931rY0Qa3+l5lP9q2/w3fWn6XmU/wBq2/w3fWtkRBrf6XmU/wBq2/w3fWrigyXlzDKuOuo8PEc0RJY7UTY2t4+aziILXE8PhxXD58OqC4R1DCxxad7KjgeDU2AYdHhlI57ooy5wLzc7m6yCIIWHglh4KKIMDmPJ2F5mlhmrnSsfC0tBjda4JvusnheG0mEUMWHUTNMMIs0dT4kq7RAREQEREBERAREQEREBERAREQEREBERAREQEREBERAREQEREBERAREQEREBERAREQEREBERAREQEREBERAREQEREBERAREQEREBERAREQEREBERAREQEREBERAREQEREBERAREQEREBERAREQEREBERAREQEREBERAREQEREBERAREQEREBERAREQEREBERAREQEREBERAREQEREBERAREQEREBERAREQEREBERAREQEVtiNazDaGaukY97YWlxawXJ9i0v9NvDf2nr/wCKQb6i0L9NvDf2nr/4pP028N/aev8A4pBvqLQv028N/aev/ik/Tbw39p6/+KQb6i0L9NvDf2nr/wCKT9NvDf2nr/4pBvqLQv028N/aev8A4pP028N/aev/AIpBvqLQv028N/aev/ik/Tbw39p6/wDikG6YhQU2J0clFVxh8UosQfpHmtdEeaMuMMVO1uJUbB3dTrSMHh5rG/pt4b+09f8AxSkn4sYdJC9gwevGppH62gusHzfj2bqH1nAcMZBG5xYZpXX0kc9ln8BwBmE9rVVEzqmuqTead3M+Q8AFzbImcoMoYL9yazD6maTWZdULdTbO3G/vWx/pt4b+09f/ABSDfUWhfpt4b+09f/FJ+m3hv7T1/wDFIN9RaF+m3hv7T1/8Un6beG/tPX/xSDfUWhfpt4b+09f/ABSfpt4b+09f/FIN9RaF+m3hv7T1/wDFJ+m3hv7T1/8AFIN9RaF+m3hv7T1/8Un6beG/tPX/AMUg31FoX6beG/tPX/xSfpt4b+09f/FIN9XPOIn9tuV/+kFVv028N/aev/ilqWbs9UmLY/glfHh9VG2il1ua9li72IO1ItC/Tbw39p6/+KT9NvDf2nr/AOKQb6i0L9NvDf2nr/4pP028N/aev/ikG+otC/Tbw39p6/8Aik/Tbw39p6/+KQb6i0L9NvDf2nr/AOKT9NvDf2nr/wCKQb6i0L9NvDf2nr/4pP028N/aev8A4pBvqLQv028N/aev/ik/Tbw39p6/+KQb6i0L9NvDf2nr/wCKT9NvDf2nr/4pBvqLQv028N/aev8A4pP028N/aev/AIpBvqLQv028N/aev/ik/Tbw39p6/wDikG+qwwn5FT/0h/0Baj+m3hv7T1/8UrWg4qYfA2YHCK465nP2j8bIOjotC/Tbw39p6/8Aik/Tbw39p6/+KQb6i0L9NvDf2nr/AOKT9NvDf2nr/wCKQb6i0L9NvDf2nr/4pP028N/aev8A4pBvqLQv028N/aev/ik/Tbw39p6/+KQb6i0L9NvDf2nr/wCKT9NvDf2nr/4pBvqLQv028N/aev8A4pP028N/aev/AIpBvqLQv028N/aev/ik/Tbw39p6/wDikG+osJljNFPmeCaanpJ4OxcGkStte/gs2gIiICIiAiIgscN/4z3fnV8rHDf+M9351fICIiAiIgIiICIiAiIgIiICIiAiIgIiICIiAiIgIiICIiAiIgIiICIiAiIgIiICIiAiIgIiICIiAiIgIiICIiAiIgIiICIiAiIgIiICIiAiIgIiICIiAiIgIiICIiAiIgIiICIiAiIgIiICIiAiIgIiICIiAiIgIiICIiAiIgIiICIiAiIgIiICIiAiIgIiICIiAiIgIiICIiAiIgIiICIiAiIgIiICIiAiIgIiICIiAiIgIiICIiAiIgIiICIiAiIgIiICIiAiIgIiICIiAiIggQHAtcAQeYKo+o0f9yxfwAq6IKHqNH/csX8AJ6jR/wByxfwAq6IKHqNH/csX8AJ6jR/3LF/ACrogoeo0f9yxfwAnqNH/AHLF/ACrogoepUf9yxfwAnqVH/csX8AKuiCh6lR/3LF/ACepUf8AcsX8AKuiCh6lR/3LF/ACp1VHRimlPq0XyD+IPBXapVX9jS/4B+hBpvC+mwuTLmqkj7SPtDvK0F1+vuutw9So/wC5Yv4AWr8MnVD8vaqqlFO/XbQBba2x943W3oKHqVH/AHLF/ACepUf9yxfwAq6IKHqVH/csX8AJ6lR/3LF/ACrogoepUf8AcsX8AJ6lR/3LF/ACrogoepUf9yxfwAnqVH/csX8AKuiCh6lR/wByxfwAnqVH/csX8AKuiCh6lR/3LF/ACepUf9yxfwAq6IKHqVH/AHLF/AC5/wAQqenZmzLDWQsaHVBuA0bro655xE/ttyv/ANIKDfPUqP8AuWL+AE9So/7li/gBV0QUPUqP+5Yv4AT1Kj/uWL+AFXRBQ9So/wC5Yv4AT1Kj/uWL+AFXRBQ9So/7li/gBPUqP+5Yv4AVdEFD1Kj/ALli/gBPUqP+5Yv4AVdEFD1Kj/uWL+AE9So/7li/gBV0QUPUqP8AuWL+AE9So/7li/gBV0QUPUqP+5Yv4AT1Kj/uWL+AFXRBQ9So/wC5Yv4AT1Kj/uWL+AFXRBQ9So/7li/gBWWFUdIWVN6aL+yH/iDwCyisMJ+RU/8ASH/QEFx6lR/3LF/ACepUf9yxfwAq6IKHqVH/AHLF/ACepUf9yxfwAq6IKHqVH/csX8AJ6lR/3LF/ACrogoepUf8AcsX8AJ6lR/3LF/ACrogoeo0f9yxfwAnqNH/csX8AKuiCh6jR/wByxfwAnqNH/csX8AKuiCh6jR/3LF/ACeo0f9yxfwAq6IJI4ooRpijawHo0WU6IgIiICIiAiIgscN/4z3fnV8rHDf8AjPd+dXyAiIgKyxSnxGpgbFh1a2lcXd+Qs1EN8h4q9RBr2S5qqWirm1dU+ofFXzRa3nchtgFGbBsRxbEKuXEq6opqWNwZSxwS6bttu9xHW/RS5K/sbE/8aVH0hUswY7HUVpy5R10dM8i9XO51uyYfxR/fH5kFfKldVyYZWCqlfVNo6mWGGW13Ssby9p6JjmOVMeWPulRxSU1RUlkUTZW2cxz3BtyPfdZDCn4RTUApsNniNPSs30uvYc7n5ysZmxzcRyz69QHt445YqlpZvqa14Jt7roLXEKOpyu6hxKDE6qdr6mOCpZNJqa9rza4HQgq6xl1RieYKbL8dXLTwCndVTmJ2lzu8GtF+m6tsx4pQY3Bh2HYbUsqJamshfpYblrGu1OJ8OSr4jNFhecaXEat4jp6mifTdq75IeH6gCelwgmwZ1RhmYanL8lXLUQGnbVQGV2pze8Q5t+u6ic507vWPVsLrqj1WV8UvZx3DdJte6kw6eHFM5VWIUbxJT01EynMjfkl5eXEA9bBWmVsZwqhixeKsrIoXMxGoeQ82uL9PFBmqjMuHQ4F98LHOlpbNPcG+7gPmJVpJnShp5mNrKGsp4JbiKeSKzXm1wB1uei16SKRnDqtldGY2VFU6aJpFrRumBbss7nJoNHhQIB/3SpvpQXdFmiCqxBmG1FBVUkkwJhM7LCS3O3uWaWuZj/tgy4f/AH5l/wC7K2IgkEA2NuaCKscbrzheD1mINALqeFz2g+IG3zqlh2G4jSVBlq8amq2FpAjexoAPjsmZqSWvy/iFJA0uklp3hoHU22CDXaygxHCsAbmVuL1clbFGyola5943g2Lm6eQFiVlsz48cOw6lNPOyCWve2NkrhcRtIuXedhy8ysXi+O0Ffk31Klna+rqoGU7YAe+HmwII6WV1menZSHAa2pj10tBUATm1w0FmkOPkDZBXyvVYU+SeGkxaqqqhwDpBUkg+1rTyG/RZaPERJVVdKaWZgpGtd2jm2Y+4v3T1ssDPU0eJZvwqTCZGSmnimdUSR7gMIAa0n29FsJqaWqfU0MU7XTRN0yNB3bqG10Gq0FBX45gr8xPxeriq5hJNA1j7RsAJ0jTyPLdXNZj9ZPlCgr6V4jqsRdDAHj8VzzYkfOrfA8boMKymaCtqGx1VCySF8LjZ5cCbWHW6p1WH1FFkfCC+J2vD5aeplaBchodd23kD8yC6q6SoyxWYbVU+JVU8NTUtpahk8moHWDZw8CCspiWZabDsRGFeqVM9Q6HtmNibfUL2t5cljMfxGhxqfCMPw2pZUPdXR1DuzN9MbLkk+CjV11JQ59Y+snbE1+GaWucbC/aeKDL4Nj1LjPbRsilgqKcgSwTNs9l+R9hWO+/emfDLPT4VXTsgkfHK5kdwzSbE3+dSYTNFiOccQxGhIfTR0kcDpW/JfJqJ2PWwUMoAfe7W7c6qrv8Awygqy52w9sIrIaKsmorAvqWR9xvjf2dVsMcjJY2yxuDmvAc0jqCtPw8D9K47D/e+U/5y2TA/95aD/o0X+aEF8iIgIiICIiAiIgIiICIiAiIgIiICIiAiIgIiICIiAiIgIiICIiAiIgIiICIiAiIgIiICIiAiIgIiICIiAiIgIiICIiAiIgIiICIiAiIgIiICIiAiIgIiICIiAiIgIiICIiAiIgIiICIiAiIgIiICIiAiIgIiICIiAiIgIiICIiAiIgIiICIiAiIgIiICIiAiIgIiICIiAiIgIiICIiAiIgIiICIiAiIgIiICIiAiIgIiICIiAiIgIiICpVX9jS/4B+hVVSqv7Gl/wD9CDVeGLHR5e0urfWz2l+0v5cvdy9y29adwtNKct3o6d8MfaHuP53tufeblbigIiICIiAiIgIiICIiAiIgLnnET+23K/wD0groa55xE/ttyv/0goOhoiICIiAiIgIiICIiAiIgIiICIiAiIgKwwn5FT/wBIf9AV+rDCfkVP/SH/AEBBfoiICIiAiIgIiICIiAiIgIiICIiAiIgIiICIiCxw3/jPd+dXyscN/wCM9351fICIiAiIgpwwQU4cIImRh7i92kWu48yfNW82D4TUSunnw2mkkf8AKe6IEn2lXiILenw+hpGPjpaOGJsnywxgAd7VUighhibBDE1kbRpDGiwA8LKoiC2p8Nw+lkM1NRQxPdzcxgBKqVFNT1cZhqYGSsP4r2ghVUQUqemp6SPsqWBkTB+KxoAWIwjLcFNHVMxKnp6gzVktQwlmrS1xuBv1WcRBSlpqeeE080LHxG3cc0Fu3LZRlp4Jw1s0LHhjg9ocL2cORHmqiIKckEEskcskTHPiJLHEXLSdrjwVREQEREFszDcPjqDVMooGzE37QMGr4qvJGyVhjkYHNcLEEXBCmRBQpqGjogW0lLFCHbkMYG3+CnZTwRyvmjhY2SW2twFi63K56qoiC2kw3D5ZxVS0UD5hazywF3xVwWhwLXAEHYgqKILemw6go3ufSUcMLncyxgBPwWOnwL1nMRxWobFJTGj9WMbhcl2vVe3KyzKIKVPTU9JH2NLAyJg30saAPmUYqeCBhihhYxjiSWtaACTzKqIgotpKVtN6m2njEGkt7MNGm3hZVGMZGxscbQ1rQAABYAeCmRAREQEREBERAREQEREBERAREQEREBERAREQEREBERAREQEREBERAREQEREBERAREQEREBERAREQEREBERAREQEREBERAREQEREBERAREQEREBERAREQEREBERAREQEREBERAREQEREBERAREQEREBERAREQEREBERAREQEREBERAREQEREBERAREQEREBERAREQEREBERAREQEREBERAREQEREBERAREQEREBERAREQEREBERAREQEREBUqr+xpf8A/QqqpVX9jS/4B+hBq3DP1773/APdAME2v8W1tNhbl5WW3LTuFraVmXNNHUunj7Q993O9tx7jstxQEREBERAREQEREBERAREQFzziJ/bblf/pBXQ1zziJ/bblf/pBQdDREQEREBERAREQEREBERAREQEREBERAVhhPyKn/AKQ/6Ar9WGE/Iqf+kP8AoCC/REQEREBERAREQEREBERAREQEREBERAREQEREFjhv/Ge786vlY4b/AMZ7vzq+QEREBWWLVDqekcYzM17jZjoojIQee4HTZXqx2PVtXQ4dLLQ05lnLXaSfkss0nU7yFkGGxnNr4cOD6ExMklp53a5SWFr47NIaCNzcnn4KhR5urPX+ymfRzMkfTRBrJSSC/Ykbb+JVCeAtwygp6/C2TPDDCCJJAZS5utxAYDcEbm/W6UcEP3QpmOwcRPklbodLLOAXN7w+U2xIAJCDYMx1z6Kmc9uKRUn4KQgFl3PcBtpPTfyKtIKmlkw2OeDFq6WR5aZpKcdo7UW8iLEAewBXmZKuSmwypLcPknYaeTU9rmgM2Pib/BW7aoNw+CKvlmwcsa0NdrZeSzdx1QW+Xayasex89fib3CWVumSG0ZDXOAudPOwHXmtnWq5WqaINa0Y/JI91ROBAXNs68jrHlffms7V4fPUy9pHilVALAaI9NvbuCgvUWM+5FV+3tf8AFn+iq1Lh89PMJZMUqpwARok02+YBBNilezDqN9QRqee7Ewc3vPyWj3q1qKfFDhLGRV7vX4GB7i21pHAXLSPA8lVkoYmVj8WrqjW2FpMTXbMhFtz5nnv4K1w2R0FJU49VRv1VjxKW23ZCNm/BvePtKDJ0dXFXUsdXCbskbfzB6g+YWOr8YZFi0VBFI89hGaiobEwvcW/Ja2w8zf3K6pKBlPVyVdJORBUjW6Lm3Wfx2+F+qxohpMKzG6oc/S11FLNLI87k9o3n7tggp1OaoI8coqQNq2skhlc6I07tTiNOkgWv+Us5R1sdaxz44pmBptaWMsPuutXq6Gqrsdo8RN46qWGaana7/iwwx6Gn23N/8IrZ6Ctjr6Zs7GljvkyMPNjhzafYguUREBERAREQEREBERAREQEREBERAREQEREBERAREQEREBERAREQEREBERAREQEREBERAREQEREBERAREQEREBERAREQEREBERAREQEREBERAREQEREBERAREQEREBERAREQEREBERAREQEREBERAREQEREBERAREQEREBERAREQEREBERAREQEREBERAREQEREBERAREQEREBERAREQEREBERAREQEREBERAREQEREBERAREQEREBERAREQEREBERAREQEREBERAVKq/saX/AP0KqqVV/Y0v+AfoQapwwcHZduKL1Xv27P3c/fz963BahwybUNy9apq21L9fy2m4tYWHuGy29AREQEREBERAREQEREBERAXPOIn9tuV/wDpBXQ1zziJ/bblf/pBQdDREQEREBERAREQEREBERAREQEREBERAVhhPyKn/pD/AKAr9WGE/Iqf+kP+gIL9ERARFAkAXJsAgoTYhQ08nZT1cTHgX0ucAVKzE8PkcGMrYXOcbAB43Wg468yZwrjC0SDsIuUTZPpOyusEaRikBmgAYHXJNMxoHvvsg33lzVCWupIKmGklna2WfV2bSflW5rF5pBlpqRoxEUkZqGukfr0lzLG4B94WtBmWcTxp9PJikzoqBoeyoNRv2jrizfde6DoAcDyIUC9gNi8D3rSsvPw+sxilq8HxaZ8LDLHLFNLcvsCAQPBT5wip4sUis38JUMLnF9S+Nu22wCDbY6ylmklijnY58JDXi/IkX+gqqZGBpeXt0tFyb7ALkOHRg1eJy2hIE4FvXHjlG3kevNbpgkMddkmqqKNj45K6lmGl0pcA7S5osSg2SKvopniOGqie48g1wJU0FXTVQeYJmv0PLHWPJwNiFz+KOsNVTx4HgYjq8PY5k0jnANLnMsD5+KtcDw+ODGYcANbL63T1Dp6iobMQyUHvWA5XJdv7EHUEREBERAREQEREFjhv/Ge786vlY4b/AMZ7vzq+QEREBUK6B1TRVFMwgOliewE8rkEKuiDA4xhGI1tHTUdNHBqp2NLZTM9jmvAsbaRuCNveralwLFYMRZXOp6dzY7dmx1ZK4MduC7cbmxstnRBZYjRTV5hpy9raYO1zD8Z9iCG+y/P2K8LWu+U0H2hRRBZYVQGgpjDJoLjNLICB0c8uHzFXqIgIiIMZj1FX19NFT0RhLDKDOyQkCRg303APM2v5KBpMaqG6ZK6CnjcLOjii1Fo8nH6llEQWGEUc+H07qGSR0kcLrQvcRcssDY28DceyykqcJbV4vFXThj4o4CzQfy9YcD7NlkkQWM9DJLi9JXtc0MghljcOpLi21v4JVzHTQRTS1EcYa+a2sj8a3I+1VUQEREBERAREQEREBERAREQEREBERAREQEREBERAREQEREBERAREQEREBERAREQEREBERAREQEREBERAREQEREBERAREQEREBERAREQEREBERAREQEREBERAREQEREBERAREQEREBERAREQEREBERAREQEREBERAREQEREBERAREQEREBERAREQEREBERAREQEREBERAREQEREBERAREQEREBERAREQEREBERAREQEREBERAREQEREBERAREQEREBERAREQEREBERAVKq/saX/AP0KqqVV/Y0v8AgH6EGo8KvUfva/3OEgh7U/L56uvz3W5rUuGhqTl+9XTtgk1juN5WsLH3jdbagIiICIiAiIgIiICIiAiIgLnnET+23K//AEgroa55xE/ttyv/ANIKDoaIiAiIgIiICIiAiIgIiICIiAiIgIiICsMJ+RU/9If9AV+rDCfkVP8A0h/0BBfoiICkmiZPE+GQXa9pafYVOiDnIwjK7ccxqmqql0RY2JkemQ6gS03t4lWMNEHVFPhmIM9QaGhxq5HOAmHTT4EjnddKZhlAyd9S2kiEshu9+kXJVSoo6Wrj7KpgZIzwcLoLWppcOkw1kUphMLI7RvfYgbWB3XPWmqwyCbBsHoKXFdbXu9ZhZvESdy7pfwC6PPhWH1NKyinpWPgjtpYRsLKrTUlLRs7OlgZE3waLIMDlP73BTQ0+HRsZU07NLmvZpkB6kg7qhmmSjmr4o6d7psQYwsbCxgfa/V3gtjFBRtqvXW07BPbTrA3sp2U1OyZ87IWiR/ynW3KDmWF4bjNJUYnJWuY+GOr0VIhiDnMJijNwOosbe5bZTHC6HJdVT4dWiaGCllbr6hxB2I6G5WwxUtPC+Z8cTWundrkIHynWAufcAPcpYqKkgEjYqdjRKdTwG7OPmg55h+qqlxKdsdfGZImdnMxpa3ZljuVZx4XSfevQ1LMeY6d7IZjG0ASa32Lt73vuV1MxROYYjG3Q4WItsQrMYHhDWNjGHwhrLaRpG1uSC8hjEUTIg4u0NDbnmVOiICIiAiIgIiILHDf+M9351fKxw3/jPd+dXyAiIgIiICIiAiIgIiICIiAiIgIiICIiAiIgIiICIiAiIgIiICIiAiIgIiICIiAiIgIiICIiAiIgIiICIiAiIgIiICIiAiIgIiICIiAiIgIiICIiAiIgIiICIiAiIgIiICIiAiIgIiICIiAiIgIiICIiAiIgIiICIiAiIgIiICIiAiIgIiICIiAiIgIiICIiAiIgIiICIiAiIgIiICIiAiIgIiICIiAiIgIiICIiAiIgIiICIiAiIgIiICIiAiIgIiICIiAiIgIiICIiAiIgIiIKFbWU+H0ktbVP0xQt1OPgFq/6aeUP7ud/BK2yWKKeN0M0bXseLOa4XBCxn3q5c/aal/iwgw36amUP7ud/BKfpqZQ/u538ErM/erlz9pqX+LCferlz9pqX+LCDDfpqZQ/u538Ep+mplD+7nfwSsz96uXP2mpf4sJ96uXP2mpf4sIMO3illA/8ALj/BKj+mhlD+7z/BKy/3q5c/aal/iwn3q5c/aal/iwgxH6aGUP7vP8Ep+mhlD+7z/BKy/wB6uXP2mpf4sJ96uXP2mpf4sIMR+mhlD+7z/BKfpoZQ/u8/wSsv96uXP2mpf4sJ96uXP2mpf4sIMR+mhlD+7z/BKp1HE7KL4JGNrzctIHdKzf3q5c/aal/iwrbE8t4BT4dVTxYNSa44XubePa4CDT8jZ0y5l/B/UK3F3TSag7WQTsRy93JbF+mhlD+7z/BK5/6NslZnPIP3Uztg+XziPbD/AHrjf2GhzQ5vy3vOqxF9+d11f71cuftNS/xYQYj9NDKH93n+CU/TQyh/d5/glZf71cuftNS/xYT71cuftNS/xYQYj9NDKH93n+CU/TQyh/d5/glZf71cuftNS/xYT71cuftNS/xYQYj9NDKH93n+CU/TQyh/d5/glZf71cuftNS/xYT71cuftNS/xYQYj9NDKH93n+CU/TQyh/d5/glZf71cuftNS/xYT71cuftNS/xYQYj9NDKH93n+CU/TQyh/d5/glZf71cuftNS/xYT71cuftNS/xYQYj9NDKH93n+CU/TQyh/d5/glZf71cuftNS/xYT71cuftNS/xYQYj9NDKH93n+CVpmdM6YDieYsAraSq1RUcxdKbcgulferlz9pqX+LC8++kJmyXInFnhhljBMFwo0eY68wVnawuLtN/xdLgB7wUHa/wBNDKH93n+CU/TQyh/d5/glZf71cuftNS/xYT71cuftNS/xYQYj9NDKH93n+CU/TQyh/d5/glZf71cuftNS/wAWE+9XLn7TUv8AFhBiP00Mof3ef4JT9NDKH93n+CVi+K3qGR+HGYs34JlzDqmuwigkqoIp4S6Nzmi/eDSCR7CF87P1RXi1+9xw1/yZWf7UiYjb6T/poZQ/u8/wSn6aGUP7vP8ABK+bH6orxa/e44a/5MrP9qXZ/RO9K3OvHfiq3I+bMhZMpsONDNUulwygqI5WuaWgbyTvbbc9EJiYewP00Mof3ef4JT9NDKH93n+CVl/vVy5+01L/ABYXk/ilxxz7lzi7mzIOUMC4bwYflvCW4m2TGqWo7afYksBZO1pPgNIRD0z+mhlD+7z/AASn6aGUP7vP8EryQ/0mM+1+A8MZcIytw7pcTzxFM+skxCjqRSwFkjmgstUAtG34xcul+jRxOzBxVznnvKOe8vZMvlOWljgqMCppmxzdo1xcSZJX3Gwta3VE6ds/TQyh/d5/glP00Mof3ef4JWX+9TLv7T0v8WFwH0b+Ktfxgzpn3LmZsqZcpqbK1d6tRvoaWRj5G3teQvkeCfYGoh2f9NDKH93n+CU/TQyh/d5/glZf71cuftNS/wAWE+9XLn7TUv8AFhBiP00Mof3ef4JT9NDKH93n+CVl/vVy5+01L/FhPvVy5+01L/FhBiP00Mof3ef4JVph3ErKkLZxJXEa5nOHd6bLYvvVy5+01L/FhYPKeD4LicOIvqcGo70+ISwM0x/igNtz9qCr+mhlD+7z/BKfpoZQ/u8/wSsv96uXP2mpf4sJ96uXP2mpf4sIMR+mhlD+7z/BKfpoZQ/u8/wSsv8Aerlz9pqX+LCferlz9pqX+LCDEfpoZQ/u8/wSn6aGUP7vP8ErL/erlz9pqX+LCferlz9pqX+LCDEfpoZQ/u8/wSn6aGUP7vP8ErL/AHq5c/aal/iwn3q5c/aal/iwgw54o5QAv6+f4JUP01Mof3c7+CVmfvVy5+01L/FhPvVy5+01L/FhBhv01Mof3c7+CU/TUyh/dzv4JWZ+9XLn7TUv8WE+9XLn7TUv8WEGG/TUyh/dzv4JT9NTKH93O/glZn71cuftNS/xYT71cuftNS/xYQRwHMuFZkikmwuftGxENftaxKyqtqLDqHDWOjoKSOBrjchjbXKuUBERAREQEREFjhv/ABnu/Or5YPLVdNW+s9q1g0aLaQet/qWcQEREBEXKOOHEbiPw9lwKTJ+XsErqPFcSpcNfLXzSBwmleQGNa0iwsB3yTbwKDq6LRc38Ra7I2VMKrcawQVOY8YmioKXCqKXWJqx4+Q15t3BYkuPQLG5a4m5siznRZG4k5RpsErcYp5ajC56Os9YgnMQBkiJsC14BvbkQEHTEWiZDz3i+aM759y1iFNRx0uVsQpqSjfCxwkkZJAJHGQlxBNztYN2VzxgzrX8POGuO5ywqnp563DacPp46lrnROkc9rRqDSCRd3Qj2oNyRaDxVz1j2Q+FNZnnDYKCfEKGGmmfHPG8wuD5GNkADXhw2cbd422vdbQ1+YqjF6KpppcNbgb6Rzp2PjkNUZzYs0ODtAZa9wWk3tyQZZFoeGZ9xTG+LmJ5LwiKiqMCwTC2SYhVNY4yxV7392EP1abdmNRGm4236Lezex02vba6CKLWKzMOIZPyRWZiz/iGFR1FBDNNPLRxvZT2BPZta17i4kjSOe55WWGwnOOd38Ffv6xjA6VuZTg8uIDD4IZBGZdDnRs0FxfuNNxqvud0HQEXG8v8ApCTsOB0/EHIGO5cZi3YUwxSopuzon1cjR3QC4uY0uvbV5brpeN4x97xkxzGcWw+iwClp71Dpo3CRshcAHdpq0hu9raSbnmgzKLnPD/ifU8Rc649Fl0UNXk7CqeGKnxGNjhJPXEkyNDi7S5jW6eTQbnmVsXEXOdLw/wAl4rmyqYJDQwEww9Zpj3Y4x5ueWj3oNkRYrKs+P1OW8Nqc1RUkeLzU0clZHSsc2JkpF3NaHOcbC9tyeS1vOWecVwzO2Vsh5Zgo58QxmWSqrnVDHPFNh0Q/CSANc2znOLWtJ2uTsUG8oufcTeI9fw4xrLNdiEVHFlOvqJaXGK6VjjJSPLPwBBDgGtLrhxId05c1QyfxVfn/AIi4hhOUH0GI5TwvDmGpxKNrtZxBz9omO1aXNEe57twevRB0hFhqStxbCaDEsSznXYVHT08000UtMx8bIqQbt7UvcbvAvciw8AsHwizfmDPeTWZpzBQ01L69V1LqBsEb49dEJCIJHB7nHU5o1He24sAg3VERAREQEREBERAREQEREBERAREQEREBERAREQEREBERAREQEREBERAREQEREBERAREQEREBERAREQEREBERAREQEREBERAREQEREBERAREQEREBERAREQEREBERAREQEREBERAREQEREBERAREQEREBERAREQEREBERAREQEREBERAREQEREBERAREQEREBERAREQEREBERAREQEREBERAREQEREBERAREQEREBERAREQEREBERAREQEREBERAREQFZY3b7j11+Xq8n+aVeqyxv/eeusL/1vJ/mlBwT0G25cZwcAytW1dVQeuPtJVNIf2lh2gsegdqA8gF6IXAfQtqMUquEolxjL0eC1IqNJpWM0jSGANfb++Fne9d+RMiIiIEREBERAREQEREBERAXkr0t/wDh64Jf41d9K9aryV6W/wDw9cEv8au+lEw9aoiIgREQWWNYTRY/g9bgeIxCSlxCnkppmHqx7S0j4FfIL0j/AEW898Fc1VskeD1NdluaZz6KugjL2hhOzX2+SRyX2KVvW0FFiVO6lxCkiqIXizmSsDmkewomJ0+DmF5ZzDjdbFh2E4JW1dTM4MZFFA5ziT05L6b+gj6MWMcHsDrM8Z3pmwZgxyNrIqU2LqWnG4Dj0c69yOmy9L4XkbJ2CVBqsIyzhtJMfx4qdrXfGyzqJm20CQBcr5/Yjg2QOIebOOHGPPrC7CMPDsIweZ2poNRpIZa3PvDT7SvoDz2Kwj8kZRkw6qwh+XKB1FWzesVEBgbolkvfU4dTcAorD5y8BcLytxSx7JeB5xoJnZcyBlionxaR4cxrHyPc9m/vXcfQhp8s/pr8Yq3IjdWWX1lDHh0rblj2tY+9iee5PxXqmlyPlCiZVR0eXMPgZWwiCoEcDWiWMCwa7xFlUy1k/K+TqV9DlbAqPC4JHa3x00QYHO8TZE7YPiPxh4f8JoqOfPmNjDIq9zmQSPjJa5wFy24626eRXmP0BKhmM524rZmoGSPw2uxQOp5ywtDwTcWv5L1nm3JeUc6UUdJnDL9Fi1NTP7eOOqiDwx4BGoX62J+K0TK/EvhLljhrSZ2y/hrMJwHEKxtJGynpdJMrpBGLtA8TzQdYRQBBFx1UUQIiIC1fIf8AY2Mf42n/AM1i2havkP8AsbGP8bT/AOaxBtCIiAiIgIiICIiAiIgIiICIiAiIgIiICIiAiIg1vJ3/ACv/ALP/AMS2Ra3k7/lf/Z/+JbIgIiIC5J6SkFUzKGBY5DR1FTT4FmbDcTrGwRmR7aeOQ63Bo3Nrjkutog4RxzwpvEbLOSeIWCUGLYhhGE4iK+rpqTXBWOo5Iyx0jBs4Obsbc7XVvw2wzhNjWfMKxHJ+H5wxOrwxks4rsRlqDT0Rcwt0ntvxnAkWHhuu/og5LwjpqiHipxdmmp5GRzYzQujc5hAeBSNBIPXfwWy8Z8pV2eeFuZMrYYGmtraJwpgTYGVpD2D3loHvW6og84Z34hN4s8PKXhTgOX8YbmTF30dJiNPPRSRsoGskYZ3yPI02Gk2sd7rdOO3FKp4dYVheWsEbNDiWOEwRV/qz5YaCFtg+ZwaDdwB7repXW0Qci4NZs4VYfBT5EyZW11RW1PaVFRUVNJK2Srmtqklke4buNj9AW1ZZ4U5bynjjswYbX43LUua9pbVYnLNFZ3PuONvZ4LcrBRQeY8X4sZP4hZ+m+/uWvo8q5aq7UOFuoJXHEaph/siazbdm0/Jb1O5Xaps7z5i4f1+auGlIMTq4o5PU6eojdCJpGHdliLi4uB52W42HgooPO/EriDScaMoU3DbK2X8Y++DFaykNVFUUL4m4YI5mPlkke4WGnSQLHe+y6FxAz7V5Hx+ggzFluWtydWUbmVNfDTuqHU9UHDS2RgB7jh18QujIg4nwnZT47xazHnfJmC1GFZRqsKp6Q66Y00dbXNkcXSsjIHyWWaXW3uslnqCpz/xcy3kMU8jsEy40Zixd5aezlmBLaWG/I967yPILrSIIOc1jS9xsGi5PkuT8HKarzZmbNPF/FaaSP7q1JwrBmStLXR4dTuLQ4A7jtJNTvgusog4zxrhfh2fcl5vzHg1Ti2TsKZWNr4Iacztp6p7WiGd8QvqA7wGxsTdWOQqijzXxvfnLh9gtTh+WIsEko8TqHUjqaGuqzKDHpYQNTmtvd1uRsu6Ig838SuKGXc4Z/qcgZqqMQw3KGAyt+6DG0cpdi9Q0/rQLRtC0gavyuXJdsyLnPK2c8KfPlJ7zR0LxS6XU7oQwhoIaGuA2sRyWx2HgooCIiAiIgIiICIiAiIgIiICIiAiIgIiICIiAiIgIiICIiAiIgIiICIiAiIgIiICIiAiIgIiICIiAiIgIiICIiAiIgIiICIiAiIgIiICIiAiIgIiICIiAiIgIiICIiAiIgIiICIiAiIgIiICIiAiIgIiICIiAiIgIiICIiAiIgIiICIiAiIgIiICIiAiIgIiICIiAiIgIiICIiAiIgIiICIiAiIgIiICIiAiIgIiICIiAiIgIiICIiAiIgIiICIiAiIgKyxv/AHnrd7f1vJ/mlXqssbt9x66/L1eT/NKDh3oWU9RS8JBFVZjGOP8AWdXrYdq2LAQy/wDeDu+5d+Xnj0HpMvy8HdWWcJqsOovXHjsKk3f2gA7R3sc65HkV6HRMiIiIEREBERAREQEREBERAXkr0t/+Hrgl/jV30r1qvJXpb/8AD1wS/wAau+lEw9aoiIgREQEREHAMbz7xnzDxzzFwvyNJhlHhmE0VLVOrqqIvMRkYCWgX3JJWWylxYzblzMGZci8V46OTEsBwsY3TVlG3SysozrF9PRwcxwK0OopeJ/8AVWZ5xLhvW4aXU+F0AqqHENQjqGmNtrObctIPkugZO4O5mxPHszZ24tYnR1eL5hw8YPFTUDSIKKiGuzGOduSS9xJtzRLW8Ezj6Rudcny8VMvuwKjw6Zj6vDsHmhLpJqVv5b77PcAbe0Jnn0hM1T8Jsk574eYZA/E8zY3R4WaOo3b2kkgY5l+ne2up8K4b+kRk/KMnC/K+YMvS4KxklNQ4pVCT1qlpnE93QBpc4Bxsb9FmsR4AT0eSuHmTsuYhEWZQzDQYvVTTgg1DYZQ+Qi34xsbIMbBnPjTw3z1lfDeJeIYXi+D5sqfUGuo4TG+kqSLgc92ruWM4nT4JhFbjNWT2FDTyVMlueljS4/MFo/FbIGL51xfJVdhksLI8v43HiNT2hNzG21w3zW84rhtNjOF1mEVrS6nrYJKeUDqx7S0/MUQ4LgGa/SG4iZVk4k5bOC0WGVQkmw3B54iZamnaSBqffuucAbe5aRkjOeLZG9EDL+YKWipJKz7rQQujqIxIxpkqmtdYHqLmxW95f4dekHkXL0vDfKmYMAlwJnaRYfidUH+t0cDnbN0AaXuaCbG45KhH6PObx6OuFcJZsXoZMXosQp6uWpOrsnhlQ2R3S9yAUSyHFXiBxaj42YLwp4buw6GPFcDfiM9VVx6vVy2VzS4DrsBsq/D3ifnzAs8Zk4acWH0dXV4Ng7cfpMQpGaGz0t3h4c3o4OYfitrruHWLVPHfDeJ7KqnGHUeX5MKfCb9oZDK5wI6Ws4K1rOGOIV3HGtz9WPgdgtZlX7hyR3PaF5me53lbS5BzvKOd/SO4nYHU8TsqzYHRYK6SV2F4VNEXSVcLCRdz77F1tvauiejhxBzHxO4W0WbM1wxRYlNUTxSsiFmt0PLQPmXHcJhz7wvypjGWcmcWcnvypSuqDTVdUSaugYSS9gYNnkbgDbddI9D3BcUwTgPgUWLiTt6p01WDI3S5zZHlzXEdLg3QdqWr5D/sbGP8bT/5rFtC1fIf9jYx/jaf/NYiG0IiICIiAiIgIiICIiAiIgIiICIiAiIgIiICIiDW8nf8r/7P/wAS2Ra3k7/lf/Z/+JbIgIiICIrDG8ewbLeHS4vj+J09BRQ/LnneGMb7ygv0WEyznXKec4JanKuYKLFI4XaZDTyh2g+Y5hW2YOJGQsq4hFhWY82Ybh9ZMAWQzzhriCbDbp70GyIsXjOZ8vZew2PGMbxmko6GaSOKOolkAjc+Q2YAeW5IssbBxM4f1WHS4vTZuwyWigrm4bJUNmBY2qcQGxE8tRJG3mEGzIsdi2YMEwKSiixjE4KR+JVLaOkbK6xmmcCQxviSAfgsPguL4hVZ8zFhM2ZMKqqWihpHQ4dAwiqoy9ri50x5EPtdtugKDaUWsY1xN4fZdxZmBY5m/C6LEHloFPLOA+5NhcdL+a2GatpKakdX1FVFHTMZ2jpnPAYG2ve/KyCsi13LXEPI+caiajyvmnDsTnpxeSOnmDnNHjbwVDOmfKbKktFhNHhtRi2OYoXChw2mtrkDflPcTsyNtxdx2QbSi5w7NHGfD4xiGJ8OsKqaVoL5aegxPXVNaPAOAa4+QO62Ol4hZSqMoxZ4mxeKkweQDVPU/g+ycX6Cx4PyXB/dIPIoNkRY7GMxYHl+mgrMaxSno4KqeOlhfK+wklkNmMHiSeQVrmbOuUsmQRVGasw0WFxzO0xmolDdZ8hzKDNosXDmfL1RgDs00+M0kmEMgdUurGSAxCJou5xcOgAWHj4r8NpcUpMFjzthDq6vax1NAKluqUPF229oIKDbEVni2L4XgVBNiuM18FFRwN1STTPDGNHmSrDLGdspZzhlqMq5hosUjgdpkNPKHaD5jmEGbRY7CcwYJjwrDg2J09Z9z6l9HVdk/V2M7Lao3eDhcXCjgeP4LmbDmYvgGJQV9HI97GzwO1MLmOLXC/k4Ee5BkEXPuNfFvDOEOUZMdmdSzYg9zBR0U8pj9Y/CMa+xAPyWvus/Q8QMm4hQYTiVPmKifBjc/qlA8Sd2onF7xs8Xd123kg2JFjn5hwOPHossSYpTtxaamdVx0ZeO1dC12kvDfAHa6jQ4/g2JYlX4RQYlBPW4U5jK2Bjrugc9upocOhI3QZBERAREQEREBERAREQEREBERAREQEREBERAREQEREBERAREQEREBERAREQEREBERAREQEREBERAREQEREBERAREQEREBERAREQEREBERAREQEREBERAREQEREBERAREQEREBERAREQEREBERAREQEREBERAREQEREBERAREQEREBERAREQEREBERAREQEREBERAREQEREBERAREQEREBERAREQEREBERAREQEREBERAREQEREBERAREQEREBWWN3+49bbn6vJ/mlXqscbt9x66/9zyf5pQcT9DV2Z3cKr5uhposQ9YF20+nR2WhvZnu7X0ab+d13peefQfhwen4PCPAsckxal9bcfWZDd2stGtn/VddvuXoZAREQEREBERAREQEREBERAXkr0t/+Hrgl/jV30r1qvJXpb/8PXBL/GrvpRMPWqIiIEREBERBjKXLeCUWOVmZKXD448SxBjI6moA70jWCzQfYsmiICIiAiIgIiICgQCLHqoog0Sq4G8Kq3EnYtU5NoX1D5O2fsdLn3vctvY7reIYYaaJkFPE2OONoaxjRYNA6AKdEBavkP+xsY/xtP/msW0LV8h/2NjH+Np/81iDaEREBERAREQEREBERAREQEREBERAREQEREBERBreTv+V/9n/4lsi1vJ3/ACv/ALP/AMS2RAREQFyzjjlluapcqUdHjWFQ4vRYqcQoMNxO5p8TMcZ1xOb1sHXGxsV1Na5nfIOW+IGHQ4fmCnlvSy9vS1NPKYp6aW1tcbxu022Qc54dV2Hw8W6rDcy5AiyvnGfBe1PqFQ2SiraRsoGoaQO+11uYBsVz3hdR59zPQZvxBvDzKmYKjE8dxCDEajFa0tqW6ZCxsJaWHQ1rQNIB5brvGSuE+V8jYlU45QzYliGK1UQgfX4lVGonEQN+zaTYNbfewHNY7MPAzJmPY3VY/DVYzg9ViBvXDCq91Myrdy1SNGxdYWuLFBybPmVMYwH0ZstZQzdPT1k0GYMOpXmGbtWGA1tmMDxzswhvuXY8+8MsDxvhnjmScAwijw4VdK59M2mhbEG1LAHRP7o5hzG789leYvwsyjjGUsPyTJSzU+FYZU09VTxwSlrmvhkD2Xcbk94XPituQef8hZjfxnz7kvE52kw5NwH7oYiw8mYtPeDQf75ojlPvC2DI5cPSD4pFgu4UGDWHn2Mi3nJnDnK2QajG6rLlI+GTMGIPxKsLnXvK7mG7bN52HmVcYXkrBcIzbjWdKTt/ujj0dPFV6pLx6YGlrNLbbbE33Qco4A5YylmjhHWYpmzC6GvxDGK3EXY5PVxtfL2gne0tc527dLQ2w2t0WK41MpsN4M5Iy7knEBjGX6zG6DD3zVVWezqqXU7THLMB8hzmtaT4LoeN8A8iY1i1ZiglxjD2YlJ2tfR0Fe+Cmq3n5TpIx1dyNrXW14nkfKmMZVOSa/BKd+C9i2nbSBtmMY22nTbcEWFiN0HIW5I4j1uf8mZinyblLLEeCVjmyy4bW3kqaV8Za+DTpbqHJw520q8xXND8uYtxf4lyRNnrcs01PheHsfyY1tMyYAeAdLOCf8EeC3DK3BXKmVsZpscZiGOYpU0IcKP7p4i+oZTXBBLGmwBsSLm5sVgc64H97OZcwYpimX6nGcnZ1pI4MahpIjJLSTxsMfalg3LHR6QSNwWAoMVh2XqvKvEPh3F99OKVuLY7DXVWNPmrHOjqWspg6wi+S1okeLWA2Cy2B5Yos5YNxWyW8A4ZiGNVVNDYd1kklLC6Qt9kxcf8K613K2VeDWPYph2GZazBmypxmmLzT4n28pnpYhGQYjI9ulrCNrEbm267VlvLeEZTwmLBcFpzFTxuc8lzi58kjjdz3uO7nOJJJKDgeSMcrOK2O8N8r4pd02SqeoxLMDDvprqZxpYWu8y8PkHsUtWc6Yv6RGdXYdlHAcfmwmioKeiixiqMYp6Z8epzomaSDqffU7yAXa8scOcrZQzDmHM+CUb4q7M1Qypr3OdcF7QQNIt3QbkkeJKss6cJsq54xKnxytfiGHYrTR9izEMMqjTzmK9+zc4XDm33sQg5hheUM0ZR4V8XGY/SYXh9NiUFbXUmG4dU9tFRF9Ke1YNhpBcA61hzWHznlDLGGeiFRYtQYFRQ19Ng+GV8dWyFombUF0JMmv5V7k9V2zDOFuVcJyfimSqVlY6jxmOWOvnlqHSVM5kZoc90jr97TYDwsNlPi3DTLWM8O28MKz1r7ispIKIaJbS9nFp0963PuC5sg5Xx7qMfxDNvC3A6TDKHE6Wtnqal9HiE5ipqqqjhaYmyOsb2u5waRuQsnlHJuf4eMVBnPFst5cy5SnCqihrabC6zWawXDo3uZpbux217cnLpebsg5ZzvgceAZgo3TQU7mSU8rJCyankaLNkjeN2uHiFjcmcJ8t5KxKTGqWtxfE8Rkh9XbVYnWuqJI4iQSxl7BoJAvtc2CDUfR+eyOPiTrcG6M7Yo51zbSLM3Kq+iw9h4MYdIHDSa7ETqvtb1uXdZbG+AuR8bzJWZlfPjNHJiT2yV9LRYg+CmrHgW1SMbzJAAJBFwsng/CfK2A8OpeGGEyYhTYPKyaPVHUls7BI8vdpkAuN3G3kg1T0rKSln4JY5US00UkkL6Ts3uYC5gNTFex6XCuOO2BBnCj7tYHSRx1OVKmlx+lZCwNANO8PkAA8Wa/it5xrJWBZhydNkXGIpanC56RtG8PkJkLGgAO189QsDfxCpZdyLhGXMonJUdViGIUD45YnvxCpM8z2SX1NLzzFiQPAIOB1WLNxTOv9UlTVLjheGY/S4BG8O7hwp0fZTSewTzar/3i6b6P1M6uy7jefJ2nts4Y5V4m1x5+rh/ZQD2dnGCPas9Q8I8mYfwyfwlp6Sb7gSUslK5jpLylr3Fxdqt8rUb3tzstky/geHZZwOgy7hMRjosNpo6WBpNyGMaGi56mwQZBERAREQEREBERAREQEREBERAREQEREBERAREQEREBERAREQEREBERAREQEREBERAREQEREBERAREQEREBERAREQEREBERAREQEREBERAREQEREBERAREQEREBERAREQEREBERAREQEREBERAREQEREBERAREQEREBERAREQEREBERAREQEREBERAREQEREBERAREQEREBERAREQEREBERAREQEREBERAREQEREBERAREQEREBERAREQEREBWWN/7z1u1/wCt5P8ANKvVZY3f7j1tj/yeT/NKDhfoUVEdTwj7WLLIwFvrRb6mL7WaB2m/5fyv+svQK4F6F0WNw8JtGYMdp8Xq/Wb+swO1N7PQNDL+LW2afMLvqEiIiAiIgIiICIiAiIgIiIC8lelv/wAPXBL/ABq76V61XkP0xvXf07uC/wBzey9Z+6b+y7UkM1X623siYevEWmW4s/8A5ufw5f8ARS3Fn/8ANz+HL/oohuaLU6UcTtZ9cGAFtttD5b3/AIKuf/L78nB/4cn+ig2NFrn/AJffk4P/AA5P9FP/AC+/Jwf+HJ/ooNjRa5/5ffk4P/Dk/wBFP/L78nB/4cn+ig2NFrn/AJffk4P/AA5P9FP/AC+/Jwf+HJ/ooNjRa5/5ffk4P/Dk/wBFP/L78nB/4cn+ig2NFrn/AJffk4P/AA5P9FP/AC+/Jwf+HJ/ooNjRa5/5ffk4P/Dk/wBFP/L78nB/4cn+ig2NFrn/AJffk4P/AA5P9FP/AC+/Jwf+HJ/ooNjWr5D/ALGxj/G0/wDmsVX/AMvvycH/AIcn+itayP8Afz6vi3ZNwi33Umvd8nPSzyQdIRa5/wCX35OD/wAOT/RT/wAvvycH/hyf6KDY0Wuf+X35OD/w5P8ART/y+/Jwf+HJ/ooNjRa5/wCX35OD/wAOT/RT/wAvvycH/hyf6KDY0Wuf+X35OD/w5P8ART/y+/Jwf+HJ/ooNjRa5/wCX35OD/wAOT/RT/wAvvycH/hyf6KDY0Wuf+X35OD/w5P8ARVpUDij2n9ajL+i3475b3/goNuRaZbiz/wDm5/Dl/wBFLcWf/wA3P4cv+ig3NFj8E+7fqI++D1T1vUb+rFxZp6fKAN1kEBERAREQEREGt5O/5X/2f/iWyLW8nf8AK/8As/8AxLZEBERAREQEREBERAREQEREBERBBRREBERAREQEREBERAREQEREBERAREQEREBERAREQEREBERAREQEREBERAREQEREBERAREQEREBERAREQEREBERAREQEREBERAREQEREBERAREQEREBERAREQEREBERAREQEREBERAREQEREBERAREQEREBERAREQEREBERAREQEREBERAREQEREBERAREQEREBERAREQEREBERAREQEREBERAREQEREBERAREQEREBERAREQEREBERAREQEREBERAREQEREBERAREQEREBWON2+49dfl6vJ/mlXyssav9x6239zyf5pQcD9Bl2WncGmnKfrXqHrjh/XIIf2th2nPpr1W8rL0SuC+hq/HJOFWrMWCwYXWesAerwMDW9mGDQ6w6ubZx8yu9ISIiICIiAiIgIiICIiAiIgLyV6W/8Aw9cEv8au+letV5K9Lf8A4euCX+NXfSiYetUREQIiICIiAiIgIiICIiAiIgIiICIiAtXyH/Y2Mf42n/zWLaFq+Q/7Gxj/ABtP/msQbQiIgIiICIiAiIgIiICIiAiIgIiICIiAiIgIiINbyd/yv/s//EtkWt5O/wCV/wDZ/wDiWyICIiAiIgItaznxIyPw+phVZwzLRYYHgmNk0gD5LdGt5lc2i9MjgLLU+qjM9S03A1uopAzf++tZB25FhMq50yrnfDximVMeo8TpjsX08odpPgRzHNZtARY/HswYLlfC58azBidPQUNM0vlnneGtaB7VyCu9MngJQzdi7M9VMbX1QUMkjfiAg7ei4R/Vr8A/2+xL/Jkv1LZ8n+ktwazviDMKwXOEDKuUhscVUwwGQk2s3VzKDqCKAIIuDsooCIiAiIgIiICIiAiIgIiICIiAiIgIiICIiAiIgIiICIiAiIgIiICIiAiIgIiICIiAiIgIiICIiAiIgIiICIiAiIgIiICIiAiIgIiICIiAiIgIiICIiAiIgIiICIiAiIgIiICIiAiIgIiICIiAiIgIiICIiAiIgIiICIiAiIgIiICIiAiIgIiICIiAiIgIiICIiAiIgIiICIiAiIgIiICIiAiIgIiICIiAiIgIiICIiAiIgIiICIiAiIgIiICIiAiIgIiICIiAiIgIiICIiArLG/8Aeet3t/W8n+aVeqyxv/eeuuL/ANbyf5pQcI9COnipuEHZQ5lfjrfW3O9ceTckgEs3/I+T7l6EXnj0HZsHqODvaYFglRhNL648erTnvawAHv8AY513DyK9DomRERECIiAiIgIiICIiAiIgLyV6W/8Aw9cEv8au+letV5K9Lf8A4euCX+NXfSiYetUREQIiICIiAiIgIiICIiAiIgIiICIiAtXyH/Y2Mf42n/zWLaFq+Q/7Gxj/ABtP/msQbQiIgIiICIiAiIgIiICIiAiIgIiICIiAiIgIiINbyd/yv/s//EtkWt5O/wCV/wDZ/wDiWyICIiAuZ+kDxipODGQZ8fa2ObFat3quGU7zs+Yj5RHVrR3j7h1XTF4X/RBcZrJs95Yy+8n1Wjwh9ZGLbdpNM5j/AJoGIPNeac2ZizrjM+YM0YtPiFdUOu+WV17eTRyaPIbLtHBn0Qc38VctRZwq8XpsFwyrJ9U7VhfJO0EgvAHJtxbfmuR5H4eZw4j4jPhOTcFmxKqpoDUSsj/Fj1Btz73BfQ7MuWM8YZ6L1PlDJdNUU+ZqfL2HULIoHaZWSAQtnAPR2ntN0HjrNWG509ETipQ0+Xs0MrJ3UUVdIIwRDPE+R7TFI08/1s79L7L31ws4i4RxUyNhudcHGiOtYRNATd0EzTZ8Z9h+IIPVfL/iFgGeMs5hOEcQRWjFo4WOLayYyyNjdctFySbczbzXrT9D1xaony/nPA3yOMFHWUdUxp5NdMyRriPb2LfggynFLDX8c/SdoeD+MVc0eWcrYYMUrqaJxHrErgxxufMSwt8hqtzXX8cy7wL4V5b9fx3LmWsKwyns1rqijjeXHkGguBc48ly7IhJ9O7iKCTtlmADy/B4asLm/BoONfpiSZAzjM52Xsn4XHVw0BJayrcY4ZHAi/MunFyPxYreaDd8tcY/RTzVi8WCYbS5diqZ3iOL1rB44WveTYAOcy1yfpWoZ04dUPFfOebsht4RU2X6XBaB9Zg2ZaFvZCaoGgsBDQGuD9TthuNB811TiN6PfC3NeTKzCGZYw3CpoKaR9HW00AjfTSBh0vuLagOoKw3odZwxfOPBOhkxqZ88+FVc+GtmebukjZpcy562bIG/9VBd+ibn/ABLiFwZw2txiR81dhM0mFTTPNzL2QaWOPnoewHxIJ6rsa80egGSeDmMAk7ZlqAPL+taVel0BERAREQEREBERAREQEREBERAREQEREBERAREQEREBERAREQEREBERAREQEREBERAREQEREBERAREQEREBERAREQEREBERAREQEREBERAREQEREBERAREQEREBERAREQEREBERAREQEREBERAREQEREBERAREQEREBERAREQEREBERAREQEREBERAREQEREBERAREQEREBERAREQEREBERAREQEREBERAREQEREBERAREQEREBERAREQEREBERAREQEREBERAREQEREBERAVljd/uPW25+ryf5pV6rLG7fceuvy9Xk/wA0oOK+h0zMrOFunNs9NNiHbi7qctLOy0N7MbbX0ab+a7uvO3oMxYDDwbDMt4hU1tF6489rUfL7Qga2+wOuB5BeiUTIiIiBERAREQEREBERAREQF5K9Lf8A4euCX+NXfSvWq8lelv8A8PXBL/GrvpRMPWqIiIEREBERAREQEREBERAREQEREBERAWr5D/sbGP8AG0/+axbQtXyH/Y2Mf42n/wA1iDaEREBERARQc5rQXOIAHMlRQERQuPFBFFBRQEUA5riQ1wJabGx5FRQEUNTQNRcLeN0LmggEgE8h4oIoiICIiAiIgIiINbyd/wAr/wCz/wDEtkWt5O/5X/2f/iWyICIiAvIfp+cP62uw7AOI9BA+WPD9eG12lpPZxvOuJ58Bq1gnxc1evFY43guF5jwirwLG6KOroK6J0FRDILtewjcIPlxwd4yZi4LY5W49lujpKieupPVHtqQS0M1tdcW63aF7+zvxUx3LXo6s4s0lNTSYq7B8OrzE9p7LtKgwh4t4DtDb3LzNxa9B7OGCV82JcM5G4zhcjtTKSR4bUwjc232eBsBbfyXoHiHkrNGO+ifBkbDcHnlxx+A4PS+p2tI2WN1PraR006XX8LFB4E4m8Q8Z4p5yrc649FDFWVrYmOjhBDGiONrBa/k2/tJXuP0IuH9dlDhRLj+K0vYVWZ6v1yJrhZ3qrGhsWoeZ7R4/vXtPVc14I+hDiIxGlzHxddCylhLZm4RE/U6V3MCVw2DeVwN+Y2Xs6GGGmhjp6eJkUUTQxjGNDWtaBYAAbAAdEHmrKrmYX6d2cRVHQcXyzEKa+2stjoibeO0D/gVl+O3BrPNRnnDeNnB2pjZmfD4209VRyODWVUQBF7nYnSdJHUAW3Cv+PvBTNGasfwjipwvxGOhzjgDOyjEjtLKmEaiGX5Xu9w32IcbrWGcbfSmwhjaPFfR8diVQwAPnpZHhjiOZAAI39qDF43mr0teKeGHIcHDiPKTK9jqavxWVzmgxOBDy0n5Oxttc+G67zw4yLgnBrhxSZYoptdNhNPJPU1LhpM0m75JD4XN/YAB0XHP6oL0lP/mZK7+Nl/0VjMwVfpV8cKSTJ0uTafI2C1w0V9TLIe0MNwHNBNiQQdwBchBmfQJpJqbgviE0rbNqsw1MsZ8WiCnZ9LHL0itZ4b5BwbhjkvDclYDrdS4fGQZH/Llkc4ue8+ZcSbdNh0WzICIiAiIgIiICIiAiIgIiICIiAiIgIiICIiAiIgIiICIiAiIgIiICIiAiIgIiICIiAiIgIiICIiAiIgIiICIiAiIgIiICIiAiIgIiICIiAiIgIiICIiAiIgIiICIiAiIgIiICIiAiIgIiICIiAiIgIiICIiAiIgIiICIiAiIgIiICIiAiIgIiICIiAiIgIiICIiAiIgIiICIiAiIgIiICIiAiIgIiICIiAiIgIiICIiAiIgIiICIiAiIgIiICIiAiIgIiICIiAiIgIiICIiArLG/9563a/wDW8n+aVeqyxv8A3nrbG39byf5pQcN9Cyrqq7hKJ6vLLMBk9Z0mjYCBYMAEm/5YGr/rLv64J6GVLiVJwoEOLZihxuo9YDvW4namlpY0tZfxaLN9y72hIiIgIiICIiAiIgIiICIiAvJXpb/8PXBL/GrvpXrVeSvS3/4euCX+NXfSiYetUREQIiICIiAiIgIiICIiAiIgIiICIiAtXyH/AGNjH+Np/wDNYtoWr5D/ALGxj/G0/wDmsQbQiIgK3xB1cyhqHYZHFJViNxgZK4tY59tg4jcC6uEQef8Aidnnia3I+ZKTEoMmQtjw6pEopsZlbUMtGfkdzZw6eacPeJ3FmvyZgElTPkasqqigpy6SXFJGSyvLBu5oZs49QtboOHuUcf4U8Tsx4zgzKrEoazGezqJHu1N0MOm2/RY7MeT+G2C8HcmTYNQ0lPmWYYRI1sUju3dqDS46b9US7Nxxx7MWAcFMUxr112F4rFFT9tNQu1GFzpmNf2ZI32JtcLjRzTkimio/X+OPEqGSrcyKMOhA1yuF9LfwW55rs3pJMkl4O41FFII3vkpGtcRcNJqY7G3Vc24u8OM9VeRYMap880dfW5XmpcchpYMOYJbQubrNgbm0Zft1Nggy3BLE8Zl4s4ph1JmvNWN5dbgIlD8aiDQyr7dos06G76brfcxceuHGVcZqsBxjEauOspH6JWso5HtB8iBYrH5FfjrX4LmHEuJ+H4hhuLgNggZRMiNQ9zbhocDzHh5LL8V825ZyLl+fEqvD6WqxasBhw+kELXzVVQ7ZrQLXO/Mohx7hH6TXDgY9xBkxPMddMKnMhnpI/VpJDFT+qU8YFgO6C+OTbxuu0UXE3K2a8n4rmHAnV9XSUjHRyiKme2Yki3caRcndcQwDh5/U9VuBcRMawynqKPMUDqfODhEHilqpJXzRT2t8hplfET4Bq9HsjwzEcvzuy/V09PBXUz+yqqZrdLdTTaQW2Nr39yJedcWz3jtVwHwWfD85OpYKn/cv7o1VNJ63JVNfpY5jR5+PNYfA+LnEfM+bcFxLGsXpcLlp6mowyio5qKZkVS90ha2Z55EuYwOAPK613G6TFzwYwimgxtuMYXhec4ocOqOzLC2jim0iSTs9RF7XuriV78SzPlGKjqaSqdHj9NI5lPPUSOa0B93EPYBYeN0Hs2lFQKaIVZYZ9De1LPkl1t7eV1VREQIiICIiAiIg1vJ3/K/+z/8AEtkWt5O/5X/2f/iWyICIiAiIgIiICIiAiIgIiICIiAiIgIiICIiAiIgIiICIiAiIgIiICIiAiIgIiICIiAiIgIiICIiAiIgIiICIiAiIgIiICIiAiIgIiICIiAiIgIiICIiAiIgIiICIiAiIgIiICIiAiIgIiICIiAiIgIiICIiAiIgIiICIiAiIgIiICIiAiIgIiICIiAiIgIiICIiAiIgIiICIiAiIgIiICIiAiIgIiICIiAiIgIiICIiAiIgIiICIiAiIgIiICIiAiIgIiICIiAiIgIiICIiAiIgIqFbW0mHUstdX1McFPC0vklkdpa1o6knktV/Ti4Wfu/wP+WM+tBuKLTv04uFn7v8AA/5Yz60/Ti4Wfu/wP+WM+tBuKLTv04uFn7v8D/ljPrT9OLhZ+7/A/wCWM+tBuKLTv04uFn7v8D/ljPrT9OLhZ+7/AAP+WM+tBuKLTv04uFn7v8D/AJYz60/Ti4Wfu/wP+WM+tBuKLTv04uFn7v8AA/5Yz60/Ti4Wfu/wP+WM+tBuKssbt9x66/L1eT/NK1v9OLhZ+7/A/wCWM+tWeMcYOF78KrGR59wRz3QPDQKxm5sfNBzP0GpMvy8Gw/LNFU0tD648dnUX19pYdod+hdcjyK9ErzJ6KHEfDMA4bCh4l4zgmBYz2rXGk7ZkX4Hs29k7Tfm5mknzK7V+nFws/d/gf8sZ9aJluKLTv04uFn7v8D/ljPrT9OLhZ+7/AAP+WM+tENxRad+nFws/d/gf8sZ9afpxcLP3f4H/ACxn1oNxRad+nFws/d/gf8sZ9afpxcLP3f4H/LGfWg3FFp36cXCz93+B/wAsZ9afpxcLP3f4H/LGfWg3FFp36cXCz93+B/yxn1p+nFws/d/gf8sZ9aDcUWnfpxcLP3f4H/LGfWn6cXCz93+B/wAsZ9aDcV5K9Lf/AIeuCX+NXfSvQn6cXCz93+B/yxn1ry36U3EDJOL8b+DmIYXmnDaqmocTc+pliqGubE2/NxHJEw9qotO/Ti4Wfu/wP+WM+tP04uFn7v8AA/5Yz60Q3FFp36cXCz93+B/yxn1p+nFws/d/gf8ALGfWg3FFp36cXCz93+B/yxn1p+nFws/d/gf8sZ9aDcUWnfpxcLP3f4H/ACxn1p+nFws/d/gf8sZ9aDcUWnfpxcLP3f4H/LGfWn6cXCz93+B/yxn1oNxRad+nFws/d/gf8sZ9afpxcLP3f4H/ACxn1oNxRad+nFws/d/gf8sZ9afpxcLP3f4H/LGfWg3FFp36cXCz93+B/wAsZ9afpxcLP3f4H/LGfWg3FFp36cXCz93+B/yxn1p+nFws/d/gf8sZ9aDcVq+Q/wCxsY/xtP8A5rFbfpxcLP3f4H/LGfWtbyTxb4ZU9Pionz1grC/FJnt1VbBdpayx5oOqotO/Ti4Wfu/wP+WM+tP04uFn7v8AA/5Yz60G4otO/Ti4Wfu/wP8AljPrT9OLhZ+7/A/5Yz60GWxXKOD4llzFssxUzKSmxiGaKoMLQ0kytLXO9u6tsG4fZWwijwunOE01TPhNLFSwVMsQMgbG0Nab+5WX6cXCz93+B/yxn1p+nFws/d/gf8sZ9aC84iZEwziRleoynjFTUwUlTJHI91O/S/uODgL+0BUMn8MMqZJfNNhFPPJPUQinmmqZnSveznYl3TZUv04uFn7v8D/ljPrT9OLhZ+7/AAP+WM+tBY4VwWyhg2ZKTMOH+tRsoZpKmmou1Jp4pnggvazkNiVfwcLssNznPnuuZNX4o916d1TIXspRbcRNOzfH3qH6cXCz93+B/wAsZ9afpxcLP3f4H/LGfWg2jEsNocXoZsNxKljqKWoYY5YpG3a5p5ghadhPCLAMByriuTsFrsQpcOxRxOhs5JgYflMjJ+SCLjbxVz+nFws/d/gf8sZ9afpxcLP3f4H/ACxn1oNfxD0fsq9r2+VsRxDLjnAB7KGS0TyOpjPdv5q1HAatLtUnE3H9iPkBjT8Qtq/Ti4Wfu/wP+WM+tP04uFn7v8D/AJYz60G04fSeoUNPQ9tJN2EbY+0kN3PsLXJ8VcLFYBmrLmaoJKnLmN0eJRQu0SPppQ8NPgbcllUBERAREQEREGt5O/5X/wBn/wCJbItbyd/yv/s//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Bi8z5bwnOGAV2WcdgdNQYjEYZ2NcWlzT5jkuE/1BPo6fuer/wCWH6l6KRB51/qCfR0/c9X/AMtP1J/UE+jp+56v/lp+peikRO3nX+oJ9HT9z1f/AC0/Un9QT6On7nq/+Wn6l6KRDbzr/UE+jp+56v8A5afqT+oJ9HT9z1f/AC0/UvRSIbedf6gn0dP3PV/8tP1J/UE+jp+56v8A5afqXopENvOv9QT6On7nq/8Alp+pP6gn0dP3PV/8tP1L0UiG3nX+oJ9HT9z1f/LT9Sf1BPo6fuer/wCWn6l6KVKoqqakjMtVURQsHN0jw0D3lDbgFV6Cvo/103rFbg+KTy6Wt1yVznGwFgL26AAKj/UE+jp+56v/AJafqXf6XFsKrnaaLEqWocOkUzXn5irtEbedf6gn0dP3PV/8tP1J/UE+jp+56v8A5afqXopETt51/qCfR0/c9X/y0/Un9QT6On7nq/8Alp+peikQ286/1BPo6fuer/5afqT+oJ9HT9z1f/LT9S9FIht51/qCfR0/c9X/AMtP1J/UE+jp+56v/lp+peikQ286/wBQT6On7nq/+Wn6k/qCfR0/c9X/AMtP1L0UiG3nX+oJ9HT9z1f/AC0/Un9QT6On7nq/+Wn6l6KRDbzr/UE+jp+56v8A5afqXnz0hvRg4S5E4tcL8sZewqqioMx4g6CvY+oLi9l+htsvoavJXpb/APD1wS/xq76UIltf9QT6On7nq/8Alp+pP6gn0dP3PV/8tP1L0UrLF8awnAKJ2I41iNPRUrSGmWd4Y0EmwFz5obcC/qCfR0/c9X/y0/Un9QT6On7nq/8Alp+pbvnHj/krLuMZZw6hx/CqyLG8R9TqJG1Tf63ZpvrK3PC8/wCSsarWYdhOaMNq6qS+iKKoa5zreACG3Ff6gn0dP3PV/wDLT9Sf1BPo6fuer/5afqXopENvOv8AUE+jp+56v/lp+pP6gn0dP3PV/wDLT9S9FIht51/qCfR0/c9X/wAtP1J/UE+jp+56v/lp+peikQ286/1BPo6fuer/AOWn6k/qCfR0/c9X/wAtP1L0UiG3nX+oJ9HT9z1f/LT9Sf1BPo6fuer/AOWn6l6KRDbzr/UE+jp+56v/AJafqT+oJ9HT9z1f/LT9S9FIht51/qCfR0/c9X/y0/Un9QT6On7nq/8Alp+peikQ286/1BPo6fuer/5afqWDyn6Dno/4nDiL6vAK5xp8QlgZasIswBtunmV6mWr5D/sbGP8AG0/+axDbjv8AUE+jp+56v/lp+pP6gn0dP3PV/wDLT9S9FIht51/qCfR0/c9X/wAtP1J/UE+jp+56v/lp+peikQ286/1BPo6fuer/AOWn6k/qCfR0/c9X/wAtP1L0UiG3nX+oJ9HT9z1f/LT9Sf1BPo6fuer/AOWn6l6KRDbzr/UE+jp+56v/AJafqT+oJ9HT9z1f/LT9S9FIht51/qCfR0/c9X/y0/Un9QT6On7nq/8Alp+peikQ286/1BPo6fuer/5afqT+oJ9HT9z1f/LT9S9FIhtofCfgnkDgth9bhuQ8OmpYsQlbLUdrMZC5zQQOfLmVviIi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p3E/iBDw/wCOphp/XMWxKdtBhVE35VTVPvpb7AAXE9A0rWcK4Mz5mDcb4tYvU4viE4DnUMczmUdP/AHgYDZ1vEqhmaOLF/SUyfh9e0PhwnL+J4lSscNvWDJTxa/aGPeB/hFdeQczxD0fOH74zJl6lqMv1jd46nDpnROaelwDY+wqhkXO2Z8EzlJwr4jObLXuhdVYPibRpbiFODZwPhIy4uPAgrqa5J6QbWUEeSMzU7bYhh2aKWKB4+UWTMkZIz2EWJH96EHW0REBERAREQEREBERAREQF5K9Lf/h64Jf41d9K9aryV6W//D1wS/xq76UTD1quI+ly+ii4aYbJiUXaUbczYOahmnVqi9ci1C3Xa+y7crXEMLw7FYo4MSooamOKVkzGysDg2RhBa4X6ggEFEPJHE7MXo8y4nkluFZcoow3Hqd1U0YaW64QQXD5O+19lsbcY4TYhxl4excOsIp6KoE9WagxUZh1M0Mtc2F+q6nxTyfiGO5o4f1+FYbHLBhGO+tVjg0DRFoIufHdb/Jg+FTVUFbLhtM6opSTDKYm6o789JtcXsiV4iIiBERAREQEREBERAREQEREBavkP+xsY/wAbT/5rFtC1fIf9jYx/jaf/ADWINoREQEREBERAREQEREBERAREQERE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EWJzVmfCMnYBWZjx2rZT0dFGZHucbX8APEnkgyyLTsvcRqGsydhObc2U/wB7gxiQMggrXhrhqc7sgfAuaA63mtwa5rgHNIIIuCOqCKLVeJOfKfhzlxmYqqhkq2PrqWi7ONwBvPK2MO36DVdVJs70sXEOHh8aSQ1E2F/dTtrjSGdo5mn23YUGzIqc88dNBJUzG0cTC9x8ABcrmtX6RfC6lZMTjchfEHd31eTcjpyQdORcSyb6V3D3MmW6HGq1tdSzVUet8LaWR4YfDUBYrq+X8z4TmXA6fMWGzkUVSCWPlaYzsSDcO5bhBlkWp5Jz9SZumxihkgFFW4PiL6CSF8jSXgMa9sjSOYc13TwKpYLxChxXiJmDIbqTsnYHTU1R27ni0na32t5WQbiigCHC7SCD1CknnhpoXz1EjY42Auc5xsAEHIuPGHYxl3E8t8Z8vUz6mbKUssWJ0zPlT4ZOAJrDq5hbG8D+9K6PlPOOXc74PDjmWsUgraaZodeNwJafBw5gjwVGKCXNEgqq6N0eGN3hp3j9f/v3D8nwHvWj4z6PmBnF5cfyNmDEsp1s7tcwoHfgJT5xnZB1WaaGnidPUSsjjYLue82AHiSuIV2MM43cWMHw3L96jKWR6h2IV9cBeGqxHSWRwsP42hrnknxcFfu4A4xjg9WzxxSxzF6A/LpI7QMkHg4t3IXT8tZYwLKGDwYDlzDYaKipm2ZFG2w8yfEnxQZRERAREQEREBERAREQEREBeSvS3/4euCX+NXfSvWq8lelv/wAPXBL/ABq76UTD1qtez3nbCuH+AffDjEcr6f1qmpLRC7tc8zIme7U8XWwrkPpSkDhVcnb7vYL/APJGnRC94zZhxbCK/h+MJrpaZmJZpoaapDD+uQveNTD5EFbljOccOwTM2B5XqYpXVOPdv6u5ttLeyDS6/wDCC5vx0qKc1nDAieOwzdhxPeG3fasjxAngm4y8NRFNG8j7pX0uB/EiQdWREQEREBERAREQEREBERAREQFq+Q/7Gxj/ABtP/msW0LV8h/2NjH+Np/8ANYg2hERAREQEREBERAREQEREBERAREQEREBERAREQa3k7/lf/Z/+JbItbyd/yv8A7P8A8S2RAREQEREBERAREQEREBERAREQEREBERAREQEREBERAREQEREBERAREQEREBERAREQEREBERAREQEREBERAREQEREBERAREQEREBERAREQEREBERAREQEREBERAREQEREBERAREQEREBERAREQEREBERAREQEREBERAREQEREBERAREQEREBERAREQEREBERAREQEREBERAREQEREBERAREQEREBERAREQEREBERAREQEREBERAREQEREBERAREQEREBERAREQEREBERAREQF5x9IGnzW7iBhNZiuacu0eWaVrZaHD8RebT1AALnyNv3tJ5DkvRy4HxxrcMwnjJkTFMbyrPj1DFQYix9PFSCos5zRpJaQQg0/N+bK/iDlyoy1mjirkUUVQLFkdK4mMjk5pvs4dCF1X0d483UuTH4TmHH6bHqCjc2PCcXhdc1UFj8rzaRZatX8QOGb6GoYzgfXBzongH7gR7Gx/vVsnovXpuCOESS0klK1slXJ2L49LmN7Z5A09NuiJaJ6QPDXFcDypT49U8RswYlEMwYYfUalzOxOqrZbkL7dFnuIeWcXzR6RmF0mD5rrsBkjyprdNSBpc8esy7HUDssVxVzTm7jngX3m8Lsm1mmLEqWpdi2JtMNM0wTNk2ae86+myyWYcazBkLitl3N2dMKqsRM2Vxh9XUYVSufGKoTPc6zRcgHULIOt5Ky7ieWsLlw/Fs0VmPTGYv9Yqg3W0EAaO6Bttf3rzWyrx/H8wZ9NTRY7Xx0OMVFNA+mruyjjjEbSG6b9Lldc4P1ebcZoc85vfR1MDsbxuSowalxEuZohZSwRNu3m1pfG8+9aJjvBrO+ISYpjNXw7yd63XdpUVMkWLVsZkk07uLWkC+3gg43l6LGcG9HmLH8Lw7MVPPTYYZYqtmIkRMI/G0X5eS9d5upG4twaqDUw+sPGCsqS0uLdT2xBxJI36FeaeEXBbPuN8MMElZkzKdTST0re7W19YHOHg9gdp91l6RcziPS8MqmixPAMJrsbdE6lZRUc7mQGEgtADnC4IahLjeVqTI+BZ8yfmOlpzQ4bBk6ozPi87qmRzYpLwMYSCeVnz/wAHyWt1OZ+DGd+Mubc4ZizTiNLg8mHUbaSrp5JoGSaQ4vuW2vbbmstjvB/izgmS814/iFfhdHR/eocJZhdNG6omMETZ3MYJDaxLpt7DfSFnc2Z+y1U8CMWwKnyJiorpMrzUzHfckj8KaYtBvbx6oO/5Qw/C8Ly1h1FglTLUUDIGeryyyGRz2EbEuO52VXF8Cp8aqKN9ZNIYKR5lMANmSv20l3jbfblurLh9G+LI2ARSsLHtw6AOaRYg6BstgRCAAAAAsByCiiICIiAiIgIiICIiAiIgIiICIiAvJXpb/wDD1wS/xq76V61Xkr0t/wDh64Jf41d9KJh61WDzlk3AM+4BNlrMtIamgnfHI9gcWnVG8PYQRuCHNB9yziwecDnAYWPvJGHnEO0F/Xi4R6N78t78kQ5bifBfgVNPXUuKTVksuXWMrahsmJTONKLamv8Albbb3WUytwMyBS5iy9xIypWVpbTU8ksBkqpJmTRTtaQe8TbYA+9czp/vs++HjX9+IoBiX3vQ39TJ7PT2G3Pdb7wTg4yjKGTX4nXZfdgf3IoiWRxOE/Y9g3SL3te1kS7SiIiBERAREQEREBERAREQEREBavkP+xsY/wAbT/5rFtC1fIf9jYx/jaf/ADWINoREQEREBERAREQEREBERAREQERE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YmTH8ricSS4xhnbR3aHOnZqb4i97hZU7iy8zcb+DfD3Dc05A9SwQRfdjMrIK3TI78Mx25BQekaPEMPxKNz6CsgqWNOlxikDwD4GyrRQwwR9lBEyNg/FY0AfALmOLVuS+AmHUWD5Vy5NNX5jrTFQ4dTXc+olDRqdvya1trnpcKrgvF3Eps/4Xw6zJk2swnEcTpKisjkc8PhLItNwHDYnvcuiDo8Pq7dUNP2Y7M2LWW7vtA5KoWtd8poPtC5rlvM+B0uN8R6rD8NqGVOCVLH1pfLqbO/si4aB+KLCy03LPpHZwzNlWi4i0vCbEmZVqKdlRJVOlb2rWEDU9sfNzRvuOYF0HfAANghAIIIuCtHzbxWwbL2CYJieGwuxSozK5owqmhIBnBZrLrnYNDbEk+IVDIXFVmbMw4jk7GcIfhGOYfC2qNM6RsjZYCbdoxw2IBIB8LoN6pWUkcDY6JsTYW7NEQAaPIW2UZqmmpg01FRHFrOlut4bc+AutF4IYrgmMZDircv0VRSUhrKlgjnlMjtQkIcbnoSudel1g+IZiiyDgGGV81JUVuYNMb4nlp1tiLmg26amhB6CexkrHRyMa9jhYtcLgjzVKOSjq4XRwvhmiF43NaQ5vm0229y4tWcaKmTgRHjtGf/KeqmblpkH4zcVLuyNx5byf4IVn6MFIcg5MzrQ5hxeSZmB4/WOqqqd5OkNY17ySeg3Qd7a1rWhrWgAbAAbBQdJGwta+RrS82aCbXPkuNYl6QOK4blSfiFLw7xM5YbF28NXcdo+M/JeY+bWnncrYM35kwObGOHUmIYfUyS43W66J0cpaIXmDXd4/GFjayDo6LleZeNdbh2fMS4d5ayRiOOYrhtHT10vYWEYilMg3cdgbx2t1utm4Z8Q6TiPgU2KRYdUYfVUVVJQ1tHUNtJBOw2c0oNse9kbS+Rwa1ouSTYAKxpMwYFXTGmosYop5QbaI52ud8AVz30jsPzTifDl9NleCtnPrkDq+KiJE8lIHfhWstvey5vk2D0Y8UzNg0eDR12A45Tzg00dQ6WmkkkaPkO1WDr+HWyD00i4DxLz9xUwXjvlXAcu5VNZh89DiD44BWsYKzS2PvkH5Oi/XxXQsx8TKjKeBYNJjOXqh2YcckFNS4RTuEj3zWuW6htYC5J5ABBviLmGEcYcSkz9hfDrM2TKzCcTxSlmq4nueHxFkYadnDYnvWt0stEoOI3GNvHfOGBUmSTX0lJhmHOipfX2NbCx0tUBML9Xhu46aAg9EGSMPERkaHkXDb7keNlMufVuM4SOMOXMIrMOqG4xU4FWVMcom/BRMa+IPYW8ibuFj5LD1nGjHMSxTF6fIOQ6vH6HAZ301bVslbG10zDZ7I7/LIII2QdZRcxxHjxlqm4Rv4uUVJU1VDE7spKZrbTMmbKYnxlvRzXhwI8QrPCeOVb982CYHm3I2JYDTZle6LC6yexZLIGF4Y63ySWNcQD4IOtIiICIiAvJXpb/8PXBL/GrvpXrVeSvS3/4euCX+NXfSiYetVgM6Z5y5kDCm4xmWsdBBJKIYgyNz3ySEEhrWt3JsD8Fn1ofGbNlbk3KlPimFYHTYriE+J0VBSQVBAZ2tRM2FpJPK2vmiHI202eM2Y/xJzhh2Taumy/mTAvV6aWs/BVD3xwkACI97c25rIZM4mfdzBOFuSsmzYg2vpYqJuMRmlexsUEVO1sjXkiw723uUcS9I3M2RYc2UfEzLdBhtfgWGR1dHBTVIlFVJIQI4xbqSQtj4S8YK/NGL4ZlfMXD6vwXGKnC21s1Q+nDIn2A1Fp/JLr28bIl2RERECIiAiIgIiICIiAiIgIiIC1fIf9jYx/jaf/NYtoWr5D/sbGP8bT/5rEG0Ii0jNnE05WxZ2FDJWZMT0sa/t6GhdLEbi9g4dQg3dFyHDvSLw7Fp66mw/h7nCeXDaj1Wqa3C3kxS6Gv0nz0vafeF0TKWZDmrCRihwbEcMvI6PsK6AxS7W30npugzSIiAiIgIiICIiAiIgIiICIiAiIgIiINbyd/yv/s//EtkWt5O/wCV/wDZ/wDiWyICIiAiIgIiICIiAiIgIiICIiAiIgIiICIiAiIgIiICIiAiIgIiICIiAiIgIiICIiAiIgIiICIiAiIgIiICIiAiIgIiICIiAiIgIiICIiAiIgIiICIiAiIgIiICIiAiIgIiICIiAiIgIiICIiAiIgIiICIiAiIgIiICIiAiIgIiICIiAiIgIiICIiAiIgIiICIiAiIgIiICIiAiIgIiICIiAiIgIiICIiAiIgIiICIiAiIgIiICIiAiIgIiICIiAiIgIiICIiAiIgIiICIiAudcVslYzmzHcjV2FMYYsCx2Ovqi42tEBvbzXRUQcv4yZNzXiuK5Uz5kiKGpxbKdRUPFHM7S2pgnawSNB6O/Btt71hcGwrivmzjBlzPeaMuUuC4LhOG1tOKYTdpN20uixd5d1dqRByWHJ+L5edxXxuvawU+PkVFIWm5LGwOab+8rnnB53Giu4A5WybSZewyWlr8ApYafFTPpEdM+FttTPyw0287L0xVUtPW00tJVRCSGZhZIw8nNOxCo4ThOHYFhlLg2EUkdLRUULIKeCP5McbRZrR5AABBxjibwPqa7LGRocBpRikuSG9gaOSd0XrcLomsf3mkEOuxpCy3B7IbMHx6tzNPw9jy7M+mFLFI+sfPO9pcC4HUTZt2hdcRBoHBDJ2L5GyHFgONtY2qbV1MxDDcaXyFw+Yq24r5MxrNWZMgYhhULXw4Djwrqwk20xdmRf4ldIRBx5no+0zOM44kfdp/3GY92IMwXT+CGJlnZGp8L9nt7d1fYBwvxCXL/ABJy5jjxDBnDEq98L4zuIJ49APkea6miDzfj2DekFivC2fhI3KeGCYUQoH4v2/4OWJoAu1ltnEBdDzHkPHMRxDhjUU7YyzK1SJK67uQ9XDNvHddNRBoOVsr4th3F3Ouaaqm0UOLUGFQUsv5boTUmQe7tGfFTcMsq4tlvFs51OJQhkeMY/PX0xB+VE7kVviINbz4/PMeDNmyDHQS4jHK1zoqy4ZJH1aD0PmuRZly1xg4v1GEYNmnJWEZeoMPxGCuqK4T9tM7sjqAi27tzsT4L0CiDl/EzKebnZ2ylxCydQU2I1GX46ukmo55ez7SKdgGoO8Q5jfddW2d8t8Rcajyjn7C8PomZly1PLNLhplvFNHLGY5GB/Q6XGx8V1lEHEsMwXixm/jBlrPeZ8vUmDYNg1DWQCmE3aTdrKGd4nw7treSyGYcs8QstcWMS4gZJwaixanx7CKPDqiGefsnQSU8k7mvB6gif/wBxXXUQc8qsoY9XcYsuZ7miiZSUGAVlDUgOuWzyvhcAPEdxy1XBMt8U+Fc+P4NlHAKHG8KxXEKjEaKWSo7N9O+Zxc5rx1AJ5rtqIOB1/BbM2HcAqrJEMjMQx7EsVdjFbo2j7aasNRKG/wB63UQPYt14oZNxnMtZkObC4GvbgWPxV9Vc20xNppmEj/rPaujogIiICIiAvJXpb/8AD1wS/wAau+letV5K9Lf/AIeuCX+NXfSiYetVz/jVUYNBlfD247hJxCnqMdwumYwSmMxyyVcTGSAje7XODvcugLQOM+Qsx8RMu4fgmW8cp8Jlp8WpMQkqZYe1IEEglbpbcXPaMZ7roh5oFTwywfCW8SM45Jx/HsZhndRwTVbnS088odoYNyRYG1iQth4CZ9ZkzOtLlXHO2xyszHGGUNVCx7jh9PGBppDq/Ejv8rrfdbrU+j9mzAMhtwLB83T4/WjEqWsZBXBsVK0snbI86Wgnex6lbFh2VOJFdxMy3mTMWA5eoqDCaetY9+HSOLy6URhoILRt3SiXXkREQIiICIiAiIgIiICIiAiIgLV8h/2NjH+Np/8ANYtoWr5D/sbGP8bT/wCaxBtC59mmu4x02K1L8t4fgTsKjGqOSpmLX2A3JXQVy/O2C8SeIOMVOUYnMy9lQENqa+KTVV1jLbsjA2jB5XO6DjXBHiFxhxzNGdIMKwPBYZMVxaTE4n1EpDaqNgFIZIj1bqpT9ivSmS5c6y4fK7PFNQQVfaWjbRvLm6Ldb9brXM2cJqOowjBmZGqm4Di+WY9GEzRtu3s7C8UjfxmOsL9b7rPZExPOeI4bKzPGAwYbX00gj1U83aRVAt8tvUDyKJbMiIiBERAREQEREBERAREQEREBERAREQa3k7/lf/Z/+JbItbyd/wAr/wCz/wD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PfTHxamw3j9wMjnZI4z4u5rdABsb9blewl4i9OGqhPpHcA6IP/CjFjKW/wB6X2v8QUTD26tY4kZ/wjhhk+szpjlFX1dHRSU8T4aGNsk73TTMhZpa5zQe9I2+/K9rnZbOuDemrmPDsF4G11DWvqGyYniWGQQGBhc7U2thebW5HSw287IhtWJekBlnCMKGJ4nljNFM6aaKnpaWWhYyerlkcA1kTTJZx33uRYLY5uJeXaXPL+H9bHV0+ICjhrI5pI2iCYSOc0MY4OuXgsJIsBYjcrzfVZZx7N+RcTxHAKvM9FiGCwsxDDazFmtaDIyxLI9Q2JAIust6O+KQ8SeIzs4YPmyvxbAcLwuOF7MSDTJ67INTg3a/cBAv43RL1MiIiBERAREQEREBERAREQEREBarw/kElNjNge7i843/AMFi2palw6/sXG/8c1H+axBtq4nn/iNV5V4kUNHS5glo5MRimY/C6yOMxBkYsKnW1/4NhI/GtfwC7YvK2McOm4b6R+YKqrqosbq8by0+rbHijx6vF/XDgyMX2DQLBBQynxP4jZ/zdLm7DM85aw/DMDZXYRUw102gSTRzaTK1jC+7LjZxI2PJeg+GeZavMeXWvxbG8DxLE6d7m1UmDzulpxdx0WLmtN9I3uOd+a8x+jlgeH4hiWdcKzFgGVjTuxzE6cMic0yXGkhjG9WXXYfRHwPCcJ4NUFTh1BFBLWVmIdu9jbGTRWztbfxsNghLtCIiAiIgIiICIiAiIgIiICIiAiIgIiINZyW8P9csDt2f/iWzLVcj/wDLf+z/APEtq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MfTE4f5szJ6S/BHMWCYPUVdDRVgjqZY2ktiIkc4lx6CxC9nKR8UT3Nc+Nriw3aSLkHyQTrXs+ZIwbiFl2TLWOMJpn1FNU3b8pr4ZmStIPTvMHuuthRBqGduGmDZ9ZQUuN1te2io/l0sE5jjqBa2mS25HvVjDwTyFh+N4dj+AYa/BqnD9LQKCQxRzMaLBsjRs4fP5rfUQEREBERAREQEREBERAREQEREBa1kfD6vD6fFm1cRjM+KTTMv1YWssfmK2VEBaDmzg3ljOubTmfMHbTNfhow11O2RzAWiQvBu0g8yt+RBy+f0fskYXhksWQ8Pgy7icjy8YhE0ySAkEOPeO5N+a2nhpkWj4bZKw7JlDVSVMdAJSZpPlSPkldI5x/6zytnRAREQEREBERAREQEREBERAREQEREBERBquR/wDlv/Z/+JbUtVyP/wAt/wCz/wDEtq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+W/9n/4ltS1XI/8Ay3/s/wDxLak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WeH4VR4Z2nqjHN7W2q5vyvb6Ve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spG4x2juyfS6LnTcOvbpdS6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oXCCKKGoJqCCKKGoJqCCKKGoJqCCKKGoJqCCKKGoJqCCKKGoJqCCKKGoJqCCKKGoJqCCKKGoJqCCKKFwo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uX8eePWAcBMGwvGsfw2qrI8UqnUsbYALtcGarn3IOoKFxey8sj09MsuAI4dZlIO4PqxXIG+llnfDuPBzxQUGZqrJlXF2c+D1MB/A6m94x7dHNBHkSEH0GReWP6vLLX73OZf5MVv3Az0nctccsw4rlzB8Dr6CpwimFTMKltti8NtbxuUHaVBadxT4lUfC3L8OYK3BcSxOOaqbSiKggMsgJa46iB07vPzC8qcXOOuO54xjCsWyXW5+yy2jkaailZhL3RStG9+V79LckHt1QuL2vuvLtH6ceTcPkpMsYnl3Ms+NGFoLHYeWSzO0/LEfnYn3LmuFcZc0R8VJc8Y3jvEGpwcFro8Khwh8bHAXsxwtYN36boPdqLn/CXi/QcWafEaihy9i2FDDnxscMQpnRGTWCe7fna261jjx6TeWeA2L4Rg+O4PW10uMQSTw+rgGwa4Nt7blB2dQuL2Xk6T9EIyPEx0kuSMeYxouXOisAFyLBfTTxXCuN+JZ9nkxyuyNXU74o8OlAtTPLW7t2ts9p68nIPoei8nR/ohGR5WNkiyRjz2OFw5sVwQuncBfSVy1x7r8aw/AcIraKTBI4ZJvWABftHOAA9mgoOxovLPpi8auJPDDNuR8v5Bxmhw9uYROyeSriDmBwkia1xJPdA1m65tjXF30l8Gwitxd/F3ItQ2ip5JzFDLG57w1pOlovuTbYIPd6LxNjvpL8V6H0Rst8VqfFaUZhxHMEtBPMacFhha6cABt9j3Gqxi4pekxLSsqhxiyCA+MSaTNHcXF7fK5oPc6Lzl6FfGHPPGHKuZcSz1XwVdThuJspYHQxBgDDGCfbuvRqAiIgIiICIiAiIgIiILHDMYpMV7T1XV+Ctq1C3O9voV8tVyP/AMt/7P8A8S2pAREQFDkoqV5sEGPxzHcNy9hlVjGL1kVLR0UTp55pXaWRxtF3OJ8AAvKWMfomno54biE9DFiGLVjYnFonp6Jzo3+bT1C2D9EJxWroPRXzwaOd0T5I6GBxabEskr6dj2+wtc4HyK+MaD63fqoPo89H49/k9yfqoPo9fl49/k9y+SKIPrd+qg+j1+Xj3+T3J+qg+j1+Xj3+T3L5Iog+t36qD6PX5ePf5Pcn6qD6PX5ePf5PcvkiiD63fqoPo9fl49/k9yfqoPo9fl49/k9y+SKIPrd+qg+j1+Xj3+T3J+qg+j1+Xj3+T3L5Iog+t36qD6PX5ePf5Pcn6qD6PX5ePf5PcvkiiD63fqoPo9fl49/k9yfqoPo9fl49/k9y+SKIPrd+qg+j1+Xj3+T3J+qg+j1+Xj3+T3L5Iog+t36qD6PX5ePf5Pcoj9FC9Hi+7se/ye5fJBEH3R4F+ldwl4/PqaTI+NOdXUjO1loqlhjnEd7a9J5i67Q1wcF8Tf0P/EavD/SvyaymnfGyrZiME7WmwkZ6hO/SfEamMPtaF9qaKQvha4+CC7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nD01+EeduLmVssYbknDPXZ8PxR9TUN1AaYzHa+/mvR6IPLGbvSbjyJmSvycOAGLYl9x5PVPW4KVhjmLQBqbtyWr4j6c+A4RU09HinAHEqSerdpp45oYmulNwLNBG+5A9635vGnOeO+mI7hBgFRSOy1hdB22JtMAc/tGw6nWf07z42/Fcy9PvE4cv8U+EmOPpnSsw6olq3xxt7zxHU07i0DqTayDYoPTCZNPHCfRtxxut4bqNJHYXPPktp4B8Is5ZL9IPiVnrGMHbR4LmHWcOe0gBwM4eBYctlif6u7K372uY/5KV2TgpxkoONGBV+OYfgVfhbKGr9UdHWM0ucdDXagPDvWQYbj9xpyhw4wx2V8fxHFMPrseoZ/VKuhpTM6nPydYtsCCbheUP0z8J/+aI4gf5K/wD2V6W9KzNWX8Dy/huGVePswTF62Uy0da7DhVDs4yBIwixsDrHvC8XZ24k4nSZhy7htJxPfWYfXThmJT0+Dxwugi1tBLWuZ3jpc4+5BhcZzCys43YZmmHiFmaro6eJjX4++itVwERvGlrLWNrgexxXVf0z8J/8AmiOIH+Sv/wBlZir4h8IslcIs4YFlLN+K4vmHEoTUUNZWYSxskM7QNmnTYAgWKr4Rx04a5x9HvDssYnjj8Hzkyj7OoxKDCmPcZ2ONtRDbWcNN7eKDu/o78dMmZuioeHGG43jWM4xR0ctRNX4hRmIzta/ck2tfvge5S8euCMWfeJORuJWI5lwzDcMyfK2WqhrRtOwTNkI325Ntv4rB+iTxKwHGMNpsk4jidHimaKemkm9bgw3sHert0gte/SNRBI3HNbd6VfD7KmcuGVTjOa6jFYqXLYdXvbh7yHzxjZ0RbezgdufKyDh/pEcYss8So38DOA2WKHGcXxmQU1ZX0lEzs4I7jUGvA57WJ6C62vjTwdwjhh6F2JZTo8NpajEMKoaZ09W2BpkfKamN8rg617XLvctC4Zek1wE4RUPqmSuEuNU0rm6ZKp8GueT2vP5ltWK+n1wwxykqcvYtkHF6uCridFPSywhwkYRuC3wsgy/ArjZ6OeEcHcn4VmPHMuw4pR4TBBWR1FOwyNla2ztRIuTcLL+ipw+y7hGcOIfEjKWc8Mx3Csz19o46JhaKVwkkl7M7W2bK3kvO9RxB9EuomfOeB+OMLzfSwODR7AvZ/o+ZfyJhPDbD8X4e4DLhGGZgaMSNNKSXte4Bu9+Rs0IPNP6ILG6XiTwqibhP3UL3VDRQ/wB03mg/Bf8AW5e9aTmHKmJV2C12G0fomuw6qqqaSKCp7V14XuaQHgHnYkFdT9Mj/wA4DgZ/jT/7LplaenbidRT8R+GGETZsrsAwrETUxYhU007o+ziMsIdIQCL6QSd0GnZi4T8QKn0KsrZGgy3UvxykzLNVTUQt2jIi6os4jw7zfirGny7VNomxn0RDK+KINfKJXG5A3cfpWQ+8XgL/APNb43/Knf6S6B6AWMYliuXOIkdbjtZisNLiccVNNUzOkJj7OSxFybXABQUv0NsWyNnQdn2dsbj7v5P4EbL2EvIX6HN/ajnr/H7f+6Xr1AREQEREBERAREQEREGq5H/5b/2f/iW1LVcj/wDLf+z/APEtqQEREBSScj7FOpJOR9iDyn+iJn/91rOg88N/+SNMvjmvsX+iJ/8AmtZ0/wALDf8A5I0y+OiAiIgKZrHuDnNY4hu7iBy9qlXrT0dMhZAqOAWZcy4/U0+JPr6q2KYfC0urnRQBzqajp9iQ+aQGR7hyjj35oPKQoK8i4op/4t31Ki5rmuLXAgg2IPMFfTLFsTyFT59rjNNjMMmB4tTYXPR0mDxuoGzVYpxRh7uz2aLSXtsS/cixXgTjrBDS8buIVNTQsihizVizI42NDWsaKuUAADYADog0xtJVvZ2rKWVzOeoMJHxVSfDcQpaOmxGpopoqWt1+rzPYQyXQQHaT1sSL28V704I1mARcEMn50xaOaDAMBwSrwzE8PGDskdi9RW1ctLBLHKW79nKQCSRayvMffkqvyPRZdp8EypV4jguWZKPA8kV2l1VQVD7l9Q6pDgx5LWskLeZcbdEHz2UWMfI4MY0ucdgALkqpV0s1DVzUVS0Nlp5HRSAG9nNNjv7QvbnCbLGLUeUcTzFjuEcMMJxsZSpc4Zdq5aUE0sIdfVUMc4i0jNQueRby3QeHyC0lrgQRsQVBe5+M3DnHMNyPR4tgOVuG9ZidBlifMmaayOl3nMrg+9O0OtZjJG7jmXctl4YQRYx8jgyNhc48gBclQIINivUuGUuQeGPEXg5g+BcOqavxnMeDZcxR9fXV7zGKut0h+qLQQY7ndvgSsHxkyVFl52a6ip4LYZQer1dVEMQpsdL2xOMrmiRkNr2vYhp6bIPOyIiAiIg756CG3pXZF/wsR/8AkdUr7X4X+sN9i+KHoIf+dbkX/CxH/wCR1Svtdhf6w32IMgOSioDko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T+LHEzAeEuRsSzpj87Gx0cR7GIus6eY/IjaOpJstwXOuMfA3KHG2kwmjzZJVtjwisbVRthks2QXGpjhyIIFr8xcoPC+TMF475MMPph0VBJWDFsRqZcQog0mSSjkcCXEfkE3APTS0rM+kBxzyJxo4jcHMw4DVdmzD8QYMTp6lul1KTVU5Iffa1mu38AvoVTYZh9Hh0WEU1FDHRQxCBlOGDsxGBYN08rW2suOZz9DrgTnWvfidZlY0NRJcuNDL2TXOPMlvK6DeY828Ipv1rGssO2vs+FZXBsz5HqahuG4BjOEPmmJIgpZY9TyBubN57BcBn/Q/OC72gUlXjFO6+5bPe48FtnCX0SOHXCHN0ec8DrMQq66GGSGIVL7tZrFi4Dxtce9Bm+N1ZxQpJ8I/S84fYFmaKQStq3YkQPVjduki4Ox3v7F419IOm4t13FPhpDmnKuWMBxSprAzCoqDS+J8hniF5gALgO07HoSvoNnLLYzflbE8snEqnD/ujTugFXTG0sJPJ7T4grimV/Q4yzhGdcJztmbPOP5nqsEkE1FFXuGiOQEOB5nkQDbyCDHYC2DhpUYrWekRnvI89PNRertw+moI4nwvcQS4i1zdu3vXkTI3EfHcvSY3wX4dQYVJQ5nxx8eEY3iEDWughcS27XPG12hm55H2r6CZu9HHhJnvO33/Zqy02vxMwMgeJJD2Tw3kXNHM22v5BUOJXo2cLuJOVqfLNTgMGFeo70NVQRNjlp3eII+UNhz8EGI4T5xyblvNdFwMq66mxTOuF4OyorMSp6NjGzXF3AvaOYGnbrcLpmY83ZJwV/wBys045hdK6oj1+r1krBrYSRfS7mLg/Bc84GejPlTgjX4ljtHitbjWM4m0RSV9abyNiFjoG55kC5v0Cv+Kno18LOMmO0+Y88YdWVFbS0wpI3Q1JjAjDnOAtbxcUGR++zgX+2eUPhB9S8tUmM8Ox6etTiTqvBPvfODlokIj9V1+qtH+De/zrsH9Qf6PP7R4n/Lj9Sf1B/o8/tHif8uP1IOi/fZwL/bPKHwg+pbHlzN2Scaf9ysrY5hdU6nj1+r0crDoYCBfS3kLkfFcX/qD/AEef2jxP+XH6lunCv0a+FnBvHajMeR8OrKetqqY0kjpqkyAxlzXEWt4tCDh/pkf+cBwM/wAaf/ZdMrT07KAv4l8LcWrctVeNYTh7qiXEKeCFz+0hE0Jcw28QCF33inwDwLirnXJ+dsUxmrpKnJ1R6xTRQsBbMe0jks4nlvGB7102Wmp5yDPBHIRy1tBt8UHhL9MH0bv/AJmPFP5FJ9a230DIHYDlniLU4rQSYPTVeKxvpY6ppi7hjkIaNXOwsF68+59B/cNP/FN+paZxb4R4JxaydJk+uranCmPnjqGVND3JGPbfwtcEEj3oPPn6HKQcn56cDcHH22P/AGS9fLn3BTgrlXgblWTK+V5J5m1NQaqpqJz35pCA25tysABZdBQEREBERAREQEREBERBquR/+W/9n/4ltS1XI/8Ay3/s/wDxLakBERAUknI+xTqSTkfYg8pfoif/AJrWdP8ACw3/AOSNMvjovsZ+iJ/+a1nT24b/APJGmXxzQEREBe0uAGdsq5D4WZIbmTidhmW6ySavr6Mihjllp2urIYnF7tXynxOmO4v2bLDmV4tRB9Es58X8IzdxYw7I2UOIjcIqcHxx9VijIKKN9NjFKTSyxB09rWjtKASbt1G3JeIuN1dSYnxnz9iWH1DJ6WrzRis8ErDdskbquQtcD1BBBWlIg9x5aznlPKnoX4RlTGeJGH5dxvFcJkMELWNqqjszi809uyAPyont5i41X6LIYhjNIfSAnaziZkv7zfuGQMDDqbXq+4fybaL6u373O914MRAXtau42ZFy7kHCsk49jdHbFeHGVWUjpKB1bBBUwyVHrLJWxkOuY9A0k2vY2XilEHtdnEPKWZeGeZq/Bcajkp6Dh7jmC4hOGS0lPU181XSvpI4oJXk6hAC24HQrxhh9FNiVfTYdTlolqpmQML3aW6nOAFyeQueat0Qe6s1ZkyVTZVhxHJuMZFjzDkPHMKyxQ4pjsgfrpqHDIyXw7jYVIcQf70rmmdpcAzFwV4i5jzLXcO8QzMMRwmagqMAIFTqmqJTVOcNRvqGnp4rzAiAiIgIiIO+egh/51uRf8LEf/kdUr7XYX+sN9i+KPoIf+ddkX/CxH/5HVK+1+F/rDfYgvxyUVAclF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+W/9n/4ltS1XI/8Ay3/s/wDxLakBERAUrxcKZQIug4R6W/DDFeLXBDNWRsFIFfX00clMHGwdLDNHM1t+moxAe9fGzFOD/E/Bq6bDsQyLjMc8Dix7fVHmx9oC+/8AVUjJ2lrm3usBVZSpZ3FxjHwQfBT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HDPiEdhkrGf5G/6l94vvLpP2MfBTMyZSA/rY+CD5ifof8A6PXEL9OjDeJmO4DV4XhOX4alzH1MZYZ5pYXwhjQd9hI5xPkPFfWCgjLIWg+CscPwOCjtoYFmI2BosEE6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gSGglxAA6lRXFfSTyvmutyVmXNeH5+xHCaHBsCqKiKhomhhmmYx7tT387fJ2Hgg7SCHAOaQQdwQpHTwNf2bpow8/ilwv8FqnDWatm4T5ZqInGarfgFI9pkdfXIadpGonxPMri2ZuDbsA4TYzxB4lZ2xaLOtPR1GIPr6fEHNhp6kanRRRMHdLQdLQOqD0woOc1jS57g0DmSbBc4wbOedMK4M5ZzRieVqzGcw1VDQeu0VMA2TtJQ0SP35abkla5xrmr818R+H/AAhjxWrw/DcfFfiOLGlkMcs0FNG0tiDhuAXPF7eCDtEcsco1RSNePFpukk0MVu1lYy/LU4C64TlvCjwi9IHCsg4HilfNl3N2BVdY2kq6h03q9ZTPZdzHO3Acx+48lY4BlKn47cQuIeI5wxjFfuZlvGfuBhNHR1j4GQ9nCwyynTzc5z+vKyD0MCCLg3BUVwbhRxGxTKnCfPs+ZaioxmXhriuKUIle4dtVU9OBJHqP5WhwbfyVR/pOzUWF4XnHGeGmOUGT8RbA52NSAaIRKG2c5nPRqdbVy6oO6ouc8T+MdHw4r8qUDcCrMYfm2pmpaRtHZztbItbduuq4HlzWpxekniVLmCTJWPcLMdoMzVEHrOFYaNMhro7kOc1w2aG23vyQdyRc54ZcXjnrHcZyhjmV63LmYcEjiqKigqiHF0El9EjXDYgkELoyAoEgAkmwHVRXIfSNxrGIcKynkvBMUmw6bOeZaTBpqqE2kjpiHPl0noS1lr+aDrcc0Mt+ylY+3PS4Gymc5rQXOIAHMlee8XytT8CuKPDyfKOLYp9yc14lLgWKUVZVunZI90DnwyjVycHMPLndWvHfiXT1PFCj4UVWLYxR4XS4W3FMRhweNzqyvdJIWRwMLRdrQGuc4+xB6NY9kjdcb2uaeoNwplznglmLIuKZJNDkGavfT4RLJBPS173GrglJLiyTX3gTe4usFxL4p5lwz0eMf4gjAarLuNCnfT09LVWMkEj5hDG822/GDh7kHX2zwPeY2TMc4c2hwJCme9jGl73BrRzJNgvMnEjh3+khkHDeK+W8y41JjuC1lBJiklTWukjr4pZo2Ttew7C+skW5WW38YpazOvFPIfCNuLVdDg+L0lfjGK+qSmOWeKBrBHFqG4Bc+5t4IO2RyRyt1RSNePFpuFMuEZQw5/Cj0gYOHGD4pXz5dzNl2fFIaWrqHTGmq4JmtcWOdvZzH8vJXs/pDYxW47mnL2UOF2M47V5UxOTD6swOaIyGtDg4OJtc3Pd57IO1IuXDj5l2q4MYtxiwygqJ4MFhmdV0Du5NFPEdMkLr8nArW8U9J6TL0GHZjzLw1x3Dcp4m6JkWMSNFg6Rt47xjvAOJsEHdUXIMN491rM4YLlvN/DzF8vUeZJzS4TX1Wksnm0lzWOA3YSBsCuvoCIiAiIg1XI//AC3/ALP/AMS2parkf/lv/Z/+JbUgIiICIiCBAKgWBTIgk7MeATsx4BTogk7MeATsx4BTogk7MeATsx4BTogk7MeATsx4BTogk7MeATsx4BTogk7MeATsx4BTogk7MeATsx4BTogk7MeATsx4BTogk7MeATsx4BToglDQFM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0Dj+1zuCGe2taSTl+tAAG5/AuW/qnPBBVQvpqmGOaKVpa+ORoc1zTzBB2IQatwqcIeFWUny90R4DRF1+loGXXBJ+LPD/jVnZ1Xm7M9Nh+SMtVn9Y4dM4tfitUwj8NK39iafkjqd16ljhhihbTxRMZExoY1jWgNDRtYDlZYk5LycTc5Twb+QRf6KDHVnEvJWHZSp86SYxEcFqJo6aGpjBLXPfJ2bQLf32y51xqnZk7izw44sYjFL9xMLbiOFYlUMYXCmbUxt7ORwHJuplifNdjbg+ENomYa3CqMUcZDmU4gb2bSDcENtYG+/tVeppaasgfTVlPFPDILPjkYHNcPAg7FBwnCsewzit6SeCZmylI6twXJ2Xq2Kor2NIidVVT2NETSeZDWEn2q0yVnPL3BbiJxMwDP1Z9y4cZxw5hwyolYezqYJoWB4a7q5rmEELvtBhmG4VCafDMPpqOInUWQRNjbfxs0AKTEMGwfFiw4rhVHWdnuz1iBsmn2agbIPNGC0NbJ6N3GbOVXRTUkeb6nHcYpI5mlr/VnR6I3EHlcMv71aZq4r5PzJ6LtLw6wKV9fmXG8vUmDUuFthd23bujYy5Ftg35V/JeiuIeU3Z04f4/kqknjpHYxhs9BHIW92LtGFoNh0F0yfknCss4DgtBNQUM+IYVh9PROrW07RI8xxhhcHW1b2Qck4iYVVYTn30esKqbyS4fXVNPM8b95mHFpJ94WUzXG4+lpkOTsyWtypiw1W2B7SLquyzUdHUTQ1FRSwyy07i6F74w50ZIsS0ncG22yOo6N9UyufSwuqYmljJjGC9rTzAdzAPgg41gbHj0v80SaDpOR8PGq2xPrci6vmfBZsxYHVYNBi9Xhj6loaKulIEsViDdpPst71fNo6NtW6vbSwipewRumEY7RzAbhpdzIv0VZBrGRMmVeTKOppKvNmK46aiUSCXEHtc6MAW0tsOXVaD6StFV01BkvPdPRzVMGTc00mK1rIWlz20tnxyPAHPSHg+5dlUskbJWOilY17HghzXC4I8CEHnzNuccvcZuKvDHCMiVZxWmy/i0mYMTqomns6aNlO9sbXO/Kc54sPJV8w4lhvC70mavPWcI/V8FzRlynw+lxJ0d46epgkcXRud+Lqa4EeNl3LD8GwjCdf3Kwqjo+03f6vA2PV7dIF1UrsOw/E4PVcSoaerhJv2c8TZG38bOBCDifBGphzHxX4ncTcDgkiyzipw+lpJjGWNrJoIndrO0dR3gL9bLI8ZTTcafR1zDNkR5xH1ymM9GGtIMslPMHloB6kxkLr1PS0tHA2lpKaKCFgs2ONga1o8ABsFClpKWhgbTUVNFTwsvpjiYGNFzc2A25oPNPF3ijlnjFwtw3hzk2eWux/M1Zh1PJRNicJKRrJ43zOlFu6GBhBv1W1cXZYsh8ZOHvFLFGSNwGjocQwPEaprC5tN2zWOie+3JuphF12SmwPBaKrfX0eD0MFTJfXNFTsbI6/O7gLlXNVSUtdA+lraaKohkFnxysD2uHmDsUHCsv43h3FP0laPN+VXurMDyplmoopa9rSIpKuomaezaTzIYwk+1YDhRxTyTkLP/GWjzZi7cOc/OE1Sx8jDoe3sIwQD1Ity8wvSFDhuHYXD6thlBT0kN9XZwRNjbfxs0ALQ8i8I6PLWMZ1xLHG0GLRZpzBJjUMctOH+rh0TGaTqHPucx4oOFHD8Qn9FvjTmyXD5qSlzbiWKYvh0D2FrvVnljWO09NWgn3rdvSLifJ6NWCMbGXH1vLuwFz/AGRBdd9loqKekNBPSQyUzmaDC+MGMt8NJ2t5KFRQUNXTtpKqigmgaWkRSRhzAW7tsCLbWFvBBx30jmOdjPCYsYTpz5Qk2HIdnKu1KjUUdHVmJ1VSwzGB4liMkYdoeOTm35HzCrICIiAiIg1XI/8Ay3/s/wDxLalquR/+W/8AZ/8AiW1ICIiAiIgIiICIpXPYwgOeAXGwueZQT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5zxRzpV5NqqPG2YdjjqLCGmqr5aWlMtNJTEEPY4jk8aQQfrQdGReY+JfHnM9HxCosCw3GcMwqlw7MkVK6OaOUyTQuw4zXl0tI06pALDe7Qsx6PXGXMmcMZoco41iOH4kJcMxDEH1ELZBLG6KsbG1rtQAILZNrdGi6D0IoNc141McHA9QbrhPHLNMWEYnT0U/EHFqFsmLYbE+ioqcxmKGSVjZT2oB1XYXG1uZHgqXEurw2jyNVYzkpudm09LgtTNRz4a5wpo3sEh1S6wTfUCTfpZB3xFzXg/HJJC+smizgySSjhLjjjrxPLhcmPYb7fArpSAiIgItC4g47X1+MYRw7yxWyQ4niVRHVV1RD8qioInh0jiehfYRt/wieioZ3rZcJrsN4mYPjtTPheGz+q4vSRSh9O6lJdG+UNA+XE8hxN+TXIOiIqcVRBNA2qimY+F7Q9rwbtLbXvfwXIcscWX5gzLmbMWD4djWNYTRVowKlgw+DtI2uhY2SSc/wCG6YNafCPzQdiRcFyLx4mxjiPn/BWZczNXnDaqjEdEyk1OommnAeCOl3hxXbsIxB+KYbBiD6GponTt1GCpZolj35OHQoLxERAREQEREBERAREQEREBERAREQarkf8A5b/2f/iW1LVcj/8ALf8As/8AxLakBERAREQYnNWPxZXwCsx6aiq6tlIwOMNLEZJX3IHdaOfNcu9GHjFi3FnJTqzMVHVtxKlmn7WpfSmKCRnbyNYGHkS1rQHea7JKCY3gcy0rz96M1X636PVdl3CK2MY5SvxqPsA8drDK6on0FzeY3IQbZiPpL8N8OxOopXPxCagpKj1WpxaGlc+ihkBs4OlG2x2JWN484nMM08G5cOr5GwVuc4A4wyENmjNPKQDb5TTsbHZcX4XYXjmJ8AY8uYjxgwLBcLFDPRYrhlXQNE9O8lwma+5uX3udVt9l0TiHhLMBpPR3wWPETiDKHM1BTsqiCDM1tHIA/fxABQejlwOmhzpxrz/neCkz7iWWsDyhiLcFoo8Oa3XPUNia+WSQu5gOcAB5Fd8XBuDmOYPkfP8AxZyxmbEqfDqmXMzsap/WZBH21LPDGQ9pPMAtcDbwQXfDziHxCxThJm+MUbcaznk/Ea/A4wxukVk8JHZSW6Xa9pPsK1TiBg/FPhHkOn4q1HFLEcSx2lnpH1mEzxtFJUumkYx8EbRuCNR0+xbP6OVfRQZc4h8Q6ycU2D4zm7E8Up6iXutNIzSztbn8U9m43WKwHHsI47ZupM+Zjxqko8l4BUmTAcNlna12IVDCQKuVpPyQfkA+1B6Dge6WGOR7Cxz2hxaehI5LmfEfCOJWcM7YXlLL2K1eXssNoZKzEsXpWgzSTh4bHTsJ5bXcT4LL50wLiPj9ZS1uRM+UWD0PYDXHJR9v2riSQ8OvysQsbxZ4sRcMsFw3CI3wYhmzG9NJhlK54jbLNazpX3+TG3dxPuQa/wAKsTzblzjBmbhJi2ZqjMmF0GE0uL01dUgdvTvle5hgkI2OzdQ8lzviHnGkruNucsJzPxtxfJmF4LHh1NQ09Hp0yyPhL5XG4Pi3fzXYuDGV8CynR1b580UuOZqx2X17GK1srXOmlt8loB2jYNmjwVKjzRwfxXNWbcPxzCMJocYw2obBiLsSgY19TH2YLJWl/wAphabXHgguMLo8y4HweqjkDNMucsXmgkmwuvrpGntXvPduW7aW3J9y5pnWm4gcGqHL2b28UcQzDjFXi9FQ12DVAYYqoTyBsrYmjdpbckeQ3VzwHzTTcPOCebs3+o1lRlnDsyYnUYPDCwuf9ze2AaWDnoBLyPILB8ZqDh7Qx4Pxg4cY+6szfNjVHPh9KKs1DKozytbIwQknT3HONxbTZB3LPPDivzliMFdS59x3Amww9kYcPka1jzcnUbjnvb3LmvDLCcyxcesZwui4g47jWXsqYa2CvbXSNcyTEZ+82MWH4ke583BdZ4j53ouHeRMYzpiY7mG0jpWxjnJKRZkY8S5xAHtWv8AsmV2T+HlLNjwLsfx+V+N4zIflGqqDrc32NBawf4KDE5m4T1NHHimZq/jHmuho4u2rZWsmYI4Ixd5AuOQGw9iwvB/Fs84B6PuNcQcar8Sxuvqoa/GsKgrTqmbShhNNGbDmWta4/wCEsj6QtdUZnmy5wPwmV7anOtZfEnRneHCoSH1Dj4arNYP8Irc+J9fieTOEuYq/J+HNlrMIwaY0FMGXbdkZDRp6gAcvJB5+rsZ4gZY4TYJx2puLVTi2M1xoqmbBXNYaWo7eRjX08bB3g5ocQPMFdr4pwcScw1eW8r5JqJsIoMUklkxrF42B0lHCxl2sYD+O9xsD0svO2YcmcLso8EMK4kZNzVJV5voG0uK0MbqrtW1NfI5pdF6tyFy9wsB3V6T4i8WcL4ZZIpMw4/HfE8QZFBRYe1wElRVvAtE2/gTuegQaTlWfOHDvjrh3DKpzjW5nwfHcEqcTea0Az0EkL2tBLm/iP1WF+q7quRcGsAosPxCtznm7MuH4nnfM2n1kRTtc2khFyylhF/kt6nqd111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FPSBmz3i9Zl7KOXqSCmwqsxihbV1VSToq36nyNpgBvpvCNZ8HAdV2ta/m7LEuZZMBfFUth+4+MQYm7UCdbY2vbpHmdfzIPP2co8QxPOlWKjhrhlXiphpsUqWtiqnSU7pWOYzWWEN7QNjc246BbNwKo2xZ2r6b7z8LwSpw7DmulayKobN2M8jtOjtCW6S+FxNuoCymeOD2bc351hzY45bApxJBpe+qa6ppyD2bZdFhdhNwR4nxWS4ScLszcO8Rq5q2TApYsRfJJVT07p3TuGtzoox2lwGM1kAX8fFBZcasazt67gGBYZk2OrhqMyYc6jn9ejaZnQu7dwLDu0aYn7nwWE41Y3hVbkzHW5xxLGsAxxuCVTRhtFVGSncCyTQXua0tOrrvy2XWH5Uqa7PEea8Wrmy0+GwOiwukY2whfILSzPPV5HdHg0nxV7nHA5Mz5SxrLcU7YX4rh9RRNkcLhhkjc0OPsug0jg3iOUpIGUeBZmxvE6l9BC+WOve5zIw0AHRdoA3d9Czdbwwo66snrHZvzREZ5HSGOLEA1jbm9mjTsB0C2vDaU0OHUtC54caeBkRcOuloF/mVyg0X9KWi/dpm3/ACkP9BZ3LWUocsNqWwY3i1eanTvX1PbaLX+TsLc9/YFnUQcxxuhp+FOVK+pwieXE82ZkqG0kFVUm81XWSnTGP72OO5dpGzWtJ81lMMosI4ZZZy5kmrpjPhlQ04dUVkli11Q8Ekyj/wBa8vufyiB1Vnm7JGesV4h4dnHBcXwh1HhdE6Cko65kh7CokJEk40gguLLNF+Q1eKhjHCfGM10UuF5v4h4nW0UgLmw0sDKUtk5tcXC5IB3A23sb7IM9geQaDBMu4jlOLEa2XCqx0rYInSWfSQvbYxMfz0g6rX3ANui5tk/GafJM+f8AAstUMRxCqzYKDB6Fgs3UMPpACQOTGDvOPgF1/LUWMU+AUFPmCVkuJQwNjqZGHuyPbsXj/Cte3msFlPh/S5dzLmTM1SYKirxrE31tPIGnVTxPggjdHv4mAEkeSDjuUspVnD/PWc8zYCJsRrcArKBuKgD8JiFNNSRvqX26vD/wjR5EDmvRGF4nQY1h1PiuGVLKilqoxLFIw3DmlYPLuUpcEzXmrMUlWyVmYp6WZkYBvEIoGxEHxuW3WbwzCsOwel9SwukjpoO0fII4xZoc9xc4gdLkk2QXaIiAiIgIiICIiAiIgIiICIiAiIg1XI//AC3/ALP/AMS2parkf/lv/Z/+JbUgIiICIiAsBgWQsnZYxjEcfy/l6joMQxd2qtnhZpdOb3u7pzJKz6INPxPhDwyxjGjmLE8k4XUYi54kdO6Ld7huC4DZx9oWcxTLOAY1Nhk+KYVBUSYNUNq6Aub/AGPMGloe23IgEj3rKIgLWM18Msg54qIqzNmVaDEp4GlkcszDrDfybggkeRWzogxVRlbLtTl2TKU2D0xwaanNK+iDNMRiIsWWHQhagz0euDEbBHHw/wAOY1osGtMgAH8JdERBQoqOlw6jgw+ihbFT00bYoo28mMaLAD2ALXc28L8gZ6rqbE83ZXo8TqqOMwwTTatUbCbkAgja62lEGpZa4T8O8nYmMZyzlWloK0MdEJo3PJ0u5jckdFUzTwv4fZ2q46/NWU6DEamJuhsssff0+BIIuPIraUQWlNhWGUeGswelw+nioWR9i2mbGBGGWtp08rLW8G4Q8M8vYwMfwbJeGUte1xc2dkW7CTcloJs0+wBbeiDGY/lvAs00LcNzDhkNfSsmjqBDKCW9ox2pjrdbEArJ8kRBjDlvAnZhGa3YZCcXbSmibVkEyCAu1Fg8BfdZF7GyNLHtDmuFiCLgjwUyINNo+DnC7D8aGYaLI+FRYg2QzNmEPyXnm4N+SD7Ashm/h5krPzaRmccu0uKige59N24P4JzrAltiLE2C2JEGl4HwZ4YZbxWnxvA8n0dJXUji6GZjn6mEggkXdbkSt0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8Alv8A2f8A4ltS1XI//Lf+z/8AEtqQEREBERAVMTwF/ZCZhf8Ak6hf4KliYqzhtWKB7WVJgk7Fz/kiTSdJPley8c4RQ0eDUFBHxEx7NuUuITapkk+PVUkj8PmlMtrC34Ps3jYDzQeznOaxpc9waBzJNgoMkjlbqje17fFpuF509IvO1SOIWTeGlY/GzgmIUNTi2KtwVjjUVbYyGMjBbuGaiS4jyU3AqvxGg4rYngOW8LzPT5KrMIFUxmNxvvTV7JQHNjc/ctcx17eIQehxPA4hrZmEm4ADhvbmpmvY9upj2uHK4NwvNnou5Apsep6viTjmYMarMQw7M+MwUUD61/q8MYnewtLPxuZO/La3JSHO+IcH8I4x5Omqp56vDJ/url1sshe+SPEe7FG0nchtQXNt0Qd4zZmHFcEpcOqMDwCXGTWYhBSTNhka3sIXmzpiTzDeoG6zz3sjaXyPa1o6k2C85cScBxLh5wk4S5ZGKVbqulzXgVPWTmd2uZ7nky6nXuQXE7HZZ3iPHWcROO+D8Iq7Fayiy9S5elx+tipJjE+sk7cRMjLxuGt3cbc0HcGSMkbrje1zT1abhQdNCx4jfKxrjyBcASud5D4d1/DHG8b+52Y6msyvUUrJ6XDauV001JUNv2ha87ljhbY8ivM2Xsz0nEzK2I55zPBn+bM+KTVUuG1OGRyiloA2RwgZGG91wbpGq/M3Qe3pJGRMdLK8MYwFznE2AA6lc4q+O+VhWTUuB4VjWOx05IkqMOonSwgg2IDhsbeS0rFMxZyzNwX4dZbzE2ow3Hs81tHg+LHdkrI2tkfUkeBdHA4f9dXWL5kzMZc2YJwzrMPy5l3htSdlPIaYSGoqW0/bGJrdgGtYWXPMlyDqOTc/5bz1TSy4HVuM1MQ2oppmGOaAnkHMO4Wwtex99Dw6xsbG9j4LilLiFXLmDhFxElpoqXFs3Uhw/GGQizZmSULqltx1LHxbE8g4rD/fpLwXzdxcwzFqqaWjOHjOODNleXX7RvZSwsv0EzWWA/LQeg2yMe3Ux7XAbXBuFCOaGW4ilY+3PS4Gy8v51xLNfB70cck5d+6GJDHM04nSUmJ1kOqWpidVF01R2YO+u12NCtMpVRy/xQydJwxwTPEFBXVbqHMMWMMldA+BzDpmu/5L2vty6FB6qdPCy+uZjdPO7gLKdrmvaHMcHA8iDcFebsLyNBxL9ILivg+Y8exhuEYcMIdHQ0tY6JhkfSnvXG4tY7C25urnhRnDFsj8K+KsctbU4pHw8xjFqbDXVLy+QwQxCSNjnHc2JtfwQehu2h7Tsu1Zr/J1C/wUS9jXBjntDncgTuV4chxOqxHhzT5zwiHiFVcSJ6aPE4cREMvqklQ6z+yDPkdiQdI8t13DOWMYtVcaeBstQ+ekdiNJis1XSh5a3WaJjtLm8jpcTz5IO562a+z1jVa+m+9lFzmtBc4gAbknouN1tZVj0uMMoBVTCmORqiUw9oezL/XGjVp5XttddbxXDabGMMqsJrQ809ZC+CXQ8tdocCDYjcGx5oMFkriHl3PpxoYFM8nAsUnwiqEjdP4aK2ot8W94brZO1i7Pte0botfVfb4rzh6KfDzLmG13EjEKVtWJqbNuK4PHqqXub6uOztcE2Lv77mtUNdmfGOD7PR5ocbqoczOzbV5ZNV2rjNHRwOdVCYuvqsYezF/75B67c9jbantGo2FzzKmXmrL2cMT4qY1wXwJ1VPFPh9PV43mCNjy09tRN9V0PtzBnc42PPSvSq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NVyP/wAt/wCz/wDEtqWq5H/5b/2f/iW1ICIiAiIgtMVw6DGMLq8JqnSNhrYJKeQxuLXBr2lpII5HfmuGYn6P/EjH8tR8M8w8TKetya10cbg+kJr5KeNwc1hkO2rugaua78iDnPEjhPPmqswHM+VMdOB5lyy2SPD6ws7SN0L2gPilb+M02B9oV7kLK3ELC8Tq8Zz9nWHFpZoWwQUlHAYqeFoNy/fcvPK/gt5RBonBzhzU8L8rVeXqrEY619Ti9diYkjaWgNqJjIG79Reyw3EfgdSZ/wCJWUM+vxEU8WAPP3QpdJIr42PEsDT/AIEo1brqiINF4s8OaniPRZepKbEYqM4JmGhxp5e0ntGwOLiwW6m/NWfEjhbieZcxYTn7JmYG4JmjB4JKOOokj7SGoppCC6KVo3IuLgjkV0ZEGgcPOH+ZMBxXFM1Z4zWcbxrFYo6ZzYWmOlp4GEkNjYepJuSdytSoeC/EjJLq7BeGHEKkwzLdbUy1UdHWUhlkonSuLnthcNtNySAeRK7YiDk3FXLmM4LlDKOYKGSrxusyHilLiVQXC81XA2N8NQ6w5u7OVzrDwWny5Ipc0TZsrcrcWcOosnZ9c6txODSDUxyPhEcgY4mzQ4Nbe+43XoggEWIuCtPr+D/DPE61+IVmTaB08jtTywOY1x8S1pDT8EGu5B4a4/BV5bxnN2ZqLFoMsYf6tgrKKMtjOqIR9u8nm8xiwtt3inGLgfS8VswZSxt+JepjAazVXR2P9fUetkhpzboZIozv5rp1NTU9FTRUdJCyGCBgjjjYLNY0CwAHgAqqDT+KPDjDuJ2VxgFXVzUNRTVMVdQVkH65S1URvHI32Ha3gSsHlTJfF2HHqHEM8cRqStoMO1ObS0FIYvWXFpaDKXdBe9h1AXTEQaJlHhzU5a4mZ4z7LiMc0WbfUOzga0h0Hq8JjNzyN73VrkbhLFluDPlDjVVDiFHnXGqvEnxNaRohnjawxuvzNmnfzXRUQcRwfg3xZy3hkOSMA4rRQZVprQ0zn0hdXwU3SNr/AJNwNgT0C2XitwsxfOlRlrMeVcxMwnMmVJ5JaGrni7SN7JY9ErHtHMOFuXVdJRBx7JXB3O+GcWY+K+dM702MVZwOTCHwQ05iZHeYPBZ5WG997ldBy9heaqHG8fq8ex2Ctw+tqWSYXTxxaHUkQZZzHH8Yl291sCIOYZA4W5myDxAzNi9FmWmlytmKunxZ2GugPbx1koZqdr5ae6dvNS4ZwSpcO484pxl+6IdFXYc2COh0n8HVENZJP4XdHGxvjzXUUQcu4ccEqbIHEnOefI8RFRHmSVrqKm0kepMc50kzR078ri7ZdR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FRgrKWqfNFTVEcr6d/Zyta4EsfYHSfA2IPvQVkRQJABJNgEEUVo3FcNdBS1La+AxVrmspn6xaUuBIDT1uATt4K7QERUaWspK1jpKOojmax7o3FjgQHtNnNPmCLIKyIiAio09ZS1fa+q1EcvYyOhk0OB0PHNp8CL8lWQERWWD4xh2P4bBi+E1TaikqQXRSt5OAJB+cFBeoqNZWUuH0slbXVEcFPC3XJJI6zWjxJ6LBjiHkVwDm5twog7gipb9aDYkWvfphZG/dZhf8pb9azdJV01dTRVlHOyaCZofHIw3a5p5EFBWREQEREBERAREQarkf8A5b/2f/iW1LVcj/8ALf8As/8AxLak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HPSEqOLWGZXx7MWTcx0GD4TguDT1r3GEyVM8rGPcWt6NGzd/Mrsa5/6QP8AwH58/wDZ+u/7lyDL8PcWqKvhllzG8UqHTTy4JS1VRK7m9xga5zj5k3K4blmh4qcUeG1XxspOJWIYViFY2rr8HwqCNppGQRPeIo5Ad3agwXPmuzcOaZ1bway3Rt5z5bpIh7XUzR+dck4LZ/yvk30Yhg+P4tT0eI5WoK/Dq2jleGzNmjfKA3QdyXbW8boOw8K88Nz7wwy7n2payA4rhkVXOL2ax+nv+4ODlxPLPFTOudPSZy7UU2ITU+R8YoMWiwukGzaxtK1oNU7yc950+Tb9VLTZZ4m0Hom5HyJlHAqqeuxCip4sWEcgjmgo3kyStaTyc4O0DwuVgcQzLnLCuPfC+kpeEFXhv3JwPE6Kiw4VMZ1wFsTXOBBsAwAE+N0HduLHE5+Sn0OAYdTy/dLF2v0VboHvp6OMbGSQtBufyW8yQsVlvOWQsCy/Ll7LtRjGLYjWmSSd8FI81dXPIO/Lci2rqPANA6LP8UMXx+imyphWA403CX43jPqVRUmFspZGKWeWwBIF9UTVR+9fO378R/ydD/poLThvnrH3VoyjnXB8VpJi4swvEK6m7H7oMa3UWkdJGgG/Q2uFncz8TMoZcqanB8Wr5YqqOK7mtp3uA1NuNwLLDZQqcxQcR8Tyrj2Z4sfpqXCKTEqaR1IyN0Mr5p43W0k/isHxK3zFaykoqComq6mKFjYXuLnuDQABud0HA3YvQ4Nwe4JYxXyuZS0+J4VJI4NLiG+qTdBv1XZctZ/yxm2qlosDrJJpYY+0eHQPZZt7c3AeK4tl3HsMxXh9wZoKGoMk2HYzhMdQNJAa40c5tfkeXRdvnzRHDnajyYKR7pKrDJ8SdOCNMbY5Y4w0jxcZCR/glBoOc8xS4Fmapwuq4vT4fO5japtDHhAmMMLy4Mu4HldjgCfArmuTM0Mos2ZzEHF6upYH4hTvaGYHdkjnU0bnyBl+44ucQfG1+q7TgbXDjTm1xabHAsHANtv12tVDKNfR4ZnTiVXYhVR09PFilCXyyODWtHqEA3JQXfDDE5Mbpq7Eo8+vzHTxzeqkOoRTmnlaA5wIBvchzeaxOFZm4oZrxrM0OXzl2mocDxiXC4/W+1Mj9Ecb9R0i3/GfMr3hNVU9fXZ5xCimZNTVOZ5HwysN2yNFLTC4PUXBHuUsXDHMOGYvjeI5c4hVOHQ43iD8SlpzQRyhkrmMabOLgbWYEGmcJ4OLZ+/L1CsywLZtxET9q2beX8HqLbD5PK1910XhZmvGc4Zbqq7H4KWKuosWr8Ml9WLjG71eofFqGrffRf3rnXCfKWeKj78vVeJU1P2ebcRjkthsbu0eOzu/d21/DyXUeH+TG5FwKXB/upLiMtRXVWITVEkYYXy1ErpX90bAanGyCjwyx/EczZTZi2KyMfUGvr4CWt0jRFVyxs2/wWNWH4Nyvg4M4NPGbPjop3t9okkIU3BWqpY8hMZJUxNcMVxa4LwCP6/nVrwiq6VvBXCmuqYgfUKjYvF/lyIMlkfF6rOvBvB8czCyGpqMXwKOpq2mMaHvfFqd3Tta/Rcp9Uw3BuFfCp9LRYbhlPiVHTsxKvGCx1T2sFC57SRb8aQNFz4rpPBz/gCyp/7NU/8A3AXEoMYqKTJbI6nM2Y8Plp8g4TLgMOHlwilqzTzauTTc6hECL+CDcspjB6ziBgOEUFdh+YKCsbV+vxyZaipxCGQl0btdur7Cy77T09PSQMpaSCOGGJoayONoa1rRyAA2AXmzOuO4rEzMTsUzPmahxWHLOHzYJBSFwjlqzSvL7gMN3GQNuLr0fh7pHUFM6YkyGFhdfnfSLoLhERAREQEREBERBquR/wDlv/Z/+JbUtVyP/wAt/wCz/wDEtqQEREBERAUCQASTYBCQBcnZeAPSu9M7HK/HMQ4dcKsRNHh1E91NWYpEfwlRINntjPRoO1+tig9y4hnbKGEzGmxPM2GUsoIGiWpY03PLYlXuGY5g2NR9rhOKUtYz8qGVrx8y+MWAYLnfidmSDA8GjxHG8Wq3XYwvdI82/GJJ2AvzXXKjhh6Tfo7YS7iMH1+D0OHmIzObUao29o8Ma1zL2N3OA96D6nouG+i36SeG8esty01cyOjzNhLG+v0rTtIw7CZn96TsfArYvST4rycGuEWMZxo2NfiJ0UWHtdy9ZlNmuPk0an+elBvmKZpy3gjizGMdoaNzQCRPO1hHxPksZ+mdw6/dtgv8sZ9a848OfQ2ps74LT51475mxjGscxuJtXUUraksjgD23a32gEXAFllq70QPRNw2q9RxCodT1F7dlJi4a6/sIQd+puIWRax4jpM3YTK9xsGsq2Ek/FbA1zXtDmODgeRBuF4v41cAfRc4OZcw7G6374qIYtUGmpKigqHTEP0317DkBv5rZ/R1zXnPhnxjxb0bs/wCPS4xA6hGKZdr5iS+SGxcWEnfduo78jG5B6q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Vpi2FYdjmGVWDYvSR1VFWxOgqIJB3ZI3CzmnyIV2iC3oKGjwuhp8Nw+nbBS0sTYYYmfJYxos1o8gAAtYxPhHw0xrHfvmxTJeGVOJl7ZHVD4t3Pbyc4cnH2hbeiCDWtY0Na0BoFgANgFjqrLeB1uO0WZqrDIZMUw2KWGkqnDvwsktra3yNhf2LJIgwObckZczvFQU+ZKN1TFh1V65CwSOYO07N7LktINtMjuqxP6TfDf9zY/lc/+mt0RBrGWuHGUMoYxV45l7DXUlTXU0dLN+Ge9rmMc5zflE2N3uTEuHWWMaxt+O43Tz4hMdHZRTzuMMOkDZsYIFjYEg3utnRBr2YsjYBmPBqbBJoX0MFFUR1dK6gIgfTysJs5lhZvNw5dSqOWMgYTlfEqjGIcQxPEK2ogbTGevqe2cyJri7Q3YWBcbn2BbOiCm2CBsz6hsLBLI0Nc8NGpwF7AnmQLn4lYyDKmBw1WL1b6Jk5xyaOatZOBJHI5kbY290i1tLG+8LLogt6HD6DDKcUmG0NPSQAkiKCJsbATzNgAFcIiDF4FlvC8ufdH7lxvZ91K+bEqjU6955LaiPAd0bLKIiDTJOD3DeSaWc5Zja+eV80miomaC97i5xsHgC5JPvVFvBLhfHT+qQ5Wjii0loZHUzNAB8AH2W8ogxmXsu4XlfLtBlfConNw/DaVlHAx7tRETG6QCeuwWp03BrBKCBlHhmZszUVJF3YaaDEdMcLOjGAtNmjkB4Lf0QaL+lLRfu0zb/lIf6C27CMNZhGGwYayqqaltO3SJamTXK/e93OsLlXiICIiAiIgIiICIiDVcj/8t/7P/wAS2parkf8A5b/2f/iW1ICIiAiIg5r6SWcKnIfArOmZqJ7o6mHDH08EjDZ0cs7mwMeD4tdKD7l8fCXPcXOJc5xuSdySvsJ6SGT63PvA3OOV8Ni7WrqcOM0EYFy+SF7ZmtHmTGAPMr5B0EzKTEaaonZdkMzHvaRzAcCRZB7e/Q2coOpcSzzmPFcLkhq4IqCkpnyxFpayQzOktfxMcfwXOPSz498Wcx5mzrw1r4W0+UabFXUMcYpiNbaecFju0PVzow732Xsn0dOPeUOOUOPyZTy2/CW4M6mbPqjaztDKJNPyfDsz8V5c9NL0iMpZvw/GuEeC5cdS4rhOYjFW1romATNgMrXWI33fpPuQca9EjN9fk/0gsnz0c5ZHitezCall7CSOoPZ2PjZxY4ebQvYX6I/K+PgZgzGmwkzTStd5j1WrP0gLyD6IGS6rOvpCZShip3vp8IrBjNS9o2ibTfhGE+AMgjb7XBev/wBEehfJwLwd7BcRZppXu8h6rVD6SEG/elxxZxDgxwYqcYy9aLFMSqYsHw+QDaB72vcX28o4n287LneRvQZy1i2WqbGuKuP4ziWacRh9Zq5W1RAp5n94hp66SfiF0z0qOEtXxv4OVWX8BMb8TpZ4cVw3UbNkkYHAtv8A30cjwPMhcnyR6blPlbLNPlzivkzHaTMmGU4ppBHSucKqRg06vIm2/ndBS4TYbiPDjj1L6MvESoZmrAJ6D7s5bmxBolfC5mp3I3ts2cf9QdCsrn89j+iIcNRGA3t8pziT++/B4n/oj4JwBwDOvGDjfX+k1nbAZcEw+DD/ALmZfopRaTQW6S8+Vnyb9S/yUM//AIf9ER4a9l3vV8qT9rb8W8WJ8/4Tfig9W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mPHniLU5EyHmGopsKxcSMwieSLEqWHVFTylrmsLndCHWPvC6cuLekbh9bm/KeYMuvge3BMHwOqxavkIIFROIn+rwg9QHN7R3+CzxQbBiPFCqo8hyY9Lk/McZbSSlzjSd6PTCHdqfBu/PyKp8E+JFVnbJuWpZ8Cxu9ThFPNJidTT6YZ5BG3U4P6lzrrW8aosVmy3LweNYaqjnozWyTF5MsWENjDjFIfynSXib4sBPQq+9HR7csZRwXIdTLaObB6XGMJ1fjU8sTDNGPEslc7/qyNQbxmbMGdMJrHjBsnwV9AyMPNVJiMcFj1Fnb7eK5HhfpDZ2qOJGLZeq8n08FFFh9LNSNmr42RuLnzB8rZTs5ri0NHmw+KufSTznNlDCsRxispcflgpPVWUbWU39YOldIzUHkG8hI5DaxHVWme88YFg2S8z8X8NyvitsRwEYfBBVYc11PSupO1dC97DyBfPa1vxPJB2jKuMZqxV07sxZZiwuJrWmB8daycSk3uO7ytt8VR4n47iGWOHeY8w4S9rKzDsNnqYHObcB7WEgkddwtY4L4lTYlRCtwnDcfo8MrqGCqijr4z6uHkbmFxJNje+nfxWM43cPqUcO85Y7982Ydf3Nqqj1b10dhfQTp0afk9LX5INrxLM+LU3E3KeWYpWChxbCMSq6lpb3nSQmmDCD0/XX/FbsuQZ8wGPMfF3IGHy4lX0LRgWMSdrRTdlJs6j2vY7b8l0DK2A0GXHVeHU2P4jiMxLJZW11UJnxAghtthpBsfbZBxHEuJuaqLBJsy/pl0ja2PM5w77ieqMLvVRinqxHytRPZd69llKniRnXFc04vmakr6PLuD4Hh14cOxqKRj6yGTS4VYa0G9y0sa3mN/ELCCorcU4tZexKgyhhGJYhHVZqpdJiihAjgrKdkcriR3nNAG/Pc2VziVDFnjGauvzbhmaMdxLA6yWhgmweiLKOkmjkDnBl95QHNb8rbY7dUHY8lZgx2ryBQ5nzzRQ4bXPo3VlZBHq0ws3cAQd7hliR43WoZQ9ITL2duItPkDCcDxSI1OHVGIx1lVAYWSRxPYw6A7dwJfz8lsvCzH63N2TosYr6ttbBUSSxQvkpzDK5jHGN4ljOwdra8WFxay0TG2tZ6YGVWMaGtGRcQAAFgB63Gg33ibxJwzhpg1LX1dHUV9bidWzD8NoKZuqWqqX30saPYCSegWCyTxkqMdzeMhZwydX5XxyopH11FDVOa9lVCwgPLHN2JaSLjmsFxnJdxq4KRTgGnOL4k7fl2oonaPfzsnFkFvpA8GJIB+GM+MseRz7L1QE+69kGfx/iJxLwzGqzD8K4P1+JUcEpZDVsq42tmaOTgCbi6rcIeK9dxOfmKKuynUYI/LteMOl7WZsjZJg3U8NLdu7cA+ZWS4wZ8Zw44e4tmdjO1rGRinw+DrPVynRDGPG73D3XVtwlyXHw14Y0GDYpJ2lY2B9di8/N01VLeSd56nvEj2AINW4g594j4fjmWabD8r08VPNmAU4czFof67j7Cchjhfug6Q7fq0BUn8QOJw4oxYd96NOITgEk3qf3Yh0FwqGDtdV7XAOm3gVpGYcrUGO8UMCpMC4bNfhFHQVGMMjqcUfTyVbtQhY86391g7RxA5nY8lPi+SA3iRlSVvDSmozVRV1NLTtxp0wqomxCUtBa+7XgsBBO25Hgg9DnH2Yfll2Y8fjZRNpqU1FWxkglEWkXcA5uzreS0XIHHrA+IefKrJGFYFilI6mwz7pietgMIkj7URjS07kE338lt+Socvuy3HS4HhUtHRNe9j6Spa7XHJe72uDyTe5XNaAAemFigAsBkKn/8Ad1yDduJ3E+i4c0+GU7cLqsWxjHKk0mF4bSi8tTIG6newAC5J5LH5A4vPzVmesyNmXK1blrMVLSiuZR1RDhPTF2ntGOGzgHbHw2Wt8QdTvSg4UsnF4G4Vjr478u27OIbeem6ZxDm+lfw6dTgan5axptQRz7MOhLb+WpBTz3nXMVJmDPUMHEWmwJmXaKGbD6J9Kx5qHml7U7ucCbv22UufOPEGCZZwaPCMcpYseNZhkOJGop5HQxNmax0gcWjbZ7eW/eCxmfK6Gn4m45S5pzZSYbhtPS0stPPUZejqCXyF+pnau5tY0R7nq5Wma8oRZgosZoDiklRXMzdAaWjNR6tT4l6tT0ks7XAcjogktYjSQg6fwu4guzlJiNFWY1hVdV0bYpdFDFKwMjfqALu0A5lptbwK39aHwmlp8QwgY7S5VpcJp8QpaZ1LLDWipNTThp7M3uSAA42v+UVviAiIgIiINVyP/wAt/wCz/wDEtqWq5H/5b/2f/iW1ICIiAiIggQCCCLgrwL6VXoW47BjtbxB4T4b63QV0hnq8LhbZ9PId3Ojb1Yedui99og8VfobWE4ng8PESkxWgqKSYS4WezmjLHcqroV524l8JuIPEf0iM+YdlLLFbWumzNiBEjYiI2tNS8ai47W5/Ar6rwUVFTSyz01JDFLPbtXsjDXPte2ojna55+JUYKOkpnSPpqWGJ0zi+QsYGl7rk3NuZuSfeUHFvRd9G/DOAeWJX1ksdZmXF2sOI1TR3Y2jcQxn8kE3J6n2BbH6RnCl/GXhLjGSaWRkdfJ2dVQyP5NqInamg+FxqbfwcV0xEHj/h36XmIcNMvUmRuN+SMdosUwOGOidWRUzpGzsY0AONutgLnqs7Wem16OmITCpr8uYjUzDlJNgutw95bdel67BsHxT/AHzwqjq7C34eBsm3/WBVj95WTf3JYN/IIv8ARQefKv09OFcdEW5cy5mGvnY20VOygdGDYbNBIsFb+jvkfiHn/i9ivpL8TsLOEOqKR2HYJhsjSJIoTYayDyAbqHmXuXpCHKeVqZwfT5awqJw5FlHG0/MFlU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a7xEwOtzPkLMWXMN0et4nhdTSQazZuuSNzW3PQXK2JEGEdl2nZhdb6vSRMxGuoG0s03V5bGWsBPgC4/EqzyVlOPBsq5WocXpIX4ngGGQ0glbuY3iFrJA0+Bt8wWzog5bxW4W41n/DMX7WuiqpgYBgtG7uRUxbJG6SV5POQhrwD0B23Km4kcJJc34HmagpTTiKtw6qbhuHt7kJrpYXMM8vQuuRboN3c11BEGqZPyjW5Tljp6OtY3CX0rddCRfsKkadRiPRju8S3oeXPbC5ty1xC4g0OL5Xr6jDsCwHEGS0b3xkz1b4SCNbfxBqHQm43XRUQcuxfI2aMv5ky1mjLUc2YpcKpsRpamOsq2RPPrJgdqaTYBoMOzempZvImCZhix7Mmb8zYbFQVmNPpYoqVk4l7OCCLS27htcvfIfeFuyIONZb4OZokx9mY8ex1mGCCsxWogp6A6peyrpxLJG+Q7Ajs47Ft+qymBZX4tZfrMfbhFVlyOixDG6zEKcVXaul0SuBGrSLe5dRRBpvCLK+NZOyFQ4BmHsPuhDNVyzdg7VHeWokkGk+FnhW1fw5qazjThPFRuIxtgw3AKnBnUpadb3SzNkDweVhpst7RBo/Fbht+mLheHGgxV2FY3gVczE8Jr2t1dhO0Ed4dWuaSCPArBZO4UZtbnym4jcTc2UuNYphdHLRYXDSQGKCmbLbtH2O5e7Tb2LqqINDz7w3qc95vyhidfiMYwPLVW/EpaAtJdVVYbaBxPLSwkut42W+IiDlnErIOIY5nbDs0wZUhzDTw4VLh7qd9eaUxPMzHh99Q1AgEWWPwnLGP4BiMeM4LwVo4MQgY9sE7scDzHqbY21ONrjYrsaIMHknC8awbKeF4bmPEjX4pDTj1yoJvrlNy63kCbDyAWBp+HNTDxqq+KpxGIwVOXo8FFLpOsObOZNd+Vt7WW9Ig0Hirwzqs9HBccy/jX3GzJlupfU4ZXGPWwa26JI3t6sc3n7FjshcK8x4dnep4lcRMzwY1j7qH7l0YpoTFBSUxeHuDQdy5zgLnyC6eiDQuKWD5szbh5yZhOExfczEnU4rcQdUtaYo2zNdIwRndxLGkf8AWWOy3w0xqGvo6/HaiJzqSCvrLNdfViNc9xld/gxsIY3xDj4LpyIOVcF8kZzyu2kZmuCKljwfL9FgNNFFUiVsxic9z57DZt7sAB32K6qiICIiAiIg1XI//Lf+z/8AEtqWq5H/AOW/9n/4ltS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NVyP/wAt/wCz/wDEtqWq5H/5b/2f/iW1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1XI/8Ay3/s/wDxLalquR/+W/8AZ/8AiW1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1XI/wDy3/s//EtqWOwjBYcH7XsZXP7bTfUOVr/Ws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ko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rhuH172h7KGoc1wuCInEEePJW6/RV6LXDzIFb6MnCKsrcjZfqKioyJgEsssuGQPfI92HwFznOLbkkkkk80H53vuZiX7X1P8U76k+5mJftfU/xTvqX6cP0s+G/732Wv8kwf6CfpZ8N/3vstf5Jg/wBBB+Y/7mYl+19T/FO+pPuZiX7X1P8AFO+pfpw/Sz4b/vfZa/yTB/oLD41gfA3LZa3H8ByTh5duBU0VLGT8WoPzT/czEv2vqf4p31J9zMS/a+p/infUv0t4Ll3glmNrnYBl3JeIBvyvVqGlkt8GrK/pZ8N/3vstf5Jg/wBBB+Y/7mYl+19T/FO+pPuZiX7X1P8AFO+pfpw/Sz4b/vfZa/yTB/oJ+lnw3/e+y1/kmD/QQfmNkoa2Fhkmo52MHNzoyAPeqC+7f6JhkbJOD+hJxHxLCMnYHQ1cP3H7Oemw+GKRl8XowbOa0EXBI9hK+E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v0leij/5rfB3/wBgMvf/ACOgX5tV+kr0Uf8AzW+Dv/sBl7/5HQIOqIiIPKP6IL6Y49FTh3R02Wo4anOmZzJHhUUu7KeJlu0qHjwGoADqT5FfD7PfFziVxMxufMGeM6YritbUOu501S7SPINBsB7AvXn6MdidZV+lZh+HTzvdT0OU6EQRk91muaoc6w8z9AXhaKN80jIYmlz3uDWgcyTyCDd+G3G7inwkx+nzHkPOuKYbVU7g7S2ocYpADfS5hNiDZfdP0FvS0oPSu4VOxqtiipM04DIyjxukYdtbm3ZMwfkPs63m0hfnzX0Y/QT8Qqo+Nmf8LbM4U1RlZlRJHfZz46uJrT7QJH/EoPsMiIg8r/ooX/mL8S//AIDf/JiiXwJX32/RQv8AzF+Jf/wG/wDkxRL4EoCIiAiIgIiICIiAiIgIiICIiAiIgIiICIiAiIgIiICIiAiIgIiICIiAiIgIiICIiAiIgIiICIiAiIgIiICIiAiIgIiICIiAiIgIiICIiAiIgIiICIiAiIgIiICIiAiIgIiICIiAiIgIiICIiAiIgIiICIiAiIgIiICIiAiIgIiICIiAiIgIiICIiAiIgIiICIiAiIgIiICIiAiIgIiICIiAiIgIiICIiAiIgIiICIiAiIgIiICIiAiIgIiICIiAt44JcMKnjPxWy1wuo8Uiw6bMdYKRlVKwubEdLnaiBufkrR13v0DmPf6XvC8MaXEYzqsOdhDIT8wQYvFOEnB7CMTrMJquL+I9tRTyU8mnLVURqY4tNjbcXCyuB+jlkzOeUc8ZkyTxRmrZ8kYDLj9TTVWCz03bQxua0ta94tqu4L1iXOxPhfxOz7UYZxMbiGC5gpKagZ9zaASzRzTyB5gaY7PYABck3AstW47/AHSwrgLlSfLkHEz1zPOXcSGKwNpaRrbsm0sZWCNgLWkAGzSbgXQfPteiMk+h/i+cszcG8txZvpKd3F7C6/FKeQwPcKFtK2Zxa8D5Rd2JtbxC8/4fWOw6vpsQbBDM6mmZMIpm6o3lrgdLh1abWI8F9LqPiliuX8C9GviC3KuF0slLluskh9SwGebTUT1E1OyCMxEmFrmyOd1uQg8r4R6K+XcZxaiwenznmNktdUR00bpMp1bWNc9waC46dhc7lcj4x8OKnhDxSzNwyrMRjr5st4hJQPqY2lrZSz8YA7hfQTO2QsG4L5zwyiros3V+I08NLizDRVeMVcLHE6xG8taQXN0jU3pexXiD0pMZjzLxzzRml00xq8bqvujWwy0MtI6nnk7xj0SgOsG6SCRvqQcupKSqr6qKioaeSeoneI4oo2lznuJsAAOZXduIXogZ34f8L6bPc+K0OI4tSlj8xZfo3dpV4FDKCYX1AHLUBv8Akk2Kz3ov12BY/mvLfDLhVgEWFZ7x2nrG1WbsYAqBhzo6WSVzqSFtw06I3gPduCQbbLT/AEY6niZnn0hcDwXLOeZcPxzNlXJDV1tbeoiqRodI9lQw37VjtBBB8eiDiq3HhBw1xbi7xIwLh7g3clxaqbHLMfk08A70szj0axgc4nyWc4w5m4dZkka/L+RXZbzJS1ctPibaObVh1Q1l2iSJju/G4kA6dxz3XX/0PWfMDeI2Y6XCMi0GMYfUYK/7u4pVmQDCsLaS6oLdAuXSNszSLF1rDmUGjY3wNyLBmrEailzfitFkmtxiTBsqYtLhj6h+MyxO0SljI72Gu1jyIcOq3LGfQ1yth+fs9cLqLjLT1WZMhYJWY3iERwuZkLo6aBkr2iUi17SNHtuvRmPZAmxfOWUeO9Lw+xDEsKocLqqjh3kSloTSwYc6hnAkkrHP2YL6ak73dcDouOYHhXErL+UOL/EzGshY3jud82ZWxakzDijK2mfRUNHUytdPPoa4v2jYG8rBB4xREQEREBERAREQEREBERAXofiP6NGQeE+OUmWc58W6iPEqjC6PFHMpcBqZ42MqYWyNbraLEgOsV54X10xXD482ekLhOTMZos7Mw+nyNRzyz0lHSeoMljwsPa3tXsc/UXACx2JsEHgfIPAHhdxGzrguRMA4wVrcRx6tioaUz5cqmRiR5s3U4iwF+q43nHL0mUc3Y5lOaobPJguJVOHOlaLCQwyujLgPA6br6C5LxGsm4K504itpuKlHjuXcTwuLD2igoIqwiZ7g90LWs3AsLm4IXz9zsK778MakxKHEIqmavnnkbiDQ2pu95eDKBtrIcCbbXKDasv8AB2sx7gdmzjXHjEMVNlXFqDCpKIsJfM6q1WeDyAGldg4g+hhhnDfN1bkzG89YxVVuHtgdLLQ5Zqp4HdrCyUaXtFnWEgB8wVvnADM9bj3oV5/wc5TwTsaTMuB0D5YsGfUvfD2cuueRjXXkkY0E3FreC7RxKwqkzplrD/SFzMzMTm5vnZTw0uGTYtC/RDA1jZvVmN/BxubG2x5EnzQeFPSD4Ay8DG5OqfvhOKU+ccGOMU/aUclNLAztHM0SRvFw7u3XOcvZQzTm19QzLGX6/FHUjQ+cUkDpOyaTYF1hsCQvRPpo5nps00GRI3NxSkdl3Dn4LRUtfh9XFJLTNeZHSumqGgyODntaeu4Wa9CWSkh4L+kjJXZlqsvwNyvhmvEqVr3S049cPeaGd4npt4oOTZV9F3iZmXh1njPj8BxKjfk5uGuZQS0Una1/rVR2JEe34nyj5LQMY4cZ+y9hsmMY5k/FqGhic1j6ieleyNrnGzQXEWBJXsLhNiOV3ejbx3ki9I3M1bCyLLPbV8lNWiSgviR0lgJ1HWe6dPTnsrMVWEVPoD8XzhPFHFs5tbmjL2uWvinYac9o7ut7YkkHnt4IPH+U8pY5nbGo8Ay9TMnrZWue1j5Wxghoud3EDku5cXfRNGTM5wUmW88YK7K9dh9NVwYliFdE0wzviBkpZQwm0jXh422tZca4a1mGYfnjCqzGJKWOjjkeZXVVC6siA0OA1QsIc/cjYe3ovU/DoZP4j8TssZKyTiVOMwYrPPFQPwPLYwtzCIHveZX1ZLHM0MdsBe9kGq5q9DbB8D4K5G4jU3FjLvr+ZazEqep7erDaTTTy6Wdi+13G3yrjYrzJiNIMPxCqoBUw1AppnwiaF2qOTS4jU09Wm1wfBfT+DMVHxMy9lPgLlviDNNjeCVeJPjkgq8NNRXOeXSvY5jmaG6GsdbTa9t18ycxVGFVeO19XggqxQzTvkg9b09tpJv39Pdv7NkGOREQEREBERAREQEREBERB27LXo+5dquCeE8a84cQXYPQYzjVVglPSwYXNVydrAxr3OdoGwIcsd+lrwX/ffxP/AOFmq+pel+FmK4ngnoL5J9Qw3NlVJWZ3xdzGZfooKiQtbFGCXiZpAbfbbe6687LOEt9LebhIabiEMvR9raq9ToPUe7hhnH4bs9X64LcvlbIPnvx14PRcG8by5h9LmNmNUeZ8s0GZ6OpFO+BwgqtZYxzH7hwDN/atm9HP0Zqnj7gGd8xMzQzCafJTMOdOz1Z00k/rcskbdIH5Jjub9CsP6RWMY5mLNGGYxjcGb2uGHMooHZkhijl7KJx0siEYDRG3XsOl10T0KuI8mHT5p4EYfQ4k7FeLNVg1BQVtE+AGllpZ5Ze8J7sIfrDb223Qb9D+h10eGZ4w+gxziWKjKjXTy4njlNRObTNgihDj2MjtpJO1khj0De7z4LhXEX0Z8w8PMArs04jmjAXUVO+0ULakmaW7rNaBaxdbp5FfQHMVVSzcVsQx7MGHy1OEQianiys6vhioMOqgIW9vEIdOp4fAXXJ5uJHILjnp5cRsn4Nw+g4cVHCuTDsVzbSU2N4PiTMTNRFDTirc69jI7vFjTHuOQv1QfPxdQ4G8CMb4zYxUmTFaXLuWcKiM+MZgxC7aShjttc/jOJsA0bladkeqybRZlpKvPuHYjX4LC7XPTUEjWSzW3DNTtgDyJ52Oy7Zxmrs1Yp6OmQs20FRh2XskY7iddQUGVsOa4aX0YY11TUSmxne5zibnkTsAg5HxW4ZZi4SZ3xLJeYoDro5nerVTR+Crack9lURO5OY9tnAjxWoL0/geKVWC+jVlbOfFykpc65LxXHqzL9HQPJjxPCjCGTF8FSfxDdwEZuO8eS824wcKfitUcBZVNw8yu9VbU2Mwjv3Q/Ttq9iDsmXfR0lxjgrhedC+umzjnTHPublDA6eME1lNCCaqqffdrGkaQeV1lsI9GzhzinDnNPE13GR8GE5OrKPDsSL8Dnv61UPc1sce3fLS0k25CxXs/A8Nzvnvh1k/I1Jw3w7I/EPNmWJqTL1fBSTTDA8EZATZzyAIZanQ9oAF7yEk7hcEztw7xml4fZO4N5RyNj9Lw1lmdmDF8Qmmgpa/MFa6Ls2ytjlcNEcT2ljWnwJ52QedeOfBij4Q/edVYbmyLHqHOeXocxUcrad8D44JXvawPY7cE6CVy5d59MapzB9/uVcDxrJNfleky/krCcHwekrpWSTS0EIkEc7nMJadbjIdiuDICIiAiIgIiICIiAiIgL9JXoo/+a3wd/wDYDL3/AMjoF+bVfpK9FH/zW+Dv/sBl7/5HQIOqIiIPiF+jC/8AndR/+ymHf95OvHOVYmevx1T7WjmhGr8g9qx1/g1y9nfoukTZ/THpoXwula/K2HNLWmxIMlRy+leY8JwOhwSiNTXyxaJYhGCRpaXu1t1G/wCM1r9x03KDSMZw8UtNQzxNaInwtZcHvPf2bJXkjyMwaP8AB8l75/QUv+H3PH/se7/3dp145xLKVKcIhlpJWVgDDHJPE7VYCziWjxsCPO/sXs39BfhdT+kRn6B0fZmPKT2lt72tW0+10H2IREQeV/0UL/zF+Jf/AMBv/kxRL4Er77fooX/mL8S//gN/8mKJfAlAREQEREBERAREQEREBd3m9Djio3IH3+0lTg9awZew3M5w2mqw+tFDXu00z+yG93OBFvIrhC+mUUVXUcJ8RpaGoqIJ6jgXw1hjkp5DHI0vr5G91zdwd+YQeRM/ehxxjyrxexThLl/LddmCagLeyr4KZ0cFQPVm1D9LnWHdaXX/AMArnHEbhJn/AITz4XBnzL8uGHGqT16gc5zXNqINRb2jCCQRcEL64YdjlbiWbeLzKmvnqo4M/wCKUEQllc9sLIcoPGlgJs0atRNupuvAPpi/8Fno1/8A1NIP/dh6DkHD3gFxW4p4McwZHyrLiOH/AHSZg7ZxI1jX1rmB7YG6iLvLXAgBZ7LXox8QsUwTiDjWYcOqsBjyBhE+Jz+t0zg2pfFM2J0LHctVyd/IrtPo1f8AANwz/wD8l8v/APuk1bmyow00fpZzRcSsWxWSPC8ahmweohnFNQPdiwDWsc89mSDYDT4oPMHpCejbnLgDm6qwDEWTYnh1NS0dScWhpnspz6xE14bcjmC8N9q57k/JuP57xj7hZbpWVFYYnTaHytjGltrm7iB1C9b/AKJFVYV+mzilM3ibir604Xgt8tmKf1UD1WI69V+zv+Ny5+a5J6C+UssZ69KnI2Vs5YPTYpg9a/EDU0lSwujkDMPqZG6gLE2cxp9yC54j+hnxD4dfevUYlimEiix7LtDjtVWS1TI48PNQXAxPubu0aRdzQQb7LHyeinmGOUU78/5REprBh4Ya03NSWaxDbT8vTvp52X0Px6n4G1uVso524gYBg+Kw5fyXw/dRVLMHkpzRMrKqrijms427HWGOMJ3a2N1/lLnNPj9LA/LdLiGZqOmxjDZcw5dmrHPD44M61IIp8bl/LhlhfaN3KPWBtZB8zcQo34fX1NA+RkjqaZ8Jew3a4tcRceWy6HwS9HviTx4zNT4BkzBZPV3G9TiM40U1NGC3U5zzttqGw3N1oeIQVmC49U0tcI5qqgq3xzajra+RjyHXP4wJB9q984JiVPmv0Ssk8SscqMMw6rrMw1+GNomYzJglBHFTsAjMbIWkvksBcuJ8UHFeN3odVOV8pUOfeDc2L5swGmMlDjcs1IYZ4K2OTS57IT3jA8FrmPtuHBeY3sfE8xyMcxzdi1wsQvolwDo8CzTxjytgMmP4fH67WGHXQZ7q6moALHX0RyMLXk25HZeKeNmcsQzjn7E5MSw/DKeXDqqehEtHSiB1Q2OQta+UN2c+zRcgD2INBREQEREBERAREQEREBERB1TgNwlwbiTLm/HM34pUYXlnJeXarGq+rhaC90wsymp232L5ZXNaB5FdDyr6GOJYnwow7ibmjMdbhD62HE6yXC2YRNPUU1JQmPtZ3ho2bpljcPJy676GNFk2s9HjG483cJMUr8Go8fhxfE8WE5bFis8Pdo6FrGguexsr2PffugXJN7L0JNFx3oaPI1TmrJNDjmbBj+aYcevVuZR4fhlQIWOeWtH4WBtO+Ow6BrT0QeE87eiTFlzgNX8eMHzvJW4bSOw58VLVYZLSyVMFZI+OKZmvm28b/guf+j9wYdxzztW5TOYYsFiw/Ba7G56uSF0oEVLHre0NbuSRyXtn0ip8ZqPRZ40xYrguD0MGG47lbCMNkwjEfW6OooqZ7o4XxfsbdI+T4lx6ryj6F0Gea3jScN4fY1huGYlWYDiscsuIUpqIH0zaZz5YnMBB7zWab+aDNUvoa4tnbJOUc58GM0HN8ebcxTZdig9QkpnUz4ow980msWbGLi7vNXeffRAwp+O5xbwf4nYBjuDZEwh2IYxLVVjYp4jCwCouzpaUljWnc2XpLjlTcScKdkvIXDbNWFcNMi1WWsNzF2WDwn12txWalfUTsghYXSyanU7DpAtsL7XWn8Vs04dxkyjmXI+UstZi4cz4nWDE8dxuuwp0VNmcwU5AkqXMv6q0vjEhae7qlN9xZB4Kw2jbiGI0tA+rgpW1M7ITPO7THEHOA1vPRovcnwC7dlj0Vq7MeFYxmmh4nZJrcDyuKaoxyemxVpNLBLKI2uNx1NwOl+a4dVwClqpqZs8cwhkdGJIzdj7G2pp6g8wvpNhmW+D/AKNuNZvpqrJUMWScSyBT0uLPnxh8lTi9ZWULZm00dOG8xI4EP/FBKDzLm70TMBq35rzjwp4x5Txfh/l2ppIHYtWVwhfGagARtkbbZxeHt28Aeq4VnHLEOU8XGFQZkwnG2mFsvrWGVHbQgkkadX5QtuPML2nl/OnBPMPo45O4cYRlXAMJZi2P1eJZrwOsx2anqXVDZWxUfZuLLzaorkNNgHWXmX0qMg5b4XekLnjh/lCnlgwbBMTNNRxyya3tj7NjrF3XclBg8hcE+JXEvBMSzJk7Lr63DMInipq2qMjY44ZJASxpc4gXNjZdEPoccQncNG51hxHCnYuzFTQTYGayITsh7PU2oDtWlzSe7a9wVsfCXCsSxv0GeLGE4PQT1tbVZzy9HBTwML5JHWlNmtG5K3fgzwsp6f0LeJVLxF4eZgfWOzhhRpoqGiYMRLBHv2faWOi/yrFB5fzhwZz/AJEwj7uZlwuCnpO1bDrZVxyHU69hZriei0ddH4r5Vyllimw5uBZTzpgtRVPe4nMEUbGTRtsD2ek7kEi/tXOEBERAREQEREBERAREQFs2SOHOa+IlRVUuVaGKpko2NkmD52RWa4kD5RF+RWsrceF3DmfiVmB+Fux7DcEoKKB1biOI4hMI4qWmYRrfvu4gcmjcnZB1/hJ6IGM5rrsdwviFiFPlxzMFqanB6t1dTmCSvjAMcMp1XDX7gEdbLQqn0ZuMFHG+Spy/TxiNhe69dDewF721eC6J6S3CnJOFcPeGGZ+BdF92Mo4lFVYfJjLY3euVeLiW0kU7PxDZgMbfyXFbvxj4d5QzVhdDw4z1jeX8F40Zey3FiT30cQp6SsjbE5/3OqD8ltXHE1pBHyuR3QeOcPp4auvpqWpqmU0M0zI5Jn/JiaXAFx8gN/cutY7wEwzKueMGwPHs9U78uZppG1eX8ew+mfUx4hqe1jWBje81wcS1wPySLFc1ye/EW5qwkYRhdNiVdJWRRU1HUxdpFUSucGsY5txcEkC119J6Ph9lCm43cMuCmcOFeDyvy9geLYlj+MQUMrKGTE3Uck4poGh5BbDZrjpN3OHkg83YP6E2DYhmKuwHFeJlXgMWFRGevxHFMBngo6aPSSHOlPdIPIWJuSvMuacNwrB8x4lhWB40zF8Po6mSGmr44yxtSxpsJGtO4BtcX6L6T4nxGy1mT0VskS47mXCa/D5M8TYQwz5Wq3RPiEbZOx7Ev1CznFwe4kC9hZeOPThynlrI3pU5+yrk/CKfC8HoKqlbS0lO0tjia6jgeQ0HcXc5x96DTMB4UUON4FT41JxQybhz54y80dZiIjqI7E91zbbHb51vzfRIxOPLFDVYpxEy5heaJ6Y4nWZdq5i2oocOLbsqJSAQ2+x0ncAgnmt19E3KeJcZsu5opzheRaDD8gYZS1NVUVmBuqKqqjllMfyg8Av2vc2XecNytlvh22opeFGZS4Y0HMzHiGYaE1NZi9O8Oa+kcQ89nBoIb3XXOkE8rIPEvE70e8y8L8i5e4iYhmPL+KYNmieWDDpMOrRK+Xs7636eegEW1crq89G3ghTcZM8UNBmWvdheV3VBpMQxNk0TTSOcwljy17hdodpvbpdbr6b9FlXKvEiThdRRYtHi+SGU+F9n6yJcMipnRduG0wdZ7N5mbEdDudloHAnG8rYNUYyczVOEwiVkAh+6GATYmCQX6tIjI7PmL357eCDfOHvodyZpz1iHDvM+fqPA8WggxCvojHA6rhrKKkYXyTB8dw24abNO5Ws5o4BZapeBlXx1yTxGbjuF0OYosuT08mHS00onfD2uoa+bQ0j4r0N6Jg4a5g9IrEsYo830dPVR5Qximjo6DLs9FE+H1KQvmLXE2cNR676RZaVimF5Uwn9D4zNS5OzPJj1CeKFE91U+jfTESHDxdmh++wDTfz8kHkNERAREQEREBERAREQEREBERAREQEREBERAREQEREBERAREQEREBERAREQEREBERAREQEREBERAREQEREBERAREQEREBERAREQEREBERAREQEREBERAREQEREBERAREQEREBegfQ9xvBOHWZM3cb8craaJ2RMt1cuFQvkDZajFappp6VsbeZsXvcSOQavPyIPcmGY5mjMfomcH8eh4s4fRVWWcyYvW4szGcwSQGpjNXH2MMtn63NdpcLfk3spMxZl4f8R8k5udwPzdiBztmOsc2fBcWzBKyLC6ZlnyjDi59pw91w1x5MuNyvDyIL+I1OXMeY6opaeWowurBfBM3tInvjfuxwB7zSW2O+4Xqbg56Y2fazG6+lzznupoqKWngo8FwfCcMjHZyXLWRUjndym309997aiRvdeSkQfSjF+Mua3xVeQch5jZUZojpH4LHDR412lHlnD6qUsnqZah7gKmueGlxI7serZeP/TLzjg2ffSbz5mbL2INr8OmroqWnqWP1NlbT08UGoHqCYjuuLog9GcBMawDgHw+xzj3iWKUk+a8bw+vy7k3C43B8sM8reyqK6VvNjI2Oc1t/lF+yw/oPYrhmB+lZw7xXGK+Cio6fEJnSzzvDI2D1aUXLjsNyFwtEGUzTIyXM+LyxPDmPr6hzXA3BBkdYr0r6HWbMG4fZB4jZszPxAxLAsOqJsIweOiw6tbBNVyT1BEsjti4sjg7Qkjlq8V5WRB9L8g544Pz4jiuVMk8bHz4UcAz1SS0+NYu6aFpfobQVTXybtDoHFpF9y0my4p6O+VcucOeH3HmpreKWTsSlxXhriVDS01BiTZJZJXFpADdr3t0XjtEBERAREQEREBERAREQEREG6cF8o0Oe+K+Vcp4rX0tFh9ficLa6oqpBHFFStdrmcSdv1tr7eJsOq9oZP4uYlx3xL0o5cu59+4kGP0+GQZZFZixpYoKaGq0NdHdwDPwEIc7T0O6+faIPdWSeIfCKrkwbDc3cQn/ftlbAjS0fq2Yp/uDmGqvaCSqm13jkaXd9o+VYWXj/AIm5ezblvONbSZ3lbLis7vWZJW1IqBI1xNnB9zcbbXPKy1VEHeuEnpUcQ8m1OWMp0+aKLK2U8LefXW0eF9qyq7lu1qGA6pn7AXuOZ6XC9X0fpBU0VDQYkcw19VFmSWLEMMwd2JtbieYJoXPdTNmbGRHQULOza7QLOdqDSvmsiD1X6bfEDFs2ZZ4V4Lm/HosSzfR0uN41jzI6gTCjnxGu7VkAIJADI42NAvsAFxXhZxvznwhoMy4RlmHC6nD820sVFi1JiNJ28U8Uby9jbXFu8brnyIPXnCrj9E70cuOb63KOQ6SubFlv1Khbhuhtcfuie01Rl95NDe8Lcua4zmD0kM8Y7w6xbhZBg2WsHy9jlVTVtfBheHdg6aWB143FxceS5SiDuXoQz5epfSs4dT5rkoGYSzE3mqdXhhpw31eW2vX3bXtzXs/Ac5ZNylR8PuKuZuIGVcWquH+NZyx+tmwqSn7eopRAYaSkboa3U8unYGg+BXy+RB9EvRN4v4PmPifhubZMwZrZguGSVba+rxf7mQ08ZNJKR2hYBIblw+T1IXztREBERAREQEREBERAREQEREHvvhfxEwzh3xp9GjgfgucmU+F5Rp3YnmeeCv0UkmJYg19RJHI4ENd2bDG3fYE26LXW5gyrlCuzJw944cWZuwzDmJtZS41l7HparEcE1HX2ckYfp7FzCAbfJcV4mRB3j0rsMxKtzRDnDCa+lrckSsioMvywYwa/8Exmm8jnOLu1f2Ze82AufYrT0U8LzhgXFPLHGHAsuNxihyjjUVTUU4rIoXyOYA7QNZHRw35LiSIPqK7jHwfzRxZw7JcufRDiuYXYpVV5he2Wlw2pjdI6OmdMKgNc5+m1xsCQuPek7T4ZxjyrWcQs9U1RlP8AS8yhS4RglPLWwTS4vXuqjYaWPcQ0MeSdzay8Nogy+Ucs1+c8zYZlXC5KeOqxSpZTRSVEojiYXH5T3nZrQNyT0C7D6UWeso1EGS+CXDmtZXZZ4ZYdNRfdBnycRxKokElZUN8WF7Whp8GnxXB0Qeis3Y1hM3oI8P8AAosSpn4jT59xaolpRIDKyN1OwNeW8wCeq8/YbDPUYjS09LIxk0s7GRueQGtcXAAkna11bIg+l+ZOKPA2LiLR0GbePeZ34nlDGKHBjiAx1zI3QnDXumqo2sGhzGVpj5g7Ahca9JjL2D8VMq8HMWdxiyeyuo8kRU9e6vxFscstQamZ7nloG2ouv05rxqiD016e9fg1ZxB4fU2CY9h+LxYdw1wGhlqaGcSxGWMTBwDh7viF5lREBERAREQEREBERAREQF+kr0Uf/Nb4O/8AsBl7/wCR0C/Nqv0leij/AOa3wd/9gMvf/I6BB1RUqaqpq2EVFJURzROvZ8bg5ptz3C5lieL56wrinXRY/mbCMNy3isNJQ5Yow9vrNVVgPdUucHEb3cxoaOgv1XDeCc9Vm3hLw2wn0eM44jg+UcSxmtqZK7GJWy1xipaqR08LWPOqTXIHN8Gs9yCx9LD9D5pfSO4yQ8V5OIsWB1P3PpMMp6Z8Gu5hdI4uHi469h5FcQzl+g/4pmiempMB4z4dFRYcx0b4pKZ7ndu5xc9xDeW2kW/vV629LHN2SsOw3DMBxLFaylzlNiMUuTI4JnsL8YDS2ncQ35cTXO1SNO2gOJXOvR2zBhuLYvkKqwvM1bWZiq6ivmzrGMRLYanFmBsNS8Nds4RzBzRE23dkB/FQcOyr+hAYxlGlxJ2McasPFPNEwxvbTPa2KRr2kOOra2w94C9Eeh16BdB6KeeMSzxR5ybizsWwIYRLC2EtbcSxPEoJ8ey3HiVgs3Ydxx4vZ3ZwGzHjwmwKtxzEsXznV4Y4xxUODtdH9zsPinFiJ3Oh1OtcgON+a070VuPfGXO+eeHOR+Is+aKPMGB4biNJmbDxhRjpHNMlV6tUSyO/FEcMEbS0nv67oPoH6xBpD+2j0uBcDqFiB1UwkYXmMPaXAai2+9vFfKPL9Vxjz/6O/B2bKWdcYqMVZkriTV4wz7oESyQtNTS4e4jmdM7IWg8wW816M9HTNWYsU9LDBMOrM31WL0VXwEwfEqgir7annrfui6N87bbEnv7jxKDav0UL/wAxfiX/APAb/wCTFEvgSvvt+ihf+YvxL/8AgN/8mKJfAlAREQEREBERAREQEREBe8uA/pa4Vm7G8tcPcby7g+D5Sy/knBaTMOK1jw2rkiwJxqfwbgbPEj2sY2O1xqcvBqIPqNwPzxhOGYOajihmjDcIxziHmvOGcamnkqmSOpaWbCHQRX0n+/Aa3mei8uemjiWUqrJfALC8oZmgxulwnh/FSPnjGh4cJ3mz2HdjrfindeXEQeluBfpHcO+FPB3CMs5jyhPmLGcI4o0OdIKcTOgZFBT0oYJGvAIc8PbYMNgb3ut4448bIcB4J5myy2XBYMf4wYkMblw7C4ma8Mwt1SahvrczSS+olIjBbcANYdrleMUQevfT+4vUOM8Y8Yy7gWFZUxLD5sGwqMYtFSiSq1Cli1ATB1rgi3LbkvPPB3OtBw8zzS5wrMSx/D58PilNHVYI6JtTFM9ui4Mnd0ljpAfatIRB9BvSF40R50peHGTOGubczVOLYlw3wKsip4n0ApDVRGZ7BWX/AONYRctHdFxYbq1zZ+npJ6MuRKPBsUwf7/I8exV2Nlgw/wBYNGQz1fX3baflWXgNEF7jUVfBjFfBipBrY6mVlTa1u1DyH8tvlX5bL2zkjMnYeg7w6wjCuMGX8m1EGccXmxE1ropZvVy02LInNcXG4NgALrwyiD21wp9JPhliGasKwzOfEzNGW3YRJobjmHUdM2HFbEaXyXiElKXd4Ei4AK84+kc2qbxfxx1TguC4WJHskhgwioE9M6JzQWyCQE63OB1F3Uk7BczRAREQEREBERAREQEREBERB7h9HfMmQ8u+jbl/AeKvFzFsIwzNmYMXigoqDFOwbh9PBSPkZLIGDWNdayLqLiwXReIfpW8LMB4ZcPs3YNU4zmLCsaw7MmX62jqKprsTo21NJSwuLi+2oNfG4Mc75TQF82UQeyKxuQMp+gxxBocuuxChbm/HsAq8OpsVqYH1NSI3yOe9rYnGzQ0DnY3Wi+gVX4XgXHSXM2P4tR4ZhOF5cxh1ZWVUwjjha+jkjaTfn3nAWG684og+i+B8V+BWavTE4T5hwDOssuJ4Bls5ercQfphwyAU2C1MetsriC7VJIbEbbeJWkejC+sypiHEitzd6QWB4/S1PDjHaSGiGYX1DnzvZHoIY82J2I8d14fRAXvzjB6SWQOHPFDOFFUUEuMjNmSMqUVJi2FCmnlw2Wmp7yaO1Bbc6tJ9i8Bog9lZb44YJxUy1U8JctYHjOLYtX41hOMjFcbbQU/3PpqSqY6UMdGAbODhcX6Ljvpm5gwbNPpScSccy/iENdQVGNyCGohdqZJoa1ji09RqaRfyXF0Qe8fRAzrlbhbgfBTKNXmOigr878QX5qxjVM0NocPpaeWmp2yuv3S+QueAeg81ybiDgma63P2Za2h9KTAYqeoxislhjGapm6GOmeWiwdYWBGy8zog9M+lBWRfpCcBMDnz7QZsxTDKfM3rtZS4gau3aYi18Yc8ku+TsL+C8zIiAiIgIiICIiAiIgIiIC23h3w1x7iTiFTR4PU4fSQUMfb1lXXVTIIaeOxOtxceXdPJakiD2Nwj9IThP6JuFS5Vw+Q8VKivxCkr6xpYG4Zhk0IuJqQv8Alz98jXs3ub81zDOvCXDuJlfimfuF3FGnzdJWvkr62kxaYU2LMc6Sz3SMebP3N7tNrHZcIRBkcu4bjOMY9h2FZcinlxWrqooaJkBIkM7nAM0kbg6rWK+kGE52m4XSZByblDPdDnbHOGWHY07M2GS4uPXJsYro2QukidMdMkcImDdj+I9fNOlq6qhqY6yhqZaeohcHxyxPLHscORDhuD5hSyyyzyvmmkdJJI4ue9xu5zjuSSeZQe+Mr8QuPcPDTLmQM24RWyz4TmWfG6vEKGow0OngdCGMgax1mizxcute3VeafS/zRjGe/SEzVnvG8BODTZgkgq2UTqhkzo42wsibdzCWknsr7eK40iD2j6FNVgfC3LGcncYJsFwzKHEugw/DmVtfVQvDWNlfKXCAuDpLBvyduiuqbjF6Hn6YVTlnEMCihy/HIWQY7HluGRko20u7MTagDc3vysV4kRB6G9NMffxxbxzjpgldhNZlzN1bHHRvoK5k5jdDAyLQ8NN2kiEu9hCy3opYhSUPBrjh6rm3L+W8wyU+XRhOIYsYR2dq9/biMyNdYmO7TYdQvMaIPo198uTMP9MPA8UbmbL8lOeDD4KyvopImU09c7Dpg83ZZpe5xHmbhct9FKXhXm/0Z8+8PuKWPxUWG4FmOLNtRTGoEU1VCzDp42tivzd2zIRYeK8bogIiICIiAiIgIiICIiAiIgIiICIiAiIgIiICIiAiIgIiICIiAiIgIiICIiAiIgIiICIiAiIgIiICIiAiIgIiICIiAiIgIiICIiAiIgIiICIiAiIgIiICIiAiIgIiICIiAiIgIiICIiAiIgIiICIiAiIgIiICIiAiIgIiICIiAiIgIiICIiAiIgIiICIiAiIgIiICIiAiIgIiICIiAiIgIiICIiAiIgIiICIiAiIgIiICIiAiIgIiICIiAiIgIiICIiAv0leij/5rfB3/ANgMvf8AyOgX5tV+kb0WYnzeipwfijmMTnZAy9Z4FyP9zoEGB4u8Fc18SeMeV+JVFWUtOzhph9TU5dp6kaoqvFqpzRI6UdGMhiDA7mHTEj5K4z6NWQvSh4FZUyhwsxXg3l7FKTA8Sq3DHG4k0upoaurfJK9o5izZCLDmGr2P9yK/9vJ/4AT7kV/7eT/wAg8vcXuBfGLNPpScK83DGqvGsoYBjWJY5LZjIGYUw0xZHCHAlz3Oc4AG3IFapgHA3j9wb4/HOOXstw5iyFmPNE2Kx4PFVNacCnr6mL1upkFu+Gxxuc3TsC5escQxzCcLndTV+cHQysljgLXMF9b5YYmj3vqIW+14VzHV0suG1WLszU80lFNPBPLoFo3wyOjkB/wXNcD7EHPfSX4ZZrzrwYzlgHCOBuFZxxiON1DWxT9gROJ4y95cDa5Y1wJPNZ3AMqVmXsx4HX0uSIX1lZgbsNxvGjVntY+ya10TNJPfa6QychsT5lZ84vhrZsTgObnB+DtjfWjQPwIewPaT7WkFXMksUfba8zSAU8zKeQ6BZsji0Bvtu9vxQeTvRf8ARKz9lTJGSK7NskGE4hhmQsx5SrKGUF0jJMQxp9Yx+21hGG3H98sr6MXo28R+EfH9uJY9TUz8s5R4XYZkPD8Sidb7pTR1AqpJQzm0Bz5Gm/5I8V6r+5Ff+3k/8AJ9yK/9vJ/4AQebP0UL/wAxfiX/APAb/wCTFEvgSvvd+iaU01L6CfE1k9W+oJODEOcALf7sUWy+CK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vuh6Ovp1eirlH0feGOU8xcYMHosVwXJuC4dXU0jjqhqIaKKORh25tc1w9y+F6IP0Jfqhnoefv24H/AAnfUn6oZ6Hn79uB/wAJ31L89qIPvtiPpr+g3isz6iu4wYHLI+aKoDjI67XxywytI2279PC4/wCAFe0/p3+hTTYfUYXDxkwFtNVS1E00dyQ980jpJCbjfU57j71+fxEH37g9OD0HqelqqOPi7gHZVoY2oBc4mUNhbC0ONrkBjGjdVf6uv0KgyWMcacF0zysqJB2ju9KwtIfy59xvwX5/0QfoS/VDPQ8/fuwP+E76k/VDPQ8/ftwP+E76l+e1EH2O9P8A9Mn0beK3oj58yDkHilhWL49in3L9UooHEvl7PE6WV9tujI3u9y+OK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KIBN7AmwubKCAiKeWGaBwZNE+NxF7OaQbeO6CR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HUPRk4NzcfeOeU+FTKh1PBjVbarnAuYqaNpklcPPQwgeZC9K5l48+irkjjLLwfovRpy7XZHwfFPuDW45VTyfdGRschilqQQdOxBcPILk/wCh7Z/wDhv6W2RcezPVMpcOqZ5sNkqHus2J1RC+NjifDW5o96uuKPojcaKr0nsayBTZOxKaPHMyzvpMSigc+mdST1Dnsn7Qd3SI3ajvtYoMFxL9H3Dsf9Jiu4RejZXjOOF4lM2fB5ad2vRA9oc5sjuQEe4JPQBZDPfoLcZ8kZQxnOkVRl/MNFl3fFo8FxKOrmomi93SMYSQBY3PkvSfoicPcn8D/Sz4q8Fss52o8bzAckVmG4JijbMb90ixjpIWE/jDYbfkla7+h75H4hcL86cWM3cWcIxHBMn0GTMUpMdOKNdHFUVTnN0NIf8Arju7Lvvz80HnXgv6IHFTjpkHEOJeUZcGp8BwrFThFbU4hXMpxBKIWSl7tXJmmRov4myhxT9EHivwirsqMzKcJmwvOVVHRYZjNFWtmoXSvcG6XSt7ote58gV3bgplzNGaf0LjivhWUcOra6tPESllfBSNLpHQtgoy/YbkW5hXWeKHGshfoXGB5Y4kxz0WOYpnj1vLtFWXbUQ0zblzmtPea2wk/heaDz3iXoicYcL9Iak9Giow2lObq4xmnLZgaZ8b4TKJRJy0aQ658QVmuHPoPcYuKVbnejynUYDM3h/iownF55MQYyJsuotc5rjsWN0uJd4Ar3nlXiDlPFuA2Dfog2IywPzVlHh1W5OqWuID5cYbKyGB3tOp5HlIvNvotYriT/QQ9KPFXV0/rlQ+gklnDyHvc93fJI33ub+1Bo3AngtnvLOeeLuRsPydkfPFXlrKss2Iz1dcJKamgdG2QzUsjNnyAOAt4ghc24IeilxS474Di+bcsMw3DsAwV7YqrFcWq20tKJT+IHu2LrEbeYXd/wBDJ/8A48f/AFNq786vaHBsx8RP0LnBsu8LIJ6+vy9nqoqM00FEC6eSB4lMTnMbu5o1w/wfJBwTjf6InFTgFkvBs/Z1fhEuD49XvoKCegrWTiZzWF+safxCAbFexfTa9C/OXF/jRlvE+Hf3pYHRVWU8KoqamqqyGhdWVQEjn9nHtrNnsBNua5r6SOWs15S/Q1+AmCZzoKuixKPM+KSGCrBEjIXuqXxAg7gdm5th0FlsXp34jXx+nXwYiZWztZTYTlR0LRIQI3OrHai0dCbC/jZBx/0T/RAqM/elFJwi4uxUtBS5YrnU2P4bNWinqqjVFKWCn6vOprHG34pv1XJ/SZ4Qs4JcYceyTTYjh1XQtqqiooPUqttR2NKaiVkUUjhyla2MamncL2piktPSfo1zZJXsiYcdgbcmw1OwJoHxcR7yvE/pNZcx7LnHziBHjuEVdA6szRi1TTioiLO1idWS6XtvzaehCDavRZ4M5W4gS5o4h8SPWn5PyNTU8tVSUptNiVbUydlS0cZ6GR9wT0C9kY5wy4S4TiGZMnYtkHhhU4zlfA/uvjGVKJ07MUpqRrWukDKl3cdO1kjTbxK84+hfjVPmbIfEDghBPTxZgxGtwbNmX4pZAwV9VhtR2r6TUdtT2fJ87runFPgtw74nca+IXGBuZcbq8VzfhLhhmU6KCemxCHFZIo4xHM62nsmujdqubEHyQebs38AuFWSfSGyLR45nB9Lwhz1BTZhosZm2ezDJA5zonHo9rmGM+ZBXoLgvmL0ZvSH9IXEfR1wH0dsDp8mVcFfS4dmWkfJ69FHBG4tq3uJ0gO08/wC+auE+lbTNxbMPCj0bMjSNzFjOQcuwZfqZKF3atqMUnlMksMZHMMc4N+Pguz4/kzMvoQcIKnh1w+yniWNcYM84eG5gxujo3yR4HRyN/saF4H64QTcjr7kHNvRQ4L8MY8T45cUuIOFffVlzgzh88tDQudphxOoMszIS8j8W0N7D8sLO4pgXCr0m/RD4gcWstcKMHyLnDhjX00srMIe/1esoZiAdQdvqA1fwfNT+hFR4vj3A70nOBrKN7M1YtlqGroMPkBbUVEsJl7WMNO5cO5tz7yu+CGX8e4PegH6QGOZ9wmpwY5tmocEwuCtjMUlRLezi1p3IGv5ig02h4l+jJwO4OZApcs8OMvcT87ZhpjiGaZcVkk04ZIdOmlY1trO7xH/VPis56WnAvgdlP0guFb6edmSsrcQcJoMbzBQvcSMHje4doB1Ac0EAHqFb+iR6NlHgGS5fSx4xZUrsUy3hL75awGGndJLjlaL6DpA/WQ4bk7Gy4lx3xvjVxt4uSZwz7lfFIMYzPVNpMLon0r42sYCGxU0LSOTQQNupJ6oPW/C3NnoucYPSYg9GzJ3o8YDW5HxH1jDKTMsMkhry2OBzvWy75IBLDv5heDOJWXcPyhxGzVlPCaz1uhwXG67DqaovftooZ3xsf72tB969ysyFmX0EuE8uF5UyhiOO8bc94dasr6ajfLFluhkH62xwFu2dve3h5LwFjFDiuG4nU0WOUtTT18ch9YjqWlsrXnc6gd7m99/FBZ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mY98b2yRuLXNILXA2IPiF1mj9LT0ksPwOPLdHxkzJHh0UHqzIRUg6YrW06iNXLzXJEQZHDcw47g+OQ5lwvGKymxann9ZjrY5nCZst769d73vz8eq3nO/pJcduJGBuy1njijjmL4W9we+lnnAjeRy1BoGr3rmqIPUfCH0qaThJ6HmbeFGVcfxbB8/4nnODHMOqqSMhjKUQwRyAv5AkRvFiuJZ14t8QOLmNYbWcWM8YtjkdI5sQkqJNZghLhr0NFhe3ktJRB6h45cdOEND6P2BejV6PlRjlVgIxh+YMexLFIexlrKnTpjj0X2a2zT7WhcDwPiRnrLWVcayPgWZqyiwHMWj7q0ETgIqvR8nWLb2WtIg2XJfEjPXDv7qfeTmaswf7tUbsPxD1ZwHrFM75Ubrg7Fdx9FLjBwx4aZex+gzPxBz3kjHa+pjkp8Vy8BNFJThtjDJCdidVzq8DZeaUQer/TI9K3LnGXJeS+EmRcQxzGMEynJNX1OOY4NNZiNbKCHPLfxWgF23mPBee80cVeImdc0YfnTNWba/E8cwqOnioq6dwMsDIHaog0gcmuJIWqIg2fFuJ2f8dz4eKGLZrr6jNZqIqo4s6S1R20bWtY/ULbhrGj2BVOInFXiJxaxaDHeJGba7MFfTQ+rRVFY4FzIrk6RYDa5J961REFajrazDqqKuw+qmpqmBwfFNC8sexw6hw3BXUKn0qvSIq8Pkwyo4tY86nlh9XfaVoe6O1tJeG6vnXKUQZfLebcyZQzJR5wy1jNTQY1QT+s01dG78LHLv3wTffc7nxXU3emj6Ur3F7+NeYXOO5JfGSf/cVxVEG2UPFbiNhme5eJ2HZwxGlzTPM+eXFIZNEz3u+USRsb+FrK/wCInHXi/wAWaamouI3EHF8ep6NxfBDVSgsY48zpAAv5rREQdZy76V/pF5Sy/h+VcucWscoMIwqEU9FSRPZ2cEY5NaC07LGZm9IrjbnHF8Ex7M/EbFcQxDLlR63hVRK5mukm2Otlmjfujn4LnKIO1P8ATR9KaRxfJxrzC5x5kvjJP/uK5VmnNWYc7Zgrc1ZrxWbEsWxGTtaqrmtrlfYC5sAOQA9yxS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Ok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76" y="2714620"/>
            <a:ext cx="702835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79930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黑白且簡約的使用者介面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平衡畫面豐富度</a:t>
            </a:r>
            <a:endParaRPr lang="en-US" altLang="zh-TW" dirty="0" smtClean="0"/>
          </a:p>
          <a:p>
            <a:pPr lvl="2"/>
            <a:r>
              <a:rPr lang="zh-TW" altLang="en-US" dirty="0" smtClean="0">
                <a:solidFill>
                  <a:schemeClr val="bg1"/>
                </a:solidFill>
              </a:rPr>
              <a:t>不讓使用者閱覽時感到太大負擔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2">
              <a:buNone/>
            </a:pP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色彩計畫 </a:t>
            </a:r>
            <a:r>
              <a:rPr lang="en-US" altLang="en-US" dirty="0" smtClean="0"/>
              <a:t>/ </a:t>
            </a:r>
            <a:r>
              <a:rPr altLang="en-US" dirty="0" smtClean="0"/>
              <a:t>視覺概念</a:t>
            </a:r>
            <a:endParaRPr lang="zh-TW" altLang="en-US" dirty="0"/>
          </a:p>
        </p:txBody>
      </p:sp>
      <p:sp>
        <p:nvSpPr>
          <p:cNvPr id="2050" name="AutoShape 2" descr="data:image/jpeg;base64,/9j/4AAQSkZJRgABAQAAAQABAAD/4gIoSUNDX1BST0ZJTEUAAQEAAAIYAAAAAAQwAABtbnRyUkdCIFhZWiAAAAAAAAAAAAAAAABhY3NwAAAAAAAAAAAAAAAAAAAAAAAAAAAAAAAAAAAAAQAA9tYAAQAAAADTLQAAAAAAAAAAAAAAAAAAAAAAAAAAAAAAAAAAAAAAAAAAAAAAAAAAAAAAAAAAAAAAAAAAAAlkZXNjAAAA8AAAAHRyWFlaAAABZAAAABRnWFlaAAABeAAAABRiWFlaAAABjAAAABRyVFJDAAABoAAAAChnVFJDAAABoAAAAChiVFJDAAABoAAAACh3dHB0AAAByAAAABRjcHJ0AAAB3AAAADxtbHVjAAAAAAAAAAEAAAAMZW5VUwAAAFgAAAAcAHMAUgBHAEIAAAAAAAAAAAAAAAAAAAAAAAAAAAAAAAAAAAAAAAAAAAAAAAAAAAAAAAAAAAAAAAAAAAAAAAAAAAAAAAAAAAAAAAAAAAAAAAAAAAAAAAAAAFhZWiAAAAAAAABvogAAOPUAAAOQWFlaIAAAAAAAAGKZAAC3hQAAGNpYWVogAAAAAAAAJKAAAA+EAAC2z3BhcmEAAAAAAAQAAAACZmYAAPKnAAANWQAAE9AAAApbAAAAAAAAAABYWVogAAAAAAAA9tYAAQAAAADTLW1sdWMAAAAAAAAAAQAAAAxlblVTAAAAIAAAABwARwBvAG8AZwBsAGUAIABJAG4AYwAuACAAMgAwADEANv/bAEMAAwICAgICAwICAgMDAwMEBgQEBAQECAYGBQYJCAoKCQgJCQoMDwwKCw4LCQkNEQ0ODxAQERAKDBITEhATDxAQEP/bAEMBAwMDBAMECAQECBALCQsQEBAQEBAQEBAQEBAQEBAQEBAQEBAQEBAQEBAQEBAQEBAQEBAQEBAQEBAQEBAQEBAQEP/AABEIEREHgAMBIgACEQEDEQH/xAAeAAEAAAcBAQEAAAAAAAAAAAAAAQIDBAUGBwgJCv/EAIEQAAEDAgQDBAUFBg0NCwUAIwEAAgMEEQUGEiEHMUETIlFhCBRxgZEyobHR8BUWI0JSwQkXGTNTVVZXkpOU4fEYJDQ2VGJydZWy0tPUJTU3Q0RzdIKDs8ImOEVjdqK0RmSFlqOktcNYWWVod5fE1ScphOQ5Zqan4ihH40hneIfF/8QAGwEBAAMBAQEBAAAAAAAAAAAAAAECAwQFBgf/xABEEQEAAgIBAwEFBQYEAgoCAgMAAQIDESEEEjFBBRMiUWEycYGRoRRSscHR8BUjM0Lh8QYWJDRTYnKSorKCwtJDc7Py/9oADAMBAAIRAxEAPwD6p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VOIPFbhnwnwo43xLz5gWWaINLmyYnXRwdpbmGNcQ6Q7jutBJvyXj/wDREf0RCH0boZeEXCd1NXcSK6mD6qplbrhwCCRoLJHNO0lQ9p1MYdmjS94ILWv+MGeM/Z24l5jqc3cQc1YpmHGasky1uI1L55SLkhoLj3WAk2aLNF7AAIPv4f0RX0KhXjDf0/sD7YkjV6tV9ltb/jey0dfyvoXY8hcV+GHFOhOJcNeIWXM0U7Whz34TicNUYrgGzxG4lh3F2uAIvYgL8zeVMlZyz5ijcDyPlLGcxYk8XbR4TQS1c5F7XEcTXO5nwXRoeHnpX+jbWRcTGZB4lcPX4a5jhjcmEVlDFEXODA18rmBlnOcG6XGx1AWN0H6SUXhL9D0/RE2ekiRwo4tvoqDiFSU4ko6uJrYYccjY38IWsBs2cBpe5rQGkElrWhpC92oCIiAuecYvSC4M8AcGbjvF3iBheXYJQTTwzPMlTU259jTxh0sluulpt1sua+nB6XmB+iRws+77IYMQzZjbn0mX8NkcbSSgd6eS2/ZRggnlclrQd7j4QZjzNxf9JXiecTxioxrOmcsx1IjhhiY6eaRxPdiijb8hjRya0BrQOgQfW3MH6NH6MeGV0lJgmS+IOMxRv0+tR0FLBFIPymiSoD/4TWrdeGP6LL6IXETEIsKxTH8dyTUzv7OI5kw8RQOJ8ZoHyxxj++kc0ea8C5R/QdfS5zNg0OLYpV5FyxNM0ONBi+LzOqIwfyvVYJowfLWuY8f/ANDw9Jz0dcHmzRmvKtHjmXqYaqnGMvVLqunpx4ytcxk0bf790Yb5oP0EYXimGY3h1Pi+DYjTV9DWRtmp6qmlbLFNGRcOY9pIcCORBsrpfAP0HPTtzv6K2babA8ZrqrF+HGJVAGJ4S95f6nqIBqqYb6Ht5uaNngWIvYj724Bj2EZowOgzJl/EIa7DMUpo6ukqYXamTQvaHNcD4EEIL9ERARF5V/qBf/p1PSq/+uP/APi6D1Ui8q/1Av8A9Op6VX/1x/8A8XT+oF/+nU9Kr/64/wD+LoPVSLyr/UC//TqelV/9cf8A/F16UyngH3qZVwbK33bxXGfuNh9Ph/3Rxap9Yrqzso2s7eolsO0mfp1PfYanEmwugyyIiAiIgIiICIiAiIgIiICIiAiIgIiICclyf0lfSS4fei/w4qeIOfKlzyXdhh2HQuHb19QRtGwHp1LuQG6+K/H39Eg9JTjfilQ2kzfU5RwFznCDDMEldBpZc21yjvvdbrcIPv22qpXP7NtTEXfkh4v8FVX5g6fi3xUpK37pU3EjM8VXcHt2YtOH3H99quvV/ozfop/HPhDi1JhXE3E6jPWVC9rKiOscDWwR9XRTcyRzs64KD7motU4W8T8mcY8iYTxGyDi8eI4LjMAmglae8w8nRvH4r2m7XNO4IW1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1Di/wAQqHhNwszbxNxGMSQZXwarxQxG/wCFdFE5zY9t+84Nb71t68y/olb62P0IOKLqA2lNHQtd3tP4M4jTCT/3Au268kHwLztnLMXETOGM57zdiD67GsfrpsRrqhwt2k0ry5xA5NFzYNGwAAGwWFRex/Q3/Q5Ma9L7hjifErDeK1FlmLDcemwM0k+EvqnPdHT083aaxKywIqALW/FvfdB9VfQg4QZJ9Hr0VcovpqCDDqvFMApsy5mr5Awyy1U1OJ5e0e35TIg8xstcBjBzJJPgn05v0TPhF6RfBXMXBbIOS80Rvr66kkgxbEGwRQvZT1LZC4Rte54DgzYGx724FrL6lfpcS/pJfpRfdZna/er97nr3YnTq9U9X7bs78r97Tq8r9V8X/S9/Q28Q9EjhTDxPxnjHQY+KrF6fB6eghwZ9O6SWWOWS+syuAsyF55b2QeSck5yzFw8zdg+ecpYg+hxnAqyKuoahouY5Y3AtNuo23HUXX6XuD3EXD+LvCrKXE7CwxtPmfB6XE+zaSRE+SMOfHv1Y8uafNpX5h1+g/wDQ1zXn0IeF33SaRN6lXabm/wCC+6FT2X/xPQg9MoiIPgj+ilcVsR4k+lvmTBpKhzsNyUyLAqGK/daWtD5nDzMj3X/wQvff6E/6LuXOGvBWg45YzhcM+cM8wuqKeqkbqdRYaXERRxEju9oBrcRubtF7AL5hendgtZgPpfcVKCua8PfmCapaXD5UcobIwjy0vC+33oP5pwrOHomcLsWwh0PZRZdpaKVkRGmKaBvZSM25WcwoO5KnUU9PV08tJVwRzQTMMckcjQ5j2kWLSDsQRsQVURB8C/0Sz0acE9HL0gpI8m0bKPK2b6U4zhtIwWZSP1ls0DB0Y19i0dA8DovoL+g98WcSz36NtdkfF6h802RMWdQ0z3m59Tmb2sbfY1xkaPIBebv0bnM2EV/FDhxlSlqIn4hg+C1tVVsaQXRsqJoxEHeF+weQuk/oIGFVUeReJ2NuYRTT4tQ0jHW2L44XucPcJG/EIPpuiIgLyr/99N/+lV//AEjXqpeAP1R30p//AJ2PxV/jMR/+1SDqv/303/6VX/8ASNP/AL6b/wDSq/8A6RrlX6o76U//AM7H4q/xmI//AGqT9Ud9Kf8A+dj8Vf4zEf8A7VIOq/8A303/AOlV/wD0jXpTKf31ferg339fcr75PufT/dj7k9p6j692be39X7X8J2Paa9GvvabX3uvC36o76U//AM7H4q/xmI//AGqXt/h7mTFc5ZAy1m/HcsVeW8SxzB6LEqzBasu7fDZ5oWSSUsmpjHa43OLDdjTdpu1vIBsCIiAiIgIiICIiAiIgIiICIiAiIgIiIPgV+iZ8d8W4y+k7j+ECve/AMlSuwPC4GuPZgxn8NKB+U+S+/gGjovJi6B6Qkj5eOmf5Hm7jmOvuf+3cufoCKq6kqWUkdc6Fwp5pHxMk6OewNLh7QHs/hBUkH0c/Qa+OuKZe4pYzwKxKuc7BszUr8RoYXuOmGthHeLeg1x3B8S1vgvsYvz//AKGM9zPTMyMGkjU6pB9nYuX6A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aXxp4bUnGHhJm/hbW1Ipo80YNVYY2oLNXYSSRkRy266H6Xf8AVW6Ig/LfnHKWPZCzZjGSc00D6LGMBrp8Orqd3OOeJ5Y8eYuDY9RYrtvo8+nZx+9GHJdbkHhXiGCQYTX4pJjEza3DW1DzUPiiicQ4kWGmCPbxv4r6Tfoi/wCh1yekC6o4z8GaSni4hwQxx4hhpeyGPHY2DS12txDWVDWBrWucQHNaGkizSPjLmHLeYMpYxU5ezTgdfhGKUbzHUUddTvgmicOjmPAI+CD9Jz894+70cHcTWyQMxs5IOOh4iHZiq9Q7a4YdtOvp4bL4PekR6cHHn0ocsYblDiriWET4bhVf90qdlDQCmPb9m+MF1iQ6zXutcbXPmvuB/wD0X/8A+r//APkr86eW8s5jzjjdJlvKWA4hjOLV8gipaGgpnzzzPPJrGMBc4+wIK2TspY9n3NmD5JytQPrcYx6ugw6hp285J5XhjB5C5Fz0Fyv0u8GeGuG8HeE+UeFuFOY+nyvg9Lhpla3T28kcYEkxHi9+p583FeMf0Of9Don4AzR8aONdLTTZ+ngfFhuEgxTxYHG+2qQyC4dVEAt1MdpYxzgC4uNvoCgIiIPk1+jH+jLikWO4Z6TeV6B81BUwRYTmMRtv6vKzanqHf3rgezJ6FrPFcP8A0Pb0/wCb0V8QqMgcQqarxLh3jFT6w80411GFVJADpo2E9+NwA1sG+2ptzcO+4mYcvYHm3A67LOZcKpsTwrE4H01ZSVMYfFNE4Wc1wPMWXyM9K39CDz7lrFavN3oyOGZMBne6U5dqalsVfRAm+mKSQhk7B0u4SchZ53QfTbI3pO+jxxJwuPGMl8aMn4jA9gkdH91oYp4gf2SGRzZIz5PaCuS+kN+iP+jTwLwGrdhuecMzvmYRuFHguX6tlXql6dtPGXRwtBtfU7Xbk0r4e476P3HfLFa7Dsw8F884dUtJHZ1OX6thNjYkXjs4eYuFt/DT0KvSn4sYjDQ5T4IZpjilsfXsUoX4dRtafxu3qAxhtzs0k+AKDR+M3F7OXHbiTjfFHPld6zi2NT9o5rb9nTxgWjhjH4rGNAAHlc7klfeP9D34TZe4Reitk7C8CxmgxeTG6f7t19fQzCWGapqLOc1rxsQwBsf/AFCvk76UH6Gzxq9GTh/hfEbEcQoM04W+MDHX4RDJpweYnuhxdvJEdh2uloDtiBsTW9An09cx+irmVmU82yVWLcNMXqAa6iaS+TDJHHeqph/nxjZwFx3huH3sRYnKebMt56y3h2b8oYzS4tg2LU7KqiraaQPjmicLhwI+jmDsVlkBERAREQEREBERAREQEREBERAREQEREBERAREQEREH5lfSA/4cc/f+0eIf9+9aPRtiNRG+obqhY9rpQDuWXF7Drst74+RSzcc8/Nijc8jMOIOIaL2AnfcrXMv4XUGWnqXFppq9k1MS25cHWAc0gDY2ex1ztZ3PYgBnHYW2nwWkocRDXU1BimMyOiA3JbT0mwPnZvwWjPY6N2l1r2B2IPMX6Loc8VROyb1rXpnmknIBuWesNo+2B6bMda/l0WqY/SVklVVYvWQCH1urkZFGNiXCxd3egAc0b23Nt7OsHo39DI/88zIv+HU/9y5foCX5/wD9DMY+L0z8jRyMLXNkqQWkWIPYuX6A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WjcTOBnB3jLSNouKXDTL2ZmsFo5MQoWSTRf83LbtI/+q4LeUQYf70cufeh94f3MZ9wfub9yPU9b9PqfZdl2Wq+q2ju3vfzute4acDODfBuCSDhZwxy3lgzMMc0+HYfHFPOwu1aZJgO0kAPIOcbWAFgAt5RAREQEREBERAREQW2JYbh2M4dU4Ri9DBW0VbE+Cop54w+OaNws5jmnYggkEFfFT9EP/Q7MR4CV9Xxf4PYdUVvDurlMlbRMBklwGRx5Hqack91x+Ryd0J+2it6+gocVoajDMTooKujqo3Qz088YkjljcLOa5rrhzSCQQdig+OP6D1x44m4XxifwFiqKjEsl4xRVWJPpZLvbhk8bQ7toj+I15s1zeRLmnnufsstD4acBuDPBuavqeFnDLL2V5sUINZLhtCyF8wBuGlwF9IO4aO6OgW+ICIiAiIgIiICIiAiIgIiICIiAiIgIiICIiAiIgIiIPzScZY53+kHng09WaWVmY8Qe2YtcQ2079zpBIHS9iPHZZXCqDDaKilxSZsUHZEVM0rHdx3csC0XtcWeA0XF9ZYXsuY/eueP0InjBmLPeYc6YRxjyvTfd7Fait7CahncaeJ85kaGv/K33sG79VY5+/QiOM+IZbgwbKfEHJ9TVzVBnr6utmqqWMtsPwccMcUgALxqLnOLjpbc7CweDKPOuSJK4RSPngEsr3STOg1RBukBjQL3IBjgBJAB0uO11VzFgVRTTnEaarp2VTQXsmmdeOCPWW6mnTzaXOOr8rUO9KTFH6n/UVvSb/d9w3/l9b/sq6JhP6ETxwZkiDBq/iTlClxeJ0jHSQy1M1O6I7NdZ0LXNkDbtu0gFrWA6tIsHmb9DViMPpr5KiMxm0TVQMmlw1Hsnb2cAd/MAr79r53ejX+hl8ROCfHfLHGbHeJGXK6LBw6Opw6ho5o9TeyLGlr3bE8ibtHM7nr9EU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O8I4+8McwcR8x8K8v41PiuP5Sp6efGIqCjlqY6R0zpA2Jz42uAkHZkub0uL73A6IvMfFvNPAn0WM+ZfiwvIuN0mZuNePSU8z8rdk2or6pmi8tR2sjQWtM4+SdtZ23QZHhJnr0lajjpxJpuLWWaml4Z00gGSqiDCby1LDIbl/Z6pRZgH641vyluPCD0lsi8as459yTlLCswRV3D/EPufXSVuHuigqX7gmGS+m+tr26XFrtr2ty83cHeJ2f+I/pFekdwkz9nPNddlTJDGxYVR4Vq9dbE90ocxroWl73lrQBbe69Lejng2UsG4NYZQZJyxnDLeGkzv+5+Z6OamxWCVzyX9sJW63OvuH97UNw4oNd42cRuNGQ8wZdzzlfA6d/D/CxUPzvSV5pfWIKNrS8VVM9kxe57bFvZ2N7tPiuUUHpicS67A8xekjhOVxiHByrpYYMo0FQ6go6yoqQ7sZJqmaSqDoGGoD2hvZyHSA7urV/SS4t8aqvjjlT0To8EwKkw/iFRSVNXU1ON1lV2+HCR7JIjaniMT3tjeNmvtcWdzXOODWb+JuH4HxZ9G7JlDS4ZhPCPMVPhsWG/dWspp6jBamerNSYZWAvdOC2Ms2GrtLDciwe3c6eknlfhhwpy7xH4nYZLgVZmSoo6CkwRlZBVzy1lQ8NbFFJC90cosS/W11tAubbgcW9J70w814Rm9nCn0cpG1meMpVceLZ4w+toGmOjwAUvbyzNmkcInPDZITpY9z7u02uCFvtXlDIeZOBGUc0Dg7j+a6zKpFZl7Ds8S+pYhhtVqLQ+pkrXsIawgXd3yWNBYH3F+b8LuAXD/AIe4FxJzpxi41ZTn4ncZKeqosUxc4hEykoROxwZS0oe5pexvduTYu0N2aBZBumMen7wup8v8MczZQy1mfN+G8TcSnw+gmwugPbRtp5OyqJvVT+HcGS92wYL8weV77NXpT5lwD0v8P9GmgynhFTQ4tlGPMUGI1tfJRvhl7ScPY/8ABvBBbE0AaQQSbnovGvDHg/6SnC3NeR/RWwn0mMhUOED1nEcMxDB8Imq6lsIrBUOpZKkRtEZneZHCIy2IjIP4urrXFHEpcvfoo+FY7NrqJcI4PVNa4Ru7MzOiFc8gHfTqLbdbXQTZO/RKs947g+WcUxDhZgIONcSK7IMzYsTlY0GKKKWOdrix2kATsDrh2rS4gN2XZOEPpU504g+l3xF9HPGMp4FTYbk7CKPE4MQoa+SZ7+1hp3ndzGiQE1LbWDLBv43XxxFgvBzKnoocMfSBwvJ+a6zCq7iZLmcYc/HYY6tuITT+oyAPEQaWNdSAsHdvsXEXIHZfRwt+qncfCHzvDsp4S687w6Telw094jYlB7+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mfPHo3Zk42+kLLxazpXzYFhmQ8MdhWQY4ZGyTNxCQ658We0EtADhHGxhN3CLU4N7t/QuK12NUkkbcKwJte1wJe41bYdJ8LEG6sfuzm/9xbP8px/6KD55ZZ4Y/ohvo38euJfFjK/BnKfE2TP7oDU11LjENJEezc5we2CSaORrjq7zbEA8iRuvU/BHH/Se405Qzjg/pF8MqfhSZoY6PCJcGxJsta8va/tZg5skjWaPwem+5Jd0G/Zvuzm/9xbP8px/6KfdnN/7i2f5Tj/0UHgLCfRb4mYT6fWVsbOSs5ZnyfkfBHurc05ixYVrMVmfHI9nYmbQxjg6RrDCy4a5rnEhpuqXpZehBxrz/wAUK30kMi5NwGvjrnULsa4dOxN8bsYjpbFkk0zS2J0p0svE06Rou17yd/oF92c3/uLZ/lOP/RT7s5v/AHFs/wApx/6KDQfRsz5xPzjwewzHuJ/CGvyZj3rdVSnAxpY6npY5XNgdaV7Tbs9I33JaTaxC5N6fvBfiv6QGTsgYPw1yRPWVWXs50eN1zaivo6cNpY45A4tL5rOddw2Xpf7s5v8A3Fs/ynH/AKKfdnN/7i2f5Tj/ANFBqOcs7cX8Dgy9DkLghX492tbFDi/rWL4fSeq0emz5Yyag9o8G1m2sRfcbLz/xD4K8RM4/ohDM80mV66LKsvCmowOTGpI/61irJjVsERdfvPHasJa25sb8l6u+7Ob/ANxbP8px/wCin3Zzf+4tn+U4/wDRQeVW/of2K1Hou5Q9Het4pwNflvFY8VkrmYQ1zHEV0tW+Nnea+xMpaC5x5Xt0WP8ARd4PcasP9OTjhxv4hZKGCZfxSljwDCqrXZmICn9Wjjmia46yx0VM1xcRbU4gXsbeuvuzm/8AcWz/ACnH/op92c3/ALi2f5Tj/wBFBsKLDUGJ5jqKpkVflhlJCflSiuZJp/6oG6zK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sZmetrcOy5ilfhwvVU1HNLANOrvtYS3brv0WTRBy6TOWdGSFtPKyeiMmBgV7qcNaJKiWRtZDcDSRGxsLtVtjKQTtYbblnEscxDH800+I2FFh2JxUtB3NOuI0NLK517d78JLKL36W6LZEQc8zNmnOeEux+jpqOOaRjG1GF1NNaVjY+0hY6OZltTJfwjiPlBzQTcW0q+xzG855dwXDJ5qSPEKqCeN+LOpY7t9WMmk6AbHVZwOw/EcbALdUQaTUZjx4UWbanWKerwv1gYbRmIEzMZTB8covvIHOJ+TsLFvNrlsuXqqorsEo6urmZJPLC18jmWtqI3GwHJZF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O4f0U/0Z6g2ios3Hci/qlH05/8pV4z9E59HaQgMwrN5v8A++tH/tK5p6zBHmzq/Ys8/wC164ReUY/0SfgHLbRgucTf/wB9KP8A2lVG/oj3Al19OAZzNuf9Z0m3/wAcqv7f0378J/Yeo/cl6qReWG/ojPA519OW86m3hRUn+0qdv6InwRd8nLedD/8AgVJ/tKj/ABDpv34P2HqP3JepEXl/9UM4K3t97WdL/wDQqT/aVD9UO4J/ubzp/IqT/aU/xDpf34R+w9R+5L1Ci8vj9EL4LE2GWs6H/wDA6T/aU/VC+DFr/evnX+RUn+0p/iHS/vwfsXUfuS9QIvLp/RDuC4NjlbO/t9RpP9pU36oZwWtf72c6+z1Kk/2lP8Q6b9+D9h6j9yXqBF5eH6IbwVN7Zazobf8AvnSf7Sn6odwV/cxnb+RUn+0p/iHTfvwfsXUfuS9QovLp/RD+CzRc5Xzt/IqT/aUP6IdwVH/vMZ2/kVJt/wDHKft/TfvwfsXUfuS9RIvLo/RDuCp5ZYzt/IqT/aVE/ohvBYG33s51PsoqT/aU/b+m/fg/Yuo/cl6hReX/ANUM4K/uZzr/ACKk/wBpUP1Q3gte33sZ18f7CpP9pT/EOm/fg/Yuo/cl6hReYB+iFcFz/wC8xnX+RUn+0qP6oTwXvY5azoD/ANCpf9pT9v6b9+D9i6j9yXp5F5g/VCeC97feznT+R0n+0qH6oXwX/cxnX+RUn+0p/iHTfvwfsXUfuS9QIvMlP+iB8GqkEx5ZzoLdDRUo/wDslXcHp4cIZ2F7MuZwAHjR0v8AtC1r1WG0bizO3T5azqavSCLzl/V18I/3O5v/AJJS/wC0KP8AV1cJP3OZv/kdN/tCn3+P5q+5v8noxF5xPp28Igbfe7m/+SUv+0J/V2cI/wBzmb/5HS/7Qo/acX7yfc5Pk9HIvOP9Xbwj/c5m/wDkdL/tCj/V2cI72+93N/8AJKX/AGhP2nF+8e5yfJ6NRecf6u3hH+53N/8AJKX/AGhD6dvCMf8AvOZv/klL/tCftOL949zk+T0ci84f1d/CPplvOBv/AO+lL/tClPp48JB/7zGcj7KOl/2hP2rD+8e4yfJ6RRebP6vThJ+5XOn8jpP9pVN/p9cJGf8AvIZ3PsoqT/aU/acX7yfcZPk9LovMMn6IJwij55Lz2fZRUf8AtSpSfohvB6PnkrPp9lDR/wC1KJ6vDHmyY6bLPir1Gi8rO/RF+DbW6jkfP/8AIKL/AGpUHfokfBhrrHInEPpuMPoj/wDZaz/xDpv34W/Y8/7svWCLyWf0Srgk1up2R+IbdyN8Oo/9qRv6JXwQdyyVxB/ydR/7Uon2j0sf74T+xdR+5L1oi8jyfomXAyIlr8lcQh4f7nUe/wD8dLIYT+iNcEcZhdNS5Wzy0M2IkoaQH5qkq9et6e/2bwi3SZ6xuay9UIvHuLfooPAvB6p9LPkHiTIY/wAaLDaEtPsvWA/MsPJ+i1+jnFIYpMj8SmuBsQcNoP8AbFvF6z4lz2iafae2kXiI/ouPo3gOP3lcSbNBJ/3NoP8AbFSb+i8+jY5ur7yOJY8jhlB/tit3Qp31+b3Ei8X4F+iuejrj9ezDqXKHEOGV4uO2w6hA+arKy2b/ANE34EZLww4riWTeIM8I5imw+ic4e51U36VX3ld62vETMd0eHrpF4FH6NH6LZv8A+QfFMW6fcrDt/wD4+UB+jR+i2eeQ+KY3tvheHf7crbhTuh77ReBR+jRei2b2yHxTNj+1eHb/APx8n6tH6LnXIXFMe3C8O/25Nwd0PfSLwIf0aT0WwbDIfFM+f3Kw7/bkH6NH6LZIH3hcU9//AKF4d/tybg7oe+0XgUfo0Xotn/3hOKf+S8O/25Q/VpPRb3/8g+Kf+S8O/wBuTcHdD32i8Cfq0not/uC4qf5Lw7/blEfo0fouEEjIPFTb/wCheHf7cm4O6HvpF4Ii/RnvRemdoZkLimHdAcLw4X/+PllqL9F69GevcxkeUOI7C/8AKw2h23tvasKTaI5ki0TOol7hReKav9Fn9G+lBcMo8RZwDa8WG0X56sKwh/Rf/Romfo+8riUwjmHYbh+3/wAepExbwWvWn2pe5UXh+L9F49GeWTsm5Q4jB3QHDqDfe1/7MV3+qzejda/3p8Q+drfc+h/2tXisz4RGSk+Je1UXjqn/AEUv0eamxZljPgB3u6hovC/91q4b+ie8AHu0tytnwkc/6wo/9qVoxXnxCJy0j1evUXkcfomnAU3tlbPm3/vhR7//AB0pm/omPAZ2/wB62exy50NH/tSn3GT5I99j+b1si8kH9Ez4DgAnKefN+X9YUf8AtSkm/RN+A8Iu7KGf3W/JoKI//ZSe4yR6J99SfV66ReKcc/RZvR1y/EZ67JPEhzBe5jw6gPIeBrAsFSfoy3ovVkohjyPxPaXci7DMP/NWrK0dvEpi9Z9XvNF5fwj9EM4K41SxVdLlvOjGStD2iSipAbHxtUlZUenRwjc0Obl/NpB8KSm/2hV748tO2fD0Wi80V3p98H8PYXz5YzmQBfu0dJ+epXJMR/RlvRgwyvnw6oyJxRMlPI6N5ZheHlpI8P69TuiUW+Hy95IvA/6s/wCi7cBuQ+KbifycLw4//Z3kon9Gd9F4A/8AkFxTuN7HCsOHS/8AdyttT3lfm97ovA/6s96Lv7g+KW/L/cvDt/8A4+UWfozvovSBxbkTijdoJI+5mHcv5d5ps95X5ve6LwT+rOei5+4fihyHLDMPPjt/ZvkoD9Gd9F/YHIPFMEi4H3Kw7f4VyHvK/N73ReCR+jOei+XafvC4pXG/+9eHeF/7u8lL+rQei5Yk5E4pAD/6F4dv/wDHybPeV+b3wi8Ej9Gc9F25H3i8UhYA74Vh/wDtqM/Rm/RfkIa3IfFK5tscLw7qRb/l3mmz3lfm97IvLGEfoi3BbGqJlfTZRz0xj26g2Show75qorVs5forno85G0fdnJPEdxkdpAgw6hO//WrAs4y0mdRLacdqx3THD2gi8jZH/RNuA2fqMV2EZSz9AwuLQKqgomm4/wAGqctnqPTz4Q00ZkflrOLgOjaOlv8APUJ72nPPgjHa0RMR5ekkXlP9Ug4GAPvlnO4LDYtNFSX/APdlY6T9E84BR1baM5Tz857ja7cPo7D/AOOlX9oxfvLx0+WfFXr1F5ko/wBED4N1rA+PLGdGgi4DqOk/NUlXjfTu4RO5Zdzf/I6X/aFaMtJ8SrOK8eYej0XnB3p38Im88uZw/kdL/tCoyenzwei+VlvOX8jpf9oU+8p80e7t8npVF5nb6fvBxx0jLecgT40dL/tCrs9PLhC/5OXM4fyOl/2hPeU+Z2W+T0ii85t9OrhI7ll3N/8AI6b/AGhTf1c/CXl97ubv5JTf7QnvKfM7LfJ6KReeW+nBwocLjL2bd/8A30pv9epv6t3hT+5/Nn8kpv8AXq8c+FPD0Ii89/1bvCn9z+bP5JTf69Q/q3uFH7n82fySm/16nUm3oVF56/q3eFP7n82fySm/16H03uFAFzl/Nn8kpv8AXpqR6FRedh6cvCUkj73s27f++lN/tCi704+EzW6jl7Ntv+iU3+vSImUTOvL0Qi84n07uEYv/AOTmbyQOXqlL/tCl/q8OEl7fevnL+SUn+0Ke2Ud9fm9IIvODfTu4RuG+W84D20lL/tCqR+nRwklNm5dzdfzpKb/aE7ZO+r0Wi89D03uFBF/vfzZ/JKb/AF6f1b3Cj9z+bP5JTf69RqU7h6FReeH+nDwnZzy9m3+SU3+vUB6cnCY/+89m3+SU3+vTUp29EIvO59OPhM3nl7Nv8kpv9oVrP6efCCnaXOy3nF1vyaOl/wBoTUo29JIvNNL6ffB2rv2eWs5De3eo6X/aFft9OHhO8AjL+bd//fSm/wBek1mDcPQ6LzxJ6cXCeMXdl7NvupKb/Xqj/V2cI72+9zN/8kpf9oVZtFfK0RNvD0ai84yendwiiALsuZv38KSl/wBoUjfTy4QuJAy5nDbxo6X/AGhV95X5rdlvk9IovNx9PLhCDY5bzh/I6X/aFUb6dfCN4uMu5v8A5JTf7QkZKz4lE0tHo9GovOh9OjhI0XOXc3fySm/2hSf1d3CP9zecP5HS/wC0JF6z6nZb5PRyLzkPTr4Rnll3N/8AJKX/AGhB6dfCM7/e7m8e2kpf9oU90HbL0ai86f1dPCT9zubv5JTf7Qh9OjhIOeXs3fySm/2hR7yvzOy3yei0XnE+nfwgHPAM3fySm/2hRHp2cIjyy/m7+SU3+0J7yvzT7u3yejUXnT+ro4SdMu5uP/4JTf7Qn9XRwk/c9m7+SU3+0J7yvzR2W+T0Wi86/wBXPwl/c7m7+SU3+0J/Vz8Jf3O5u/klN/tCe8p8zst8nopF51/q5+Ev7ns3fySm/wBoT+rn4S/udzd/JKb/AGhPeV+Z2W+T0Ui86/1c/CW9vvdzd/JKb/aE/q5+Ev7nc3fySl/2hPeV+Z2W+T0Ui86f1dHCW9hl3Nx//BKb/aFH+rn4S/udzd/JKb/aE95X5nZb5PRSLzp/V0cJf3O5u/klN/tCf1dHCT9zubv5JTf7QnvK/M7bfJ6LRedf6ufhLe33u5u/klN/tCh/V0cJP3PZu/klN/tCd9fmdsvRaLzp/V0cJf3O5u/klN/tCj/Vz8Jf3PZu/klN/tCnvr8ztl6KRedf6ufhL+53N38kpv8AaEHpz8JT/wC87m7+SU3+0J31+Z2y9FIvOo9OfhKRcZdzd/JKb/aFA+nRwlH/ALzubv5JTf7QnfX5nbL0Wi86f1dHCT9zubv5JTf7Qn9XRwl/c7m7+SU3+0J31+aO2XotF50/q6eEn7nc3fySm/2hR/q5+Ev7ns3fySm/2hO6Dtl6KRedT6c/CQc8v5t8P7Epf9oQ+nNwlH/vPZu/klN/tCd9fmnst8nopF51/q5uEt7fe9m7+SU3+0KI9OXhKf8A3ns2/wAkpv8AaFHvKfNPZb5PRKLzofTp4SDY5dzf/Iqb/XqQ+ndwfBA+4ObbnkPVKb/XqPe0+Z7u3yejkXm53p68G2mzsCzcLmwvRU+//wAXVB36IDwSabfcbNx9lDTn/wCXq3fX5o7beNPTCLzG/wDRB+CEZAfgucASL70EH+vU8f6IJwOlGpuGZqAtfekpxt/HqvvafNPu7/J6ZRea4/T74JS/reHZmdtewp6X/aFct9OrhA8AswPNTr8rU1L/ALQrRetvEomto8w9FovOrfTn4SuJH3u5uFvGkpt//jhRPpy8JR/7z2bf5JTf7QrKvRKLzk707OELDY5fzcfZSUx/+yFruZP0STghleF9RX5Pz9LGzm6HD6Qj56oKLWivMrVpa86rD1ei8FVX6M16L1LIY3ZF4ovsbam4Xh9j8a0Kj+rSei3+4Lip/kvDv9uTcM+6HvtF4E/VpPRb/cFxU/yXh3+3J+rSei3+4Lip/kvDv9uTcHdD32i8Cfq0not/uC4qf5Lw7/bk/VpPRb/cFxU/yXh3+3JuDuh77ReBW/o0PovPuGZA4qmwubYVh3L+XKB/Ro/RcaSDkHioCP8A6FYd/tybg7oe+0XgT9Wk9Fv9wXFT/JeHf7cot/RovRdedLMgcVCfAYVh3+3JuDuh76ReGaP9GC9GOrpX1TsocR6cNIAZNh+Hh7rnoBWlWNZ+jNeixSTGFmTuJtQBfvw4XQFp+NaFHdEpmYh70ReBD+jR+i4DY5C4qf5Kw7/bk/VpPRb/AHBcVP8AJeHf7cp3CO6HvtF4E/Vo/Rc06vvB4qWva/3Kw7/blN+rRei3cAZE4pG/hheH/wC3JuDvq98ovAv6tF6LlgXZD4ptv44Xh3+3If0aL0XAAfvC4pkH/wCheHf7cm4O+vze+kXgQ/o0notg2+8Lin/kvDv9uQ/o0nouA2OQeKn+SsO/25Nwd0PfaLwJ+rSei3+4Lip/kvDv9uT9Wk9Fv9wXFT/JeHf7cm4O6HvtF4E/VpPRb/cFxU/yXh3+3J+rSei3+4Lip/kvDv8Abk3B3Q99ovAn6tJ6Lf7guKn+S8O/25P1aT0W/wBwXFT/ACXh3+3JuDuh77ReBP1aT0W/3BcVP8l4d/tyfq0not/uC4qf5Lw7/bk3B3Q99ovAn6tJ6Lf7guKn+S8O/wBuT9Wk9Fv9wXFT/JeHf7cm4O6HvtF4E/VpPRb/AHBcVP8AJeHf7cn6tJ6Lf7guKn+S8O/25Nwd0PfaLwJ+rSei3+4Lip/kvDv9uT9Wk9Fv9wXFT/JeHf7cm4O6HvtF4E/VpPRb/cFxU/yXh3+3J+rSei3+4Lip/kvDv9uTcHdD32i8Cfq0not/uC4qf5Lw7/bk/VpPRb/cFxU/yXh3+3JuDuh77ReBP1aT0W/3BcVP8l4d/tyfq0not/uC4qf5Lw7/AG5Nwd0PfaLwJ+rSei3+4Lip/kvDv9uT9Wk9Fv8AcFxU/wAl4d/tybg7oe+0XgT9Wk9Fv9wXFT/JeHf7cn6tJ6Lf7guKn+S8O/25Nwd0PfaLwJ+rSei3+4Lip/kvDv8Abk/VpPRb/cFxU/yXh3+3JuDuh77ReBP1aT0W/wBwXFT/ACXh3+3J+rSei3+4Lip/kvDv9uTcHdD32i8Cfq0not/uC4qf5Lw7/bk/VpPRb/cFxU/yXh3+3JuDuh77ReBP1aT0W/3BcVP8l4d/tyfq0not/uC4qf5Lw7/bk3B3Q99ovA5/RoPRbDdX3i8UvIfcvD7n/wCPlB36NB6LrB3shcVL2uR9ysO2/wDj5Nwd9fm98ovA7f0Z/wBF59tGQeKZ2v8A714d/tyr036Mn6MFSdLcj8T2HSXWfhmHjYX/APf3yTaPeVj1e8UXgqb9Ga9F6BxY7InFFzgdNm4Xh/Mc/wDlvmqtB+jI+jDiEgZFkbiewamtLpMLw8AX6m1adk3B7yvze8EXkzBv0SzgNjskMdHlrPA7YEtL6GjsLeJFUVszfTs4Ru5Zdzf/ACSl/wBoVe+vzbe7t509GovOJ9O3hELXy5m/f/3zpv8AaFRf6fHB6MkOy5nEW/8AfOl/2hPeVj1Pd3n0fB0F75GmJziQ4tLLgd0Eg+/a59qmnmbBbVO+OwAIuCBflt4+awIxKZpa4G5buNQB729z08bqV2ITEhzCGu5E2uSuT3E7THVREfVsgrqqlaYKeum7R5a5jBIRYEgGx8bX3VenxrGomiCHFKhz3N163SOve/M9NtvgtYbiT2iRpaXh5NrnSALWttvy81GPF54ZnSxsaNTtRaSbdfrHwUTg3HhavVzFvMxDdGZxzLE5wjxGpa3cg6trAc1kKfiBmen7OU4xPu9tg4X1G/LlyK53NjNbM2xlLCDtoAH86mGLyHvyMc5+/NxLfh08Ofis56StvMQ1/wAQvXerTLqsPFHNre768HWAJOm+39CvI+LuY2AamxvNrb7LkDcdqBpBbYay51id79B4BBj1Yy4ZuL3Go3ssrdBWf9sN6+1bRHMy7bDxlxtkveo4XAW2LrW8VfU/G6eKP+ucLvJqHdDrbeO64G7Hq1zXjW4OcQRY91tjfYfbmVVOYqoDuNaSQGkuHO3Xbre/zKk+zaT/ALV49rTvz+j0NT8aqZ7LyUErQHWuHA+9X1PxmwOUNbKypaXO0gCO/hv9vBebRmWqbfQ0Du23HxKffLVADREwHTY3ubn8wWc+yq/L9Wke2I9f4PUUXFjK0jB/XmgnYa2Eb+fzq7i4jZYks4YjBY7G973XlKPMtVdvagGwA+TfcDnzCljzLWtJ7SONwIOwFt1WfZMLV9s09Yeu251wGY2bXU9rgH8IBzVzDmTB6hge3EITy5TBeQxmyfsv1hplHI8m787jn86q/fjMGaRG8gkEgu8PE9fYs59k29JaR7Yw+sPYMeKUchJbK0gdQQVW9bp3uB7QWJsvHjc7VUUdoZJ2uvewd3QfZdXsHEjE6cEw19Y1xAv3jfYjkb+32qk+ycnpK8e18E+XrgTQutZwva/JREsf4rmi++5XlGDixjkdv91a3YE3LyTe/wCcK5bxuzRFcMq3kHyBsPeOaz/wrP6aX/xXpfm9TdszcCQE2vzvsoiVpPy+my8xs47Y+yXQ5zJGXtqLdrbb8r+Pw81excfK5sYc6miuBctDXXJ+NvNVn2X1Eei8e0+kn/c9Il3U3QuuCLj3lefIfSIkaA2agDtI1Xa94v5dfqV9B6RNO4AyUE2qw2bKD5cyAB7yqT7P6mP9q8dd0s/74d1jxD7nxySOGra+x5rLZRx1mMUj5GC2lxFl57n490NdTvbDSVTQ4EBxgu0nwB6/TtyW/wDATNEWO0da5oLSJybEEc/IrTFjz4I/zI1Cua/T5q/5cxNnYy648lMJBv5qkOVkNut/Irr7/V5/bCJIBuEuDsoar7c/cgtdU38ltJjcXsOXJSl3iVAu0g73CkF3bk2CibEQqAgi11Ena/uVMm1xcKOslIsaCbqYEWKpkkC4UQb9bKvdpOlVhAO6qFwPgrZxOnb6VBpePlLSuTXCs12uS4c7D3qnJ2TdtLfgpRci17KVzA61yCfFWm/BEJXRU7zfsmfBUn0dK/cwt2KrGN3gAB4KRzXBo69TvzWF4ifMLxMx4lauoKFwAMI9qkZhlED+tDfqrjvG5II9yiNxfmfGyy7K/Jp32j1UH4Jh8w/W2/BSU+CU9Hq7BjWg87K5a8sd86uGPDx+dXrWnpGkTe/rLB1eXqWcl0kIJPVc+z7w3p6mgfW0zTHNCHPaQdneRXW3C5sStazx+Cy7VyathC93zK+O16Xiayi3bkrNbQ8qSOdHs4ggu0yC+wKpNfofJq56dtuYVWouZS5wtp2NhuT9vNUQWStIAu4E2cADt7AvoY8PlZjnS6wbEJcLxWDEmHvQPaSLcxtcfC679mWnp8z5NeB3w+HVY87W2XnRhEjuxJDnO2BAsOYve3Lmu7cJsWGLZcGH1DtUkF43A+HT5voWGavizt6K/mno8pYlT+o4hPTvGoxvcB09itTp07g6ua3vjJl9mB5tmEcRaKjvNFiblaCuis7jbmtXttMJju3V11G/2+KgSTzJKgilApmBznAN3NtrqVR5ckFZ8tw8uYBrt8naxVBTPe55u4/MpUmdoiNJmi4JuO6L28d1MwmxFiAT0VNTtdIAQ0m3VIJhOJiNYJJBtqN+t+Y+K7rwIospVtJVSVtXTMxGB7WllS4C7DuS2/mfmXB3CRxAILiNuXU9Par3CZK+lq2z04kYeTnWNrdQfnVb1m8aWw3jDfvmHoeoyph+OZtnpcPsaaOz7sJ0l3iFk630eKLEJPWYqqeNzrP7u9t1qXDHH6+CA4gIx2gd2Z1Ag6R9vavSOVMWNdh0U8sly9t7retIpjqvPbntNphwWs9G2qa4+qY3KHBx7xj6ElYep9HjNUWt0OO6nE3aHAgL1d2sPiPgpXCn6hqjlX9mxx6PJrODPEKgIEOJRPIGkXcbO8lWGSOJtI8N0CQW0Eh9+6OXzAbr1WYKZ50mNp9ykNDRO+VCzdXi9o8SiOnr6TLysaHijTxmM4U9zWi3ccCfnVN+LZ+oh2k2Xp9LQGgBlyen02Xqn7kYe4g9k026Kk/L2GvH6yL3VozZI9Ufs0fP+Dyq/N2ZYGySTYBWNDhqaHMOx6+4K2qM/YlGNJw+oYSOWgmy9WSZUwuTYxNt/gqzlyLgz+96rE49bsCn39/SVf2aY9f0eK84ZnmxqH8I14O+vpvsAtdwOKefE4449nFwLr9F7bxLhRl2rY4HC6dxPM9mCuYZl4C01LVGvwVgglvqto2O6wyd9536rVxdvMt84YVuvA6aOR+p0TAw35my6dhDm6jGeRFxfxXCcqOxvAHx09RSuL2nTdvJw8F2HAaicxsmlYWkgbWWGLeuy0cu/JNN91Z4lk81QRDDJpXNHcYXH2WXzszNO2rzFiVQw3bLVSOb7C42XvTiPis8eWq5sQLfwDyT1+Svn5IT27z11HmfNXisxMzLmz23qFYNMffc0Oc4aRt8fmQSDstAsBfcAcxfmPt1UvazBmt0jhqNrgdLm/2CmB7Rtn8zcgAWHK9yT5H5uau45j5pSA99nva0Eai0X38vapnfgeUJDS3fvX5hRLpi7WyIBpN2+HusoSRPjkF5HanW0m1jc+I5/b3IfRA6NgAXaNvbbc/n+KqsI7glDbAEA89Xs8FK2+shxDXA7agNTRzHtJvuLKAcwXLyHAnYk28za38ylE8qrHRj5bnchdxB1C/PfwSPspC8tBNzZhAHdHM/SqYa5xY4XLiRYdT4EjxsTz/pnY/VIWx9wczZwIDbC4uPp8gkKzCGntfwkbHO22ba23tU9PIDURu3/Bvae7yA8FTLXRsDGPJHyvk7cuSjFEdcL4Y5ANVyD4eN+XIIn0e68lPEuX6UuhLHiBtwehsuEekkx3a0wIDbvIAIvfZdxyPWsly/SODQC+Bptv8Akhce484JimMmB9HCJHRPJtz99l5eOO29dvf6ie7Dbt5Zz0aBry3cG+mdzb38F3PFNPqhOn8VcR4AUdXg2CGmrIzG90peAdzY9V2itm7an0gdOQSZiL21804on3dN/KHCM51NbSYo6Slke0yOsdH1K9yng2JYhI2rq4nFpcOf0rda3KkNZVOndGCQ7V3gtgwnCGUUIY1o5XsFlNJtw6oyRWOFagpRSRAAHZvvV7BKdVhupSzVtpO3VRigAeCN/euilJiNQ5bWieZXhuWbGxPJY6qYdVzzWXjgaQARa/mrlmF00mzo9XvXRXBN42xtmivDVmN0v3aspTXIAtuVlZMHpQDpj0nxurQ0vYuABJslsFqxtFcsTwqt2G1r2USSCpWja1th1UdvFYNV9B8hvd/nVYtA32VCncNAVXtG2tzXp0+zDgv5RLRyCabnZQ1gqYOBtbZXV5S6b38lLI3Y35WVYAXF1JMAAoN7Y8fLNkmJ7P8AMot+Wb+KqOY1zbEJTgvzwsCN7qFgrpzCT3W90XO1lRkbbcD2rVgpkhXFK6xsAN1aSF7WHQBcciRf5hufYq9I1wc1t7kcyk+D1ZNvydlEX6qDOSj5qjePCjUWIsVTZyCnn5KWPlsFX1T6ISX33WExQ915Hms3NyO6w2JDuuIbuN9ypj7R/tWWCFhc4XHMkLa4DdgutTwX9dedI2K2yAEMAPQLS/2mdfCSqtot1ViAQ4jncK+qndxWA5nfciy4M/2nZhj4VOr+QNPj1VCH5XPmN1cVZGnc3N1bRfL5X9hXNZ01Re78ICSdleQ3sLfQrN4Id5jmryDcAb7KcfhF1STw6q3tz57q4k5bq3/GtY7qY8q+iZovfz6qbcXsbqUC42ufZ4KYW5bi3itlE7Lnnz8VjMbxGOhhfKXWbG0kn2LIk2F7ja649x3x2ow7LFS2CQtdORHdp33WVdb5MlprXuhGbik2SdzYHANDiLlZKiz/ACyaRpDwNyWna115DhzTiNMdIqJA5pNwdr773tfdbdl7iW2lgfS10jmnSSCASHDoL7EfDzS2HXMM8fVxbi/D1tgObKbE39kyQlzNnAraGPD2BwtZebOHOd6fF8ww0lNKS3RYu3BcRzv5L0Vh0hfTg9PYqTHbxLeLRkjceF3fa30qN/NQbt8q4sottuCOShbwjcAblQJHPc9UJPx3UANrgoqiSeQ5+KC19009RsPYm9ib+xE/UvbeycuqgLe5RBuOimJR5OXXdPO6b3vsnmSVIj71DkEAaXG29uSX6cigFLWCgXBR58iOStEq62j/AEKF9kJFr3TcizQT0U7NFgN7oNt1K69rOcG9BbcqHaNb4kqJtEJisymN9N7Ej2KQuddtyGjqji4G7n29vgqZdGAbOBt4Kk5PktGP5pi8j8b4BQ7d1gdvrUhs4bNJ3Uh0hwu0W8SVjOSZaRWITOqHWsHc+QCkFQQ62rny3QyNA8/G2yma+Pnt49FnMzPqvxCHavJJDj7CnrEo27NyOeANVyB7Ovgot3ILZGm6jn5isydx3dcH2KcStcNwCOtwqQBAtYHxKNedQu0m5sLKYmYNQq9nCRbs2g/3uykbALksleL9CbhGys6geHJVGlrjYG/zq0SiVvNSSyNsybQ4bA6b+3YrEVlHmGBkjqdtFVDk2N7NJt4XWfLbG9rewqIcSLixup7p+aOHLsYxiOha6XMWTZqVsexmgddoHjcK2hxrK1SGDD8yVVJI4WYJbPaXeBI+1l1d8MUoLJGBwI3BF1rGJcNsqYk98hwinilk2c+Juhx2sL9CFSZlpSa+qyoJseioteHY7SYg8EOt2mkuHvWSp8fzRAwOxLBXSN6mIh1vgtOrOEJoNX3FxzEKaA7uibY79TvuPHwWFxBuYsrjVBm+OZ7Lu7IhzX7dNyRe3kor1E0nXMNJ6eMnMal1OrzLhMVM+evAoWtvqL3aT8/NecuNvFfBsSnfg2A1L5WxlzJJCNLT0Itzt9K1jiBxYxbGKh9J90XyODS1weAOW4G+3P2H5ly2rlfNUSuki0vc4kh19Qub8iu6lb5I/wAzx+ry82amGe3D5+fopTSdrK6RxuXKmp+yk1aAxxd4AbrZMpcPMxZyxCPD8NhZGZGl/aSus1oHU9R16X2IAJ2W8zEeXDWJtxHLWFVgpaiqcW08ReRbYea6hR8DcehdNU1cDzBA8gPDA/tbHkxrTd1x1F/cF0XIOWcDoKbWyOCklL7zMfpdID0sXXH86ztlrV04+lyX88OBV2TMewyBs1fSGF0guyN3yncr7dLA73WWyvlSjdTsxPG6eaWOUmOOJlhZ3ib87bH3rvtdlDAMQlkxXFHsZBAHmQyTanzG341+YF7aQdz5Bafj+MUuJvnjwumMVMTraLdmBYC7yXePK17C3NUnLM+G0dJFZ3MuN47PSU9RPS4ZSyU1Pbs9DnAuI/viOtwdlhAC4hrQSTsAFtOM4OWj1wvp4zPIdDG6iSed7G1r+eyy2Wcs4LTTuqa6sZM9kfcJsWCa17D8vwsDufHrr3x27ccY5m81aXFh0xGqWGUNvza2/wBunxV+KGnpnBjpWF8o0lhbcN8Llb5WVOUXGor59b73fGDNpuCRckNPQDl43vbktMxbGMHcJI8Pg1EnaQ3O1vOymszPlTJTt8TthC6rMcjGvLmNdpdbqb/OqLtm6HXuDt5eIVy+sdNBfs2h7XFz3NNrkjY28rc/NWhJJuVZWIQRFFum/eJA8QLosC19+SiQAL778lMQ4CwcHEgcj5clTRHlM97nAB1thshIIGkkWbbdSqJt0Q0XNreKgiIkREQEREBERAREQEREBERAREQEREBERAREQEREBERAREQEREBERAUzC1rgXAkeRspUQVoiC5xFtZBDb8goPeL6mkbjYdALfSjnlrRHZjS2zrjmSpNNrtLTqva3UKVIj1VYC4iRoIBIve9rWV5SyNp3CeoDtJ7rm/lMtf3FWET9Dwb2HiOardp2hZEHOL3vBuX8gbbX9w+CRrStona+rzrlOl+73FpF7l9/tzVvSSywn++FgPEkHqqtY1rZg00+jspWtPe5g+H8FU6qNsVTLGQSwvcN3WIN+e9h7lbfKkR8PLu/DnFjNRRMdUXqIXMa6zrXHQEddvpXpXCaltZQxzseXd0XNrfMvE+SMcbQ1EFXreIw7sahoNnf3pN7gbnZeseHOLNrsOMXbayxrdRBuL28ev8A+yueY4ex0+Tvq22c2aVhK2W12g263v08VnZBdh2NzstexOJveJIBbfksph1bfPtERdTxRERAREQbLl/L1NiVG6eUOJJAHQbH4/Osi7JdHrBbrBO4bfulXOTXB2HaWBzgHabHe1z/ADLZ2xloFnAEAee64cmS0WmIl6mDp8dscTMeWnsyLSPic908rXXLRbcXHgoPyNBYaZDuCQQb3P8ANfwW6RwTzDsmwvkew7G9gXdPoVdtFVAuIa0sFtVnbi5+YfWFn+0WjzLeOjxzr4XPDkKUAn1u/LSbc1L94dS9+ltRotsQRcjx+ddHGG1bjrcHFjeZDuSrHDZn2LWm7hpuALXJFvin7VPzV/Yab4iXMRkWpOoCbvBo287b/OpHZGrQ0aZLvN9rLqj8MdY1Bjks4MJ2AIPxUPuWWgv0vAc7nYEWv5KI6yfmmfZ9N+HKRkfE7vBcNuVht5XUsmR8aZdzGNe0crcyusup6RrJm72Zzu03dtYfOq7m0jRcNLvAhpAA6X9yn9rsf4fjcfGSMYO+iwte5G3kqRyZjlwGU+u9uQPj5rtkT6KPSHsY0kEhuk2V0IKZ79ZAj2va3KxUft1o8wj/AA2njcuGR5Hx6QXFMdiNrG6hJkjHo5OzNNc8yRfYLvMVPE0OjuzVtfezhsrxlBGQNXZ2j2KrPtCY+Sf8Mp43Lzs3JuYHcqF/In3+CNybj7iwepOs8XvbkvS0VBE5zSyIOvzG2+2yuhhMAfd0QceY5df6fmVP8T+5P+F0+cvMYyTjoa50lOWaTYgg39qlkyhi0bQRCSXDkQQefP4Ar07LR0sTDqhBJJ2LQrR2G0jyHuhYCemnl4Ka+0bW9D/DMevLzs7LGJRwOdHDO1+wuDZuj8nkL+N7c12H0eq6swbMVRg9WAyKoYHQiwFyOfIWGy2d9JSHuPp2Bp3AsLrXaiviwHN2E1sbWRgzCN+nqHbXWeTqJz1mkw3xdJXBPfWXpUcrqJPTdUqWQS00cgPNo96qbclh48LHS6gShUB5+xVmUjz3Tvt5KQbjbex8FPsduSptvqIsQoEwt43PtRrnEG9+agQGizeagAWtDibpOoE2r2XHJLWFiogi2/uSw2co8pSuL7ja45qoSeQ5BSXtbn9aqX7t1anyVlKHOFzvzUO1dub+XJTsN7i1rqAOy0nfoiEvakHff3KOou2AI9ym6BR3A9gTUi2cH9AfgpGd48rEK5duD5dfFUAAHErK0c+V4kLQfH2KVhLCDvZVdN7W69VKW9fBV7U93onvrA3Wq8SpWw5YrNTtIMTm/FbRGCHeS0LjPNPDlSpEVrkAb+F9/muujBWb2j72eS3ZWZ+jzfI2P8lwAOkEc/efeFSleZgWh2kFtgLd7b6VGRxA1xSnTboL89x9PzKjra6QOae87fn0Xu7fMTGvCEUhZckNs03sRfu+W/kt84S496jmQ0j3ODaxgvvtqFzf5yuekaZNRuQ03cbbAfa5V7g1aMNr4MQbI4vgla7UOZvvy8CqWjurppiv2ZImHSPSFwGKqwuLFGMc98Z3LSNx7+S83r2LmmkZmjJMjoQXF0GsG3PZeP6yB9NVSwPaQ6N5aQfaq4LbjUurq6dt+6PVRREW7lVIY45HASShgJsSRy81PPGyNjdMhdfcXZa48bqpTRMka27QQHXcSL9P5vnChVBmgEPcDqtoPT7fWp1wy7t20tURFDUWeoMNojGHSyayRuVg42Pke1kYu4nZbNhuFVzy1wkZo5ubckKtrRWOZR2WvMRWF5TU+ERuiZodbWWOLTYWtfly5rY8v4JgtW4Aua2zwABbcAdLcxz+wWKpsqTVBbplAbL8pwPI+K2TB8p1vaCZswBYRuLAj+ey5756R6uvD0mWZ5q6dl3L+Fw0MjaaNrWm+xcD8/VdAyjTGOl7KnlIYBYC1uS0LK2A4hTUD29prBeXXt09i6XlGnfHThskZDgLAjkQuumWL0iIlecc0vO4ZTsKjSD23lYjknY1xFhIPbayuptbHb3Pmq9OdQ3Fz12U6QxwZXNI2aQOe/RRDq5rtQjHPoVltLT09qBkfVo8FaFZliRNVfsRHlfmpvW52neN4PRZTsY73DQomJjtjcgKdSjhiH4s6Ozi14JAPyVNHi8bxfVc+FlXxKBpZcXaVZ0EZlpzr0627KN86W1uNrhmLQPJDXtJHMFQkrKSQkODLeBKs20zGVgYY2Oa8El1uqjXUjI2doImmwG3ioi3qTU9Twx0nbCNhddZKGeCMaWWA8QrEULDBqjYN/PqqNFRskkeW6gQ6xBN1abzuIlTsiGC4pYpSUmWa+SeXQ0U797/AN6dl4QkIdI5w5Ekhe2+L2UzieVq2ATOZ+BL+d+W4+heJHNc15YRuDYjzVL73yxv5XET3MY3sgGPsbkN+vxNlC+kWcxthy2HesNiR8d/NQBbp0F19Q2A3t5W9/zKDo3CMAt3Lrusb2HsRhrlFrYnNAebE7EaQN/bup5GgNa/S12+m1yb3Bt4fFSkRRt0HvPO+r8n2KDe+x8usamgXFtiEPPJFGXhoBJ5gtPv+v6VPHTvDO0aWm2x5AjxUHv3dMx7wb6gL8r/AM9wovf3zI0Wa4X2G58fYnCJmZBLKQ6IsL472bcgAWHl7k0CMWfpkvcAjfa3x2t5KLZpAdYcRd4DQfn9vJSuEQb+DBN7tL7nx5qUKkLd2xi7bgd7ewPsOyg1zmTN7Jh72/LSSNrfOpu1YAyEWJ5uI338ULZ2PJc5paLtADuQt069eSI+97R4ZyOGAUkMrXOdHA2x6EHlZZTFsNp6h4dJHcDxVlwteJMtYe1/NtNGN/HSFn8wPipYHyDoLnxXmc34fRV1SNsLglNSw1buyDR0utteGdmAN1oGD4mfXHStAcwuAv4G/wBvit8hlEzNYFha/uXTl6O+GvdLHD1VM1prCvS0bXl12i/NXvYsYxt23LRbYKjSgtIturp9y1YQ0mWPdEdRdYbnqoCN2rYqtK1UdZ1WGy0iVJVmGQbBx+Kuop527CQ7eKtYb2uD8VEVUQkMZNnLaszvhlaImGV7Z+kXJN1Qf3gbqrGA6FpBBuLq2lfp1XHLlt5Lr9HNuNlzsfHmm522VJkzS4sJCq3Nl5k8S7/RVjcQLhUaqsMDXON7AXuOaqNcDtysrGrILnANLjubA816mHU1h52b7S8pKrtgCSbnkr4XIusFhk5bN2TmhrdNxbos/Ha2yvaNSrSRhPUkFQld+MqpbvcKjM0gb/Sq+VliDaQ26ndVdpG6Tfa17K3c4Nkvsq8OkgOab7WPtVcfqnJ6KTnENtuOg8lLfV8p2nobHl9rq5fC1zSCFbzx9m3Y/AfbyWsSwmNLaaaNrtD3NYXbAKtR6Nhe+wAVhWSNa6NhcQHO0u7twPD8yu6OZrnWab2Ok2HLyV5r8O1d8sq0AjmprKRvLmpwPFZN6qM/ipItwp5zspYgeir6reiE3JYPEydJcLG3zLOyjZYLExZpPxAUx9on7KzwR3ec08r8vA/ay2uGwYLHktSwQ2kcBtutsht2YI5EbLS/2mdd6SVRJadlZMO5NreavKr5B3VlGRfy8FwdR9p2YPspKoXZub+ZVCG4fuDyVarF23uRuqMXytgVy2nl01RN+0HLc7q7h724HIeCtHbPG/JXUR2Avf6VaitlR4J3CtySLm2yuZLaefuVvycD8Ujyj0TNBsbiyiB0HLzQA3seZuou0xjUTsfErojlnMjtXZuN7WFlwL0g5zLhsNE2YsMkpeLciANwfLddsxLGaekheZXgNA3XFc41NLmWvaamINiiuIwT4ne6rOOK875VtvJXteXa+B0cxftZx53vv1VCKQxOuACCLEEXBXfarhhheLjXpjO5IDBa328FrWO8H5qNj30ENxpuo9/Tu1LD9jy1pvW136OdCyozLNVNYWiGIDmbXPtPnsvXeHsLYWNvY2C8yejvh/3Jq6xlUwtle7S3ULGy9P0bmugbY9Nllkie+ZdPTajFGlc+Ltyoi3TfbooeN1ECw5b9FVqjfpdBcDqT7VDfqhdz3sgbfKuoDc8rFRsSTvbol9/cgDbmSfamwvz28EvcdCg52+xU7DzAQkt5XSwHXcJ157lRvflH3G53RyAEttdTabgkbmymIEgadrKNtgTt05c1CSeKJvfkDfK6sZ8YijH4Nmr2qJtWvmUxWZ8L8OAHydSkdLp5uA2vcnl7lgqnGZnEhhtvyVs/EJi0vBu4efJZTm34axibC+sp2Ad4Ejw8FbyYnHfS11r+C19tU912NaXW2O/mpmXcXaG3PQkrL3szLSMcQyr8TaSWAfE3FlBte55tuT/ei3tVgyIbGU6jy02VcOI+SwNA2BPzKu52nUL5sszzuw6bbXPNTNjJI1uGw3Hu3ViKkssHEONjZTCocfxyARYAcyiupXzacEEE/AKZsMQ573VqJbuDy6wAvzsq94tIJc3blZTuDSoImjlY36E3UCJA4lpbuBbdSvaCLM2J22UG3G5JaLdSgmM1Re2g2Hnsq7JCQA9gurczsZzeAOd7qaOeEgFxG/zqY4RK47NjrW2PJQ7HTuDdRa4H5Jufao3sBYnzTgA97Bc3tb2hRbIx5NxuOd1HtAO6bb7IWsNgPiFPKOPVENLuoI6eKiD5fFSXLHA22U7JGuNkiYkDZ2x38LrB5iydg+Y6eSCsp7axZ2lxaH+TgOazvjb4KFr9Pap18yJmrhmP8D8p05scIipnE6mysNzb8a1+Zt47rWZuEWUWUwjbTPuy2h9wXho6EnYg77ADmvSlXSU1dTupqqNskbuYPP2hc+zVlubDLzUuowOsA69y3yP1rDLfLTmJ4dOCuHJOrVjf3OWYXw8ylhte+prKKOaN4sGO+UB1AN+Z96zEuEZFoK8V8LoqCQnuQtedA/F0lo25H61c1D2tYDMwHTvqturCodS1DG01ZTsqGPNi5zQRzuB7bA/BUpntPmXTPS0iPgiGzVuc8Pq209FEaWSKnY5jCdAJcNgN73sPnCwc8+FTTSVBmqGVMp7JzopWtL29fYLeC0bH8i07mvqcFqpaKoBJYPxLi9/ZzWkVmOZwwN3q2LRvd2bQGzON725WP1rsrHv4+GzhvknpZ/zKTr5xzDquMV4rJ2Uz21LsPgsHxeuFrJLG5LgLarED3nxstcx3MeCiAUrcKDnB/wCFjdUvJdc7/jWvbZc6q804oBK19bIwCMkNJPyiSALfOsU/GaieV0s7xK5zrki/PYXW9ennjcuHL19dT2Ry23MOYMPmoTPEDFPHtFFcuDW2tsTyWBo8fweKlvW4eKqod/xj3ODgRy2BsAL39y1+fU5xlMmsu5lU22Jte1xzPRdEY4iNOGctrz3Sv8RxJ9SdMMkrY9IBaQADt5ez7dbEONmuaDqZ1+hR7m3c2tvvvfbdTGPS4MZcne5G9wrxHyZbUruBDrkHmCoKYsP5JF+Q8UDDtfbVy890TtAW6jZPlEaneVz0USHAlu+ylRKJtc2Fh0S+1re9QRARFEAuNgLlBBRDSRe23iptIaflDl18VUMkfZjTE7VqDiSdrDZFd/JTbDI86WNLj/e7o5hY0OLTY7XIUzpZLuDH6QTyafoUzKaSSMua9tgbWLuvgAnBG5UbC177+CHbkbq9jweuk3EfdFt+fzc1XflrFo4zK6DbpvzVZvWPVrGK9vEMUoixI5gdeqrzUFXBq7SEjT79vFULlTE75UnidB6bqCIpBERAREQEREEbbXUERAREQEREBERAREQEREBERAREQEREEQbKCIgiNt7A+Si0ljg4GzhZwKgNjdVCH6DIbcvDxJSESzE0IkjOp40HS0E3NjYAbk+SsZhG+omjjlZbtbB5bvbxusnQiN4c0tDRrYRc7Dx+m1liHx6amUtvdpJaCLF2/RWmdywpXUM1gVVLD6zC9tpiy99u+RcNPu1H3L0hwcx4Onp4X1BPawssTcaietuQ3v8AOvMVM9jZoqpzi1rXESEjkSLG/XkV13hTWsZi7YSbGVp3BsWHoPc7f2FUtHLr6TJq2nq8uJiF7Ela9jb+zp3yHewJssxQVbKrD4qhh+U34G24WAzRM1mHTyHo3nyt4/nWFuJetX4uJeChGAdDw27NTdrm56fbyUrmtc6wLBcn2D2fzqtKbaZnuDwdhfc2AsNj791Qa7UNEjgBbY2Gy6ZeFWZnlKWt0agetun0c1MIiQbObcdL9PbyUC1oPcdq57nlZR7rmWvptf8AG+f7eSLbSFpabG3uN0LS21xa4ujiDy6KrE8l7Gl50k26X6X59FCdy6XkCljmoQW7tZsXauZHVbjFQMMhDWtbfa/MkePsWtcOh/uRdrHNb8kO1X8jv7v6FujKXRHbVp63I3+K8nNP+ZL6Hpq6w138k9DQU0DA9pBFySdx48rK69WiZGI5Bz+UDb4K3ldMI4gG2BJGzt+Xn5KNu2hLuxa5zRZlgDcWt1HldZTWJnl0RX5K7oKcxDTIHjm0E3FvrVX1aJjR2hcNVri1xy29vkrWniqNV3RNc3kBz6bq/jp3F7S9moE32sNh4/boqzSvjS0xMStJ6aGGF5iuSwahYX236rENxGSSQxNp725uaw3t+cra2wHa7D3SQL+Ftr+5W8LYWMfGacG7r6Lnn7ymqesIilpn4ZYihw+Bzy0yF4eQdxz73Kx/MrvEMKZCII97RbHewdueay0TQxoY2Ib72N7De91UjiZMe813dvbb7eKiYrM7T2WiNQwMkFE1rLSgajsGkn82yyVNh8RiDxK3Zu3Q25jf7brIMw6Ca47InTuB4H4LI0GGwyREyMOxsAbfQqWrjniU9l45Y+GjExb+DHe36bLK0+AuLwXtGhw3uQCsjDQ0sLgGRhpO+w39qqSSvidpY4W5Hb+dc09Jht6Ii1/C3jwiKEamxDfyvsqZwwEXcwdCLBXr6i0YJddxG+3T4q2bUmztYBA526+GyznoMEzxv81otfWmPqsOa4lvZtJ52APzLHvpnwyEuJLXACx8fJZOWZxkIcxvsJVvWgtY1xG53sDst8fSY8XxV2rN7TOpY6SMb6nW0i3In6Vyvi9UPo5aKrhe5ropWy2A37pXWJATd25udr/Fci42saIKd+nTdwFrDn43XT0sf50Qz6uddPaYenOHGOxZiypQ4jFKH9rC11wb723C2ZwtvzXAvRZzQ6rwKfAp5C59FKQ0E/iO3Fvfdd+dub7FRfH2WmnyZ0v31i/zSk36bc1DoSOiOP8ASob8uV1lK8IjnfmOigQCefvClAdtcn3qcnoogSNY297lJRYe9T3072UjrkAX8yk+COUgcPFVA7a1uapHY3Cma4AW6+CyidcLT81QW52+tTtH2Kkv47KZptzut6KSi0AuLfHZCLNIA5KH41j12UxueY+da62qlJN+qiL3+pSu2tyuEu0kXdyVYWHEW2PzqmblwNlPsRYHnuoabm4IPtUShMOQ5D3qAA52sVMPYhuLC9lTSUosCR9gtO4o4VLimWqqKEOLtGoBvMkG4+hbmABy8VaYzGyagkY9oI0m/sXRh+HlS/Mal41qGyMe4u7oA3JFiDfpfb4Kk4vLWvsCDt3Rt5brYM6YRJhOO1lMbhusvAdcXafD591gQ9rXvuSWh1tRcNvMeK9iJjW3zt6TW3b8lu+FwmbJ2nesTqaL7+H0/a6jGHFzdMZHJ3Pce0e9VWl7nMewv1Ed8i3I9fmUoa1klpGtjI6N5Ee7n/Mrb9FO31d04WYmzFcs+ove1xjvHYG9x09i89cV8BdgWbKhgaQycl7e7Yc+S6nwkx77n40cMleHCZp0dBe/JU/SQwIS0lPjUTXEsIDrb7ef26rnrbsyaejaPe9PFvk8+oiqRQTTu0wxOeT0aLrpcSpTXDg5uklpBt1Jv7PtspqhodG2TQG2a0X3uTa9vgeavKXA8Z1xugpZgX7OPZ30i/MraMx5CqMIwQy1FFM2pYWuEgu4Saudh581E5K11WfUritfd48Q0FFFzXMcWuaQRzBUFYV6K3rUV49Y1C7bXv8AWug0LOyYX3LGuZfXYBo+Zc5Y4scHjmDfnZZqHHKlsLIGQagR3Wkl1z1NyssmOb+GuLLXHPMOm0E0MFryMcxgF+dr9CfK62XDXvbNH+HuHEnT0PW23tXI4McnYAYaeQvI0nTb5Q5nfZZTC82VsErYpaCRw0i7gbWNh5c1xZOmvL08PtDFrU/zekcsyGSB1r2v8pwst2wKWRsegG9jztzXD8k54kLHQyUjorOAve67VlHG6aooWyEtAuR05+C6MFLYqxvwjJeua09vLNOfKXamkb+IUWTyX7wAVYYhRv8Axm+xT+tUbjYlvJdPd9WPbPyUTWBjdUgsFSGLUrnFolaSL3AO4VLHZqVtDIWgbtNrDquSUFU+kEssshEofJ3nSX5uJHL3bdAVwdX11umtERG3qdB7Np1dJtadOvvxqiY9sRnaHnk0ncq7FXG5usu2I5rz+MSxGrrGVbsS7ONriWhz73IO9h7Lcz4LaabMtTLSwsppZiSBzPMfWs59qzTfdV0T7CraI7bOpzTU87NDzsfBSU3q1O0gOIv+UtUy1JUzVPZGodpcAdzdZjNInpMMklimcHBvRdGLrve4ZzdvhxZvZkYs9cHd5X4jpzN22o+IVWqhiqmttI0bciea0V2K1MOFmQVBcS29i/e43t5LHYXnHFKaN/rXfu9wA1XsL7fMPnWMe1KR9qHTf2HaeaWdPjhaKfswRfyKoUdGIJXPLgSd+aw2DYxWYgy8jG6dN7W3VXGKirpKZ8kTDqtqG678PUVzR3Q8rq+kv0k9tlvxCniOX6xu9+wfa3sXh/L+Uq3Hq6UdmdLHG4vve69ZYtiFVjGFSx1M2mRwN2gWt0WiZeynRYfXvLWNBeQ7Ud7LfNSYjjy8iuelskd3hw/MGU6vBHiRtK5hBDTdri0H4c9rrAS09S0aezNhYatPMAdRzG3kvXFTljDK1pD2t1Sts5lrj2/QqMPCzAZNYfTwkWvpLeq5oyWx4pyZI8NbY6XzxjxT5eSZCdJkc1oBsBuNQ+A/MkLmNaA9zmHWDz3IseXzLv2a+DMeI18LqCDQ1zrSNbYC3j4BVcS9H2hGDySUrXMqRGdLtZJuRzsfguGPbPST27tzP6O23sfqY3ERGo+vl55ZqcCwQgufyJ2tffZTsk/FFw4bBrAb3V3jeGzYLiM+GTRBj4iWcvz8/Dn5q0DWkCI6rtB1N528wvUidxuHmWjU6tCUNBaCCGnWOe4Ht3UzXPkLWhwY4AkusbnbqVASBupouAGkG3J21h9fuVJznl2u7vEEnfn4qfBra4Ex3IuNOwAba58/D4qZjX1JvBGS4ggAG5vuOp35jdWjXACx5dfNbrw/wpuIYjE94bI3VdoJsbki/XwurUibzpW0dvh6v4XxPhy7QCSzT2DNgOWyus3YjdvYNN3P2G3XwVXKjxFgsLWANswWF+iwmJUk9VjJlkJcALN3281hXBGLN2z4h7Fsk3xRMeq/wrD2RRseGbutcW3utopO6GtG40gG+ywuGwOs1puWs5i/JZKeqdAS1gJtva3Vd2alr07N7lx4r1pfv1qGwUjRpvb51WkBtssdhNUZWg6TuPBZNx5ALyr45xz2y7q3jJzCzms077HyVAR8yQb+xXsjL8+YVJjCPNViVlaGMOiHiNlj58Oc2r7VhIB3t4LJRHTtffzU3yn3K3i9ZiOGU1mJ8q9ICIWtO9gpKqJj26bG6rMBDBY8lRbJaSzuR2XVWdxtzTHbLEOhlp5xc7Em11fRPLm+Jsq1ZE10ZBttuPJWsJ7264stO2zrx27q8rlrN729itKxuh5N/b3b7eCycMY0BW9XE4uuB0K9DD8NYhw5tzaZY+mp3drrZIHWs21uVvtyWcpy7SNWx6q3pYdA73Mq5uG+SvadqVjXMrgFpHI/UqE42Iuna2bdazmLONBg0ghmeQ924FuazmYxx3WnhpWs3tFa8zK+qrg6mnkp6OckhpPM+K0Cq4iUbibB1ze31qjh3EKnfVCwcWus6x6XXJTrsEb3Z2ZPZ+e2tVdWFiLEqlMCWO0jexCwFNmmOVge5rvZZTTZhhcDYut4cleOv6af98MZ6HqPHap4g4SyCNse7HAEu+STubcug38LFV8Ie27mBha4ONxcHfyKxslTFOblkZEjgd/hz9n0rJ4XrY0R1D2Oc0jUABt4bhelW9cmKLUnhxXx2x37beWeZYBTDlzUrLW2HsUw9qwaVUqjcKWLlzUZ+ahFttzVYjlb0Qm5bDosFih0NIBG/K6z0xu1YPFbEObcfDkpjXcmfssfgo0yPcWutfn0W1wEaG9LjktTwewc4DYBxv5rZ6d12De1x4q9/tKU8cJqk9zmrNm7r2HsV1U30GytW3J59Fw9R9p2YPspKv5IPW9lbwE9qb8j1VeqvpA/MqEDi15b4hctnRVM+2u5AsruEWaL32HJWr9nWudyrmDuttt4K1PCtvOlSQG91QNmncj3qvJe24sqTWa3WHvSI3Jxrcpm2aNTzsBdWGKYlBFCQXtDrHSOZKt8xYozCqN8xcAANrcyfBa1gNPiGKzOr68uLXm7ATyau+le2NuS9tyxeORV1TTzVL2yaSTYarrz3nTMNbBjktGyqeGmzQGvII9v2C9G8QsWgwjC5bbBjDYbbnzvy9q8s5dwXEM+5zja0u0zSmVzy4mzPDy2+dcVMcTkmY8NOryzGKtI8y7Zwpw2rq8PZVVT5HBwsA4m66dFgEUtO5sjRqb4hVMtYNBguGsZ2bWtiYGNt08lbszLEJ5KUltyTfdYdRipSe63l2dPe1qxWPDQcwxHKGPRT0sgDXjU4WsCuqZUxyPFaKOQP1bC653xCp/uuWdgSCRzAv8AbZT8Nq+oo5jh1TGWBo7pLuYW2C9cle2fLDPS2O/d6S7OCCD5qJNhvv0VCllEkIINtlcHyPPZVmNTpMShvYbpsd7WslgL7pYEizrKEgcfEXQXA2G/tTcC55oeoKaDlfl5KPj9KNbfnsqUtTBA0lx1EdAniOSOfCo1rj4KYhjR3zb2rGTYwQ67WgbdeZWOfiM7yRc2vy5fFVnLWOIWjHPmWbnxGKIWaNR8+ixlTi872uDXgA7bdFjTJVS98usLbXvupmMkkJcRbfl4rC2W1m0Y4qkqamVxLnajsSd/gqEjpSBckCwt03sr5sWpwLrAcvYqtqeM95xd5eKy+q/0YyKlml7v4p6dfmV5HhjjpabAA8jsD7VcipLXERsAtvq/oTtnEEuJJBv9vcp4RO5QFHHGNUhHs8boeyZ3Ym3Hs+tQDpyRpYQCL90cvL3KnUVdDRXfW1kEN+Qc4XKncR5IiZCXuOkDSG89t1cMjgABMeq29+hK0nG+LmRcHPZSYq2aU3Y1jCTc87G1yNgVzTHfSVre9Fl7Buzja4tMtQbafcLm/LkfpSIm/wBmEWmKR8Tv81Pq/CANjbyLnusPnWHxbNOWcDh7XGMfo6cc7PkA2HPna+3gvLeYOJ+f8ccXV2OvgYACRS3YLf4XM8+pP5lrVRTVtdKZaiulqJHtIc6Rxc5wNybnrsOW3IWIWkY59ZUnLETqI/k9NVvHPhxTSiJmMPqXarAQscRc9TYHbcb8jdYp/pGZSh1tpcNrpOyJvIWAsO/Q6tz5c/Jef4aB4LXdhpksXOOmwIIBOwNj053VxTYHV6u2Y0N3N9IsC1ROOkeq1LZLa1V3I+k1hzg31PBZHtcQLvIb3uZAs432vy8FYM9J1spex+XZGdk/QPwt9XeIBGx5kELkUmXqyTs21E8e5GtmkOYQfI222uqrMtF0gle0iYi1tu9033t/QPBTqkeqezLM8VdXHpMwNkjbPl2UseblzHawB58reCyUPpK5fcbS4HVCPU1natDXDvcjYPv18OoXHWZbaXMe+VrSzYFrOTfC9tlT+9lrHGWFxtG3utDbNBubkAbX35+CjdJW9zl+UPS2D8cOH+KSGNuJOpXNuHCUFjQdtruAF9/HluNlvOHY7heJRiWixCCVjhdpa7n7Oh9y8WPwSV8gl1uYWXAFt+lwdlPRVOY8vzOmwjEaiN7yXtLXnQD0BAO4VJrP+2UzTX2oe3ibWBG/l8VOHgm1+ew2XmDKvpAZrwprKbGYPXYmu7zyAHbeXW58LLrmVuMGTsyvjp21zKSsc2/ZSHSTtvsedr9LqNzHmFezfMOijba9x48lI5gJJAu7yVOGYvY14e17XD5TTcFVTpdu0gm24VtxKvMSNlIG7gW/P7VO2Q8xuqYFxa9nDb2o1xaRcjwKmJ0iYhO8jm3c9QreqZHUQuilYHteCC0joqr9Vi5hAI8lTebfhGi19nbKtuYWrGnIc2YM7AqstN3xPN4+ZuPD2harUWeCCxwHVzdrDoLdeq7FnDCY8WwqeNzQJYAZI3dRtyFvJcSmlOsh5cQCCdVuV+Xn1XHEcy9XFfuryrmtefwdUSC09/SPnI+HUqyxWjpcVp3Mnj7VjhcDTy+KoPmEz/1xwNi1xuS5w8OfTz8FPTntmEsLQ8XsTsQPDz960iJjlbzxLmWPZQnw+rbJGB2Wl4FnAvAta/uv8wWEioaZ0jnFjXx/lNOog7bEcum/tF11mtp31DGGRofd9iWjvN25npbly+C0XHsHAq9VOxkchBIaG37v0g8/Beji6ibR22l4PV9DGOfeY4/BrOKUlNFB2kUWlxN7fYdFLhNLDKwySODiL3Zfa23znfnt16FV8QbNNA4Pl3bYWsRc+A8QFQwbswycTX021mwve19j5eXVde57eHlxEd3Phcvw+np4gBTNe/s9JBcPlm3jbfmoRiNr2tpYgNTTpLmd6wHMAdfNXEckr5Doc5z3PdpDmgWvyBPgNuvWxV/TR07KYtZMXuDrvPM/FZWv2xy3pj7548MUMHbUPdK5z2ajfvXF772sd7qiMMdHTmWFvatsAxxaTqaQDsBuBu7p71sNV2Yh7QFgEfeuLkNcL2J8bb9VjZ2Gta3sA9sb2khsjQWjfYn+npyUVyzb7lrYK048zLASUzrOcxp7vyhubeXKytzYXGx81mKiB75nUYb2j9g06ADfx5bBUpsLIMTRpD9RY8ucdANxax+ZdHfDkjHaGLRXDoxfQxmoOu4AWuAPE+NuYUggIDS821GwA3KtpXfzUxa4udlXMTY2a3fktNr/ACr/AG5bKU9nFcsdcm7Rvva3Pl5qehppKqrZDCGuN778iAkzFY3JETedQi1jHvszYOb1aL28gDushQ5fnk0yzu0RutYFu9jyvfYLYKLAmxytMrGyTH5PduWjw2F72WebQ0tJA2SoYyzLBzAN3EchvuRe11yZOonxR6eD2fOu7K12kyiySMtbTzS33dcFpAO9r+HPkr+HK7XxNjmiEcNrW6W9vK6u6+vr523hn7OJoBjYzoOQJ25/UsbS5rraMOhqpNZY4jbr4XI2WM2vb1dUY8GP01DJjAIGDTA9r3Mubl5dq+Cp1UGGUlzW1piEYAJaQbeZt1KqT47S1dOairkEQAADRs5zuXO+65/i2IzYpVSPjDjC0nQLct+fxU48dsk8q58+PBHwRuZXmO4rQSO9WwxjzGw37R5Nz7isI8PDj2gIcdzfmpg7s3W7Nrrcw7dTw0dRUPLIIi8i/IbbLurWKRp497zlvuYUEUXNLXFrhYg2IUFZUREQEREBERAREQEREBERAREQEREBERAREQEREBERAREQFU7Qva2NzvK/l8VTUzW6jbyJ+AREwzWHSTHtGNk3sbd07HY3ufr5FY8t0Tay8WcSBr523+3RXdBK8EQtLNRLm6eVr3v/ADKyJlZCxpaC0uJALbnb3KzCvO4XuGFk5fTSsBMjNh42Jd9Ft1vmSJoYaimrRVmJ0sZN3dXNFnW8RvfbyPJaHgj29vvGbbl9iQXEAmwA5fzrYsDnkopPUWSNcIZgSDyc61zvyP51W0ba0tFb7l7JyRUiowdjRIHB7O1Za/yfHfxVhnV7IsNlBcA3SeY5e3yWO4U4gaqhDWu1iNmhr7WuPzrHcacShpMAnLntjJBY3Udt1jljT2Mdo1uXjZxcWudIdZAHeJ5XPL6VKx3dbZrTz2tdQjcDpZoBN/b7PpUx1Nu8tBsRe+3xC6Hja1wkc0AlrHXuLnbyuot7gI21Xta1/tyCi7QAC7VuSNrEW9v22UpLbBpt17wPzqE+YSEgm4FvJVYtUbhIARaxPs3O3uCpEk81PFs9hDwDfcnkOnIqI8pnw7Lw6i7XC7lro4zazOQGw2W5x0z5GlgOzT3SdyAta4bgNwWISH5Xg69j4X9y3QNdaziGn2rxMs/5kvpcEf5NfuUW0jHmOJ8Gogk6vr+Ku20kMIu2IBpHjz8vpVJ0wE7BouBfU7UNPnf7eKrvnhNrMuC0m+rYgnb50mG0X0gxkUYAfDYtGx8FN2BmexrW94k+PIhVo3wTNOpj7gcwNj+ZVIO+SWF5aXXHK/sUaW94ptZtrYHC48/ipo6JkjO0u/fflurx8BcCGhxINiAdwruj0NaWd6/sP1KJIvpaxUNvludpJsbjf4Kv6iyKBskbjZxJPWyu22eC2Z1gNuXLxv8ABXEUYZGGunuLk7tVJ2mMkRzKxja2Jgcx4Jtc3CvoBrsGOZc2t/g3UWiEl39cNufEcveFV7ZsTmhlnAm3Mc7KnbO1rZa24TRkPdpYQSft9SuBGNhsXDeysY3NM0khc1oN7EmxVOOaT1gjtmEeBcQrxMx6MpiJ8SyPZxONwwHe1uluqpSwxAOtG0G9uSlEu2zm8zsVRmmkLXX7ttid1eOWXMLaSnjbdxY258vNWdfHfSA29gPcVfgseLvcQW3B8NvarSsDXEFly3nz/P8AbmpmOFazyxTmk7OHP7bLknG+MikpyQdn7HxC7BIzYE7WdYgb/QuX8c6cjB4ZC91g8Gwb9J/oVel/1oW6uf8AIt9zU+A2aPvcz3TwSy6IMRb2DrnbXzbf37e9e0YK+CaNpa8bgbHovnQ1zmuDmuIINwQdwtpw/ilxAwwRspc012iIWYySTW0DwsV6HU9LbLbuo8rperrir2Xh7yE0Th8sH3prYebwOnNeKqf0geJ0AscZhkH99Sx/mCy0XpM5+jYA+mw6V3MudG4X+DguO3RZ49I/N2x1vTz6zH4PYGpvLUDZRuDsCF5Ii9KLOrRd+D4a6wG7RILf+5exZCl9KjH9jPlmnktzEc7m/SCq/smeP9v6wmOr6ef936S9T7k8rKDh5e1ebovSoqQB2+T6hvsqtuV97tHn8Fdx+lHFJZoyvVhxfYtMwv135bcj8D4Klunz+O3+H9V46jB57/4vQenwTSR4LgDfSWlfI+NmVqgaebjVCx9h07/BQb6SlW+UMGVZGgs1anVVgD4fJ581jPT5o57P1j+rSuXFbiLfxeg23DrdFOBfmF58g9JeaXs9eVp2atyDUbjwv3PJZii9IjDpHaZ8Fr2Ovv2el1viQrxjyV81O6lua2drs4bj4Km4v18rA+a5nRcd8sVJLZWVsGm1zLAeRNr92+yzVNxZyhU9+PFWNbyJfG5gB9rgArTbXmJ/JMUmfDdOyNgXEKPYb/KWtQ8RMq1D9EeO4a5wPIVTLj3XWWhzDh07WyMmY5p5ODgQo76esp93b5L/ALE2BDhZBEd7n51QjxWifa0o3/vlWbWUz9xIE3SfEqzW0eYVNFubk0jna6h20Jv301x32kCnUb4OQtsqFZdzA3kHCyuWhpsbgq1xaZsFG6Ukd3fny81Mz21mSI3OnCuNeBtjkp8VjZcvHZPcenguSyizw1pZcHvHlsvV+KZYpM44T2UzWPjfZ1vctSn4E4Q9znNimGsbjXtyXpYMn+XDy+q6ebZJmHn0A6mts5ms/KIvYfV9ahKxkcml17s3LOnht7wu11Xo/wBEbujqKpvXchW8/Adkps6umFxYd3rfyW3vI8y5v2a/hybB62TDMTgq2yPHZSauVzY9F3bNOD0+a8kStZZznwam33sbf0LWncBKpm8WIOBtudG59hXQ8p5Wq8LwUYVVydqIm6Lkfi/FZZJiZiYdXT0tSJrbw8RsoizERQ1DXgh4YQOYXZcmZDwmVsQcJnC2o2HVYPiplKry3xAfWQR/gah+tthy8ft7+q6fk2WMxU7Q4tBaAAN7m1/as+ryz2RNfVPRdPX3lu/0bvgGTsIEMY7J5cBzIWwVOVMNkpHM0d2xsHNuAq+Elwp2uBDr8vIeCyE+INZCWB1ydg1eZSk5Z1D0M2auGvdbh44405ROBZifNRUrhTPGrU1vdXO20lU9naNppS0fjaDblfmvcuP5cw3FqQuqYmya+jh167rWMN4aYINccVI1jnd4MIu2/wBh8Cvdx7rSKz5h8tl6utskzEeXjwgtNnAg+BV/Q1PZFr2tFwbbnYArpfGzhnDldzMaw6LRC92iRg5X8VyhplMZIN2t5jnZbRO14t3REw2OLG6bUAQ0t+TcG2k9D7FeUGOQetamtaSCdV+Vz039hWniV4Abtt5K4pa10UjD2THaSehub35eHNU93Rr7zJE727flKsiq4HiGNurUCbbfBdUydR4hUQkRSANLiTY8iuJcOsS7aOUtgiDdtAPMD4romWeI+DZeqX0mIVkUT3SFveNg7r8bKvU1mMFYel7PyVtkmZnTpBwzFYnAxyuJNuTvzfFVG0uNQuHfPd5XPylqdTxqypAO0+61OGH5LmuuAPNUqXjhlKaTQMYi8/AFcHbP1ep72nzj84bZVy4rDTyGYOc3UTbyXHswVb34pKGVDo7ylziHHTqAHz20g+BHmu2OxKPFsJdUU8okY5t7tOxuuC5hErMUl7Ys1PcXWab925Av4GwHussbf6u/o9Lop/yp+9kcAl1Sa5IyW7vLnu21O2vbwXSsIwET0zaqTfa+3IcrLj1BJKHFrddmuD9mlwBG4uB7PFbvTcRvV6JkQuCQNQDtwQLkEe+wPj4c1z58c3vuI2762nXDqGWsP9VD5mnYHSLfFYLiDnJlFA6gkeGOedAfa9vcsTlXiIZHy0zoXFgsWOA3I0i9zcgm53F9rha7xAxWllxBjHNLZWO7TU0m/gRYdbcrrXHkiuL3NfPq47dPa/Ue+t4jwxsWL1Msvq0FQ8Nc8huu4OrXsbcrEC3tK2fC2apI2zi5lPe23J6bdDyWjYXNUuq4pz2hB1hkhaXnUdRuQASeZ2GxLfIrZcvYy1mJggvkZ3XwgC7WsFwegtZwIudzssM+Kdbj0d1LOm4Mypob1Ba5wItbwV/iuICWlcJWlp0kBx5DZYx2a8MhjivLGdVmm55k9LK6xSKKqwztgSNTdQau7oLa+Gs7eF7UrNo95krpyPHczilxd9DC8nSRfwB81l8Br/WpY9gXPOwHguS4rXyHG6h+sNcHkXPtPlbqF0ThritG6uMVVMO00XZqNgvc7+2vdD4ecfvL9sccupwYc0MDnt3NrX6q49TkgaXPYQb9eis6nMOGQ1MEHbaWk27zgLk7BZmqrqWWAQxvBvbqvM9oZJt0d49Xq+z+nrTqq/RaspYi7XpF1Nik0VHRSOLRZjCT7AFcRuiEd9YJ6hTYxSQVGGSF52cwh1vAhfG9N0c2t2vqMmXXMvDue8RpsRzZX18DDJG5/XlYbArXmFrQQ1n4ti7wNlkc0U7aTHsRo2vLmwVL2NBd/ffV4LF2eXlhFha29xy9nNffY4ilIrHiIfGZJm97Wt5mUri8PsOTeXgQPsVJc2sqxbpY4lwI5Bwud99h9uSoKZRAtxyBXNp6wahYAtJIvfnYfStOW0ZEwyvr8SjFKHaS+xsDuPJaYZmLxpF51G3qrJePh1FHSyuvZobsb322Wy+oCaQSk2I39q59lPBaimijlbI+NrSNh5/H7bLqNM/XSsBjDnN2B6rvy0ikRMR5Tiva+4meI8K1FTMY3V1vYqqKNkrWtPeaAAHeO3NUIvWI4g7TZzHWHLf4qvBUNY4tbfc3aT15e9Zc1520nU8MhR05haD8Vd9o2wsVaduXNBbbcclcwM1MBcfcvMzz3ZHoYoitEr5W8r2UvbxtdzF1JX0crmExm58eqwFVT4vCCYn6v73lssLVtHiGtYrb1bIJmAg6hZVGTRuPNaS2sxhr9EkcjRyG11eNxCr2L2uaCbclSt53qV5x6jy3ITtDARZWD6yPtbE8jusfBVPfTizrnzWIrKtzJHkvdq6DoB1XdbJ2ViXJGLutMNqfWRWLS8XVEVMQN9QvfxXPKnFa91ZGIpyG6hbxPirrEsRqYKV0glIIFjvsvNzdb3TM68O/F0c1iI35dKpqyF7BZwKhPWU7XbvHLndcVizFizbujrJA3UeTuv2+lU5sw4tL8urkttc6th4/QrU9sY611NZ2tf2LltO4tGnbGV8A21gn2qjU4rBGbdq0b+K4s3HMSjbo9clFjbUXEWVOXFKtz9L61xcTfvO3U/41T9yUf4Hk9bw7W3GKWaIlsrb2XLM/1kNbirNEhPZNsbcgVg211Xq0tmkAIuHBxsedwracmW5kcHOuRdx6+C5+q9p/tGP3da626uk9lfs2T3lrbWDmtDnOJJ2IbblYjc/Mq+FAmsZcO7x71zyA2+lRe1ug3eCCC3R1v9hyU+HRvbWgFvW48dPgev0ry7Wjtl60RO2/0oHYDSTyG6uC06RcDn1VOiF4ARt43CrSMJvc8xcLkp4Ut5XNA1zz2bmkjmtlo6SOMhrGjkA5x5lYrAoNQ3aCdW1+i2SOJjHd0G4536r7j2fM16WsPj/aPPUWVm2GyqDfcqRo6qcWsulzUUZ+Slispqi9rKWEeKiPK/oTfJud1g8UNmOIF1nJ7adlgsScNDiNVjzIKR9pH+1jsGAMjrjcn4raadgDBy8tlq+DXc+TTc7rbIbCMee60v8AaUr4UqgdzdWjR3tQKu6nditWCxtYLz+o+07sH2UlVfs23VCD5ZFrhVqskRgk7clQg3fY+FvJc0+dt6+E7rhwFvLdXMI2ta6tS78Jtvv8Vdw20ja3T2KaeFbQnk5WVeKARQAkd525VJoBlbf5N78uaoY9jEeHYfNUbuka09m0C5c48gujBXnulhmtqNNDzXOMazNHg8L/AOt6I6pz0Lj09y2F76fCMNJ1t+TsVy6oxaqwCeoxquewhpLpG6hcuJ9v29yytDmGrzZTgxP0B7dTR4jyW+SdRr1Z4tTO5cq4xZ9ir6mTBKSQvsbueDtq52Pkty4DZJ+5mEtxKqg/D1hDmlw3DOY+3msbifBimxLH4qp7Hub2naS7kA39nt6LuOB4SzD6VsEI0hrQ1regtssqRWsbRNL5Mvdf8GOzXjNNg1A4OeGta0km9rLg0OcWT4zLURSP7N0lruPIAfz3Xpity3gOIQOgxGhbUl4s/VfdYU8MOH2vWMs017WuBZct71vPxS7Kxemu1y3BcfFc/s6hurSdne7ktmo20rJ46hvyhzC3amyJk+mu6LBYWar8iefisizAcvRhunC4O7y2XN7qK27qzp0+97q9toW2CV4lZoBuBYBZ0EG3UlUaenw6DuwUkbAfBtrK5BpwbWtZdW+/mZcuu3xCXlawULjlZVHPgaNRNh4+PsVF1Rz0M0AdSLk+5O2IT5TWJ57BSvlji66nK1nrWNuC8+211aGsZq1DYDne5Wc3ivhetJnyvpppJQQX6W8rBWbqUlp/CHfkDyRtU095zgB5lQM4c0ODue3tWNrd3lpFe3wChh5v7zlOIKVoILdgN7Kmw6+8HXBUj6iljuX1UTC3m0uBPO3IfbdZzMRytETKr2FMDsSeY/PspfV4zsCR5rW8c4mZDy7qZimY6Nkmr9b7Zodv/e3vy8loWN+lLkfD9TcJp6mueLgFkZDb+12n5rqYib/ZjatrRT7U6dcdROkdaMusCeioT07aY3nqoY2tFyHOF/rXmjMnpT5kxBjocCw1lI1wtrlfqI9wsFzTHeJedcxOP3Rx6p7Mi3ZRu0MHuC1r02S3mNMbdXjp4nb2FjHEDIuWmOkxXMFNG4fitdcu93P5lz7MPpO5Tw4dnl6gmr5XNJBtYA9Ab815jgoq/E3drqL7nd73X9q2DDcttimM7e9Zo06xtfqQQrzgpj+3KleoyZuMdfxlvWJ+kTn/ABRjxT00NHG893s2lxaL2Pv5LT8SxfM2OPD8TxeeqcbuH4QjQ7pYDbyWSo8uubcOOhpN2tBF7bXFvtvdZ+ky5Swus1gLj4k/SFnN8dJ+GHXTps14+OzS6fCKy92RgvkGtx0379uY+CytJllzmvMwAJJcSNtz4+6y3WnweJtiYTcWFxtb7fnV/HhWrdjCCD8kAkG21wVjbO68fR0jmeWlQZZigYCxhcL2FzZX1PgjWDs3tIj5bcyT9rLbRhUjo92vL9w0HYK4jwp5AY50YcbG1tyfDZZTm26IwUr6NWiwrS3VbYAdNrq4GGta3m2/Vo6eS2b7hhzQwSOLb3O3LwH28VXjwoNabOLh1vsRZUnKvFYjiGsDCy4aywatr+fRXLMJ1AkGzbHTYfnW0RYcyE6uzuTysPnVQULC7VoJO97fb7WVfeLNUfgsgLdNuW9x8yiMGJ/B73aAdhz+2y3AUQAPcJtY357qf1MXAFi4jlyvuo95JGvDRX4JK1oeG83X5cwQrepy88g/g9jy+vyXQhStDdTWadrbi+91TdQajbbSOfeSMsmony5RWYC3s2tdGGuAI57XWvV2BSNPawvlje031AkEEHYfHddrrMGheSSxo2uBa+3mtdxHLpmYWNDgdIsQAL2t5/a62pn0xydPS8MLkrjLmvJTY6bEan1+ma8NcH/KA9q9G5L4h5ezlStqKCojZUuaNcLiNXsXmHFMtSsI1Q90AWvsR9KxsMtdgFc2swOrfT1IJtI13d5C1ztceI8ltxbmrjthtT7X/H/i9sm7tiLOHVRBJJb4Cy4/ww410+OmPAczH1auOlsctu7KR05c79Ph4LrjXseNnNNxcEG/PkohlNZhO4lvetuN1K+xBcALG4KnaWPGknUDsSpB3HFpAIN+f281KIY+paTzJ52PsXA+IFIcDzFKxp0iZzpWWNhpIvbbwsfgvQFcHRyNeSdDha3muTcXqQOhpcSDf1sujcb2G/IfSubxk07MMuaFzrapA0l1tJHTbqqlPMHyjuiRwF7OPMe1WM040uYyKwaeZ3uL2v7rBSS1GmaOMb6iGnukAexbdrbv1C+9YikkDn9x7iRYCwBIKwlVGySaWN7yeyYHB1+bSNvzK7q6nQ5scrA/RISHarAm3T3e8rCzTukqRIA+whDyfEC4HPpsPgr1hhltHENcxmlIaXt06N7EtA39vJYfCu0dKYS8sYe8SB4b2JWxY/PJHS6mAFrmkiwvoF+tliMtQsqJZG3aJNTbE+Bvf3L0Md9Y9z6Pn8+HebUerLM0tc0Ds9LN7AdSVexksYLOGlw2bsqLKF7ZXVbj3HhrS1u1tvlW5crfBVWxaWOaWhxcbMI3Jt7CuW07ehjpNUrnxSSXc5rmg29p/PZUp3AQOETNJb8iwA25W+YfFVqimETXyxt1Oa2zbg3IHS/hz38lbmLXKOzlBjiAaRu4l1up8+filZ0ZI3x6rKGF8ZM8zTyG5d0VIBzpWRubbVdzdQDiDuRdZNlw78KA4atJAFrKWZzoHSamMHZi7nG9g3e55b2F9hutoyTtzTijt2xMsNPC9kTtL5G3DyDYWJvc9Rte/tWJqnF0heCDfvE+Z6K9q6sNZ23ZmOWQOaI73AZcg6get7/ALGufqBJ5nntzXVTiOXDk1NuEC4kWIF73uthyZTGWtfM0aiwBpb5He/zLXFv/AA9idFQvn7MF0khLN+gFt/nWXUW1jl1dBj788Q2CiptFWJZXkXbfSPqVriI1zATPDbd4tP5NzdXMrXyVDREBJJ8rU42DR+dVsRpL3qWNe60YuQ25PWy86JfRXpuNQtXtoKWDVK5rI+Zc4A7n2rFVzcBmgee1D3NbdxcO7t4LC4jU1OI4m2KdztOq4HP8GG25Dlc3FzbpZYXEpn9saeKQ6dy6x5m58rrqx4u6fLx8/VdsTqEtXW1FdJ2UZ0xA/g2AW5fnVP1jsmGCCUtYTqc4c/Z59FTZLK2N0DXadR3uNwFe4Lgr8UrfVnag1rgHEDe1j09y7eKV+jyfizX+cytqKl9cqeyb3Wlu9udlvmHUDKTBgxsDY5LFxu0XJ6X+ZZPD8Ew+gh7NlO3tDpaTa7jYeNlLXNkEL44GSBrTqA2FxyIHw+ZcOXN38R4e3g6P3Ed1vLltYLVczdLRZ5Fm8tiqKucScH10rmggE7AtLSNvAq2XdHh4s+RERSgREQEREBERAREQEREBERAREQEREBERAREQEREBERAVSDQJA6R1g3f2qmqkYG5IuDYeAv5/BIRPhf0kbmPisLtLzp8jcj7exW1S9vcYBbSXXsequaaQl9PDs78qx32J+P0bK2rI3hwJjA58uZ35lWljX7XKrhNRLBVxyR3Bva45+75gtjjih+7xEJFixga0mwJtz8rm61ehPfH4Sx+SBa97+HstdZ2eRjK6CqaHERxM7QWG57u5HUb801wWnVtPUPB7E26KWnMjCXDQdPha1vdYLSvSFxZ1SXYVBJqeLv0gfKA+UPba6y/CCaGSdk9U2RjRIDG75N7gEbeC5/x/Ejc4tkhmLmBgeA09dV7G+x2PuVb032vRtlimKZ+cacZbpLQHXbYmxAG/kptMj5Hamuc47G4t7CpGAbXO19/Yqkhf2hv3dXhyspcU8Twphwb033BsfJGuDN9IuBffdTANAGq2zrbdftsoFrNZLSA0k21eG6JSuJc+7rAnmpmguJe11nAi1ha2/PyUr2FrtJtfyVzRuZGRqaCXOAJ8LG/5lBPEO6cO7NweNoOzrghzBa3tHXb51t7WizZCxpAvbZaxw9iD8HY5rh8oi4G+xW4GkD4zHrFjsvAyz/mTL6nDGsUQspaSCeUS6o9Q56mkqeXDIJgHGWJxtudJvy9t/er2HDHsDWskNjva5Ku46OZtryu3F9iq++mFvdwoU2F0kY0RmIHTpA3G1lcU9Doh0AsIH5LyPtyVRtLUOFxK8AefJXbIX2a4S3sL2tzPJR76Z8p93EeFNlG5oDZXgOtvplI3PuVempooZNTXXB8ZSbKjJHO+QuBsBtYgfHzUOwqARqLQ2/5AUe9Ix/VfPjDyXNkO/TVyP2Ki+BznCz3AjmbjdUqdkjbF+m3LZtj71Wk0gF1hy5J71Hu1M0soeC2d+/8AetVaOmfHLq7RxcOZLALfDqtdjxSWTETCYrC9t9XJbBFM0WAYNPtO6mckQj3cqszJXtcGP0bk/I3WNdTSvfZzo99weyN7q7mrQ1jjpuW73vvfzWunGaj1ixBAMlrCTce5TGSLI7JZ2ndJGwteQSdraTYq2lOs6WOA3252HsUtRWmFjHOe/wCTckO325qzdiT2G9pHb8yeavW8KzSWUp2VJY20rS5vLvWuoSBz3WkA5WNje6sGYk59r6hc39vkryImRosCHEg3KTkrMIikqb2i1mgEE2O2xWhcXcDdieDt0C41BdKhw+5BkHS4WC4lUUNPlt85Hhufas8V+3JEw0y176TWXmaPJsxP4VxbfcAPHK/iR9r+SuhktpDS6WFrSdLXFxu4g79fI9AtgmxCOKVuw5W8QPAlIK5kpOoWAsACeY6L1JzX08uvTYe7TEwZHhdqMhY4HpfkB4Wsq1NkekABuO0sbBx3I3HLbf3LYKesgZG17WX3tY8tvJTmp1aWgBoLgdx0ufm5LOcuT5umOlwa5hio8pYfG1odoYWtsC5u9vDe9lkKTJ+GQMb2Ic1j7ne4F+u5VzC062vnD7Ha5bzAGx+fkshHNN2ehsOkNOkX29izte0+remDFHPasIcrYY5xcLW3Gm9rbc1W+9vBWaWRs1PsflO6qoZ6xgc+LS4aSA3e1/qVOSsqZGDWxrdrCx5b+Kr8U+q3ZSPEKYwSg7OxhjuDa5ABPlyVP7lUTWuApmgE7tOwvyvvdVHPqHENbK25bc7clFzqlz9D5Gg827bOPLf4qeU6j5JZaaiZG17KSG2oG7Rsdulh42VWGKMyOd2MYFrfJ2Vj6w9u2prAbXH5PM7KY1L2uc5ktmkjS6+/86aki1Y9F7KdDmujDRpvps3l7fttf4Ue2fDSFhe2MuHdAuLHw9g/OrI1LJJGsa94aTyB6+PzXVJ1r3bLq1NN7cio0d/O4YercXzFxBBt1FlKx9Qyxjc9pFnAjYi2w3VWWAmcsYwlxOwJVcQvi7jRuWHz8re7mrMojcrrCcczJcU9PjeIwG4JaKp4Dbcxa9l1zJ02Za6FpnxmoeRycXB23ncLk9BTMbL2jw2ws4m/O67Rw+Y/1ZrSy34xuOi4etmK13EPS6WvwzMs/H93o+590XuFt9TRsbpPieYoHsa2oic1zrG7Df6VliwE2N7X3VhiETu7pPM73XBGSW8VrPoyFNieL9mHPEZJ8DsrLNWK1seEy6gC7QT3ST8yvKWzYGi5PkVi82tLsLkLbkhpIsOvRIvaZ8qdld702LhfVuxHAGSvcHdm4xXafDxW46AvP2S8w1uAvaKOWTsX3a+Oxt15+B/nXXcGzZTV0YL3WNgvY6bqqUj3dvR5nV9Lfu76+rYXxAg3CnpqWJz+/Y7bAqwOM0t7GQKUYpE892RpFrk3Xb7/AB/Nxe6v8mSlgjEhDALKlJTxlhGkb+StmYrTAAOkbc7c1WNfAR8scr81PvaT4lXsvHo4lxtym+uY3FYaMSGm7zjpF9HW3XotVyZE+N8csTzpPyhfcELrXEvMWFUuB1QlOqR0TmAXFiT5LieVcQqKaBnbAOaTcG1nA9Lrly6muol04txbmHaaDG6elIifUAFwsARyPT2c1lYGtLPWWSXdz9oXHpMwNbWOfoeZRZrWatgbbk+8hbpg+YO0pwGSh7A2xB+UPJa9LWuOHg+0b5Ml/i8NxNQyR+iZ7fDfkrynpqcHUxrHXte/Jc3qsWqTMJWOIJNrX2AW05fxuSUtbM4Ejlvy3XXFolwRWa82hY8Wsr0+P5UrKR7G6ZIibnnqG4PuK8TVEDIpJYDqHZEtsbXB6r3bnrHKGiy7UVE72gCFx3PkV4YxGoNVLUSgNaHyvf4k3PRb11udNa+eFvTUUtSCW8h9Hj9PwVamwismqWwiIG7rXJ2PVKfFp6ZgbE1tg2xB6jcW+dXWH5hqqecPETHE78t79U+5r8Xr4dHyBh1bRwTulOkgDuaea0/PLZJMXn7F/dc8hxvawuBew+263DJmNVNfHIXtLW6ABsNisPmJzabEJ6mdupjSA4t21DqR8VbLea4olrhx1y27fENVqqB9HRWmiLWzXIc92525/H57qXLeEVGJ1sUMcPWxJHsK2jGpcJmw8Mo5XyRMu60ltQFhtfwU+UJqSkq9TontsdTHE9fP4LltnmI1p14ugrN9Tbh6TymG0uXI4Zn6SI2teCfdzWhZuwyOeSWaMjWXlzC0CxG5LdupJvzO9+W6x1VxFro4/V4YgBpIB5/FUcDzVJV1YjqwBE9w1l9wAD4X5815d62me6IfWdLatZ7Y9Vm2lxGnvEyGVx7MEGN57gd7PHqFseFZeqJWOMmDy1M7Wi/akFrjbVsQNyXbb32G/gt5o8LwoRtkayIgi+obaget1u+AxYZHCI2MaPgs6TbNOvDrz5I6avdqZcxy9l2ehDjX0di7U4SFt5bkn5RHMgG1/P42mN5bfjEut00ga3cb30+O3iR13W9Z+xinwWA1Au0N35bEErn2EcQKeeYMlbfW7SLDnutox1pvnlwz1Wa9o1HHyae/DX0Vc6CQDUxzmXc24a8E6dvO1txbc7LO0TKirlie0PYHljxeztrX194O3INr3uLgchdbrS4RhmOu9bdocbus8O3bcEEXHtK2XA8rYVBILNjNxqA8On5rLn7py6rEPQveuGN2c4ocHlxHFITLTTPb2pcfWJNmj+9aNh7wuwepMOEertbezNIHkqGL0eH4fD2o0sLBe42JVhQ5uwxzezNXGSDY3Oy9PoaVxTM5JjbwvanUW6isVx1nTztxGynW4Fj81WIT6vK9zwWjkfh7vcsHhlZUQyh7NY3uPP4dV6UzLR4Vj9OQOzdrFh1WPwPIGEQyML4InkdCwLLqvbWDpMnu6xufo8bH7EyZa+97tOOU33exB8dV2kjgwamh4cbePzeK6nglbUspI46iTvAAaQSbFb3PlDD3UZbHC0AgjuhalS4BLHWvpzchjtj4heX7R9qWz4uzt7dvW9kezcfT3nLa25heT4jNE0BjSTbmOassezd9z8FlNbLoa2M3Lrm3x5raGZdtTF1jy5rzZxvx/FqPGH5fkAZTbEu6uafzWBXn+zuiy5s0R4j1+56HWdZgwYZv5mPH3uX48+fEMRq8Vjgf2dRKX6gCRYnle/sWMcHRmz2FoLr28B717KyVk7J1Vl6M08FLVU8kQIDgCTcX3+ZaNnfhPlSEySUVIyFzjcgHbnfkvu/dzFdw+J7bT+LzW55dfZu/g0BSrdc05UoMLDuyf3rXNulrLSyCCQeipvZrtntlXoqb1qdsV7AkD7eC6tlOpocE7JxpzI/xAsbgHx5/ay5jg7msqQX20E2dv4rcqZ7m6XRutGyxaS7c7+K6cE9vLG1tW5en8oYzhuLUMTmObqsA4WA3t83Jbc2mZHCHNeRbe4PNeY8lZqrsJr2sMjnRbiw3IP2+ZdywrM0lfE2Jrbk+dxay67Utm+KstKZa04tDMVNcym3DzYXO9vf7UwOuirHua8X0u2d1WGxaVwpXvcy9zYALnOC5yrMKxuandI7QXiwPhZZdTumOe2OW2DtteO6XoMmBjblzfaVUp6uMk6HAgLRaPM7q6nDi4DWL3HKyuqfE9EnaCUAHnvsvA95Mzy9iceob52rS27bbqAZFJs5gv4rXqXF9TflCw5G/MK9pcT1P0OFut/FddYtHlzW16Mi6gpnHdg3VtVYbCW30g/mVSStAdZSPrQWljhdaVpN1LX7FhHRljHA3WCxf8DIflcri3VbpFG1zNz4LDYxhzHnWRYrDqJ1Rth1Nms4PhpxCq9YcO6ACdvmUucIWUNBqJa25tystnw6njoYb2ALtzstCzriM9fiHYsaTHFtt0814vUV1X6y9jpd3yR8oa/GA1gcHDncDrZTOaHN1FhudwQpOzmjaSG3ty3v71Gz7hxebWvay8+YmfL14mEhc9ju6N7XPipHNczkQ0Dx9vt8FWeXEhoabEdNrKBaQGvLSbm3s25/MrxWfSFdxMqLZXdo2Jzbkjw5bf0qL5iXadJD7XBKpuic5wBbyBFxsR4bqDngtEOoEkWAPgp0rvZIHaHNDdJcbgk28bn4Aq5wuICrZZz3AuBPIuOys2y6e89wJG3LmVdYUB6wHMaRd23S3kq34rO1qugUf603YDYWAU79IN22ab7qnQWEIFgLDxVV3y9zsfNc9PDG3lsGWyPVwNue9wFsW1+a1TA3ltwOQOyz5lda4PNfY+z8++nrE+j5brsP+fMr8EWUw5LHCZ17eSqCd5FtS7u+HH2TCvUOFrDopIVTLyVPEfFInckxwmnPd32WCxEta0g3HXmFnJet1gsS02cBtzVo8onwscGB7R5B2Bstrh3jabdFquDWu8C1tS2qC4YBfotL/AGmcfZU6rdv1qzaTfmfiryqHcuVZMuHX6rz+o+07cH2UtZ8gWPW3JUYNLX90qtVgFgGndUKe5cSQuafLohM+9wS72fzqo+o9Xi1fMpJAbgXv4qliJIpCSFNfEonmVhLmumhke0uJLTY2WCxjHIa6Vge8iNrtTr/bputWxPGqemqpW3sddiSVgq/H4pI3+rS3eRYAu+T5rCOoy1nht7jHMblhuNWcsPbhMuDYe9xqakgv0ixABv8AUpOCOZTUQOo5ntPZiwJeSR7PJc9zk71jEw0g7gXJ38VmuGdQaCqtICWkmx2uDcbk+H1LpzWm+LceXi7mM258Q9FSYjHSyB5cCABy5rPYBif3RY6VrC1sRIAPVctr8wU8DLmZrnEAfK3PnZbrlTEW/cCOaF2rti43vcGx39y4KZckRMWe7NKTETDbvWiW3uB15Ki/EI2/JJJPRYSWvc6MkE2PgpGyvc4bbdfZ4qNyahnfXNXdt9aGtbFYucCTzWOibLIAyBhcT1tyV/BQRxyB8hMkvMDoFau7ImIhGGesqiTE3S2/yjsLK8haxguXl9ubnfJv5DqpJXtYy0zgQNg1vJU3zgAOmNvyWALetYr5ZzO+IXDpbkltxbbW78ys5qtwJbETewF78/qVKoqXyACK9zsAsXi2NYVglOanF8TgpYxsXPeAqXyekLVp6yv3F1i+Qu3NrKmXFjHPc5rGjmS6wsuK5t9JnAMOD6TLNDJiErSR2rjpjH5yuMZp4v55zWXsqsXkpqdxv2NOSwe88yprgyX+jO/VYqeu3qbMnFHJGVGOGK49AZWAuEETtTz5WG/Vcvx30p6OJ8kWXMvySAamskneGh3gbb3HuBXnVznPcXvcXOJuSTclQXRXpKRzblyX6688V4dMxj0huJOKvPY4jDRMP4sUId877291lpWL5uzPj22MY9XVTSLaJJnaP4PL5liEW1cVK+Ic1s2S/m0iKpBBLUSNihYXOcQAtqwfI08r2vrnaSN9APNTe9aRuTFhvmnVIa3Q4bWYhII6WFzr9bbBbTgOTmzBk9U06gAXAm46+S3HCcvwUJDGRBulve0+B8D7fzrP0uHtDyAARfUR7lwZermeKvZ6f2bWPiycywNJl+FlnviFgLEg7g+1ZKPDYzC5pY0N2HgSL39qzTaGPtHEOBA5C9lXjoZSC3SQL32O+3L6FxTlerXHFY8MdFh8IJjsNVgDtaw6b87rJ0mGagW37u+3MH2rIxUMYcDbVzuQOqyMFMANOnbmd1lN5mF44hjoMMaA4ObytYdAryKhjtokby8trq8bF3tLTYWuqvZ2AdY2WeyZWjaNjXag0E8hfdRZE0bNBBBB2KutLz5AbgqLI23JF7dfEpMm1v2YGkNBLha4advepjBcBtmjwurmNrG6udyAL2US0dC255XQ38luIg9pbfY3ubc/f7voVQRQkBwjJJ6nmqtw0nSy9hu62yhpfsHO6bGyjeyEoaCbMaLDe5G5U3ZsZ8mJlyLXHj4KLQBdwIty5oXOIGmM7Gxt1UCIYAdT7XIvf6FFjC8nT3hzsVUbH2rdL9tgdlcxNjadJtfoVnM6XiFg2ie+5Yx2l1yfYqb8FqWgAMs/rbdZ2CPUS0nmLLI07YgR2libWuetlXvtvhPiGg1eU6maI3pXPud333WrYzlJ+4dGWOaNxbltuu90vYlofpYC07K4lwjDsQZpmpmuDhvey6MU5J8Mb5qxxaHkrFcuVlDbsr64y0sIFi028fdZdP4VcXqikkhyxmt92EaYakm3uNuv0re8f4ZQ1THvw94a43Oki4332XH828PKqlEjXwdjKAdD+QPvXVGTu1F+JYe6peJnHy9LxzRyFkkczJGObdrhyPs+KqStDmC3Nm/XdcU4P8QKqKoGTMxvLZ2NtTyud8qw5fSu0wyPIIfzV4n0lyWr2+FCuBqaMhpOoC436rQOI1IKzK9Q4C7oS2W55Cx3PlsSt/eWwvdG6wadwLrTs3RF+B4jSRjV2kUkYFr7EH61leOYlritp52dUSSanBzXMsQXk6iSDsR5CxUIpQSxrwZNQ31AX8laRNdBG6JzmkHdmm4Bb7eV/wAypOdI2QP0Fp1flW1e9dOvQm8+VauqGQa2DVtctaCL2vtvzHXksXWyiF8tpQY2t0C7b2AHn8yuK6p7Q6WFt5DYi27SD4/bmsJI6omlbSxnU3W18jbbBosLe8hx9yvSu5c+bJpJjDnjB3GaNzZHkC7rCw8FZYDTXjMwtcNJ3A+VuB59fhdVs11TXhsDC61wbeQV1hDGUscBuAHMaJGhnM3vz9y6Insxb+bhmsZM8Rvw2JjIntETAXao76twCbC5PxUKOJ0nfa+zWksjIF77943Vq2oY2nkYxoBNtiSQbC23wKyeFaqWnd8loPyQDsABcj3rl8Q9WvxWhYYix8MUsDJLOIswNtY7bbkE/jX9ysqenhdZjmuY90YbcDdjCNzY9fJVah/a1ofHJ+CZE4i34zwdj7h9Cr4dpnqJp3E94B7X+LegI6dFaJmsMJiL38IGkDpWwhpY0WDdt2gDa58VisRkp6GnkmaGc7XsQXPP2v8AFbBK7W1+qRo1bhzvIcrjktJzJO7U2DdtnF1vEW5/Sr4Y7rall1cxjpMxDD1Uzp55JHEbuJsCSB7FSRF6LxhdOyKxn3EidqNmB1ze4uXE/bzC5iuq5Ehjny7Tve4HRrs1vk481y9ZOsf4vT9kxvqPw/ozcURmcWQ6gfLnfxCvI4ZWt12uCQLEgX3U8IDZSHWDrNJsdhsoGoEkhjjAdYHe1+d7Ly9y+lmIaRnmkw6jYyugsZiTa9rDp7rG3Irncj+0e55G7nErbOIFe2TEDRU77xxjT8Df6VqtPTyVMojjYT42HIL1unrqkTL5PrrxbNMV8QjSU0lXUNp4m3c/YXvt8F0TBKJ9DAyCOEMYRuSBquOh+lTZTyrDh8Xr1Y1pnd8k22AWcFNEHve0XcbnTy+3JYZ80X4r4d3RdHbH8d/MrPtXE96xI57Xv5bqNTCZoXtlJIfsN7WG3JXDYHP1DsmgHa5PO/WyVQjZSzSOLWlrDsD4DZYb5d01+GduTYuxrMSnay1tVzbxIufnVmruvaY6qeJ+4Lu643ubcj71aL1YjUQ+YmdzMiIilAiIgIiICIiAiIgIiICIiAiIgIiICIiAiIgIiICIiApmgE6SbX2uTsFKp4wTexA2N/YiJXsLyKl1pDpDS4ar3BPs25kHwVtUSmYmRz3O3Fr8ibblThw9Xe9l7l+wJtYW/nCtjew22VpUrXna6oZI2OIkLbHf5NyLG/Pw2W11ccMFFXsOoP8AVafu9AS4En/3EDqtSog50obYFp2dfw5H6VulS2INxKRxDiMPjaNXTTIBce76lfHzDPJqLOtcFu1ZhLHvs7SS7vODtgD16cwtX49xwGtw7EI26Z5nPkkF9i3UQASLeHJbV6PTYp8OqaObTrdpkB6Pa4fWFrnH6gdBVsBsA1oa1hbci75SR9C01E136ui1t4Yj7nDGSFnLYjkVMBdwNyTy3tY+++yMc/R2bRdriLg7boQTZtiS09Bfb2LnUnyltYDX8knpvb7XUzWuDgBGQTYtubbfnUG7Ft7BrjZ3mL9Qoksd8juanXtfugeaJSyEOdcWsfAWSORzXNtY25X6fV7VEyOLbXt4jp8OiQHTIH2BtsQSBfbzT1PR2bg/i+IYrKcNLWsZGO937m/s6exdibgVSxwIBPW9jZcY4D/hcblMv4urulvLrtY8ue69GMbdpaBqF15HU0r7yeHudHkvbDEzLX24bVQgfJa0utckqqyiq2glzOQsd+vj5rPhoG4AG+9r7bKeNrXXvex2F1h7usur3loa+KGr16mjTbawdcKDqWsY4fgzYHYefNbCdEbyNO/lzUWtZvqAI8Bv7091VHvbMA6nqmvaOyftsSBzFlH1es2a9rhfYknothLGBvyXG5vcjz2/pU7Y2NaLN38U91VPvbNcEVWHgtZIehv/AEqDm1OgRuicOQBtz2/mWzaGvu14uORHQkqAiisToa73eQUe5qe8s1FlIYpe0fBIdrm7FdsmO5MTm7bdznstgfCwRk9mDboqQiYLXBtfc3ScMSe9mGvSOe4lpZuRz089ljRhJ1dqSNnXBLb28rkrcuwYb9nyFrAeCldG3TfT8UjDHzJyy1aenEhaWixIsO7zUhw4EBobu2xvYra20jHSfJF77m1v6VdNo6fl2Y2FhfwU+50j3u2pwUMdu81pd1CybBTRMaGx3IHUdfBZn7n0976QblSjDKY91rBueZ8fFRODfqmMv0Y3t2NNi0gDcDbdalxaxGmjytJTipYyRwHdLrG3510CPDKcOD7eS8u+kPWVdPnAUEVVJ6v2Ido1bE3WmDpom8RLLP1PZjmdNfLog7eUSOI1WDtwLbXHS6uaJsbnuA2AaADqFwb36dbLnzppHvL3O7xN7+fiPBGTTRuL45Xtc7mWuIJXpTg+ryo6md+HUmyUMUzYZmhrnW3da9/NTy4nQ073PZKJC0d1vs5cvNctFZVj/lUv8MqV9RPISZJnuubm7vK30Kn7L9W37faPEOv/AHz4W2mLSAxzW37xGzRy9nmrV2aomkuYxwFu8SQbfFcpbNKxpY2RwaeYvspS5zvlOJt4lP2WPmT7Qv6Q6PPnAS3gjcwyOaS0MNtW3Iee/j1Vk7PEZeC5x0sGrYjc32A6j2efkVoiK8dPSGc9dllvLc4wB7XPkJcAdr2t7VWp88UZjMczyx1iLOadgL/bndaAimenpKI63LEt2lzNTzzkRmMBu7XvdYWvbYnnb7FU5swwtDXessJAJbvce61/rWns0371uR5+Kg7dxO3PpyT9noj9syTLZvvo1gxsI1u2Di0gEkHoLm3L4qvLm+BtzE0uJuDzaCBe3281qbS4X0kjaxt4JqPyhZo5WHgVP7PRH7ZljxLf6CZ1fGJQ4RgC5AIFvL7fMszFDFoBA7xsXN5OPkCbLB5YYyoo2iTTfm1osLW5H2rZYYHGDQywIFwQACPj1/mXn5PhmYe90nx0i8x5hPQREkC2t4+S0dRfb6V13IthFE3l3RtuPeuW0TSIxYO2cBcje45/bddRyJIZHkktc78Yjb+Zeb1nNXp4o1Gvo3ixPTfZWWIsvY87EbE/MsidRIPh4FWdaA6M36XC8/wms8pqVwcxpHh1WPzPJpw5/ddexNi25vYq+oraLgj3KxzOP9y5CRq8btulU/7mEyTRUOI0AqBHYvG9nXAHwW1RUDKV5dANPiLXWucORpwyOGN2qNotyI8z863B4F7AdOa3tPM6UvPKgC5xILvbsqsMTgNN7+5GsFzcbKoLcmg7bFIZzHyUzAQdWoEA7XNlF0L3MLWPt4b3Ve1x59VMD5G4Tauoajj+Q2ZgLfX9MrW321EAnorJnCzDoYhHFG4C3SXZb7c32NuvghJHXYq8ZLRGolWaxM705xV8LKVwNReXW0A6hIeQVHBMrVDal9K4yua09xw5gfkn6bLpM8ulhHTktRw2oZFmSWETE6+9ueZJP86tXqLzOt+FLdHiy1+KqnJkuoBL2B7ZLfKv8VdUWB1tB345CSRvfc3/ADjn7luAcHNDi++11C4tu/fZaftF/m5f8PwT6OU5+ypmPNFJJh8NW+KKQEHu32XJ3ej3jzLhuIC9jp7nJerNiLN5Dn7VKWx9A028QtadfmpxEo/w3pp/2vI8/AXM0YcYntcb6RduwVoeBub2SBrhFbmeYI/nXr4tgd3i1p8VDs4HCxY0grT/ABPLHyP8L6eY8TH4vOGV+HOasIa9roGuaW6bOJvYdb2WNzTw7zTUS9tFQmVjn3kaHX2seQtY2JHvC9RCCnadXYt+ClloKN4GqmY7e/JTb2pktXtmIKezMOOdxt5DqMh5xEB14c4N1A6mEG1/C/IbKfDsrZrgn1S4RLY720Ab235cwvW33Po9mmnbbohwzDpOdOw9NwFnb2la3msNMfQY8fi0vK9Xg2YD2TmYXUHWejS7cHl4K9w7DMThheJsPqW9nsSWEgDzXpl2DYeTvAPEbDa26lOAYY8kOgaB4aVnPWzPGnZhpTFfumZcHo8SxikgdDBHKwaho1arNPK25t05EHdbjguP5giafWZJWv2GkR2AN99ztYAjr0Nrrov3sYX0iFxy7qjHl6ibu1jR7lhfNa0fZd9eoxRHMz+TkecKzHcVp3RSND22aBpedReNyNxuLE7jwNz0WjYfVmlqhcOLh0bsQbbHbl7V6Tly1h8oJc1pPU2WHfw9wd7ifVqfnyLButMfUTWvbaP1Y5bY73i9Z8OY5czBPTMcwFxdd0shiBu1rW33B2sbabbfOt1wvNeJB9xA5nZkgiRpa7w8LHryJ6eKyw4f4cCLQRWaC0Wjbs03uOXI3PxVxTZPpoHF/Ztu7mduu+/vJ+KzvlrM7rExLqjLj1qbMRjea66qpnRvpHvdpLQGbkeS5vjWMRYLTSSzOLHOt3dRB1XsBbx3+ddodlikIADAPgtazJwvoMdd+HYSDbUL2BFweQWmHNET/mOXqu22PWHW3LcqcUKyJjy9pkh/FJ3uL9F0HA+JoqiNFDMXAgcwpabgpg9NEWRMeAeYvdZ3AuHWH4U4FjX25br0Pc+zupnuvXn8nzF59p4omItv9Wfoc7CenIdSzRkt3DtzdWNLizZq17jdoPW+6v2ZdiYQGG25OwFlLFgghqA42Lupta/mvP8AbHTYa0iem5h6PsnJljujqY5ZmHGWMpnh7rttzsvKPpEYrDWZujbGxw0Q7G3M3O69SPoQYuy6uG5XIuK3CD75nispZOzqmkXcRe4vyXP7J6m+LNEZ/EQ06/pozYbRi88S89YRnbM2CWiwrGKimi2GkSG1gAPzKrX58zVXB3bY1UPuTqJdufLnutuPALM4cfw8ZbvawN0dwCzMGavWGb8hoX1P7bh/efP/AOH9R+653UYziVWP65q5JDa3ePRWS6fHwDzXI7SJogee7Srlno75pd8uthbtt3Cd/BP2vDH+4joc/wC65dRMlfUsZFHrcTbT4rrGXeG2N12G+sPjDWvsbP8Ajv8AN86yeXOAGLYdiFNXVle0lkgOlrP513GB7sKoex9VYXR2HLms8vtCmGu6ctMHsy+W8+9jThkORcxUU3aR0xIZbu3HTbb4fa63/JGLy0k4psRY6F5NiC0gLoWGvgq79tSkG/Ue5WOasBhNH2tLGA4AlpHQ/mVul9uRN+2Ya5vZHbTdZXuKimfQGQO5t6dTZchxPBO3mfU3AJNnb7cwR+b7c9khxnEX0HYTMkJtbcG43/mVlg1U+Spkjq6aQMJ0hz2cuZ8j1svoadkx2zbcy8bJNpncRqIW2CY8/DpRRV12FuzS7burc8PxGmrAWRu6b7jnbnb4Ln+cmGJpEUDyQbtDWmxHuVXLuK1jaJjo43tt3CCDa/w9i8PqsMVtMxOpez0uabR2zG3VY2GBjdD2lp2sD5eayuG1MRJJIJG17rQaTFq0HQ4HvHcb73Fis7gLZKqMvJIAN7HmtfNPjlnvtvqsNvlqdB2N2nzvZVWya23JHje9rLDOdocTfVsAPYr1s57Np5C1lpX4I4UtHfOpZanrg1tieW26tcRro9Ju8e0HqsTNXRxjUXXK0PPGd3YVRzSRuBc0WAP25LxcvUzlvNHqYunile5ttbm2CEOiae98kHkAVrU+IUU0he2TWX32Frkrh9ZxMnq6gl0gLtTmeHnY+xZTC82+tPLZXu7S1wXE7fPzXXS0Yq6tVlW8Zbf5dnaaJ2HmC+qNt+ryN/Z8CrDFKzDIe4Z4yTyaN9reXvXL8TzBK2M3qZS0NJIvzHn4rBzZukMz7yDRs1u9yfJMmat41WsNq1nHO7WdSlxaBp7jA/wI5lVafE6edhLXW08w42+265TDmGpqXaG3eed7bAeXgstT4/JBG41DmNNtIIYLjzH0rj064yRMcNzxGta1/ZwDU7SDudtvJY8V7Gl0djci+k22t1WCZjscswAcH794A7l3Mm/vv8VUfUPlJAYLX2Hl9Hmsb0ieZdGK+41EtgE7LAOJcJWlzSWm3Tce4+KusGqmyygB7HaiTYOtuTb8ywUE+stibPqeW2cD8h4PTcW32t5kb875fCJ5XVrLubo0BxAFgSeo3I5ELizV1SYdlPMOmYebwt1XuByIsrlzS5wPwKtMPAbTts4nSFca9zubc91wU8KX8spg7rOIABF77LOF5cLtusRgTS8ude4uti7AEAnxX2Xs3FE9PWZfKe0c0xnmsLYOcOQv1soulDfGw+dXjYAB8oqhUUx3f48wLrv93VxRln1SskD23A9quIjtzVpE0taRc2t1VzEeXhZViNW00me6u08vI7rC4hYNc1wve9/JZqQjTt0WFxMu7M2bufgtI+0z3wsMHA7SQFwtdbVDYRgg3t1Wp4ObSSNcNyedltdPfsm3ur5PtKV8KdURoJ3Vm0Wdcq9qr6DbmrJvPYm5Xn9R9p3dP9lTqzeIbXINtuipQHvbgclWrPkNvv5KjAA1/Lchc0+W8Jn3128fNUcVDjRENVV53ub+xVpGCamfGR0U15iUT528nZ5rq2nzJXU3aODmyXaNXPwK12RuO07XGaKZrJWn5QNt+t/Pl8F2HNuCwM4gYY+RtxNqBBFwugyZGw2tw4AwNdqG4IB+386pG51qFZrve5eTa01FR2dXK0jSdDrjbY9FseUKPtO3mikc5gsNOh3K/P8AoW8564YCLtJqSEtc8/8AVbY8/pWvZZwuSipqrD6yJvbxm7LWJ5qb21HLz7RO5hg8zVtaMQEbXNYGxggONrtF/qsu08MZ3yZIw4yHvNDhYEEfLPXrzC89Z3r66hxuZkcJe7SCXOJty5325Eg813fgZSY1UZPjZilA+jijke2OWRujtG3vqA2PMn61XLjn3cS6ujyxN9b9G9tjfM7s2MdqOw25+xZKmw1kIDqx93AbRt/OqtMzQezpI73+U93M/UqxdDS7hwkl/KPIexc8V9ZehMrqOMRR6iBDENtPIq2lxEAGOmabcrjdWFRVy1B+W6/MBTQMdCO3nc0uts3w8yr93pCuvmuW64x2s2rtL8nb6QsFmTNGEZco34jjmJx0sTd3F7wCfADfrvy3Wl8TONuCZLjNLTOFdip+TAx1tHI3cfxR8/gvLuac45hzlXnEMfxB87x8iMbRxjwa3kPbzPUrSmK2XnxDHL1FcPHmXYM7ek1Wy9pQZLoxCwXb63MLk+bW/QT8FxjG8yY5mKpdV4zic9VIT+O7YewcgsYi66YqY/EPOyZ75ftSIiLVkIir0dFU187aakiMkjuQCiZ0mImZ1CiASbAXJWx4HknEsVDaiZhigJ5Ed4/Ut0yjw8gpIm1tfG2ae123Fw09LLfYMKjhgD3MjsBsA3YbH51wZ+tivFHrdJ7NnJ8WXj6NSwfJ9FRBrYoAQ0DfUOfUm/vWdgom6g0g7bdASfJZhtBZrR2TDyby8Cqwo9e7RpINrFu1151s03ncvcx4aY41XhjTRhkYYwOdqAv/ADdefRXcdOGuLGxsdYWPt+30rIsorus02A5W58lcin1fLA26LKbNIiInbHx0pcdRadXO3O3luruGnsWggEhu487K5EAsXWv1FlOxnR3WyruTaeGBrACG787eSrsIJ77CCdwC4bqRlmG4BBBsf6VVIcAO8SbeVrKJVTsYbm7bX5KBaSLEhvXY8vJSmwsSCS3opwQ11gSbAbg+aCLSDs0k2HUoG26EADbxupXHZzbi9/GyjrIJJNttO/XzUbA3G5u0gX+wTUQQ1m58Lc1AgNBYG+dunt9qhfu2Lhy808p1rlU/F0adzsNR+hU7ubdt7kb3v5bKA06mu6gncDl7FG4DgGBp0mx262UJ9EzbE3B925CmEgjdZouTvbx8lSdK8GwlsLHkVIZS46n3LN7X6m3P509DS5jmLiXNBbbnbYEW6X+hV2zjYgEjmLX5rH6xEBokJAvb4o2YjUCBZ2/d8VE12lmYqwEm1uW9t+W/23VZtXG1obr0nYb8rrXzNI0G9w1oFxq5jqq/rem7mgNcQbg/BVnGnbaqXEAA1hJB6G230LYaCqEgGq4ebCxC53FX6SNA3IB3F1nMMxmzw2zRyvY2B3U0tOOdssuKLxw3UvcBdpG46hWOJ4bR4jA5lXTtka4WILbk+xSUuJxSEWfe/iN/aq/aNc12h2q+3iQumbxeHFFLUlxHP2QJ6KQV+ExuD436opB/xbhyXQOG+cfvkwNrqlhZX0hEFSxpNiRazh5Hp7vArMYnDFUQPikAMZbZwsOXzrlEMkvDzPENVrDKPESIpbAaS0/J28iSPf5KMWSZntn0dGSkXp3O3VLWOY2RlrtuCSbbFapmUulhkAbu5tudrb2528FtMT2ywXaAWnle24stQxeUyQyhuwAO2nnv7VtfzDko83VlqYuila0CN5aACNvE+zn0Vm0xNlLnlsj7XaGi55fbosjibGionIDA1srtiBzJN9un86xc0YNQ7uEixuL3uPHfwXSi3lbzPd2xqZGEC2kN/KuLXv1sSPturKie587pnSBzTdxs67gedtthYfT8a1Q+BrRC9rXl5Ic0NG7drqeOMRRPcTpbJJdtr6WjSNuvj5LSOI5c0zu/HOmv5ja6WojNgGvdpDvDyWXp43dlFG+4dsARsHHl8LrHYhSyy41DHGA8BnaXftt47j61nKaMMDGOf2criBs3lfkeXMnqtLzEUrDHDWZyWmVSljLpmD5Qe7TYkEADbpz5qtWy+rxSt1tc0M1NHW49n1KNOwS1IuToeA/TrO23Pn5fOpHiSaaRsu3ddp197cDnZc7u8RwtmCRkDSImvdKxotq3sTc9L8vpV/TOlDZG9mI5HOBcQLXNr6VbtZ2l5A52iWR1ruN9Ibvt4bD4K7ma+EM0xMLjbVZtyNXeIPj4KZ5Rjjtja1rXWYHEvfEGk3te9vxloOIVT6uqfK917Gwte1vetszbUsZSOj+S+Tk7QO8AeXktKXX01eO55vXX3ftERF1OAXQOHeIvbQz0jnAiOQEA87O8PeCufrL5Zr5MOxFk3aaYnkMk6j4fbmss1O+kw6ujze4zRZ1yKWR0zyA4bAlx2t7FSrZmUFHNKwC7WnrYk9BfqkX9cQyOhkZct1B3S1vnWq54r5KSklw+Kq1HtTG2zbEi/s+peZSk3tEQ+iz9TGHHNpaFWVLquodUPO7/AIhbJkrBjW1XrErXiOMh3K7SenLmFrlNA+pq2RM6uAuTew/OutYHhJpqFjd2iTlfnbovQ6jJGOvbHq8HocE58vfPovnTAnTEwmxN7b2AF9/nTs3ucHaXDUbjn9vf5q5bC2IWa490geJPxUImSP0gtIZ4k8r+z2/MvP2+h0kihtqLWlzRs63Q+9WGIPjdFLEGg9wuDbi7gOg9yyTo5A/U2S45X35H2lWOI0j2xvnhmkY6xD72IcL7ez27qImNovE9suZ4tQSFjqtoF2BzSWt7pFz0O4O5+CwWk6dVtr2W6YxQVrpTPECxsrLlgtYO5kWIve/Lfx3Wvz4XM68haQdjpfYX339y9TFaJr5fLZ6Wrfwxek6tJFje2+yEEbEWVw6lJe1gAaDyde9/b9uqn9Rqod+zeHEchzv+b+YrXTDuWliADbYqCu20bpB+DYS63KxsklK86mEODmC51O+Ub78/aFOkd8LRFM5paSCD8E0O5gX67KF9pUUdJsD48lBAREQEREBEUduoKCCKIaTyCW71nbb736IIKNiADbYqJDQPlXPsUNuqCCIo2PhyQQREQEREBERBEC5sq0DXua9jdHe5kgm3w8VRBsbqvTuHaNj0gtJOsi+7bG/zXUwrbwSSgxCPoBYaT5jmPFW6nmeJJXPaLNJ7o8B0HwUoAPX5lE8lY1C+wn9fbdzQC9oaXcg7oT5ea3HEo2Rx45IafW9giijsHXaDqebDkLWWs5Zw5+JV8VIwva2Z4YXAC17Hby+oFZPFnGebFZGvLI31D29C09m1wFj1NiN/Nb04rtjb7Uy7N6P8tPTMEzy9ss7WMsSLXHI25jmrb0hpGvpY6tpYZJasBji4Aloadt+tybe5ZngYYpY6Sd2mMS0xIbzNgR3jzstX9IaraxtDQRhzi2rku0bjSGttbqNytZ4pLeYj3bhlLSvqndjGDrPnt71labLsjnapCAB1F7K/ylTj1aWY6XNd4Nu4EX5/H7XWy08TBpsLG27S4d4WXl5M01nUOvD00ZIibS1Z2V2lwPbGwN3E3BJ35e+3wVmcvStjae0jI6gOt7vby+C3mobppZpdOpoBNtyP6NwtAdmLF4g+JsrWsfv+tjcdLH+dMeTJfkz4cWLVeVCqw6SG4a0kgbnVsrURsaQC67iNvC6S1EswtI6+979fiqS6HHES3zh/m1uVMRMsjHEG4s3fVfcfmC6jHx6oQzU+nkaCNIPgV5z1OsBc7ck1OtbUfiscmCmSdy3w58uGvbWXpA8ecPB0GGYH5TbD3KH6fuHMBDoZAASCLfErzl202x7V2wsN+QUO0fYt1mx5i6r+y4/q0/bM30/J6R/qgcJaQbSNIHNw3up/6oTAdTdTntBAJNj5LzY6R7jcuUDJIQAXkgCw35KP2XH9Vo63NHyeno+P+XHxfgpnF2no035qpNx9y/FEwySuaTvsOfuXmFlVNHrLHAF/yiBzUaitqKo3mffa2wA2UfslN+Vv27JMTxD1BB6QeU32aat19N/kkWKu2ce8oSAEVzRq8fpXk1RJBOzQE/ZafOUft2T5Q9ZycbsplwH3Tjsdtipm8Z8ovDbYhDpN7XcOfP8AMvJKKP2SvzW/brfKHrpvGLKJaLYnCy4B7z7XVxFxZyhKRbFYNuYDgvHyAkcjZI6SI9T9ut+7D2UzixlA/IxOINbffUq36aGVyA04rDsBc6l4v1OHJx+Kj2kn5bvio/ZPlKf26fWr2m3iZld2m2KQEHf5e6uY+IeXXm0eJQE2v8scl4j7ST8t3xUwnmbfTM8XFjZxT9k/8yf27/y/q9yxZ2wCR1jiUFhy745XXmz0hsQw/E82U8+HyCTTCWvLXXHPZc5ixqrY0Nkkc/a1y43t0VJ9e6W+uNlzzJub7dd1pj6f3du6ZYZurtlp29uvxWoBJsBclNLrgaTvy2V06sHd/Bxu0DwNjtbx9qmjq4mHS+GN7eltVxt0uunhx91vks7HfblzQNcdw0n3K+hrqVgd2lK5xP8AffWomrom37KC2ocr2t5cvL501B3W+THornXStdqbE519+85o8eiF9K5wAY8N9oFk0nu+i2RXkdPA9xOoFhJs6+mw2G9/b8yuaXCqapnbA6sja6Ui3MFu+4t+dRMaIvEzpikWczJl9mBGBrJxL2gNyCDusJ0vf3KImJjcLzE1nUoKPPcp0vf3KdgiBtITuOnRSrMpL7WsnOwsonSGtsNzck3UzGR2u+S3SwCG3QMoCQ0Ng5okHMu6bLaoYrtaOdy3cG21r/DZarlDR6swDS5ova1wbfElbgxjXBshAa6/Q+4D5yvHzz8cvrOhjeCqehIc7utIs4cydl0jJDBHOA0lwsL3WgUDC0mRxIaTfYEgbi9z06+1dAyiWduGtc1wabEAW6rzern4dQ9GnO5b+BptY3urerH4JxOxJPJXWnbu87dCqU41scbX39i4lInla0d9Grc+Stcwhxw6UX07E/NyV5SEOaQB18Fb480NwqocRfS0k23SI2t4s0/ImP4fS0zqaadrHgkhrjbSL8vdyW6RY9hkhu2oiIGws4bryhimPSUldU3nMF5HNBN9O3S467BUIs4VDNBdWvafxSXbD335Fetb2fa3NZedb2ji3qz16zGKA91kzSR5qcYrRk6O1aXbnmvJDc5VoD/6/e4tBc09oLnY7jf2+Wx9quI8+180Y0YnLGXWIDnC5B3tudyfLwUT7Oy/P9FY9odO9ZDE6W4aZBv5qZuI0hdp7Uee/JeT28QcWhYLYpLKD8jSfmHj7eXmq44i4vGQ2fEnBzrGxJsd/LmduQ3Vf2DL6SvHW9PvUy9Vmvpi3UJBblz2VM4hTjnK0DzK80wZ+xycgwVUpbp1aXA336Ec+qyDM45hZGHCpNnAEA3/ADrOeiyeNta9ThnmNu5YzjdNT08krpmiw33XKsrY1VVmcJqh9STDG8gNdba17LS8Szzipeaerq3tbezm6flXPLn7FlMgVRldLJG9tzfSLWBPWx681fF0c4K2m3Oy3VY8lopT0ejKStbLC0teLkdOSqdoTycPcuI4nnPG8usMomtAzn4NCxkfHOvZc6WFoBtc7kggH3LKekzT9mNp9/hr9qdPQJkAO58bBSOIO7jt5lcEm49gMuGtOomzh8ki1xv7PzKeLj21zWiWAlp6/wA6R0fUetVf2np/34d3Om+z+igRts4dFw2Pj7hrpewMRJeQ3Uw3F7cr25ndXDuP2ExvIlY6xa14c1+xvt8L9VE9Hn8dqf2rB574dpJc25vuPNGzOG5JPiPFchj495efYu7VpFz0Nx8VWZxzyzLH2rpnsaTYEkAH3/G6znpM8f7ZXr1GG3++PzdebIH+09Ua7Q69/auV0/G7K4fpkrC2422JJ93Px+lZEcYcpujLjiIFvFpVJwZo81lMZMc+LR+bpGsHcHa6iHAi9zZaBBxXypIDpxiCwBO5tyV9HxIy08H/AHXpQQQCO0G2yrNMlfNZTEVnxMNzDr9432US8bu8FqseecBfYsxOnI57SD61cszdhT921kJBG3fCndvWD3cthaQ4jayOe1txYFYRuZ8Oa0A1EfU/KG3tVIZhonku9ZiHPm9O/hPupmWbkkY3fldQvqbt7rrEHGKQgapWnfkHKv8AdekF2CUHbqbKO7afdzC/a63xU0jRpBv7lYDE6U2tMy/PndVI8SptyZW2t4pFkTWYna4ZLp2ceXgqzX3Nwdj0KxstdThwBkaD7VWirKc2/CAnpurRbUItSV9qLj19ygQTuD/QqAq4SWjtBubDfqphVQ6bh7T+ZT3RKvbKVzntde91K57ZPltB8yoSVMX5YufNUe1jvs4HzVYn5LxTceFcshFgI2ePJSlkR/4tvwVMzMuAHbFTsljbbvBTN5IppERxNNxE3nfkqjXNtbs2ePJRD4juCEaYybgjaymLSiY+gLG7dDbDyVKSlglBLmX81d6oz+KLeIUW6G2uBY9Lq3MqeFtDSxwuuxpHL2KrJTRVLQx7SByVVug7OACqDSBa4A+CtWqtp2xzcBomEgRNIO4BCpHLdD2mvQLdRb4LKvdo3+kql29iWDmFr7y0TxKnbuPDEzZVw2oYQ6Juo8iRuqUGUqCFztMbGg7WAWaa8m3luogOedhYbqtslrTuZWrEVjUMecGpxsWN5bm26uIKEQP1MAv9Kuyxzr338FAsLTdxt0urRmvXxKs46z6LaWAPtdosdzdT2aG6RzI8FV0A9QRfbdSOA+UCrz1eXWtqx0+Pe9MbU4cZtg3mVq+OcPabGQfWItV9iL9PsVvQYepHLxTSQL7Lni9onuhtqNacYn4E4LLcupS22/d8ev5lNQcFqGlla+0hLeRJ+ldjLTfrtsfJSkWv1V56rLPE2RXDiidxWN/c5nWcJsOlpiHRO1EW2PzLW6rgbStl1xumOlxc0XvYb/Wu4HUem3iUtzPO3PZP2rJHiScOO3No241Q8JXUpFpCR8kbckqeE0tXWRATPawuBcLc/L7dbLsew3ACjpHPSD7AkdTk3va846dvbENCi4O4RBQGF9M4EMsHtNjdaxLw5rKWcsilkcwHYHoPau0ioqGDRr7o5gq3dHG+7nMG/lzW2brO+sRWNObpennBabWnbkzMn1bYjGQ4Fos1wPIA3/Nb3lXtDgVVTPdqBtq5nwt9a6P2MZG0bNlJLTxaHEMsPHxXBa9rRO5enXJr0Y7DmmOAA90gbq4HeNvzowaSW7D6lNoPym+33rGhaeWwZXjcWucR1stjcxw3abeHgsBlV7GsexzgXX2WxuItZfaezJ/7NXT5D2jH/aLJRyUHC4soqK73CtZGkHY9FCLu2BPIKpMLKgHgG/PoLFU18Tf/AGK8hAab8rLDYi4AE7XCy7z3TYg+SxGItIa4l1iPFWj7Ss/ZY/CDeVztW9zt0+3JbXTkmNpPgtSwhpEz3ajYk9Cttp/1pu/MLTJ9pnXwpVezORVjH8ru7+Svqwns7g8lZR3BuOR3Xn9R9p39P9lJWi7RfndUaYnVe/xVWsPcAsD7eipU9tV+S5pdEeFR1y4eN1cNAMbt+QVtJfUBufNXMYGm2/mrU8KWhxzPwdDm/B5tNg6Ytvz6LquDnVRs3vsLbrl/FNro8UwuqaSezq2jbpfZdNwEg0bL+A5KuPUWLerF47BHLHM2RgIuD4LQ8Py/FWZsmayAaOzAAA5HxXSMSpTUTOD5BE0/jK2p6eCmcW0FPocdnSHdzveq5bRHEsowTltufDESZDyyaplVXYfBVSx/JbI0FoNxvbqthjpdbA+pdpiHJoFr26AeCmtBTbyPD5TyHmrKqr3yhtza52Hl9Sxm2vLrrSI4hc1dY1kZZCA0N2sPzrHSSOk/W3d7kbjopZJQ4Obci++5vyU8EMYBlc3SzxJ2WUzNpaxEQmhYADUSDSB8/Xdcc4u8c6fAzNgOVp2T1+7JZhu2L2HqVaccONEdC2XKmVaomq3ZUzsP62NtgfEglecnvfI8ySOLnONySbkldeHB3fFbw4up6n3fwU8/w/4qlVV1NdUPq6yd800h1Pe83JKooi7nmCIiAiLJYTglTikrWsFmuNudifYomdRuUxG51CGC4HW43VNp6WMkFwBNuVyuz5TyRS4NEA2Jpe4i73C5cQquTsr0+FQRiNjNY3PQh1udluMFPITp20m5BHT7WXj9V1U3ntr4fQ9D0VcUd9+bKLaMAtDRYHawV0KXSwgC/d2JHXorlkbWgG+w3VVjLHe/PkvPmXqraOnB2AtbkRzKqCBjSWaSfAq4BcAelwLX3NlFg5OJ7oHykhCm2G7gQbFtxYnl5p3QNBGxvcqe2weHEg/K8ADyVTSNdnbc7C2w9qjaVK+ho7pIIPNRaQ4ebVO7YkSAFo3F77qUWAJY0A3G3XkmzSMbvC3TcqqXG93NAPUKnGNI0lwcLnp84sokguHe1jYJv5omFTkQQQSSANuqkLt3Attcb+eyibuPcNyDcFQLmFzQGlo2PNDXqAnSA7vHwUedhpFzzv0Qute4aSNgVKCfxja2xubX+tPvEXkhoaR43IHNSOIuS7vAW5dLqBcHBx1Od+fdSEnVpLxa97EotCu177GwsBcgDmpC57HkAc+lr3UouCC4uAva1rmyhYkXDr+F/pRGguBiJBFyd7KVxda4JAPxUDcWu029hF/NQMgcQyxt7jdIWTGXvG5sLqdugW0m4HiVRcAQGOIJHvQG24v5A7KUfcjYh177X8PehfJpIFgPnUsj++4uIIt8fJSucS619NvLkU0lVZJcWY4/nVWOqdFZwk8LB3IqzkcRZznM6k26Km5+oAk7EdFEwmG04bi5jDS924ANxzN1noMXjcQWvBHXbr4LnkMxaBc7tFjbqr2mxqGnLYpK2BjyCWtfK1pfboASLn2LOaz6ItWs+XQfXIpGfhB8rZaRxCwJmL4LLZl5IQZI3AdRfZX8OJMEbZO0N2jfc257e3zV7LUQVUel5BDx3QBcH7b7KndNZi3yRGPXC84d4wcbynRVT3EyCPQ//CGxWKxl4tKy9rOf8o8juqPDYOw3EMYwAz6mxzCeNmxsx+49m91JmN/4aQNILSXB1997r0txeImHndvbeYlwSvY4V0gAYPwr2m19rHZWDnWicIrAtvyO6va+Rsk8+p1yZDueu97W5lWbmtDxZ7WaOduf866mUsU/ep9Y1lpjtpsOhFzv48leWYKZ0Wnva9iTcC235vnVtU3jpS/5XaSts5ot+Na3wV6wlkelwaxzrG5N7g+XTkFa3MQwxxqZhiKWJsuOvnmbqEcTGOsRsev0LPzwQsicbBrWBji4b236LXcvPlqa6smDWBj5jtYgWG2x9i2urjb6oT2ILI2F7hfc25X8Qpy8W1K3TRFqTaPnKwYHMewiLQbNOwsPkm1/j8yuXxOlbI3WDpDWB3W53+CmpdM+ie2p0cdxYG73E2JHssVPViV4cWytY3Zt3G1ndNuhv1WUy6a11CypY9Do4wbhrzI1rj8km+3s2HuV3OxrYo3N2cXHcbE2uFUp6V47Sd7Wv1kd4npzP57qlXOmY0yStbqiF/li5JFt0mdytFeynho2bqkuxAQNJc1sYu49T1WAV7i0jZq6SVrr6jvc3N+qsl6mOvbWIfN5b+8yTYREV2Yr2gJa+8Rtq0hxJta56+A/mVks9g+Hl0JkqI3OB3DbWsAft9gq2mIjcrUibWiIbflirloYH1eK1EHZQFrY2CTdoLTuR1Wp5zrI6qujbFJqDWknvX3J6+ayslFE+zXDQ0AWvtsPnWp4o5r6+ZzXAjVa4FlzYYi1u6Hd1OS9ccY5ZnJ2Giur4m9lclxcXkX0geHnzXXBs0Xj+QOXgFp+RKWNkTZI4yHMiaNyRfVuQdvPncLb3udG7S7SQbOBvtdc3UW778PU9nY/dYdz6oSOboF2Enc8/tyVRrAxpJ/LJA8B4XVB79TtDnWB2G2/w+ARswZC3tiQG7bXG3S65/D0PPlVqDGxrY7gADqOqx9dVwhrqfYk78725c/mVGoxAAv7Mtc5oIbdxsPb5K2YRJ+GkLXySPtpN+fPZvTYFXrXTC+SJ4hZ1FEJnt7Vji4i7tB5N+x+ZYqTC4ZZHRmcxc+yc757rY9BdCyNjTr2L3vNufO3mrHEaWKRh0t1hpuA1p1OcPC24+FltFtOLLhiedMGcHpIWNklkZZltDXN6WPP2qj6pXzODYY2EuuXPDLEi+2x6dFm6agqXC77SRAWLBs7y25c/dur6LDXWDW0xZHexcbbgcuW/O+/ktPeTDl/ZYv4jUNVp8Kc14FzYuHNljc+avxlx81rxv7Zu4eHcrePxW0djTws7JrS47X1i9z5c1GCGpmb2bY2sAt39F7A+33/AAUTmt5Xr0FPE8tKrMN7rnV9O0kXA35Dzt12CxNTgsBL3UuoObuRzC6dHhUbyJHBkrnEXvyFvDp9iqdTl+N4cBTuZqFxpFiR8NlNc81Mns7ujcOSPw6obpc8aDva+xNiN/nVtLE6MgOeCbDa+42XTKnL1ZEC83dy7zgLEcjfx8z5rXazL5dK+zYnva4ud2QI9l7dd/DrZdFeorby4MnQ5cXPlqXK4soLLzYFU3B7UOda1rW+1lbS4XUsbeOIu3A573O1rGx+Za91Z8S5u20eYWYbdpd4IQTY87+VlUbFK0Ou0Ag7hzeXPxHtHtVOxBLS6xGxBVlfVN2Ya7SbON9wD+f3qLjfSxzASwW2PPwUAJO7ocbkbdOt7Dx5fFXjMP72htdCNO5s65PUEDrtZELXRqAudwDzHSykLm6SCBqG1/JZWHDsNjZ2k+KwucADpB5+Rtz+ZVJpMDp4/wABCJ5B+KBtz3336BVm8T4heMUx5liG080hHZRPeDyIbzVdmGT6DLO5sLbX73M+5ZE1mJODYaGhe1p3F47XHibbb7qlLh+L1p7WZzW32DS61vco38+E69I5Y5zYYybXftzI2H22+KpON7d7VsN7cvJZgYARqb2znaQNQG1z4C/t+3Sd9NSsaJGGNrbCTYXN/C42t48+fmpjJWfCJxXr5hhHMe3dzSFKsjMRIxxiAvY93Vc3NvnVm9pa8NDSeTSDzJ8LKym1JERFhEUUAEAG9+Wyajbr5b9FFzr3DW6Wk3shILRe9xsPCyIQNwbEC42UzDYX1EXNj4EKRVA1zWNdrADnWA6jzQls+SGB9cwxF7XRudLcHazWE/mPzqRsE33Mexne9YhfOGOFtNnlpPv02Vxl+Oehw6oqPVJA71GeRr7bOD2lgtz37x381c01YzCWOp5QbPw1sET/AMVxMjXkk9O6XfzLorHERLmnW/xd44MxRU0dLTuAEjaEnmLtLxcA28lyTjjiklZnB9HqcDThwfa+xLiQfoXUuC9UKqtqInl0rIWMaw2Ba5obYEHmVxjifUGtz1iOJgMexk5iYy99ZaSNx05fnU5bRqNOm24x6ljspa2UTi57R3u6fC/TzPX3rZ4bhrCLtIJ71ragFouBYyyhppIJvkg6mnw+2/xWW+/GIdwEWcd9trLy8mO1rTOnoYc+OlIiZ5Z/GjIzCpOzLA54s11hcG3Ox5/0Lmc0cwe5rozsbDbkB4dPNbJVZwZUxkPifztpB6brX6qsFRMZmtc09N+XT6FrgrNYmLMOryRkvE0naj2LtJcW2HiTsVIASQB1V16xCY7Oab3uW3+UqfbM0v0t03GwHXaxW+nJEz8lHS65Gk3HNNJHMclUE2nUWt+UCCPeUZKGPa/SDYb7c1HCdyp2Nr2QtLTY7FVxJCLNDiGk3PdHwWShwGrrqcPiiF227w3uOnzJOoO6d60w2k77ckDXEFwBsOZ8FnnZYr2NcWMDieQO52Uhy3VNFpGG5IB3tb8xTcfMmZj0YTSTYAc+SWPhyWUfg9a1o7KC7nXBIG3Q9eRVGWklp2Pklj1E83HmPap1tHesEVczgjQQDc3JICk1tHMar7npuoW3KminAZpBLtxzbb86lJBAsLFDaCKZ2m928lKiRFNZum+rfwspw1gYHk3uQLeHiiJnSkiq/gmyA7OZ0/nVVkcWogOFrgBx3BB5be1TpE20tUVfsYtF+1vcAggKDY43G4L9H5Wnr4Jo7oUUVeWARjW03bYDfqSOYUOxboAAcXE7G21lGjuhRRVDF+DMgOwdZStYXHugusOgTSdwlRVHQva4MI7xNreakII2IshE7QVSKeaJwMUrmkcrFU1cUVHNW1DIIWFznHoidbVKuTEa09rVyPkLRzd4KkKOcuczsnXaCSRyG11sU2AVTDq7MAdnosW2v7VSlwbEWiSSOAFzh3W2225m3s2URaqsxkj0YD1ebvdz5PPdSCN7rWbzNlk53SUshZLD4hotbl9G6oNqYnSntGGx8xYeavqFIvb5Lb1eWxOm+m17HxUoie75LSRe17bK8bX2BY0MADSG6t/cpIaoMIDrnSeTep5C3u/Mo1B3X+Tcsi3bTd4RmxLbWGx81vUDQ5pLHhpINum+3ILRMpdnUND4tDA/5QtyPU+S3eldph0Em7RbkvG6iP8AMl9d7NtM4IZHDg8PBsLa7uPX+jdb7lMtNS0ke7z/ADrSsLuCAQGk2JcBfcnkt2y1pZVtAs0AW2XldVO+HqY/Eugn5Itzta6oynubdVUa9paA624HVSOaCC5vs9q57MY4WlK52t1xY+1UMYbrw+dtt9JI28unmriBo7d3kPFS4kA6gnAB+QeqrHo0n7W3iHM4czHq6ItLQ2dwtfz5+CxS2HOjNWZsQjIsW1Dhz235fWrCmwmaaMdzc7na5C+0p9iJ+kPhsvw5LVj5yx/aP27x7trHw9ii1kjwQxriBubBbDTZcjc3tJHFtr3Fr7W8FsNHg+GUlgIw4h1zc7E+xJvWCuO1uYjTUcMwGurX2EJLBzHnbz8Ft+FZFhDD64Q8XAAfpcR5bja9+SzNNI2ElsUbdROwb+KsjGXFpdLoOlup1jzFvp6LG2SbcQ7MXT1rO58sdWS4XhYbDBpdoJF3Mv15Dr473VzR4hHOzQWsMJsA11wPgtYxomauNnB+l3IdD1Shc9k7S2dzDfkTsB1uFTtjS3v5rbt0zmPZWbiTDU08p07OY0i9hyIv1vc/FVcjUjcKbM2cPDHO7ovZwNyfbzvz8Fk8Oq3TNjaZnPPUAWGxFlaYuJaYiSkIDnabaTa/mqZN9na6cNaxmjIzeY8FxHHcJknY6TXfbYjULclz3LfB3HcbnkEkojEdyNG58j8QupYJjVY7CI7hr3x31xuIGoXG/tCzGV8RxehrXiTDg2J73OdK0WNzyJHvXmx1mbFE1jT2snsvp8sxkvDzvnnJ+JZNxMUNY9z45QXRu3tzuR7tvataXYvSBmnrKumnc0BjHkbC3NcdXs9NktlxRa3l8v1uGvT57Up4RJJ5m6giLociIJHI80JJNybkqCusMp21VbFA9uoPNiEFt3rW3tzU3aSj8YrqByfhnYxMcwXeALD8/wA6uBw/w90Yfp7o6aeX1qsXifDScF/WHKPWJwb9q6+3M+HL6B8Apo6uoiFo5XNsbixsPhyXRqnJNBG4SBou3YXG9um3ldXkeRsFlY0RvYBck7Dn7ftzVbZIr5Xp0uS8/DHLmDMRrWPDxUyG3TUbH3KZmK4jG8PbWTAgk7O8ea6I/h3QtcQwNJPM891Qm4bRaAR8q2ohvQ77ezks/fY/Vv8AsXURzH8Wkx5hxiJgjbXy2A0tueQVZua8abqLa6dpcAAQ+1rLYZOG8rTZsj+9sNuXmkvDl7GGxmLhfptdJvh+X6EdP1cfP82Fjz1miMWZi9SNwR+Fdt8+6uo+JGa2NAdiUrtNrd8iw6q5fw8q/lMMmmxN7KT9L2vIJ77RpvuFWZ6e3pH5JivW05ibfmDijmwMH+6MpeOpdsqzeLObmWDcRc0WPTVv4/QrSTh9irbFrhbrcFSvyFibW7E6j4j4J2dPHpCe/rp9bMlDxgzex5L64kG1+7cm3Xf+dXUXGzNccdjNd3Tf6dlrjsl4m2TQeRHd7u5PgpxkfFCHG3Lpbcqvuumt6Qn33XV9ZbQ3jnmi7by/jd4lo5eP0K8i4+5gAs42Fjtb2+HuWhOyjjLXPBhHdBI33KovyxjEY1PpwBa/ylH7L0s+kH7Z1ses/k6KzjtjTiXPLG36Enb4Ks3j7iolLDCLGwvfYFcvOBYoOVK529u7uj8BxNjQ40ryT0AvtZT+ydNPiIV/xDrK+bT+TqkfpAV7gO1haN/O9reX2+lXMXpBVA2NKDpJvfwt4rj7sHxJv/JHnrt7VIcLxAAn1V+3Pa6j9i6efRf/ABLq49f0dyi9IgGzPVXuJtbe1x1V1B6QtPJ2ZfTuAPMg8tr3PmuCOwyuaAXUsovYC45m6R4dUkAuieNbbgcufIqv+HdNPp+p/i3VR6x+T0PF6RWFX0hjzc2t1V230h8GFwWOuL2J5fbY/BechhdUxznEOaWtBv4KelwuWpP4RxsD4ey/0qs+zOniN/zTHtjqZnWo/J6Uh4/YG9mq7xt0F+YuFdRcfMvyXIe42t+LuuN5U4dNxx+vtHRMuBtc2O+/tst9i4FYY+z/ALoSC7RtpAXNfpOmpPmXZj6zqsle7thuUXG/LT7H1mxvbvNt9gjOMuXHOIFa0Ach4LWGcA8Mee9iUutwIDhtp2t9CvmcA8ILf7MnF7X6XWf7Ng9JlrHVdT61q2JvGDLsb+9WMbew53Kv4eLGXZRc4jEBsdzy36rW4uA+BMJd28zuXVXbOBOXuRfI4nb5XS6r+y458TK8dTkn7VYbGOJmAFvdxCL2alH9MbAnC/3RjN9ragsRHwRy+NRc2Ql3990V3FwZy7GwXiJJFlH7JX5ytHVT61hex58wiW7m1TCB/fclOc54e492dh3FzqCoxcI8vtJd6uT5X8VdQ8KcEYSBBsel/NR+xx85W/a4+SeLN+HOFu2YN7buVf75sOLQ4zt5XCM4WYT0hNthuVeM4bYWyzWxWDRYb3+3JR+wzriUftlN+Fscx0BA77LnzQY7SGx7QC6v2cO8NbY9nv7VXZkWhaQQwX8VM9BaT9sxx6MazFaZwux/wUTicOxBJ3WegyhRRtAEYB5qpJlelA2AutqeyL2rvuct/a1aW127a67FKZo3dy+KDGKVw7sgF1rHEvCK6goH1WHzOEjbWtzstBwTDM44kGmatmj0kWHIbp/hGXu7YlpX2pgmvdaNOzuxGnO4lab7CxT12nNiX7HzWiYPlPNU4dPWV0hjYNVmjck/zhaVxFxzNeSZGTRTF8Mh0DV03S/sXqKV7uE19rdNPE7dw9dgJ2kG3ieSllq4RGWh426grzNT8Wc1iQtAjc0FpDtQJINt/p+C2bLOesfxesFNUuYYyA4dNr2N1xZOjyUjczDsw9TizWiK7dsYWO73MHqqgJ5kmw6LH4LIZaVmo3IA6q/cdLrnkTuuCrrtGmUwWUxP1MNg02NhdbSyqa8Ak8/nWpYMC19umy2SEEEOF7Dw6L7P2XO+mq+R9p8dRK+a7UOVvJTttbzVNl7cj8FUb5L0HDChU7NJtt7FbMIBHQX3VzVW02JVsA643uRyVP8Ac23qqo43bvz5rEYie692qxAvyvdZZ/dJcSd+iw+KWLTa4vtfwVq/aV/2sfg7rzuNrHUVt9OQY2nystRwc/hntJB33PsW2040sHmOivk+0pX7KnWAaDfcKxjtewPPwV/WfrZWPYLPvtzXn9RxZ3dP9lCstoGwJBVGmIMnuVWrA7OxF1Sph39za4XNPl0wnkBG4Kuod2b36K3eLnayq9vFTxF8jrADldWpxHKlvk5jxZoamtfRxUtPJNMatmlrBc8+a3TDZXYbh7IZSO1DNx0BUlViLZZXOjisb7OI3CtRqkeQ5zutx0C5rZe2fhbRj9ZXrpH1D7ul1JLVRUzbNIBHUdFZyVYib2cLbb2LlZuPIHfxKy7vVr2q8tQZXOcdViR1UhMjiWhpv8rnsVAEuFhsWt587qYBsUTppyGRsGokm1h13VUqjYY2xmoqH6YwNRF+XvXDeMPHeOOObLGTp7SDuy1cfJh5EN8+e/RYjjTxqqMRnlyxlapdFTR3jqKiN365/etI6ea4eSSbk3JXdhwbjus8/qOq18FPPzRe98j3SSPc57iXOc43JJ5klSoi7HnCIiAiLJ4Ng78Tk5HTvt+f3KJmKxuU1rNp1CXCcInxGdrdDhHcAuXWMr5ZjoY4zdrntIPdABHlcKbLuXG08DHtjDOV2Hpstyo6QRRgkNOoWuF5XU9TNuK+Hv8AR9DGL4r+VzRQNDA3SAb7aW89x4LKQgXsOdrHdWUBc24INxsP5/t1V3BpLb+G2y82Z29WIXbGAgOFgGgbKcgG92gGwt4hU4xb6VPqaZLuFyRfnsAqTKypcH5YbY35DYckLYzv49NSgLWGm3Mewfb8yjZrbHkBvYc/eo9BGIaRa4uDv0t7fFSBpaSC6xty9322SR4cRa2m97D5lAuB3Lb94k+O/RSlCQlxLXOAvsbfUpmEWJvc2sB1UpkDhy079FBriHB19xsL/kpuTSbUHWJHMdRsPtZR1G2m3t2VMONy4bg3tfw8FMdjZrzY9UQiXOdzZcc7W2Kg1zum45XPihcQ4b7N3BbzUh57CxG/kFMCoO8TG0deiF7d4ywHUNvMDmpNdyW2vfl5qVxIvZw7u/t3UJjkLxzce8N9/qUgc5wJHc6KBFwS7mNr/nTWDsCdt9x0UibZrQdJJ6kG2ykLiGNLXHY7bqcubYQkbDryVJzzYNaLW53UpT3B3c4AAcztf4qDiGR7WdffrzP9KpankEkjc9FPclhuTbpf4Jo1tM5wBuSQ65sDyUpuXczceKE6n2IuQN03aQb2ueninhJsCXAG4vvspGF1rubvuQL7qYEObpJbfkDZSvJaQ3SbW+UiFF73aSGi7vPl8VJI6RpbtqsBqA67/b4KpIGOHaO3tsDfqqEj9LzrvvsCBcKdJS9rZri6MtcT8m5N9uf0q1rqChxQROqomSGB+qMDm0qtqc5pc4N0gWJvc7DZUA1jRt3R5eStH0Nb8s3S1heQ2UEAbFvj9gsnDW6hqDy3a1w4hapDKGSDtCR1BPgr2lrnudoddzegAty2+KyvjXi3zbdlx8bcysqNMdp6csLjuS5p2+ZWeZH3nlaQO8Ty6BMuTasUpxotpedyb7WVvj0jZJ6gvdvHqFj0IXT03NdfJ5/Ux25HE6x/aSyahcg7AC/I9Pt4K2ka5sDmBwsBbVtt7v5ldVcbi4ysIbc923MDqrepD2taAwvcDcnT1+pdrltDGSF8dHpcx14w7SAefQXA5bkfOmJTPpcMlkDbt7PY6rXFreHu5eHgqjmxOjkbqLyWF4d4WFz9A+KwuZ6gx0Pq8hvI59gb8wHEk29qvSvdaIc2W3u6TO/Rc5NheKW50WeSbG2481slQ58VNKyTb8G9gsLajbl7OqwuWafs6GnBsCRq8LdSs6/VLK7tIyYy1wZYbA8rn5tvJVyTu8tumrEYohLhcInjY0kl9iZL9C0jr48lcTxOML4Y4g/fkNid/nUITAyV4LHsIN7gbPBsfzKEc0j2NDYpA513arWA8LrPfLqiI7e1UgIZKQXO3Gprf7629j15/MrDFmFsMkjmai3UR4i2+/nbr5q9oxeWSRxed2iwPIW3F/d8ys8ec31UtjtcxuBNuW1rfBw+CVj4uTJP+XOnLqmV09RJM7Vd7i7c3O6pKeVj4pXxyCzmOLXDzCkXrx9Hys79RERSJmNDnWJsLHf3LbcullRE9zXu2edDSBqaOZ6b3JP5lqcLdUrWjqbezzW4YO1rB2zQ8lzQNtnDc2uPaSsM8/Dp09LH+ZtlZIoYqKepA0N06SHC1/Pfkue6O3qQ1ocGySaQflHc/Oui5gf2WCSuDRuBcWtfbmueULHyVUbY73Dg7by6+ar0+u2Za9buL1q67lFjmYSySQaXykktD7hpuR9vasxMWlpbp6dev29it6KKKkoqeIMGhrGtIHs3t9KpTBzY3OdqaSbWJ5j2Lz7fFO30OOPd0ivyQlrI4C18kgAP9983t+tYqorpqkAR6o4wQ4kncm3K2+/nZVjRuqZmOA078j8/281D1eNjzE5hc1pAFx1HkrxEM7zaVtFHO8GNzi2O+3duXOPW/wCdXUNLIGlnQgjc2DnC4v1PK/wV3G3S3THCCQbC/IKMcGiz6hzS8uOlo5m9/go2iMfhT0Oc0wWA1O2Lhfpz9vRTMpJBK6o190NAe5wAc76lcGSGFpebGQ32B8eXNUnSF73Wl0g7WG5akT8l5rzykmJncIWUrXNaAbO3ud7X6+fipzphAcyMPeLtsxg3Pjt7fJVY6aR7nRiPcN3eNtlkqPDY6SE6gHWFzr6u6n281FrxCYxTaVlT4XWPcJZuzjLjvYEj4q99XeyMU7xG0ONjZoPtNjz96ycTQGRtAJLdxvspWgntHkEGxNh0FllOSbN64oqs2QMY1gMZDALDl3el7b/YJoDgGi7mu5g8tvzq6dExjrmxu4AWHdvyUxhMjSe7cmx3sP6VEStrTFyMAuwUwtf5J536H6FZ1GFUta0ioh1ltgwucQbeSzXZwghzBuDdtr3J/OpdBa4te8MOkEEclPdMeFJxxaNS1OswGl0kiN52sbSONviVjpsDcNfYyPjLg4kG7ht4n3rdZoo3SBobp6kkb+5W0zGMJY21xffn9v5ltXJLlv02OZ8NGlw99O5zWlx08miM7gez6Fauw+eZod6kH33F2bfnIW/PowNTnG2oGxtyP9N1YyMeNMBJcerYx4+JWsZPk5b9HVooy/HpAIi1XOqzO/c3O1rWsfzclcNyzSHXKWF7OQL2tFgPAAeFuq2o0tTc6YWMZcbgEk8ghpomgueCXm1iR8o+Q6K/vreksP2HH6w1huXcJjaSyk1hh5hxu4+V/wAyuoMFpommQUVPEGnV3h4crnnsfoWwGnjMbXPa0m2/gCpJhG3uaBawv5j7EqvvLTxtrHTUrO9MRJh7XO1U5jA8RyA5jkfd7lYyRCNzmOjLWi4uN/oWVqXOjcwQRWBvcOO5N1j5C5l2vJOo3IPO6iJUyVj0Y6SGCBh0MGiMflEAjY9fzq1cY2uGpwabhpay1gb8wP8AC2ud9lkbWB53tt1tzVlWsdPG1rWjUT8rl1F/mC2pMzxLjy1iI7o4n5MVO0xa2NAc2xJL+6be22/0rHyMAG53Gxu6/uCvsQ1w6omzB+q3Pcn3+1WckWkMYGHW4/HyXXT7LgvMd3CginlaGPsPAG3htyUikid8ogFxAAuTsApwNTNLGDYXcT7/AKwpLgC4uCFO5oYxpDzqcLkDwREpG2vuAffZHbuO49yiNFje97bKVAVS2lgLmAl/I3NwpALmwCuDuIhG0XFum9+aQi06bPhtY6LLuKzVGuSKZsFHG25DidQLgPc0C/krHWx2JRgtE4jJ0vJI1NFmgW9yjVP9Tw2mhZVOcXP9bLQPk2b3fnKr5bp4Kmspy4EFzeu9wCTutNsO3eod24W1UVBQyyyARR04c95DeYt57nkuBYziP3Sqq6Yt1D1h8jbgknUbezfbp59F22ukbgPDOqxJsjWmqjkay/IXt9ZXn1jhEWyE6i0uD77j7HdJt3OrPXtitViiIs0CIiAiIgIiIItOlwdYGxvY9Vn6PNeLUQbR0RBa2zQ17dV+XPrfZa+qzO7Uxl9jctcd+d7HqmonyjcxO4bzDiuZXta8wPFxuGx7C/S4ChUY3jlPA6SWDWWbi8fXle5WRoHWp4+z31N3235c/wClW+NkHCqhjGtLnNtfn7gD707I86Zxe+vtLSix6qr4g6OkHe6CO/Xw/OoVkTp2Fr6OMAc9HMeF/JY7Jcj4+0PaFoJs06raT7t1t7XShrh2o0i9gTa58bKa49zuEzeZ4mducChhmrJadpLXE3bYbC/S3Xn9utN+FSxyaHvFvEAn7fFZHDZ5oMwPEb3jvnUA4tvv4DmtkqBE8Xe4uNgbG5JH5lPCndaPVoMkEjLuDXFgNtVrKQRvc0ua0kDnZbJi0MMdG+Rsd97tuwG3zKtg1HFUUTHzxtdpNwXMFyCOQt0B39yRWJ8HvZiNzDVLG17bKC2erw2Mv1iIAEE6Sd/Z58vPksViNLHHEHxxBpabG22yTVNc0TOphjUWQwqmFQ5142vI5Ai/h9uSqTYYy4LCdxubi1+f2snbMxtM5a1t2yxaiHEWseRuFPMwxyuYW6bHle6pqrSOYTFxvcbbW+ayiJHWIJuD0KkRDUJ3SOc3SeQ2+3wUe1OkNBI2tzv/AEKmibNQqOmc83O1+dtrqVzybW2t16qVE2aiFV07nPa9wDi23PqqbjqJPK6giEREJg4Et1fJB3FltOVmxxM7UR98AGx358j9vDyWqLYsvSBsILrkk2vbew6A/b6VW/2ZTHFolvEGJRTDTdhI7p2tfyCvoaimMDWOY0hrty5u1rb8vctVp5HseCxg06rElxHP3q4mqJhGJLXAPvHzWsuf0dsZPmxWcPVHVTTEWi0gYHEDug3uPm+3TAR4e2oc6Pt4Yy21xraffsquN1Uk9Sd3d3YA2JNrjUDb29eao4bobVN0tux3cPMk3HJbRutOHNPbfJzDKUeWonazM+4G1ydhfYHl4rPYNkrDsSqoaeSTQ6YjYNJDbeV/irWldIIwGF4c0aRpJ23Hj0W05UdFNi8MgbdxcCSRyNrW8eV/tsuHLmyRE6l6/T9LhtMbq33B+FGGYfTs9Xa0jTzAssl94zQ5w07H5QDun5uVlt9GB6qwW0jSBboom4G5IFtiOYK+dv1WWZncvbpStI1WNNJGFQ4dWxRzM7MbNG97g9fHwVpmLNLcBrYY6Jodqdck93b2q+zjVRxVTRGzS692lptfyXHcy1lTUYyRPMW6T0393mu3p8Xv4ibKZc/ufDrOFcS8Vra6CJ0EQje4C4d0J5rqWGVL6mna+TqOgP26rztltrxXUxi2LngGwB9+/Lb6SvQ2Bg+qNuwAlviseppGO8RVvPNNyrNaWzO294Utc1rqaYf3hIA3Knd3pSBy81JWb0z2ghvduPLzXIeZeUM6YbQx5prpmRhz3yXcSAd/L4rETSR0gAazuuF7kfn5BbLxC2zHUOlY3ukAX5nwt53WrOvK0Pe3To7oNhqt/OvrsE91K7+T43rYima8fWQYtqcwtjcLkb359eu+1lcx4g+wicRrHWxNvAX5fYrFRtAc83l1kXF+8G2Hz81PA50YY9xkaGWbpc094mwB+3it7Urpx0y335bRQVXbSANGo8i7YWK2KqqI6TCrvLbBpIuL7W3JPsWtYDQGaQdpHqAJIsbWPVWWfMcfE5lBTWDtOlzvL8/vWUV7p1DvrkmlN28pPWqR8mp1u1beTZ1rj7WU8ddT6m6HkEkag9pA/nWjOqJ3WvK7YAbG2wNwPco3nFpC53MWJPVX91Dn97aPk6zSVcQpg4zMA3NwQG8hbnyN7K0xWtu8Rt1OJFgQ47H67W+ZalhWLTup3w9nE4xiwA5W5/Sq2H4tYl1VIyJ7X90A2u3Yg/OsMtLaeh0uekzq3DoWX6wxmNzNII3727gPb9S33B8Qm2Di5pFhsOf18lpGWcRw2rYGyMifYgaeq29klNRwGKGIsu2zd7gk/b515GaOdafTUniOdw0rjVR1NZhornNIEZuXdDY/SfzLiK9Q52yjNmTLslPGfwjm2Y7qAOY+YLz5juSsewGRzaqje5jb99o6eK9P2daZwxFnz/trFFeo3T5csCiIvQeMK/wQhuKU7iL2d4gW891YK9wbtPujD2Tyx2obg+fJRPgjy7AGWpYpjHc6Q4uHPz2WSpcYjlY3QQbHcnwWJrhKcIa5tgQRYu2PsVtltkM0UhlaHuBve3dK55yTj5h61McXtFZbTV0sdTC+bTGACOTgb/D4/wBKxPqUkbg0AW3OztufILNRNhawH1YNJG13c7nmPC1+aVLIgGkRW1EnUOpv9ua5rZbXnUw9CmCmPljKaJweTIHbG4IHVV5HmK3cc67t9rEj29Vd0ccV+8x3O1+g9ylmdGQXkONyee9z8PYqTvenRSY0t45Xvj0RaW3G97XHhzsqTG1DnOuXHe1hfmrwua2S7tTi11tjsbefj5/WjnRH8KGvjub7O57+3mohPmPKmwPjjeTqBYQbEezyUzatzHtDoye7ZpO+kdFcRtpbWcJNTTs077/ayhKxrGNaxzzYgB1rAnbdV39F9KVRiTHN3Yxjjvv1PvVAYkAC18MZLrBv9CqvoIpi+Qyhr+o07fOrduFOu7XPtsGXbsLnYlTHZpW032iayCW75YGknfw6fOFOyqpWsGqkaS69ypmYa3Rrc5haNgBbu+Knbh8TgS/SQCLAG1/rU7r4V1ZQfV4YHdq6nYNJsARf6Fbvlwx8RYaZhNxvzuLK8lwyHtLOAA38CSPo6qEuExsiJLRo6PFjc7H891aO1Se5YsZhALSIBqdvzsLKqyHCiTJ6sQRcvLRa+x2+3iqgwUmTdjjtdxBO+3NRmwcsaCxu29ja53uOan4Z4hT4q8zEKUdFgoIbIRpOzTp+nwuqkeF4M+7nOa0DwFyT9CQ0F36+1LgQPkjnttdQdRBpu6QE25bWKjUT6rRxxMIyYVhDQbOvY33aLWtvurd2CYY5xjMzAHN1W0ixaQr2HDWzEsMjyRsRvvflv1VR2CPc3tnSyNBabE2Fj0+PNRMxXjZ29/MVWLcu4XI0ntotQHdaW2u7yVrPl2kbKW6w4ltnANAv9vzrJnAnNLXOqXXI3Nj7LlTTYDLoDjUattgbjw5KYtX5oti4+yjgs1Zgz70s8Q2u4OHdO30rYm5tzA1mpgpXt5Wty873Wn/cqsY8MEwfcnULdef1qsKCtawmOcNB5h3ik1rbnZWJ8dra/v6zOyYNjjpdLuR0kbe0qvHxEzMQZBT0vv3v49Vp0cdY15BLHNBANhyP51V7OvDTsTYEEgqs1iExWJ9G3ycRMzxxmRlPA5hbcC291Z/pp5tbKIW09MORF78tvP7XWruOJFpBD3MG7dlCnlkbMdUYd3PlWvbl08dir4613qWWas9vww3FvFLNTX6pY6drSQD3Dz389uSvmcSswnQXy02p1ha3860ySsia0vLRqIsCOns8N1ZvrWOb2hZbT05bLacVJ8OXuvHl1Snz7iRIM1bSsAF+Yvv7/as1hmfIJO5PidMCADYO5+xcNlxyEBrNW1wCb229v1qhTYnEydry53dfc9T5HzVLY4j7MrVt3TqYenqfN2GloJroXXF9nK4++rDLEmri2/vgvPNLmKFrToa1u/INN1WkzLqi7kjr6iGi1unmufuyw6/2bFPq78c24X0rYfD5QUDm/C+Yq4reOoLgdRjT5D+DlOoEkm3I/UrduJTOY1pLrO5uJ3P5rK0XyaV/ZscvQsecMKJI9biO/LWLqcZtwssu6vgb13eN152kxEOfqbqcdxpJN79D4IMQeWloLy7WTcc7f0ldGPqr0jWnPk9nUvO9uo52zRQVEZpmSNkLjfu77e5a/hGccOpS2JzdybAkXPgFpElfMCXB5c5otyDbBYyWWYzEBo2BcDe1jfr9vBbYuryd/dLLN0OOmPh3nCs94O60b6tjGkdHDbx+fx81yjjVXUeZnw0sJEzWvLi5pFuXPbmseK/s4hEW31N32Bv1Kw2K10kzNDi9jWizRYcvcu7Lni1ZiHmRg7fLSmUAgnDRI4fkm3XbYXW4ZMjjjr2ucDbT3dDhuL3Hu3WuSB757uLti7vCwuRa3z+1bLlBro6xkbn6WabBpNz7T0XhdT9mYe50EbtEu74If62ZzAA5LIP35A7ePNY3AXa6Zmo72238lkySOZudyvnavcv5ZXLzdRexw3vc/BbL2WoAC9xvz5rWsuECVx5WtbZbUH6magCLcl9h7J3+zw+Q9qf95kjBsNwQBa4+dVWnp4qmzlva4681O32Beo4IUag3aRbkraIkEcnC4/mVzUWsqEdtVyDa3Xoqerb/AGjg1t/t9uSxGJElrjf3LMSWsbEj7c1hsUaHMIvt06q0faV/26Y/BQ3tn6ujvnW3051Rt8lqODOBleC47Hax2+C22lP4PlYe1Xyc2Ur9lJVm0ZVgx3esBz8lf1l+zJBtZY+K+q5C8/qftQ7un+yhVgdmP6VSphaS1+nJVaoOLAQLrGVNcYgWUpuRsXDey5L2ivMumsTbheVdVFTX1EahyHKyw8tf60QRIZCRyaNlAU/av1VEpceZ3VeIMaD2bAwjYEc1zXvN+PRvWsV5WbWylg7RukdRbkoXBFybWO56exXFRovdxPLxsrSWQtAcxp2PIW3Cqkd3btOoA33G3X3oW6tJY07CxujHdp/xbrt22O1lCoqaTDaN9ZiE7YYYgXF0jrCw+ZQnauDHHGZH6WtAJcSbADqV56438ZHVUk2T8r1DmxxOdHWVDSQS4Egsb8N1a8XeOs+N9pl7KM5iot2T1DecvSw8vNcTXbg6fXxW/J5/U9V/sp+aJJJuVBEXa84REQERXeG4fJiNR2TNmtGp7vAKJnUblMRMzqE+F4dJX1DWaTpJ52Nj77LrWVMsspWxCVmlrg3Y+/a3tAKsco5fELWag6zBZtwdz1t5rotFQiGNjDY9QLdPZ715fVdTv4Ye70HR9k99/KemozEG6bucBbfp9t1fdkCwNAJ09fBTRRNjJc1h7xufPzuqpYA0WOx8ea8yZ29iI4UA0CxPIm3ssq8VtDdIbYjax6cgqYuQSAbW5BTsOocrkWJKqtpdML9O9t+pO6qXuC3cXFiDb2KhEbtDS439iqscCAGkgHa3TnfxUGlUusLhve6gjb2fMpC4gl5JafIbKAJc0Bw2I5DqpnOLXmxtYWO25VU6UwQBYnTqtztspuTAS8g8jtYbDf51B5L7gOJ02ufnUkjzqNnEG3jfaymOU6VGfJ06hcbmyNJJBFx0t1O6kDQ5nZkjxuVOD3Wi9gNjtspRPgJtqsdr2vyuoi7bO0l48BzULm9tje21vmsoSFouy42N7m/wREQlc5pJ18ybKLt26mgknf2KYBwNgASd735KQuFzYbEkD7eCkLAbPuL72vtdHNa0XcdNhyP1eSlce9cXseW3NSv1HuNc0i+9+ahIWtBJbq5m3XZQc7f5R38VK55e2/Mg7bqNwCAbEczupSBzQAenUqB+SLu6ki/XdQe5gaL7NA225FS21OJBcQNtyraQnboF97Dr1t7kO7tmGwsLnqpWsZz0uufA+Cn1Pc1w5Anffkgkbza8G9j+L9vtdQD+z2c035WsUcdTSDqud/EqJs5u4vbk23JJAPD9m3BNuW496kJFrtJPVRbKwPJG5B3uTfoqEsgJcNRBt8PK6eBM4ycg0AHkLcj5lUzqFg7vOvqsD4dd1CR3NgZtzJ9ipyMke0Obcbc7kfz/AMymBC+oEuZbV3tLuZP1KiXF2oaAfDboqj9DdLWfk3BB+V0NvmVF+ktdpeSWAaRzVoEsgc49oW6W7bXtex6eKminHf5WeNg3mD4fWqT5ZDsOTW25kfbw96pAubpYHEEbk6zcDxNlOtm21ZanLcRid3Rp71g61xZMVeBBVzyONuyeS7blYn61YYVIRUghpu38Y3veyrY/KI8HqpXW/W3AnkQdNlpgrrbk6nm0OVywtMh1RkE6SDz8PC6hK9jpCXuaLtsWnofEDoriPe1gzvEEN8vzjp7laO0MkM4FiCQ0jkPOxXUwnjwsZ4iHGRrLvbzA5i4tytY+1ahmaRss0EdiXO7xcedzzHx3W7VIZH+GMgaALA8wbjf2rUq+N9VmWkpiTG1tpN3atIO56eS2wzq23B1dZmmo9Zhs+G0hjpWxB7nMYGt2A6eJ6rJwOa+Ow1tfG5jxZvOx3HtI81Qw/aV8DxZrRrZ0v4nZZSN4iiEzo3tEYvvtttfbr4+5c9pehipGtsY4hkjJnbvawNOl1rgXHvH5lfwOEsOp1gCANV+Q8FaxxGanFK0NtG1oDXAgC2+3Uk7X6K7owPVb2aG8nNG3T4BRLXHGpSOiAc8xaR3gRpb3vZt9uaxmYB2Y9YkAbGIy4u6W6XN7dRyusjG8+sP0R2cGay8eJO3TdWOPxs7KdwIDjpYDe99x9SmvmDNG6Tpy2uaW1LnHnIA8733O6t1msQpo5aqeNwf2jQ2zi3SBsL7D6liXROEnZNGpxdpFup8l60TuHyk1mJ0poolrm7lpG5HvUFZVcULWPqWtliMjTsQDbnstzwBjXaXOexwILhoIs3fkLc7LTcO/s+n74b+EbufbyW9YRokkdL2lhcFp6EW+srl6ifR3dFXnaXOT2x4QZGSOAkk0kX5iy0/AIfWMWp4b7PeAdibDxW25+kqPuVTse+OwlNwNj7hda1lQvOOUbAXWdIAQGggi/VMPGKZ+9bqo31VY+518hgb3Q4tHiLEW8vcrSYTSPc8kMuCABub+9X5jYCQ+QkE7AkG+3L2c1I9gAa6O7uexO178lwR5fQTysxTyueCdTi3U3VfkT1Vd8ULRdwO5Nu8bC/JVW6zeNrA4utckiwH9N1E9oWgFxIIPk0j7dFG1u2FvJawcG93mXHr5e1SGN+nXHHs4d07X5dFddm0NJ+FjZRGktIIJJsbg292ybTrc8qcEMUgL6hly1wuDybe9rfVboriKmDnaI2huok7DvfDopY6V0hNgHaeRO4J8j9vmWTjEccQ/BvD3Ebg2JPhvuqTfXheKb8lNAyBr49AN9i0HYk+fNXDIhp5AEm5APUqnC11zqJDiT02HLeyrsjY11gLAO3abcvC/xWUzteI0jHE1r9r/AE3UztiXgNAsNhvv5/OmoNYBES0uB1ajsfJQYQC1ha1rQdwG7fMiUH6pIS4nvE3AcRcb+RUdmxO5mw8b/RdTPYWMdH2ZLrX3d4D67qhK9zXEtF+pbcBpPgphCJj0tc8scdQLQASBvtf6VRqGtewtcbi2+4BA8QOvtVYBxcdIDSPlHmf6N1SDXWMgJcW91ztverR5VmeFhNE6IaS8yG406TqcR7lQYZJASynLTcAatyN9wANj8Qr172lz2Ma9wPV1tvbdSShrWhzmdoHtd3v5vatfDLW2OMDnP1SzvkDxfRtYfDp86mdS9mQ4SgD8m42V5IGO7rohrBsC0cx5b+1QGhpLNDi5w2u0beKmLI7YWjo3aiy7SS21iNrKn2Idr1AlziQXSXsPZ4clfGMtjD2vDCTtYeA5/SrdwLRd4Lmt5G/IqYlE1WUrotQLWN7twdIIAVjUscWEFt2kHc7+wq5neCxzGvj0n3394Vg6WJxDNQaBcAA8j9PPxV4c15haVLi4ue+EOI2t+NzsFZVJ1G8jNO3T6FeuiJkaAw6Nx8jcA9Le74WUHUuoukMocIz3WNbb4K+tuS22FkOzSwEkmwsfPmqU8LnOIu5zHCzWstsTfc36ctrFZ91A5zHGJjhpPiSb3vYfObqwxZzKSNkTWtM9TfTYCzWnYuG1vt71tTe9OTLGomZazodVyy6S54hFm7jnbYeCsJXPjk3bYxjSNre24PM7rap6aDDaC8rCS7cAE96Q9b+HwC1Gd3fLAQQ09ORPUrqrbu5efanbOpUlEC+yDY3tdROk6WsBv1J6lWQW1OJDSRfewsgbduouA6W6qBt0CmABb3ncuXkPsUQg/nYODgORAspVM/ZxBdqttfxSPQHgyAlt9wOqHogHOFrEixuFkKNzie0a273WaALW+n+dWMffmbqN7u3JWXw5umoYJZGtY2+s7AADy+tWj5s8nPCXFy1kgaHuFmtIDtnH6uvtutsyFgc9VXUbIIHF9V+CYN7WJs42tccjv5rV6SnGL4m6na4vMrwWtaANQvsLe8C3RekeGuTY8G01L4ZPWqWn0gFu3auuB5jT37+zyWWS/bGo8unpMHvbbnxDA8aH+p5NOEUweIopWsaWMue6N9xtzXngC4aWhoJO51d4Ab8vjvZd/wDSG7Okw2ChcGvMZGoEkE+Nj7V57vqYRqItvYnbn4e/6VGKeGnWxvJx8kiIi0c4iIgIiICIiApwQZA43tcEqRRHNB6D4cZJhzJgjaqScgHYNIsenVWfFHJ78t4TJJCdLJGabDkD+V+dbDwXxyCkwSGhu58zxfsy03t9Cm42VctVgRJiqGC5IbIzTqsDcBVi1ot2t7Y6T0/dr0cZ4XYazFsbZRSuu1zrgWvY2K7viXDCjpsNmqYd5Gsu0W3Bt5riHCKvgw7McVRUSljQXcgD0+f8y9L1eONq8HfK1khjdH8rU0C1uZ3UzM7iIOnpS1Z7oeSqSKSPMU8BttKWkHxvt8F3bAOGMeLYZT1rnAukjBG3iL7rhpLPvtqW6tTDUOOw8z4X+len8j49Tz4XT0tKX1HYsaPwTCLCx3uefRVy2mscKdJjre0xZwjiRlaXLs80Qc9rLXaCLWHVWGV2Mmw9gANnEs8zz6+9bpxun7StMjw+MtZu14sSLrVsnPD6aKWSMBpcDtyO/wCb+da4t2iNsM9a0yzWraZuHFdLRmoOmz2l9vAWsVzXMlE+hZJA4X0Otf8AOvUlHX0MuDM0ytczR8pl3gk+Y2+F1574kMa+tq3lr9Ide5Fhv0Va3mZmGmfBSlYtVrGVKN1XUOjjc4OdsSDbb7FbliOTq6KDUWBjC0u2G1/Ja5kGURV7HSEBodsDtq8fb1XXsZxKlnwwROkbctte3yjbe1t7gnfZaRuIjTKuOuTumzz5iDDHVvjN+6bbq2V9jbSzFKhpFrPPv81Yqk+VqfZgREULCIiAiIgIiIC2DLry2PYOADrE2259PNa+tgy+x7YrtYC55G9+m/wKrbxKPWGfjYHSDYhoue9vb3qFQ/S3s7gt5gDr/R+ZA27TY3I3F+7081a4jUOjhdYEi126blx9lufX2Lnjnh07iI7msYlIZKoyNBAcbg39/wBBHxVbDRJv2ZB7wO1+h8PzqyqniSdxuflG5It8yyGFiB0jDCSH2IIc4Cxtzsui/FeGGLm0TLYqMdo20r9JeTpIFha+1/mW05OdrxKmLDYX0vvvc9StXpQYnNL7O0na5G56e662nKIcMZp49f44Dbi3IAHa+y8rL4nT6Dp/Ndu90krRBGCdtO1uSi97SCGvNzyv1sqUcLmRxNDnfJubbqlPC5kZd2zhflYC32svm7R8WntRqeXPs2TufXsdcjSTpub3O46rl2Jy3xR5fyfJa4A2C6XmmN0FUZZC54a0G1twLW36LlmJOY7EbFsjhr1XDBYXXv8ASxEViHmdXM8a+bbstuMdZBZ1jdlt+ZBXorAifufCByLbhedsuerx1lMbF8eoWJBJHQ7c9vzL0Pl539YMJO9gPCy4usn44ehXfu144/he8P51CoAMTw8ADSpnbONyL36qErQWuuTp09Fweqzy9xML4sy1OmK+stsb8x7Oi1kBnZEujs14Fmk8itq4qRXzbMSWtD2jbw57rUGvbGWgkE3FxzuvrOn5xVmPk+Q62f8AtF4nxtV7AOZs9psQQfYrigwYyTtJD9VtiDtbmPmspI5L91zdLCRe1hbluPNbVgVHURU4kfHYPaDqdyvt9tlebTEcMsWKMk6lf4bhkdHSSSv5sZ0Hlz2XHsxVT6vGKmR79VnloPkF2qpqI6bCaiadx0uFuR3FvDwXEcSkpp6ySVheNRvuOXO9x/Qr4uZlp1OqxEQs2aQ4FwuL7jyWdxSkgdQNkpo9IADhpHP2rAkW63V7DiEYojRzQ6xe4Oqy1mOduRbU87qd+tpIIIIt5bqqa+QsDQLEAgHyI3+3krZXmD03rVfCwgloeC63QX5qd65O3bbeHtRXitFNDTnVzDi21/aeq6tJXtikp6d8EsF36NL/AMQ3HXqFlsn8OKYU9PidJqe6OzgXW5HoQE4gwMw/DXtksHRFuo8tXlfw3HgvD6m03yxMRxL7L2bMU6eaZLcx/BCnzk6mMbPlwXOppPPbmtlojlfNMFiyIuLfkuA29y4XJjjJ3RCIkMBAaTffYXueSvaLF6ilqGVFLMYnW5h1vmXfg/yqRX0eR1eSuXLNqzv6svxF4IxOMlfgIDHbuDG8neVlxLE8Hr8JmdFWU7mWNg62xXpfAc+tq4/VcTswkAXPyT7b8r+PJX+YOHuCZxoHvibFreLscByPhfqumL908OC+CO3cef0eTFe4MQMTpyb2Drmx8BdbPnDhljmWquUNgMsIdYaea1zBWujxWON7HB9y3SR+N4Hw5K06mHNqaTzDrdfMDgpa5oNgOlyVaZVa0CRjx5bDZUMQro2Yb2WrQ4N0263UMqyOEb3OLA4+I/OuW/h6mK+8sRDb2ziNtgLjSOu3PqpC5zmk3BBJ2J+3RWT5nGNxLxsbbbA+0qUVT2HRKA0jqD0t9ves4rEO+b+i+OpgaxziQ7e3gpWjVKLgFwOo3PP3q2bUvd3G2BdbldRbO1ocTY7avt8EmOExaN7XDCRse6fajagNZ2br7b38PBWBnIBY94ay27td/sVCN7XbRPcRYWICjt2n3sR4ZeNzXvuQdxuT42sD8Sp2zgEhp2AAud+WytonEgAtOppbve+1/D3qpDI0vu3kbW67e9ZWiG9ZnhVjnax2k2Pmed1D1hwBbqDr7AW2Ct5yTLeO4uLj7eCpzFxdcvJbtYuFgPf9uaRSJ8pm8x4ZRkgdIWm7rEX+v5vnVVxhDXN0BpO4sOVuqx1JUu7PUbFzW8tvzKs6eR3eaw7ixFuZWc1mJXiYmFR4jkGgkWG2odb/ANKp6e0PdLiG90AnwCmA1sAc2xcTu7e23Ow5WU0zY7ajJ3RYXNxr5Xt8L3VolnMein2kgfqaHs8QCrmGN7gQ1jSb3b9vt1Vu/U1hu4C7dumyqxzOZF3WgktNxYXBseRtbluk+ODz5WdSx7ZXMBu0k3tsDvt9BUzqd72d1wtz5/JUpc9zruJvzbbZX0Yg0MvKIzptdx2JtzBC0mZjhnEGFN0v53cPk87k23WTkks8MuGuY7fkCdlioC25fHqeGgCzb336Ae5S1M72tLtRbc6bW3IsQLrKdzPLatorXheS1r3tsCzYWc617eat/XZHt7LuuLe8Lj2fMbqxMzmiwc4POwF9rKm182ssFi521mC+1lbsg75ZJsxcXP7LTqc51h4bKs4vlFjFqFtjp62VnA7Sd2PNzzAsLeXirgSHRpiabt2vc3Pu8VnPErR44TARNYHdlZoB1OdzBVR8sF9Tm7AHa9t+vzqxZUFswiNwSRfcWO+/ip4Z7HU5gfflq5NO4I+N1M1nXKK2j/auWilcACOZvsdwFSdTURksWaWi5DuVybWv9uqOFy17ydNjbTGbA+AI5qoDCXF4GxbffmbeH2+pTrXhEzuOVtU0FIYnkNs4WIvz8T7VhKyiiY03c4XO9is/UvhfE7SHktGkG+24HjbxF7LF1j7jQ1o3N9xf4FdGKeHJniNsU3BIZCZJJ9QZuBc+76VUjweFukmUCw8On9CuqWDUJGhpAsRuLXN/bfkomne5rWuuTa4vz+ndN74IpXW4hNHQwRuAMgLbXIVxFDGwsa07uHdIG25Vq2GVpAe5oAuSAVVbZvd1EuBsdxZVmNtazr0XLGxaSwFuo7kAdLjqqjXwOjBD2sttt4+Sso2d8EnQ8nc2/mU7o7Mu4g2BAVZqtFuFed1Hq1BxLtIvyufBU3VNE1xaX2N3dL7X8VQdE+4a4E23Nh0t7FJ6q+4ADw07XIPwSKxEeUza0zwuGS05ZqDwXXta3RREMRBLXG9tiNtzsqUFM5x3btzFwdvf+dXcUcbgNZZsehvfy+dRbjlMfFGlGSnh0iz3nVtYHly3Wu402Om1APc4g2ALTdbaylcSfwUgIaGuJHLn5eS1jMlM83LnOPPe17BWxW3bTn6qke6mYhrcT3PqGu16WnYf4Vv51tmXWxmqjBcdTri97LV42SNIIGu4u0ObvcW/p28Fs+XnRjFIWabXs1jWk7i3L5lXqPXanQR4l3PAdXqcZNhYW2WReWk2O3msdgLmmkjseQ8VlDa+kHfovm6vbyeV/gT/AMO622/RbRCRYWcTtuL9VqmDvtM4XsTy2+C2SBwNiCCTyN9r+5fZ+yP+6w+R9rf95n8F81xIva1x86qA7Kk12wseZ2HNVAvSefCjOSG3A3VGK48fZdVagi2529ipRkOGotIt15BV9Wv+1GZt2jyWFxQ2Y+2wWbnI0kG481g8SsWHvBTHlHpLH4Nft3eVytwpbGIGy0/BbmdzvBbfSWMY5/mWmX7SlPspaw/gzvuse17WNLnOFhzur7EZooIC+VwAHLzWoVuJyVBLW3DPyRtf2leZ1l4pO3odLXuhdV+JSTPLGXbEDzHVY99QGx9y7rjYjZWcz5iA1jdY5EX5KcagB2jrH8UA7FeZa3dPLuiulxHO9x0lm7uZOw2Vw6VkLfwp1HmRyCx5lLQWtkYN7kDcj+dGh7owQ0u8Sbe3p7VT7llZ9Q6XvRggfMoNgkfbWzc/Ksp3NhpKZ1VXzMiiYNTi42AXHuIfpE4VhQlwrJ7W1tTYtdU/8Uw7jY/jEbHbZXpS151EKXyVxxu06dJzfnfLuRaF1ZjFUxhIsyIbvcfABeWuIvFjHs+1LonSPpcOa4llO13yvN3iVq2OZgxnMlfJiWN4hLV1EhuXPdy8gOQCxy9DF08U5ny8vP1U5PhrxAiIuhyiIiAiIgqQQS1MzKeFhfJI4Na0dSV0rLuXIaWlho3G08j9UpAvcA8r9N9v+qsbwvy2yuq343V9mIqY6Yg8ga5DytfqDb48l0vBqGGTF6qWnaTBTOFNHqbudOxN/wDCufeuPqs3ZWYeh0ODvtFpZHCaPsmsYxjW2uBss1DBYl5B1bnYdFLSxaT3j5C6u2Wa62m+2wXiWnc7fSVjjSQMcLHoOYJU5YdNzckKqG21bbWt+dSODgeu3wsqbXhQeHNdpaflC4t0QOcDcC4+lTPOx0C7g2w62RhAGoAgHlbmEWgBIa1xuNrblV4XEEX5Bt1a90nTvc78uZVxGHkB/Lo0AJKdKkjLgW7vIC3WyPfzDAQLblStcA2xJJabC3W1gqUkj9V7XHkLWVUx5HPa17ttud7KAks5xIAN/wCdWz5gdgSb87b38fmupo9e5Lt7m9jsN1PhK5Y0kctxzIKqFxIbqO2wPwVNjnAhodY38NgFOLFxDSXDlsEV0mBJAdub269bINTQCzcb7BQa5zW2sQfC3NQk5m3et4ckQgHAC5Fi43U5IeSbWA3A+3mqbDcl5OxFzffy2UA6xLdRueft8FKJTBztyHG439ipGznWNwbGxU5AHMn++CkDNyTzPLe9lKYTi+zbi1rbBSkNLbG2o9FNd2zbWF+QKp9obXI3v7UEAHE72OrwUwLGN1Ncdt0D9juBta53PmoA2I7jTcdVIjc21B1rqUH2E35qLgB3muIta9hdSuJ1DkC3wQTEuDi53ha3sVJ13m7dvGyldLewub72FufRTOfp3sD5XtZSaUxvMXab3sFC7mO1uuOW1ufipmkOk7xba9rD4qRznEB1xawPe5/BBAuLdRAuNib8ypLulIINmi178/ZZRa8GLW4XAHQE/OouJv3Wkbk2Dd3ew8kRK2cdYD4xqt8ypu1abNbuDe4Ow9irNBNzYtcXdG7nnvbwVu4MGxDnaTbl9tleDaR7QXF9wBp3upCx3aFwdY6WnfmQqz2iRuhrd7C+3TcbfFSBjX2DzcOFmne1vG59iujbK4FftiC8kdb/AEqGcHCHBJmPF+0LWbc73B/MrzAIS8PkBJZYNF27X8j1WJz7UCKmpYGuJ1Pc/l3jZttvj9K2xxqHJmnuya+TTHMDtiLOaL3FhfwP28Vj6kMDHNIIBse7zuD86vJNYcQYwC4GxAPlv8ysZHaG2J7QNNr22t7VqzutHOfNT2ZzZsATzO4Fh4c1gsKilq8wVFW1gtTxiMAm1gR09yzFTIyJszw4NYLBzjvp8yfIcwsVksSSNqsTeCXzTG4uLb2879T8FrTitpceSO7JSs/f+TcaN+mJkgiaSQQ7bkOl1U7JphMZOqJnecw8tjuAox0xcwtDNBLibWuCPPxUC2J1O6ORjh2rdJsbX8fm22XPL0a8QUUY5OJaCwM7wuWuvvt8Pgp4y+NzxI09CNjvsp4HskgE5LgZZHWba+m21r+74qr2L9Z0nSHnmQOY/mVZlesRrhQp9Dqs2Zq7pvsRsLfDmFZVdK6rhkvdrNRe02AHW11kYwxmppLbl2lljc2tf+lUJYg6kDXgNE5FwN/h7t0idSWr3V5aN2Ek0s40XkeAWGxsQeax02HRuxIVDItLYy19rm73XP57LasUhDcQjitY35Dlp8NlQgox2j7sFnadRcN9t7eXMrqrk1y8m/T74a/iuE00VN2NNa5lJYAL+35hdYV2FVAe5oIsAbEjY2W81NGLilc9zXNfYOsL7t2B8CNvgremw6IsjhdEXPuRcgXt4rSmftjlhl6Tvt8PDTMO7FlXE+Vtw14BvyuTsfz+5b9gjHmNjZAA8aXPPnYXt77rV6jDG4fXSwaXOa4Nc7UBtH1BvsNt736W5rbsAaex0ubD24JNwel/n3upz2i0RMHRUmlprLG8QbGlpHPIcGk2N+f5ytby0amPFKSdjbxRzNce9bSL7n6VuOfYe3wJtRpjBjfyA6LR8DYHV9OXOIb2nes6xAt9vgVfDO8OvvZ9ZHZ1UT9zuGmIRatNrjmR9vJURqc03+V0F+ZUaKZk1MyUOOiQadW99rA/b6lO+NzLytcbuNv8H3rzfHD6TiSOKzDsN+RJ6jooSytuGFtm7XsLWPVA4uexrmvcwbkbDYcz8FFgcWBmgu33HK9/PrfZJ88pjxwkkBbdgN72PLn4BUtD9A1WN9rjmD9iq7mxglupx08997q7hhifFrYbkaXlo5jxVZleIW9OJrNcxoYHNsbdR4q7Y5r49THdpITtv0RlORYtJadIDQ4HujqPLZVmsY0Acg0fK8vaqTK0JonyWdcEd7r1CrNcwAkbkWvb6D8VIwB72MGznGwv4qJfoIL4trlpNrg787hVSOLr9nDY3GwPT2lQMnZtNmkuBANunsUWuAJc5oa1wu3fdUu3jYS3bUO9Z7fb0911Oto2rCTuCMk/JNnefP4KDnAgtdYt+V5qm6WZgvYOcTztuB5DfYXQyNc4jVqfYbgEhSjehs2khgaXNdv4cunwUZHs7rgWgdb/AG8VC1yA4uj2uALG9lSGm5jaxthvtuLFWhWZQNmMaGDUXEEaRyVN0W7rPGkDcb7+AKuGseGaXFut3Mctvb0Vu6pey+tgBDS4jlq9/vV436K8QkMTo3PJABPeBvf7c7qDWBjw8lzidxcdVCSpGovAY5lhux23md7K2diWpzYmglv5YcAAramVZtELp5bIH62Abab8rbq1q2mNhbIRvvtv9iomRgaWag9wI09b78/Dbnsrasn194vI3J1W2ufG3PkVMVVvbTG1AEgs8Xv8rUL8laspxJOQxrQy5a4jum1vH2/SruSOR7wxrTY73FruWRocMmka0CBrbkEl4sLX3+laxEerjmJmWPFG8vDA8ND77DdXNNhre7ctc47Mbe9r9VlKbBnTS9jC5wLnaXPNrh1rWI23sL2528VnabBKSlhFRVPc+ws4OjA1uHQflK29KxTflrM9EKKnLgA+Vx1AW3BA3J8AsTQYA7GZHVlVHH2DXGSWR9x3WEi7fAG1vj4LfJKCobO1lRTdiJALsaLlkZOzf8N9+W/mNwtL4mZtbl+jfluj0MrXOEtXG3YR3IPZXHQA2AHMBxPNXpE2nhjnmlI3bw51nTFYa+u/rdvZtYS1sfg3lc+ZWsqeaaSeR00zy57uZPVQcALEEWPS+4XbEajTxLW7rTafVAOIaW7WNuiA23CgogXUoAL33Gwuosu5wA3JsBcqAI2uOu6qQtL5e44NtdwLj4boiVMkvcXHmdyou0EktBA6AoARZxHdJUXAay27QL8xyQXNJAQDO9pu2xb53/muroGWCnEYZYyEuNgD3RyCnpYZtGlkYc1hJ32PTUbee4t5WW35R4d4jmWSmlawNpKifS+RzObW7uttyslrRWNyrSls1tVbLwWyO+oY7MVbT6WU2qQO07ghps72C3vK9J5Zw9opo64wviEzGuY153axoswEeNrE+axGW8r0tJSU+C0rGtpGxxtcbWEmk/Jt4bH5h1W6uAa1zgO7sG+xcm+6e6XuUxxhrFIeYfSdgqBLTVDQezLy0nzXn9esvSIwj1zLc9QI94RrvYHdeTVvjnh5/VRrJv5iIi0cwiIgIiICIiAojmLKCj1Gm6D0fwMwqmrsMfJUxwyPBNi6+ofNyV3xhy/S4dgr6uCAMc894gbWsb9FgOD2M19Nhxo6OCSWQ87bWKzvFjEMQmwPsKymlaCDquee3T2WVOYu6azE9Nr6OO8JWwyZpggmsA51jqaHDlytZeosVy1h9ZhjtUDO7HtYWI22XlnhrWyYfjgqoo9b2u5Eb2XoWozBi33ANdKAxsrLMaLmwI5lTaJ40jpbV1MS80VUb6XNdVAx/Z6JXDZx8dl6cyNglDW5ah7Smpy+RjbkNI5Da/mF5gr3SuzTOHuGt0pu5vj4r0xkOtxStwSmMMD9LG2c5pFjtbp7FGbelejmO+Ycw4y4NHg1R2NKDE0sJ3ud/wCdazk6UNptBkcQHtve1gL8tvtutq4z1lRPiMjZnFromBulxBub9StOylIG0gu4X7QEC1r7j5itMMz2xtz9TqM0zD0jhWARPwYNjfLA6Rm5hmI3POxFtlwHidR+oV9ZB22oA6tTnnW4nlfx967vg+K1LcMjkhikLDGDsOWrcbe8rg/EyeoraqsnqIeydcd3xHtWdJmLS6+q1OONsDw/pm1GIxxvNwXEFmoAEWvzPI7fMu141lJn3KcaeadrQwarSbO25c/YuJcPqqnpMUbNO0v7N1wLXG4INvmK9AYtiVa/Lz5WMe5vZC1mfKuLg/OpvOtcq9NStotuHmLHGCPFJ4xYaXabC21umysFfY0ZDidQ6V13F5J3Vk1rnnS1pJ8ArT5c1eIhBFew4Pic7Q+OjkLSAb22sequW5Wxx97UL+7zUbiFtTPhiUVxW0FVh8vY1cLo3WuL9VboCIikEREBbBgIbJAGWIcD8dzbz8Vr62HAng0wbp+S4gC99tvh1VbeET5hmIhp2a9zRY26+5WlfcU/adqWaRfUbkEWIII9nz2V5G1znnWLaRy2VpinZmn0TNNgbWbz5hYV8tr6iumqzbTPILdjtYCx9w2WQwhzgXMaSS7bSGAgi24Kx0ljI4jxJO/msthUTC8yMI23vexut8nFZUwxu0Q2Oi/B6XlhaNQ7p5A+a2fKTWMx6na5406wAOoA9vncLXKYXY0OeQWuBc653+1ln8rv/wB1aYt7/f1WtcG9j7t7rysviX0HT+YegGs0RM2Iu3bZUquzYHk+FiQd1GPFmy07GuaQQ0E929lTqa6AxO2BbY322svnLcy9eu4cxzZNK+vdAHNDQ090kbjwsdguX1sbjibpO1OlgILALXv4rpeaZop8Vl0yNba+/Q3v3be5cxrxbEr7hzybnnt4Fe/0sfBEfR5fWaiYn6tty+1vrVOwDQA9g5c9+fLf+ZeisuAfc+NoOwavN2W+7VwRs1C7gQQORvYEefVejcsE+oRg72AHt81xdb9uHp453iZR7rHxAHjdSu7wcdxcbW6bKY2udvNQcdtwL8l50pebOLjDHmjXZ1nNu3u7cyNlp7YXv7wYTbm263zjDC5+YGO0n5BIsdhY7/StPY3TGGNYX6edhvf2r6npecNfufL9dH/aboUtM3Ux2hxGkuB3BPj+ddfyZR0+Iw6HUwBc1uq973sB8Fy6jjkfI2zbACxu3a99x8F1Xh6xjKxr4t9TANJFgB0+aytl8cL9NGmC4uU0WE4PNHEAL7Cx35LzzOS55JcSTv5AHfxXoXjw1tQIICS1vUtdYriEuFWgcYdAkBuAD4c/b/OtunmIpy5et3OXj5MIiqCnnIJETrNNibIYJm21ROF9xcLocm4SNaXGwXSuHGUPuxF6y+Nl29QwhwO3x+jdaNgtGKitDZCBpvcO/G8vpXa8hTUuXwKGPQwO5XHP2ea5OryTSmq+Xd0GGMuTut4j+Ls/DWpdT0rcLqna9HcBO39C5h6TNNWYeKLEaGQsjeXxTC3K245gi55e7zW9YHjEMNW2Uva3XuLc7LRPSTxmjr8FjgDg6TWHWvy+351z9JkraOy3zdnW0vSJvSdcOAQYpOyW/a6e7YN/F2FvEk8lkIMxerklzXaNX4t/DqLrX4g0uGs6QATceV1OCwlthqGm97kaSvSmlbRy8WL2pO4bpR5nDC6ZzhpBDpLjfYX87/zLdcscVKnBWGGP8NTu0kC97X3JH1LirZWjYuJZbcdSORCrxVckGl0cjow5+oAHYcwCQqTi9ay2r1No4tD1LS5py1m+ERVD4TIR+tvtf4HmtYxjhJh1XVtr6EtY7c2AGk9fZ4Li1Jjz4qgTMe5sjXW8D7V0/I/EvEYpWUdXJ6zGXADW65t4X96rbuiOW9MuPLbttCjmXLdZhtIROwkNZYPB5jwWJy0xoY7SwEWAJt1XXMYq8Nxal/CRhmpoIBGxC1ejy/S00cs0QjtY3IPzLmm/c764YreLQxgiLtiBcC7b8vEKSWINfrZG1o3dt1Cu3ukY4gNY4X2AClkkBaTpaT81vrTbp7fRZtc+P5LLvFibGxt71F0wsdbW203G/P2/Qqkj2tkJdE3l06+Ct5KiOMAiNtiNiTyUeUePLC1+JNjquxdIWtLbG52PsHLp9t1cYdWCSRoLzcGwb9uSwGKTskxPsiIwLhtnHnZbRhEEcUbJtAdex8wVPhzU3e+vkz1K7U1oexh0m5vyt42+3RVXOLZXTNDtI2BJPhbfr4KpT9iS0hm5bvq+P5lcOlp3i7YmBp3Ivbe4/MuWbfE9etdVa3mPEZcPhcYnFzjYA8vesVg+Z46wkTPZZ97aXb3vy8ln8ahgrIy0whukbeBXNmUk9HmDXG1xDnta4NFhsef0roxRFq6l5vV3yYcsWjxLpepzmlzCT4b3KrMIY0PcJGvvvZ3X4bKlAWiBjNI5AHfkrhhYYnNaS0sAt1B9qpLuhM2Vsl2udqJItqFyPEAqodUjgXPBcLuIBNiqEb4m90tdzvfnbzVw50Gm7HODjYXtayrMG9TuRps3cBoaem/PxsqrnRgN0xvNxzve1+m3T61RDLPDC4EA9Cq0b++S9vyN/C3v9yrKY+kKLow9upz3Bzr2BPOx3/NsoCV7RYPc0nYkeFlNMKhrzqAPdLrk9PNSsYWt33L73PUBW8co88IEk31RAi3u+H26qSoJuXOvbTsTvcfbzVRgMcjbR3cD48vsFRqpD2BBJADeV9uqn1RHjljmV8YlLTMbC4NxYkK4jmbNKRES8EXH51pkM8suImMvJ1PABb4Ld8KoRpMnf03Gnorz8McubFf3luFyyMxkAtL2MGzbWA9nxVd1QWQ7khjTcADoqwjGtkbQbuaLb29ytcTgkdA+JrXNLW2IPJY/adkbhj5MRhdNs4DkNJ2368lX7Ut3DQQfAnc+K5vW1NZhmJGQ6hGX2O/Kzv6fgt6wad1bB2jySSBYabWJ/mXTNdViXn4eo95eaesMtFUuaCGloHMWAHz81WFQ7siY23ffYEh3P51TNO5vNzbWswHY7Km6JzHNe0Du33B22WMxEuyJ1PJUy9qXOkaWm5JPibqwqZWOaGWPQ3tZV5GyerFrDuBy8Oe/0LCVFQ4DRINwd9/Na1nTDL4bHhrGOY513EFpO4vY2+f7eCqsgYQ7QL2uCC0Efb6lb4X2klO86XtGwHsP81/irxwkdcOZ8i1i0fi+CwmeZdERxCi3U5xaLxtHdva5PkqfZA6QCRccwPar1kT2NBDHAHmbq3mhlhDZGuuW3JPg7wUxaJ8Fqz6ousxhIBdcEF4Jtfn7/apGxkhhLe6DYl24J8FSNT2jRa7rX38ftZXVKJZWElhI6C4G3VJ3WNyiupnUcoRQaSXvds7npub9bfMoiEGQucwEg73AO3t9wV72QhY1xD2Bw38bHkCsfLiFLT1GiR7G7C+/NUjdp4XnVY5XUbI7FuwaeV9zdTQsaHxkQ69jqvtbpvf2X/OqVK+KZg0lpPXfmFVhikbod2hs0kkdef8AOk8cSmsxMbVxTsZd5u/Tdo1G2/P6/sVruYWMMchczUD+N+ZbKDLJEQyP8IbG/wCL7vcsZiNG+cP7QGzrm3UEJSYrbcq5azkpMV9XPJY2CS8oIsCSS43Ft7jw/mKz+BOd63AyAuaA6xsdiBz2+ZYyuppKepcw2aXusAd7hZLBQRWRuYAHOsBq5DfwPRWyzExMwx6Sk0tET5d3y89r6KNx6tvzusoe8L2vfldYnLbQ2ija22wWYdboPPZfOx5evfiV5hDR21t7Wsfitka0uaHcrrXMDH9cnvLZ2NFwTbfcL7L2P/3aHyXtb/vEqzANNtRPtvYKsNRb3xYnoFTFraWncdFOw3Fje/mvSl5sKNRy5gAKlFYmwtz8FVqidJsLqjDsQ51t9iq+rbzVVmFmlw8FgsRILCe7cjZZ2e+krBYmbBx1dOQUx9o/2yx+DbTuLiOdtx1W0PrIqOm7WbawsB1JWp0lbFQtfUTNLru0tAG7irOpxGrr5ial40j5Ibew8Fh1nVVwzqPLXpuntljc+F9iGIzYjKdbxp6N6NCtRCwbht3E3369LqDO+ALABvVVOyeQXF4sB8dl4drzeZmfL1q1ikahRlYdJJeWknkBYlSuZrtdpI891XbTPeHPkd8k735LBZlz1lLKEEkuM4rBG78WJrrvJ8A0bqIiZ4JmIjcsu2nO1hYNJJJ5ALUs8cXMo5FjdBLUirr7amQxAOd7+g9643xB9IPGcfa/DcriTDqW5Bnv+FeL7W/JuFyGWWWaR0s0jpHvN3OcbknxJK68fTTbm3Diy9ZFeKcy3PPPFrNud5ZIaqvfT0BJ000JLWkf39vlezl5LSURdtaxSNVede9rzu0iIisqIiICIiAqkEL6iZkEQu+Rwa0eZVNbbw2wUYpj8c8zT2NMQS7oHHkomdRtNa90xDq2C4ZRZZytFTadfq7DUPDHAOeR3iSfaW7q6yjCYqFhqGgSSWdsTYnqrjMBgpMOq2BkYcyFrCbHcOcb3/ggKrl9oNMwyA3FiNth5rx+rmZh9H0VIjx6M/Hu3ci5KrM7zhvbfmeikjaNIcfZ9iqrWuIAIuAR7150vSSud3yXHV12G/NSv3Oh22nltZTEbX28CqRuwXePlD2qNphGzXOIcSd9h71Sc4NfYbgm4B6qdx2tqsT162VJ4DuhFtwi6Ad+EIDfMeCrB4FwNwRbYq22L7bX5jfcKdr2t7tyB0vyUpVdfd1DbmCL9FSmlAJJbzHPnZA8i1+ZFvZsqUsmlhJJN/DooSsamqPbtDebbgADqb7/ADFX9M0lpAc25PIbgW6LX+2MuKer9oRYdoLC+/IfSVslJG4RgEAc7Dw35K9o1o3vlX07XYL38Apg252bcnlsoNIaLl25vt4KrYxtufbsedlVVK43JaPcft7FC406HXNwN7pchxMZ5En2eSl2J2dsRyCIHar726b35qNgW2AuSLbKQkEDULgjl1U2vvi5uNIt4WUkpgSW7gBtt7qm1rr31HvewbKoSLC9w23ipC8Ah0fMj4IhAX5gGxPI9PrVK5Opukje9r3VU/L25kclAEXvex8ESg1htpbe1rjeySABxIJItz5gqNxc3381L8kEXuCdhyBU+Av3SDb2WVMtN9QBFuR/N9vBTEANJcTYiyiGl0e1rXI59EELEAnc+V1TLTpIDg2+/VVHXJ58h4+apm+prQLDkbKBS/CDvkltj0AGpU+2Y4jUA0kEt1C4+PgrkX+WSOdwqTg3cEfJNxbw8FYUXExuDgBcgm9re4IxpIL3Oc5x20k2VSRwMbdItZuwt0VA6hd93DkNPhbqfddX8oRcWuaWgWIAa3Vzt+dU7WPZhoAcNwRsSoOJu9zXFxB5nbY8ka3YbkhvK3UqYJA091rALAi9xa3vHTc/BHMllfrDW9blxv7bX5KsAwNadWprSQ535vmV5Q04mqgzTsNnEjY2P83zq8RvhnNoryzGGUop6JrSDcgEi5sufZ0rZKvHntETHCBrYQedzzO/kV0itqY8PoJKlwAZGwu3K47USS1k0lQ+S0ksmvVz3IOwXRWHFG7TMqUjARZjjZoH43Xbf4FUD2hcGOf3HjU4kat/t1V29mmZzbu1gD7X6qpHEGtF2XIPeBNj7U3w07Ny1HNkgpsGmay7XyO0C3gedvaL/OsllLDXUWEUglH68zW4gctW9j7FjMz0ZxTGMLy/A0gSuMsgvazeu/sDj71vDIhGwQwxEBvyduQWt7duOI+fLmw07+ovf5cfzkhhDfwhJLRy7xNlNFTnS973gC9wLDYX5fC6njh7pD3Czdhvt5EqDgNRLwQxzruaN7j7D51hMbehHCeioYGRAmzSwlxDT1d3iN/b9rKaeAueJA1w0k6i7ck9LmyqNsHFjbb2Fvbz/MPcp3623JfqBbcnxPmqeq0a0tOyicx7XjcuGnURbl4n2qWSMGKNrGAabA6r32I+cfUp523DGWDrkEEdBcAAqDnMsBs3Va397zU6Gu4xE1tbHIx5aBpuPeqLYgXRvLSH6gbnob338uY96yGMROe5sm4uNN/fdUOzMjGtt3tdr38ltHhyWj4pkr2B8TJmXLmEOvzvdux8FCOla+VrSCWzNuL/AEKvHCztmNc35Abt7Btt7Cqj4jFPE42awg3HW5H0KN6TFJtO5YrE8vzVNS2ezXNie2wN78rG/l8/xKusLw6eKM1Jc4ljtdz8oOI7wN9/OyzkbRcXdzIuVNHCxpIO+5cQedyPrv8ABR3zPEr+4rFu6GHzDSQ1uB1DHxuItfSDbzBFlyqBoiqNELg15Is7cgWcLX94H259vmg1RFj2nS7YbfBcgxWhbhuMzsljcAC9w73LcWPifFdfS381eT7Wwzut4+5t2B1+PVE1E+mpnyUcx1OkuAOpI9u4+ZbyQ8MBa61rXu29vaVquQqkNp6nDrv/AALz2Y08rbWHut8Ftw3LmtcbHnb51x5p+LWnqdHG8UTM72t2xsLrPeG252O9/KyqvLhCACANPK9iTYfb2KL4mtJcS2zgQSLfb+lShmuV41F2kiznb8h0+dZzy64jSMQBd32d13Q8vcrhjJGsc1r9LRbfyvvtz+3RUWMa3ukWcb8+YCuouRYAbg7kbX+2/wAFWVo5UYe0Bt3dLgO6G/WdvtyV02xNg65Hi5U2tc1rbfk7+HhcfBTsjDR+EJcW7A8rKsphE89RGnVts7a1/t8FBwDu4DpFwLDb4IBISb2IdufP7BTRNLnNIFg3kSLn3/P8VApPY5rS5znNIvyda3hvzUA4u3a0gl3MdduZ5f0q5mawgF2oC/w9yoxRP+XuWHmTsQVZC3cQ+May4lrbHrvtb7f0KoXlzydyQLjfmPFTuNwHsbcOAvbmABt9KozPABDXgkAHYb28laIVmVGWtbFZ0mzXE3AF/AC/2+lVPW43R/giRq2B2Px+KxFfZzSJL2c7SeawVFmR9BXmjkI7IusTzsTvbfoFrGOZjhhbPXHPxerd2va0M6tsWk6h9jZTPZraSNZaTY3sSNrbbfQrOBzAxghGkHx396vg54ZplfY2Ivp5+z4rOW0MNXYcHu7YNu6wGox63eQvzHXktfqjUwy9tEZS1m9yC2x8Nyt0fHdvZsYNRJDbe26xNVhl3l0tMS5wt8rmfMXW9LfNy5sc25hrTcalgYXNfYgAjRzaBve+2/RX9PjUFRENcxf4ut3th0+ZYnE8v1sgMtFFO7Q7UWsjJ+a3gtefg+PU8LRDDLELEHXHYF3PwXRTHFo88vKydVkw21McOw4FSU1dolic0mxvZwu4eBK2qmwgukY2CPSywDnaQC4chuPb8+3iOZ8NcKx+rro4TVlrC4AXB/CE9AvSOG5ZocMomT4jU6pLA9k0bkj+hTfp5pHfeYiPnLbH1tctfhid/JpX3JjpozsIoY+7EGAEv9p9/ly81d1NNR4PhxxfE2xxCAAsEhsA7pz3J+hbViON4DgkTp2wxl++kv5NA/Ptdea+M3FSXHcR9Vw3FpZexPcEbfwbT1APX2+KxxZcOW/Zjnu+vp+a2bJkx4++8dsfqzOfuKmE4U18OETuq6txL5XvBbrkPJoaLaWN535khtuVxwaqqqmunfPUSukkkc6RznG5JJuSfEqm98kz3ySvLnHvEk3JJKlBtyAXoxWIeLky2yzuUbBvUE+ClUbFxAA3O1gohp16C3fcWOysyNJvptYg2N1NYae7Ym9mjYlVXNa4sgpiTcbn8px6fUstBhrcPibW1bC2XTqa14sD7PZ4pvQw76d0LQ6VpBtYtdsbnl9vJQiiLmPdve1m2B5k/n3U0sprKhzzzedgTzJNvt7FdhgpKMGRnN3yiNi4XNvdfmpVmfT1WcsZZuLOuCDd1+X0K+ocOaYu0eD2jhcdbDxA8eYHmlDh0sjhNUM1NeL2I3N/BdLyRkmvxmqp6iWltG1zQGAWFmkb36C6zveKtcWG2ae2FvlTIVdj7I5pIWw0gdqmkbJbS0jZgG1tgPZ135+h8oZUpMNwynpmNeY4mhsTSd2t56b/ADn2qbAMtsEUEckDIqSn70FMwfjHfU7xNrWW5xwx04FmdAAPBc25tO3r0xVwxqPPzRp4WMe1obqNieXIAb/TZXsjS1ltrkb22uqVK0OkN+W19/Dl9vJV53d3fmrQmZc/4m4Z908tVkABu6JzQBfwXh+eJ0M8kLhYscWn3FfQHMFKKnDpo3DYgg+PJeFs7YfJhmaMRpXi1pnFu3QlaYp5lx9XHESwaIi2cIiIgIiICIiApnuuG965DbezdSqJJIA8BZB3ngNiVDSAyVcje/s17zaxtyA8FtPF2swrE8HlZS1LXSRi5Y0Xcb/mtZa3wLwaHE8NknklN2mw0X8OS2niTlh2GZamfDUVRuCQHm7RuLE3PNR4vEt8fPTzEfVwTh5H/wCU0UZcR+EDSQdxv7r/AMy9Fz1MctNLQl9QIoYLl4HdP1LzhkcvlzIwGRzC+ZrTa9+fReqZ8Nhfhrg51W9z4ruL3dbJedcHS8xO/wC+HkmsYXZmmubDtTd1/kjldep+G1dQNyrSNjMkQLe9cj5rc15bxRp++2p1NDHCd3ddyv4G5XqThvgtJV5UonOme0ho2aSB58zf7bKub7KOjj/Mn7nM+O9BFTT+swEHULOLhyP0Ln+TjG6naGhps4Ndt+Na3zXut9490TaKqZpllcwtIu597DpzXOMqP0U9hY2fcN57+V9he30clfF9mJc/VcZJ/B6jwmspI8Ljpmvb3ItLgWADu7fRZef+KkuvEKvs3XjJuwsAAt7ByXZsn4RJWYHFVmtk1uZdo1XJ7q4bxUE0GLVVPK8uOoDU4Bur4BZUyd19O3qq/wCVE/c1rKNTDT4jCZrhpkAte2o/by8F6JrMYom5afGKyLTHDpDQ75Pd5cl5sy5AazFKWhL7MmmaD/e7/Kvt7OfVeiKrJIgy7UtFa97ZYiXF5a4uu3fc3t4fMqdRaI0dFWfj4eaq+b1mtmnuDreTccllsqS0sVS59TTCYNINisPVx9lVTRWtoe5treBWRy52nrLuzte1vkgn481tbmsuSOJh1SDH8Phg7eLDoyGs1Ft2nqVg38WoIZ3sfgbO67cgC5UQ9vqznOj1M0kE3Oofn6Bc3rw0Vkoa0AajYAWWFMdbb268mfJXWp03LNOZsAzMyOoMMkBvbs2tbt13NxbwWrxswgSNE0suwOrTG0gn+Ft7BdW9G4NDg57QDawc0EOPv8FG/aSXcX6SALuHJotYcrDkell0VpFY1DjyZJvaZsvMXdhD4Y3UUshkAtodGG2+crEKeUsJDmE78weikUlfArr1RoofWtbbk2seatVkmam4S5xbY32t4eJSEWmY1pjVsmDttRxlgAve5HM+XzrW1sWCOaKFp13s43ANyN/BVt4W9ds1CXagwMcOnht+dY7GXGOme4AsIuQWi+9vFXTTqds0WcSNxa3mrHHCX0Tg7XcdSLg2t1+30rGv2oaW+zO2AhbDI94Iaxlgbuvcb+XtVxS1/qMzmmJr2g2t/P1VnDs4u0l1hewNlK/SXEtFgeQvey6JiJjUsq7rbcNmpMebNVR08TtIebDxJ6W+i3n8eg5IDpcbh1uYQ47FhsGnwJHtK5NgjnNrhpi16gWnexaD1+ZdYyMSMejaXPLNVgBsOfTwHJeb1dIpExX5Pb9nXtkn4p3y7i1uhjAWE3HygCVTmi1MeBbYatPh9grgGPs2gEbDmbhUJZm9kez22vt+L8dl8rMvoJcmzO15xiWKMadZvqtzv+b6lzyvkEeIupjJrlLrkhhNwfNdBzeNeMSAydo5rCbHoOZ+Pl+dc1xJ7X4vrEUZ1fjGwIPTe1/HyX0fSx3UjfyeT1tu2ePm3LAWzNmpWaQ54c3TpGwN+R2+1l6Ky4L0EQuLaR1Xm7Kod6/BI6MOaHtDBzaDfzPvuvR+W2t9Qi0ABugbNXB1v2oeninuxbZO13nly8VK8CxANri6nF9wdvJSuPeF28h8y86VnD+LFGZMXYG6jZpJcRz35H6fitFbTBrmsLC9pN9Vr7+Fguo8T6CWeta+Nhc3kDa9ztz8evitGNFO5pbGx7T01Anl7F9N0do9zV8/1+GZz2mFpTQdnMYy92o3IDT7txdb1lKqFFIKoguDn2s0Hu2G+/Xp8FqcVG7TcMDAHCwO1jex2Ht+YK/onVFNKXMkItYONrgc9vsPFdNpiYc+Otqys+J+JnGMSjGkuZG08zyPv6rnk9JO17XiEu2s5w6j6ByW/VNNFWVOqWJrQXEu879VcnBqSZzBEIgCA64FrWF+m5vddWPHWteJebntkyXmZaPhVPHK3s3QN7xuQee32+dbnQ5Ww+pgD5YIhqFgdHLz3WVjyvTjS0PjLeWm/wA9+hss5h2EU9PpYHNvYatRv86wyU+UuzpomkavHhrLuHtPEWVdHC1zm2Js03JAN/msj8o10UrZGHVHGeV7dL7LpNI+kpiXOlAI3B2tYEfFKrGsFpmOM8zCCd7kDe5C478vTx6r4hotXj33KpNUwMRZ1dvvboFyHOuZqjMVW2JspkYHXGsWO/K1/tyXasz1eVpaV7e3pn3BsC6/2+dchxaPDZpHRtbG9oeHC5Fgp6elcVu6YZ9de2WnbE8NJLSx2mRpFuY5FTN0taSdVjcAj86z1TQULad7mtY1zrnU6T5NuW3K3RYSRkYDmtBJuLEgDZejW0W5h4t4mkxEqIIBva/gm5KrNLwI3say7QSBzI3t18yrllICWTCPTGXfiG5bz8Ry29ytpTuUIS9jxI8WANrltt1nspPn+6jNLQ5ty4nxJsL+X83tUmHYQ0NdqiY5xJtYk6R9vJbflfLrIZRM7m3m525sD/Osr3jtmGuHHM5Is3qNs0tM1uu4aAbOvZoI5cvYriiibDEZHSNfr5gkEAe66x2K4/DhFERESQBuwWNz8VgMDzTNiJke4NY3ewAtdcfbOnuzlruKzPLZ5oo/WAdPdc4G4uLjp+dU5IaQAPYwEPNz0+CxwqZJZSD8jbWAPlHxU3aS7guuAeYNr7/zqIpPzaxeJ4hWlbT8426Wg8yOisKinieSe4SOVuvksgwMBL5ZACeYB3KSyNdpYC+4N9id/d71HhfUW8tDzNQzRSipp4m6xvctOkA7kfb3LZ8r1mH1lBGHOAdpBABIN+vNXGIUUNVTvhbA1xLe4TYEC/L4WXPZ24rgVU51K3utku8AkAjwC0x/5nwy4s2+kv7zzEuwwCnADCBYnxPTbp7VUcKd4DexLBsNV7bbc1zbC8/FrBHUO0X2JcAbjla438PmWw0ua4aqJri9riLgXPLz39yyt01ol04/aOG0M5XQU4ikLgXHxubH3hYOny/BJUGpNy5rTYnwUk2NMfJ8oNINhY/bZXtLVTVYs4FrBtt4dd0ik19V/e0zTHHhWAaALsAYBy6qs31Ys3lI8RdW5k1CzTZwHM/bf+dTiSSM3Dmkkbm2/u8FEw23qFyWw6AI3udvY6W3tfZU+zIa1+poFht835iqbZ9Td37nmLXBuoMdJraS0uA2HT3fOmtG9zpcsp5H2I0vHIDVbf8AmV4ylkBF3NIHecQRa3j4fOranMhJsbEC3tHkqj5WWOm4JaAXDnfkLnms7b3pevjcqwow8kFoLhYBod3b+3qpfUJ437tF+gb4fUoCU9o7XPI0WNue9+Q9m2ynlna4ASaSQPxhtb4KsbhMxWfCR1M4B9g0SBty29yDf5t/FY2po3S05tZ99jY8vJZH1txH640xgXFxYNHW3moGdjWkBjQZNVxbce/7c1aJmET2zw5s6N9BjIhe4Bzn7XsAT1AXQqJhmoGSNIaXNsW6htvYfOQtazRhfrB9YhF3iwu0gEe8WurPAM0PpJvV60Fjr6dRF2uAtvv7vguiI74edNo6a81nxLdfwxcWMBYeYB22HmFPPqDC27g431XIOk/FWtNi1HMztmvbv4Hf4cvt71MZaaQXY7nzDdhy5n6lnOOXVXLvy1yqwP7qTgAXja+5uPlfYraMMwIUMTWgvL33Pydjy+ndS0tRHTyEGNrw7YNN9j57/H2rIQ17mi/aRhzTezWg3HLy+xUXtaI0nFjp3Tf1VGUJljaS3V+MD4KMlCI4nExkOF3Wtcfbl18VcMrJHsL2g2tzA3v59FCWtlMYJjI1NI25jzWDr1EsXPhsjGPDGW1A2uLbA2+r4rScXBjmEZNu8L976PH5lvVTVEtkIuJCLG52sLFaHjBlfVN0lti7fYWN+Wy3puXH1Oq1bjl8a6fU7tHFtr2bq6cisl2bSWjTcgW1EEdT9vasFgs3ZUwkLbgd23j5rIieaOZuq5dfQ4cjyHgs7VnfDekxqGTLGsd+CDHaG8nOvfw2WEzBVPpoR3XRucTZvMf02ur11S7QHSCzSL+NyfJYHNMmqj1U5tYXaCT8dz7UrE72ZLR2Tpb4U6aqqXP53cNLbcx4/St8oKKJ8TS8d7mDYrRMnzMddvasF+dxbfe52PiFukeIvhhbYNJB3IO1uqZtzwr0+tbj1X9RSR9g6MHb5PLpy/OuS50pqqmrhUUs9iHHult77b/RzXTJsRcGOts2217jn/QtQzA51fK0PfqtcBxJOwUYO6tuTqqxlx6hDJ1fUT041t0uAFgBcgjndbTJFJGLuaNrFlz3Xe37eKwmB0DaOESsYy9779PFZi7GhwazS0nciwJ2G3JWyTG9mKtopFZ8rqO73NAb8nnbYA+Hz8kqWXhcwOBsAdPX4KyMrzITI4nWdTdB+T0O3nsq8ga1jg59zbVdw3J+hY24dNWi43Gx1axjm6w4kbHmdjY7+RPuVTC7MlYGk9rf8UF3d5gBSY3b1uEPdpcDqaQTqFvDy/MVPh5bJVxztPIAsc7a17iwKvP2WVY+PcO4ZYP9YRvtu4A8/LzWakddvK+ywuWiDRxgki7bkXWXc38be7SPYvCjzLtv5XWGSdlUBxG2/NbPT1EUnySSLey61GkaXyAE2JHRbFhwfECJXueXGwsNh7fPzX2PsXnpnyntiNZ2aAIaLuAsNgD15KqHBw1A7HkVbBzjFbqb328irhpJBDrA33t1XpS8yqhVnuE2N+XNU4AC7QARbcqeq8L2FlTpgAbdFX1a+ipMDpOkWsSVg8ScGjvDVfYN53WRxfEYaOO1wZHDuj861oyvqHkyOvr3NlydT1MYuK+XT0+CcnM+FvIGucXPIeb9BsLdFSFPIZgDcXHINusRmniHlLJ9O+fFMRic9gJELTd1x0AG97kD3rhWcPSSzJijpaXK9OzDKd3dErwHSkAmxA5Da2xuvLrS+ad6dt82PBxM/g9FYtjeC4BB61jeKU1HAw21yyhoPluefkuXZk9JjK+FvdDlzD58TlabCV34OP3E7n4LzbieLYpjVUa3FsQqKyc7dpNIXm3gL8h5K0XXTpIj7c7cV+ttP2I06FmXjnn/ADHriGJCgp3/APF0o07f4XP51oM9RUVUhlqZ5JXnm57iT86poumtK0+zDkvkted2nYiIrKCIiAiIgIiICIiAuu8K8PigwsSvD3etPD3FjbmwNreK5G0FxAAvddq4fg+p01JG3THYBwIvYn8xWeX7Lfp/9RsmYYy6lrGxyCzI4g0XuQAXdNz0N9ver3Ls+uljuQRpGwHJS1UUjqOpppnanyMY2Mt5BrS7n5961wPD2qjlp8vqsDXWLm3Y83uRY8j5ryerjcPoOibPHdzNJsLfOqhb3Tpcbk7Dqft4KWGTu2Fgbk7hVGOaO+GAsHQjmvPd8SawQbi9rkBU3jWLE26+1TOeXFpIFyLXVN9jbUSbdeSqslI1BzS0d0c1TJDhcOFhubHe/sU5c5psDud9R5/bdW7yS1oIAcdtxzUrqZewPcLNNiBe6i1znuBFtIO3Qnx296oOOqR4c5w6A8gp45O1iIe5pbY79T48/epmNRsiE0j3lxLy4NcbX57eStqibVFI2MjuCwN/lKDpXlrxu88gdgSPBWNRU6YJQA4EHkSbFWrXaZnS3y62SpxComlALA8NbdtyQN/f0W4QRvudWx2uegWDy7QyU1NG95cDLd7hsCCTe1/es+0HnzJA+hMk7twrXekXtY2zQ7VdSgm7QR7EeC519QII6jZT2s3VqsduRvf7bqopCzQIyCduSg6zLMu0WO6iLvAd48vH2KYNuQXusPG+6Cm8HWQznt15KowXcLA7hQ1aSB0vtYKDQ4j5J8BcqfKPRAAEnax+FlAt1NLRcdb+zmpiXtdq2G/O/VHB1rPaCdgOqCQuGsareI3UbxkkygX5qBbYDSTvbn035o3XGB+E1E9UErwy1g03P0eSSFgeLkmx5eCE22Nt9rgfFRDiDpLSAfnQQFxbSdvHopTyJ3A62HRTOGxFrW2UjnA21W1De3T3qRBpc0nUL+z7bKTWCCdmk72OynLyW6yDc3upXXDb3JsR1UClqc4tNw1+5bv9vBJNALi+NwJNxY8/aVUe4B1nN1X3IPuFlTc6Rw3c2P51aPKErw17Q6MFw62PJUpHgabkg7NBBsHDxKmkuWjW8gi/426p3e0nSCTpG++/2sFflG1KxEoawl4PIg8vD6lOCwWcCB4WA3UYjZ4IuJLddwAeXgp2Me/8I+K+rYgWGysjelSOFobYgkNJ5Hl4LP4NR6KftHAkv2abbgAbLEUFMamZkbXktG7rNsQBv+b51tEVmR9nGAGjoOgtstcdfWXNnvqO2GsZ6rXR0MdBC4Xndd3+CP51oLICdi21u9cjmd+S3DHmmvxJ4Iu5pAAuTZvirN+DMEsFJGCZ7i7GMu7cjbz2WvbMKUmIhrzQS+wAuQBc+XSw81MxtjdrW7i1uYHnuu45R4SYQyijrcw03azyC4hEhtGDyBIsSVHO2Wsj5bwKtxafAIAykgdJ3ZHgmw2Gx8bLsp0V5jc8OS/tHHSdcy84YPRsxDNOJ4o3dtGBTRkDlYd4+e4t71tbIi5gcBbSTqvz8Df3q14WZjL4GUcGVqavd2r56maQ37MOJdctPyiACNt/iti/TQwjLVB63Jldk9RVSurdJhjsyF7j2IZ12j0dOZ9qm3Td0820yxdfXHWZiu98/mxo7GMh7nAh21ri58Nuiki7KYuc4tBBNhe23sPu6LLT+kzAY5Izg1QxrWW1Ehp9o35LlWZuKuP5orRUxVcsFNEHERtk0gHcDVbne559Lqs9HXXw23K0+1+z7VG/NhfYdzvMuXX2d1Fr+1VqHD6qtkdDS0NRUv2AZGwuO/sBuuGffTjwnY+HFKkNsA0ayLD3e/4r2HwXxybE8rUrp5dYjbp1E3Jt1VsfQd082V/xjcfDTlqOHcI834hGJp4qelDnAhtRIQ8jnazb/PZXk3BXMcTTKcTwsAA/Kkd7ui7LUVcTDs8NDQb7rnvEXPUOA0DiwgyO2a0cy7ddP7FhrHLmn2lnmeJiHL8XyXilG4wzzUkpte8cnPyuQFgX4XUwMjeHRlw30Mla4+FvbupMVzPjWIwmXtSwTcy3e11h8OdURubUOqZLNGrS7bUTfdctsNP9reOtyTqLMy9kkTmdpENmgaeurx8+iqiMdnpFydr2I2VSIetRanWcCC5pIF/O3hzSOKQvLXXNiXWJJ9nWy5cle2Xp4b98bVWtdHzsBzaVUjbpka6QWuBYn2/BVowGx2dz5NA5e/32VPswHhrngFo6NsSb/P71jt1aVntdIz8JfSDcuJ5Bczz7TmPGZC5jndpHdpDDvttc2tYbm1xv8V05riIw25Itu63L2f0LROI2HiSdlVCO/DESSbBuk2B3NxewPPxWvTWiMkbcXtGk3wTpjco1c1Njccsr9TX3YXb3JbcEDzuXc/LzXUNOkG50gjfULH2krkOGO/rhjo3ulbE4Fr73IsACRt171911DDZjWUwkfE+zRp73QW6exT1MfFtT2Zb4JorluncsMQAs3fl5/PfzsqdrPJY7XoJtvcHkOSuHxBzgHONtAFnX3F/j9uimhAljJuW2cS4C/Mc/YsPD0tcoU77tBcNTr9B18VUHaB4GnV3t3dB7PijacaNTC4/4bb2PiqpaZB2ZIs3bY8tr+43sqSmEIy4AR2NrbDlpb5+f1K4a+OTTG3ewu7SL8lTLQLOOk8ibDrfb7e1TdnI15dJ3XOdcEAm46W3UeUp2BkZBcC3cDUBfY9fh9CFxLO4bkjcDaw6hVIWseA913Fu/eHQW5/bkoxxvBN2gjcXAFkEmjUCWh17X3buB4qRzHSh1o9Trgchy68lcNAefwYYADYHSL38FFrnGUFp3sQXjcut0HRNIWs0V2Oa1gABuSXdTvt9CpSQNc0lwc06SQW9fPbkruOlL6lrWhzSBc3Gx8Om+yy9LhznuMskYDm+Nz7/BWr8lbNKlopGuLCRqI7rnX3+b3e9ajmFlLlyd1fiVD62zQ+MNHQuBAebjxN+fRdcrcIjOsPnboe4ODWjf4HZazj0WGupHsmidKHHUWGxFzvcbXvvt8V0Y7fE4+ox99JadkjM8NbCaGpLonjaMyNtt7epW8xRPc5rZiGlu9w4OOkjey0WsweCNsU5a2OckdnGGgdmL8thzPU+SyeGZqxagcyhkglrGucA8ucWlrTz8uqvkxxee6jLp89sNfd5vzbdFTySWEjWub0LNwT5fC/vWwYVlmoranW6ANBAsXDkOtyVrsGcIaF+mlwsPcHWBmlOkb/kjp71kaHHMczXXQYb6w6KOQgdnEwNYRffbr71nSmvLrveZidfnLe8Mw2kkcKHB6ZlS5m8tQbGNhtty57LLjAcuQFvrMMeIzh2ovmaOzG34rVVdDT4ZTRYRR7Nib+EeLd91upsqLT3bBxFydjtZeR7Q9s2w3nF0+uPM/wBGWPpYyR33/JTjwigZXCtgp4YXi4DGMAb/ADKpilfFQxGV4fLM4HRG0anv6WHgBcXJ2GyrA2Ngd1Tcw/hHt2ke22s8x4c77Dw5LxcvX5eoiIzWmdOqmGmOd1jTzfxkxzFvui52KvioPwQNPAJ+0e4Hn3RyPtAbta5XF7Oe8Bh1m+1gvQvEHgrLXVs+NQVklTNO/tHl5BdIfMmwa0eG/Lbo0crzBkbFcJkFNSUckjRe05g062gbuALb23t5r7T2b1HT+5rSlo2+d9oYOotknJNePzac9ojuzW0m29uh22+2ypq4rKd9LJ6vKzTKzZ48CriiwuolZ606nc+IGzQ0jvO8PZ4+xepMxEbeZETPChBDZvbPaSebAPpUzo3SPcGhsmoajJYjTzJJ91/mV82Gqr5zT09Ix7j3NTTax5cx9C2rLmSdUU2I10ggp6a+uSRxaHv8Cb8vsPKuTLXFX4pWxYMme3wQtcs5bgo6f7vYy409Oxw7EbapXWHIdefs35rX8xYrLiuIuNnaQdm8z7NvzK8zRj78QndRUR1U8ILQ4MDRb+9A2DfnPUqnl7K1fjMzHxRPkDCLt0nx2sVSu4/zLtcmpmMOLx/GfmssMoW1MEjpIgNJB1G/IHfr7rrZaTLNXXUsUjnRuggvLJK9tgQbNs3fc3aVuOHZLioY3yYsGte9l3dmbdkwbgDoXEgbnz57rouVsjuxuSklkiMGF0cIZHoks6V9zcjbkWkWJ6fPS2bfEOjF0X+67Q8mcNKnHCMSq4TFh0Rs27iTIRzOw2A5Lu2Wsu0mH2EEHZhsYDgOQPh7v51kZcLp6cRwtjYwRBobE0dxpHJoHLZZNkTGRdjpJ1nvGwub8/as9zMuylK441VPQx2HrD2kSSXNvyQdwLfBXDxpcHPI2F7JGNy7fYW3QgPNu7c+SsiFWD8E27xYvN+ajMXabO2VSMWIA6CxUssRJ1Dp0CQLOpiEsTo+hBC8s+kLkx1HVjMFNDYEhsp/P9vNeqpd2C9z15rSOIuXKfHsBqKKeJrmyMLTbne3NT39nKl8XvazV4eRRIsSL381BdTyBERAREQEREBROwG3PdQU7iCxg0kWB38d+f28EHZ+C+cqDLWFyx1bi3tHXs0Xutuz7xHw7HsFFBSXLpe8SeTWjff4LjWXXA4c1rSNuZtyCy4Di19mX1DSAQd9v6fgrRSu+5T9pvFPdxHDVspzGhx3t37mI3Ivz3XfWcUcPkw1lPMHOm0aee3Lx6rz3hADcUl0OkcAT8lvPmtwjfyszzta9lHZFzHntimdNUxyo9azbUVAs0Pn1Gw967/krihgmC4LTUVaSySFoa7qDYc153xQAY646dQLwbAlbEHudDrZYCw2JsLb9beSi1YtwUz2xT3R6w2jitm+jzZM6WieGsY0gaxY/Ouf4FMY4HOuG9mdTSR8ry+3gr6vDHUxDi7Wd7ByxmEEGlla6NxDTe7jYdeSViIjUKZLzkmbT5egshYrV4bljtp4nu1AuY0k30kbWHsXF+ImKvxbFKieaHszfutJ5eC9EZHngrsnQRyMZG4QtbpNriwtv9S4BxUonUeOT3aBqAAta3t6Lnw23knb0uqrMYKanjhqWCVnqNbFUnTpikDiTzty+G9/cV3KPjRgNXhb6Capc0ujLWgxkN6gC56rgUDh+tncuIsB16Wv9uqg4OcwAnZo+kXHP7bLW+KuTy5sOe+CZivqq4pLDNiNRLT/AK2+Rxb8Vf5aiY+rvrIee60A2seh+n4LDLMZZGmsMxsNIABLbgfYKZ8KTzPLeA5jafS1r22aQ0na5Hj8y5tXXNXMT1eell0wntKe+ksIsCXAg7+S5riItXTeblni9W2b0KUN0vfbdgJ2Fz9r/nUal7dbm3dcAC30hS0Zb2rWuAJJFgTYHnsfbyVOYOcS8jbURY8x7ft4rffDl18aQ2ubcuigiKGgtkdgGMwZZ+6LqF5ppD8tvQeaxNBTulLXMjLjrAcdOoW67c16gxbC8Pj4Mvcykja/1LV3Rbe3tXNnz+4msfN0dP00dT3TM+P4vKK2XB4mGiYWMAcTe/W/X8y1tbRhTJI6KPUABp5dQVtf7Lnj7UL6Fkb3aXXt0HJWGOlrad7S3Tz7u3gfmWTjaQ5jjdrQNNzsCFjMcMXYOjEYcbHfnyHO/tA+KzpzaF8nFJa5TyiIkmxBFiD1Uj93Fw5HkpoG6pALX8r2v5KE28hN73589vLddHoy47l7gZP3QjANgLk+e3L6F1jJQkfi0LGsOjZ1+V9/qXK8vML61w1FrQzvEDzH29y6zw+fqxFrXvDnGwDG2O1/Ll5Lzeunifue37Lid/i7O2ACn+U4EttsVTliYIiWuJsNR63+351cwQhzASbgeakqI9ETnaLG4II6e1fK+r6Lc7cgzXGRiLxEWEkBw1Hfxv8APZc9qIGmrf2kX4x3t7910HNFhj0zCA1pYWtJN77b7rn9dBprHaT3XOAsQXWC+j6XfZHPo8brdTaJmN8tlwEh08LCwgNe0kgbOvv7+S9IZccRh8VyfkhecMvNl9ajDY7HUwBpBsfaNz/SV6Ny2CMPja1vJo+HRef132oeth5xMqb6jZ1781B4Fg0HdR6kDldSu5khedKYaPnORjZo4nPF3HffcrX30NLUxPde7wdwNir3ie6SKWOdjjdjiLgch5fFazg+LShwbNcXcLEnmve6PnDEvL6qYjLMDqLsu1vsbFouLAeahpcSWb6ibm5ttZbBX04mi1MLS5neG/t5rXqkPhJY57dIJJJHS66/LmnUMPi0slAwT0zIyOdi26192cJopRVXja4bbNsGLY621VH2WoODr2AFyAufYx6jh9Y6GoqAxpB7rWklpv5ddlrSO6eXFnvanxVbDJnjEo5S6IxuIbYOI8Ov86tTn/MToQ+Msd1tp5exYyOpwMROPrUR35h2wueu32urCoxegY9kccrLAWJaLj2q0V36Mb5Jjnu/JXxLiDmVzjAK4t03aQ0WIPj85WAq8exescHT4hO629jIVRrpxUzF7bG4B1XseXwVBsZLS7ewHTf+jkV0RSI8Q5u+1o3aZQfJJIbyPLj5lQsTbY78lVihBN5GOLbXvyt71dU+HyOk0xi7hZwLrtsLm3lvZTr5q90eIWkDWue3XcNJIva/uVeCINOoauYGkjf22WVosLcWRl0X4oJaOp8wfd8yytNgpJLSzTqPMix+ZUtkivhauO2Tzw1iGgbPI5rHahpv84+tZujw6SYtMgAu4ueGnn9rLZosvljGv7O4J2Ib7NunVXWHYO3trNbtb8Jz2WfvZt4bx00x5TYDgcMkYntZvM6hv7vBU8xZop8Hf6lTEPkNrMtub2/Mp8zY9Blyg7CmNpHfIBIuT47Llz6mfEK4TVEl3yP5k8rq1a93lbJkjFXtr5bw+d9XhbpKl+svaS5x2Pjv4b3Vxk941u07xu3ueRCti133N7zNw0kWF+e+6myXomkeGuNgSCORO/wCpMfDMmGf86sS21hJf3XWDW3252U0bHuOnvAAfEq7p6USgNiaSCbXI5fWroUwYxxfpDiDvsRfbb3Lmm8ROnt1xWmNsfHsS4XAOw67lVGOaB+uAuBsL8gbqu+mDti8nlyCs5Io2l2phBdsASN/BNxK3NFSUsc24dvc336qwq6GkqG2fGXOO2yu3vJNg0c7adPP3KAJjbo7NxLjy0j5lHhMxFo1LWqnK9LI7XCCLbm7d9uinhywxoJFgPxrD7e1bGI3EFxBLS7fbdRAe1xLWXFtJ38L8lfunww/ZcczvSwpMNgg5sLiBYFXzAxxDdGw2t4+Kruje0AGGRuoX38VBpkcLdkbg90CxJPgqTO+XRSla8VS2ba2q/V1+Z9qAMAvpDgdr+Ki3tHE9xwtzFtndVVAhYLyMDe74Dl9uqiZXiNqTAw2bYDSCdjY2UzJIx3BcEnnq6KV1TpN4AXeHdJsPNQDu9fsjcHvBShd9wWcC6w335lTPkJAdq5W6W/pVFkrN3BrRY3NzzP26qtrZJd+kNN7c+d9vt7VVbhUYHiMNBa/rvt9v51MC9+zDsNwL3Cox2dI5xuLEkF23uVwwxhgAcGtsNieZ926rPC3mVAWLezc11uR0n83vUkzQNDiw6b7kH2qaVrdQ7MXJO9id9/NUwHObqsHBux1DYeCtHzVW8zY3kndlzfcXKw+JYHT1R2OlzvlW2FuX51sfq0xIBuSG3uOQClFK9waHBry47NHPkrRaIZZMXvI1aGmwZfqoSXQVBa0uuRfkLLKUVBiLG/hqk21W0g/nWZMRc17W02rTtdu4A6qSzGlobE/Xfbuk/zK/cxr08VVqQ+qN0mMud0Lvars1x2ezawA3HMWt8VamzdJD7k+DuSjoN+682I1C5Gw58/h5rOYiZ26azMRwyEeJNbcBoBcOZPVRGIMke0A2cSL+QH8ytWRHYF7jtdotzPsUpbIIyA/Sb7iwHLzWfbVp3zskqmaJLku36m23QrXaoslMj9OpwtuB0WeqIi+Ihjm6Cy4uNz03+hYJ7XQ6w6wBHjyXRhrEuPrLTWIZTDY3GJoDdFm33Nj9uSu3SXJuLFpOwb08PmVHCGF7BcOLQNV3DoPDzVxK0PcdTrOcdW3I33G3v8AmWdvtab45+CJTRyF24NgBYCx33VpXU4qKaaORg3BLf71XDW3Nn3b1+TsfJVn6Y4xZjhqBPIb/byVZW+jnlJiD8ExF0cwIAdZt+S3mmzFR1cQfraL2G3QLGYjgtLXkOfFd7d9vise3LNRET2JLA47Dr7Butbdto5ceOmXDM9vMNwmrqWcO0FpdewJ522A2ViIWSzB5LNJu4gjdY+mwmuke1kkzmEbjUVnaTDfVwJXWcLBzb73HULKZrXw7Kd9o3aEYWtDQWtvoLha9wAouM0bx2Zs0m5aR4/zKsTEX9k0BoHIg8/b1UJZYoXjS+xcd3DwuN1l5lr6QgOy02Li11gbgbbqtIBJ3XAvDQeu5CoNEejkDsBbmfaqpeAx1yWnTY7Dp1Wdo+TWk/NqGNtayQEizmgsuSqmGh5nYHl3Owdbe9/D3KOOhkjw4bXO2kXuqOGhrZI3XN9RBuRe3MWCt5qrHGR2rK2kUTW7h21ydyfNZ2QgG+4Flr+Uz/WEb9iS0NIHO9ln5eWkN+deJ4tLsv5VKF5dUjnvsN1tVLq09m9hszkTutYwmIvq2losN736Lb4YXCManbef0L672LP/AGf8XyntmP8APj7lxGPwdy48tXiqrA69+niVII3NF4wLgW5qdl22Dg4uA8V6svKjiVvUX1E2ssfWYg3D4u5Z0rh3W9Lqti+INo2aQWukduN+XmfJcgz5xRosG7XDsPqmVOJvBDrG7YSeV/HfpzXF1Gf3U6r5d2DD7yN28M5mXOeEYCZKjFK7taogv7Bhu4n2dBsuMZ24zZhxGCSHDHiiiZcFrNnEebjyWs4viEzpJsUrqztKmbvlz+XM8/L6FoGLYvPXSuGvuXIv4/OVw48XvJ3blt1Gacde2vCjieIz4lVOqJpHOJvcucSTvzVmiLu8PMERFIIiICIiAiIgIiICIiAiIgu8KgbU18MLmlwLuQXY8vUc9AXPLtNtg0HZ3gfHZcuybS+sYzG4kBse5v18vpXYsMPaRFxjJkiNmyA8x4DxWGWfR09NXc7bBJTtrRA4xh+sOjBvbfZ3t6FWVA9tBiE1I8d17i9pvz3+m5WRwasdG5odECC7W2N7d73sRtzuCfcSeitcSo9FQ+cHTLBI5unoQDe2/iLHYdQuLNTvrp6/T5Oy258Ngge4jx2VYatTXAE36fb3LHYZUdvE12oHSPG5BWQFi22s38LryZjXD141McJQI7EP3AOx8FK4l/d6W2KiC52oWvc7WChJcEFoFgD71C0KR0k/KvbmpHWcGkEflBTv0kkk79bfN9KpuaDsL2Avy5X8CiVjMG9tqsLk723Kp6zBt1c0gHw5KrI3TMHSbOIIuLK2lbsZH3JYLhpNiPj5K9Z+aVOola1t+8dItbzvZYYSOlqH05drDn8rWNjzWRqm6joY/ctF3B3d8rn7HlssXgzBNmFpYS7s4yXDx32K2rxG1LTpvFHFpp2N/FaABfYq8DQwB2nci+/vCpQNkjaL33FwL3sq5vYODri/XoudZBzXFpLQRp532UgN3d29iQAp3bMHytzc9VKQNQJdYeNr2RCBLdOj5O5tZSh1xp1bg3IupiAxwNulwL32UGBu40jfcKRK0tvqd03N1EENcdybeHVRsWCwde2+w5qJAsXnbxAB+3VDyNGp4tYdbXVNzbmwJuPPkptQ2NwD5lHC7tW463J8kgQPcAaR8nn7VA924A3PJQfZryLcuY8UaTcgDluQCglA30k7OP1qJu7puokggsuDy35BSXAAJ52KCYFwJta34ypkAm5Avy9yE3Pebv5KVwe1xPIEWv4KfvEpDtQs7vAX5bKB1Ruc5zSRe/tUHkSvGgmw3J5EH7dFK9w0ue+7dtlb6ITOeWyami4A5dVR5u0kEkE3Ftuabk9pYFvO9+dyN/NRZM3bW7UQNgPFToSP7zg3bSBqItZSaiZGvYdx3eW5VQtaC4tJvuefXwsqYZyLBu29gCNvaFeFU7o2nVcDSOoH263VSIyDbQALAi5UGl7m6HfJ5WB3KvKWlM0jGBlhqubqYjfClraZTCKaw7RzbF+256DmrvEZ20dFJL2ml1rNF7b7qr+BjeI2uaC029nmsTjZ9anjo+1tbvvBHID82/zLpiuo04d99tyw0LXx3nfFd73aWX3JJ6+5blw9wGFuKQ1FW7tal+qSzt7AdT7ytPx3GsNythsmOYm+7I2ltPE0957+gAW5cB5q/GMKqszYqR6xVEWaOTGncAe6y7MNN2jbn6jLFYmkTzp1T5Nz4LhvpQ44+kypBgVO9wnxeobFz/EG7vzLuLb6S519zdeZ+MTTm/iqaBnfp8vYeZXkOu0SOv8AKHj5L1LRxqHiWlo+QcPjnw2qoKCvaajEKiGlJ03cxsgIJaeha0yH2BazmutpcRzXiktMdVMyTsogdrNDd2geANgPIXW8Ydh8WE5bra+ExSyUdC6pklgdoc+SZwa3Tcc2xsdz6O965o59M9za2JrXPa7sjraQ4WHMi/xHS/kuK8TERt0RPpC1qI3DXFEztLm+km7Tbxv9tla9m1lPLUySAPDrBjeQ6228yo1c7KlrtFWHElzgH7WA5W3tuFQa7RhvyL3mB3vY/mPJWxxMcywzTExqPCUyMAPYWYObg3e2/j4fzLs/BriXRYHQjB6+qDA0jQQdguJ6rBjo2m9rbD8b86vcNJdWNMZcGus4uttq87cltFtTtz815h7jw/FYsSw4VcZLhKO6fI9VzDiRhDIyK18hn1usdf4vsWe4V5opa/LUMNUWgwMs54IA8uacSIoqrDDHSxgOb37P67cz7l1X1OOZhtXczDiNQ1kbw6PW025g2AV1hjIqmXWNww8gfdusJWmpmqnsMbmtjOghp+dXmD1PYtAe3vFt7t37vI3uvLdFLfFptbWsjezszu1gvb4f+FRY5o0yMIcCfh4hWAmcIZZ92h3yT4gC239KqYDUiop5GyDs3NeSLjd38y5s3jh7PS21bU+rKtkax7drPGw+ZRdIe03uWWFieY8FABjwBpF3AE7j4/MokuYSx778neBvt+ZcMw9Pwq8gAy9yfFarnuKR1GXOuRfS4eRIaPp2W0uIGlgcbg7kc/aQsBm8drhxNydIDrkc+8PH2q+KdXhl1Ne7DaPo0OndE2cSxbjWWu35kGxuPaV0PK00r6Z8bnBuklpNt/EHzXO2UroX1Ipo45HNqHPF33AuRuTbY8vmW44DUukhjc02kjBBJFhcHe9+q6MsRaOHn9FM0v8AE2p1rkNfdztw7w8QkZOsmwBdckXNtz8/JNENTAyZrrNHeJAve/Xbb3I3vRh4LQYzu4WcNvf4WXK9dWaHAgscLHpZVt2Fx03Nth7dvt7FIXtDY3E2J2BA8fep9QaXOe4OuLXty26lUlZWhLJGuY2wuSRtYKJLhpAY7be19rhGtGkve0g8wSNr+fiFViJe49oGFtr3sfdyUJU26na5OzJB5HoruBu2kki45W5EgdfipdcOs37rBzsevXl7R77KYdq95LHWDthta3OwUqz4SkfKEgIF7C3TzUW0sgaDG7TquHDpysqml7maY47kXF3DcnqVfUkTpGDtTo2AsRvdIhEzwYbhbO27UAm2xvvYdSFXxPFaXDYzEzSXeJdsFa47j1Fg1I8F4Y4MNt7Lnc2ZXV0pkjY9rb33OxA2PNaVpvwytO55bBWYs97nzmTcjSCCDz8B05lWMk/ataBtJYkuI8uvmsfFVsc5obIC8OvYEG6qtkaGm7rE7G3jyWkV0TbamaU1EhLj/fXtzPip6ek9XhklgYwvuJA5/gPsFXMcjZOzAvdo1W2Fiqop4HgtfIGsbZ2x+CtN9eFPdRPlYCmE8znsjO13ADoCf5wurcMsINFSuxeeCNuwMdyb38FrOUMrOxqs7J7Wuh7r3lp8Ol/P866XVGGna2gpLMigAaDyuuPreqjpsU3jz6f39Fu3vn3f5q7nmTU5x66iQVBhs4NdYbDmrenqQTu0befNVi8Gx9ptfcL4ydzPLr8cK97Xueeyjcfim6pN7oBDd+ZCm1HVpb1Piq6V0PY0922/PksVi2DRYrTytljAkkj0B7bB7R7eiyfai+ona3JQMjCCHDbor1takxNU6mY04DmHgpUtxGero6ftWyFoghBuRva7r7AbqjLwgxz1OmZAIY3yWBaL6iCLuJ8LdP516DDYbg2bdxud1LLG25lDTrF7Et6FexX251MRET6OOeg6eZnVfLitFw1bgtOWx0PayNIkkfbYW5N8wubZ2bjmNVTcLo6aYQMfaOFjXCO9+YvzNybkr1S2NnZvja0G9733utdrsKpZJdfZs1uu24aLgcz7F0dL7Ymt5tljcpz9DXNj93Se2HnHLWQKutq2sex0jn7XtsCb9fzr0Dk3IuE5dw3U8apS1rpXjm4joAqlHg9NhZvBG0OcPlEi9juQPJbFhbu3j0vv8OS749pz1WWKR4YV9nU6SnfEc/yY+HLMGJzsiqaSLs3PMkdMW7X/AC3+O3Rb5TUkVFCyJjQTvbbr4qwwqn0yvsO875RtzWXDH9rbe4+ay9TH43LlvO+FuKe8gG+iM3N97lTvbuSSLX5quyNrWu2Ic43Oyl0AmxNt7rVRGLdm4cfFTxhxddQDXNAB1Wtv5qpDcPPh9ClVVdfYDw3UzhcKAAcLDa/RRvvp3QWsgv3QT4C3RY6riZO18Erb38VlJGkXB68lYVAIdq8DzUWja1JmJfPBFE6dIte/VACTYC5XY8NBXjsHxVrBIcPn0kF19B5BV8Op4qeds9YPkjXpI1NI5C/xv7ivSWVIsEx/LcE/qcGtrNLgWcztq/MsbZdTqHd03R+/3udPLzqeoYwSPhe1p6lpsqa9I5syrhVThVXTU2GiORrdtI2NwTtdecZonQyvhe0tcxxaQeYsr0vF/CnV9JPSzHO9pERFdyCmIAANjcqVRty35oNvysS+nu6x3tcm2yzLpHCR7LENHI22Pl5+KqcH8Jpsarm0tU0BrTckC9wtyzllyjwWJ/q9vlbHRax6kH7c1pW3oy9zNqzf73GsOs3G5InSWGsjcczy6+/7bLcWBuot0PDjuHDqFquExsbmbsZS4gyhpcPbuvQWK5TwuDB6eaNji9sQNxYEmyjv7eJMeGc25j00854lYY8S6O13i4IWdDe0gjfpe46gSS3puduvgsNmA9lmSZxYW2lG3h0XZeHuXMMxTLs9RVR6n3NrAG3Pb6FS068rUxTlnUfJyuscRDK0yObbYNvyH281isJJMLwACA+9wN/PdblnjDqehe+GKTTYE+II9y0/Bg8MfYEi5GwvbY/FTE7hlanZM1lt2F58x/CaZ1LRuiax2xHZCzz+fYha3mXFZcWeaidrQQN2MBa0ewE9PBdQwfKeFVeVWVr2AyvGokHltt7t1zLNMEMNRLTwkAMNjq5lZ0ms2nUOnJXLSle624nTX4gx0LwbB3ME9fLl7eSmn1xsETmm5sTuTa23s6fmVXCImT4hDC/Zr3tBd+SL8103OmUsLocGp6uCEmTQ21iByFlNrxWYifUriteLWj0clWXyyH/dDU1pIDDs02J8vFYp4Ae4DkCVlstajW7W7lnNv+VdTbxKI8w3oANjDnNiYQ0k9ST1Hzn7Erm2I/2bMeheSNzy966W5odE50cIHZ35bW8/gua4pr+6E5k+UXbrLF5b5p8KcEYe7lc39th1NuqleWtGgHUGudtzHtv9uSRNLiWgbm29uW9vzqM9i8uaLBvd535bfUt/Ry/7lM8+VvJQUee5UFC7I4WZXPa2FjS4O5kA9Rzudha/h717Gy/g8OP5LpcJlaOylpwxzL2BFvLp7F48wYxmpia5/M20tHeve69rZFBjwqhYwaR2TbD3LzfaE/FSHp+zY+G8y0+r9GnJcjXOZhzmOIPyJ3ADn5+aw2PcCMPwvCp56F9QDE27SXXAA53uu/S1EcLQ57mgWWGzVPC/AKqRtiDE4cvJRa+uO7lvXDSee2Nfc8ZugayR7dJIuW7nqDuPYsVjpf6s5zgH6SB3jfbx/o/ozFZc1cr9LWHW5w89/BYfHXnsC72g2O1yLfR+ZdlObQ8i8RESwFMG6i94JDfAXt5qm83ceXtF91Upg0l5eAQGHn4qk7n09y6PRlH2pZTLkmmvEehh1/jOvZvn8/VdZyXLIMTaY5HNfzdtcbm4HmuUZbaXV1g5oIbsD43C7DkFoOKsc3SSWlurqO8be3bZeZ186ifue57Kj+Lr1NWXhAdG8G3U/QozVobFcsIvt8m9iqkLS0BhaTsL+BVKu0CFzrD2ea+X9X0Oo8uKZpqYBi8hlkcS1tgdI9ht48lok7mPxB7WfhBe2ogd0jnf7FZjiHib4sxSwt3bG0Al56/XdalSPkNW90bdT3HcnYNI819Z02CYxRf6Pl+t6yLZ/da8S3zAhI6SK+7dTQ5pHyh/RYfnXpHLT74fENOk6QbHffqvNGA1D/WIRdoc119+oHK3ncr0rlo3w2M3GwA2v4Lxuu8w+i6ed4mWNibu+dNRcR4FSF3Sw8lMLAG+5XmNWh8RKVtQGtPK4JIG5C0xmHxxsa6Jpu0d020gnz5rpGcIxKxgJNjuLc1qHq7rgkW8b7X8V7XSXmMUQ87qabybXOBSCVvqziGuvY9ATdSY7gkXensXtG5Dep33t7VCmhdHPcObYH2b9D9vFbZBG2tp7Sx2NiuqLuaa8OWuwxwcAyNg7LdruRv5EeC0vOWVXVLPWA0ueNyWC1t/nPtXY8Qwh0EhcyIlrgfcsRWYaJoQ0xXIB+P9JC2rkms7c+TBXJXUvOgwSru5rmkEWsen1q4iwGYXbIASQd+Vl1mqymNRaIr6jueZ9t1Tly61gDZI3NB3Di3dbftUekOP9gt6y5izASG6tIJF7NvcXPt+m3uVaDA2NDdIHygSLeIPO/l+dbfinqOHt7SW2km3h5fRdYV2YsOEIsIi6wB32Pgrxkvbwyvgx45+KUtHgsbLPEW7h3bk6r9N1mKPLbtep4LXbnYEHy5eY+1lr+HZoZLiTIyx1ibNItYfzLpLa1vYxyN0kOHTxWd5tE8t8GPHeNx6MJFgMYdG83IBPdBP1+Q+1lkIcNp42ta47u3N+V/PqVe0wL5HFo0tFwT7+iqzMJZqaQBaxJHzrP15dkUiI3EMfKBIWljGse0bEnbc7fDmsdiOMw4JSucHMD3NuRyNuVvgrqpq4qeJ75nEEgjw07c/euXZlxd2JVjg0js2kEWPPZbUrvhx5snb48rPFsUqMWrH1c7nd7k0m9lQpLesxkusQ4EG9t+m/tVFTwu0ytdtYG5uL7dV0w4J5dAjDxhZAuAG83bghUMuTSYfO68jQx9yNi2w+hXVEGVFNTlz39m8A6SNyLXV+7DaVzrujFyPG1x7FzTPGnZirPdFo9Gx0eOUIjYXGNzbbA/z/SrmfH6BxcGtF/lbC19+i1l2GUUcJc5hI5kXNwOVvYq2HUNDMXkyG4dqtqJ8vhsuS2OPL2cea8z2RplZ8co2FvZsDQR7b+VlaS425wIfE0NA1bePTnv86vW4Hh5BOm5+Uft1V0zCsLjuBTscSBvf5vpWffEOn3WSzAvxefUHNiOk8wB4+Ivy95U0OLEgaonC297c/Oy2H7l4W/UBFYk2DQOo5hW33FoDK90cZ2HIm1laMkSr7jJHqxxxIAhgDgSLjp8VN6+GyElkjdW4vzsszFhFA1uoi5J69D4fNdVvuLhjhbRps7nq2sf6VHvYW9zdgnYtYFpifcnYusNlTdizXNIMZ0nxA+3u9qzkmCYe5gLY2i2wJOytnYFSP16GOtcNNztveymuSsotiyx4lYMxeIc2vtuR7fJST4oSdbC8XNyCBusgzB6AvBIfoAtz5HqFdDA6B8Wsg94253sp76x5V93knjbAfdQsBu43HI7bW8rKZuKtbu3u7AnUOd1mvuFh7tPZtdquA3e1/qUrcDomWa8EB2wJNz02+dT7yqsYskTrcLCPG4+zB06vySbEW96rMxuOzSxoBIO2m4O2/Posj9xsMDbOJHPmdgqEWD0QcXab2tpOq1/tuq99J5ae7yxws24zHINLmWdexIsC43581VbjMIdpEVnDrfmq5weidLYAF+o3AP25WV43BsPLSHONx0v9KnurpXtux33Ua5rQ5rNRPyiBt7rKkMRivsBc2+Vvbb5llXYLQkHa4Itdx2uP51UiwfCy15LLgbD2+PzFItWE6t4YyLEWyHSBaxvcbE+/wUzKiFzSx0bmu6WPksgzCcK7JzmbOOx3tsjsHw/WLXa025nkCndVPbPqsHTs16g119Q3O1xbyUvbNHeZba3iCsg3DqQkDXZrjcDVv9uaniw2CSS0bxpA7wbzCnujSO2drGGoaCW6A5oIOgnmVIahps58ZJDdPTcrMtwmBmwebnk7V8/0qnU4VTCexLm6W3AB3I/oCjujaZrOtMN90SxwBY8XFib2J96ia6J1yYwNi0tcLhZKTB4CwEygi13WbsNlq2J07YKkd4ixAvfa3itaRW06hhkvbHXcwyr65sjDZuo7E7C/x9ixUsYu4GM8r3JskBp2u0ySmxPK6mnqA2EtbZxAsLLpx4u3l52bqffRplMIaNGsAP0jkdiPpWRbRl8XasaAwk2JB391ljMAqHagxzRuAbEcwOn28Vmg+12AXIO7XbA+xcOTcW29XBMTjiJUI6UOkYYyHEtJDhe1vt5KMtGyOMyNmezexaDfY+AG/NXzNAb+DjaWk8/JUZNMjCA8XHIW3tuefhss+6dt4iJjS1jpg4dp3yHkEkEgHa9xb2H4qp6rTQPJdK4NcO506+5VWVDZHObC9zfK9geuwKnilY0gh7XOJuBp5bc1M2ViqaKmA2MN7DmQb8+fLmrowxuFw0MaHeA59fb0Vp61KGva5oeByB2v1/MnbhjSbOOo6WgDdu/29yrra0TpWfASNRaACRpuLb+QCoOH4Roa1jR0JuTy3Pt2Ukla5rC1zb6CBbcX+KozVvZuDhyLbaOZ9v0JETKZtEcLnsohZ4abcu8zcA3+CtcRrYqYABrQ0N27wuPbZUXV0hvcF1+Rv4nZYnFZe0BLntN77XvYq1cfdOp8KZMnu6TNfLG4piBmksQbXvYEm/u6qvhhBdHu35Qd5X8xy6eCxDyYwTuTe/m5ZHDe8YhcBwDAL7chupy0inEMulyzlnus7TlJz3ULWPJD794XvZbI4F52PMW5LW8os00kbRJqcOp6rZnt/GIXz8/bnT1rrjB3hlaywtcWW5wzRiMAG1vNaHROd68xo2AuB5rcKcfggbnbZfSeyMlq4pj6vn/amOLZIlfGoY38a+/K6s8SxinoKd0j3jVba/51aYjiFPh0DpZngBoJdfkB5rg/ELiVLjUsmGYNUuEIuHztO5IPIeVrL0cvUzWNR5efj6aJnc+F9xB4mT1EtRhWCzanE2mqdVrA/it+2y49UxtlPa9mXP2cXaiXW63P2KvZHtj7lrXHeI8bLVcxY5HTx+rU7iZiCHEHldcVa2vP1b5MlcdWOzHipdVS09O9xBADiTf4bC3T7brX1EkuJc4kk7klQXbWsVjUPLtabTuRERWVEREBERAREQEREBERAREQEREG1ZBDm4g6QGwPdJG5Hu9/zLsNNPHT6IHudJyIcXAAgeH51zHh1h08sb6hkWrvmxaO8PA+zYrfaWzYY5Jw6ORkhNz4e1c2Tmzs6aJirPUzoJZDUxwxsA7zi09fA7b9PhbrZXOmedzJpO8dJZcuu61hsfHnfosQXTz3cL6mXOnezgDcgeRH0K/iqJm6hfVET2kYI3/p5rK0ejsrKnBWMw6cSBobDO6wYRYNcs/HO17BI08/DmsPiNIyaEmSodacBoBPdDrc/b8ywWE5gnoKybC69tqiMhoJ/GHQhcOfDv4qvR6bPH2LN4JuOdvybHex8FLcDe/lYeKt46uJ4EmsEEWb5X5e9VS9oBdsSD8SuDXL0IR1SbPYevUKm5rCwRg7MOmwHTxuous7mDYj2KnqjfGXO7pJsQTytsiVCqjGgaR8g3FuXsIVrI46WlkZdI0DdvytlcygAEm2ogC1ufhZWczXlnbB1t7n2Dy95WlY2MZPIO0cWtJ7um2rdpHs/oV7lOnbIaisLQCXBmsHw6EKwr2DTdhuCLN7oG/W62rAqT1aiiY4AO06jYcyed1pefhV9WSbZrLMG1rmxt5qYFzRqLb6ungoNaS8tBuSOSqANGoOAIud1gn1U3gh1iflfMoAWHQgC1rXUHEmxva3JQdckAAeNgUEJLG7g65cd78/50LXG5cdiRyVPUNY2uBtfzVY/J0ho8EgQ7lgSAR9Gyg8tHI2udkLx028lElm1mi/O4UiQ9xuzd/bdQHeIDtySDfwUwBMl2h1zyTckg72QSmNjbnVquLXQW0hjbAEbC3JDfctNx0P8ygeXfbfqCp0B7pIBNwN1Tc4ae829x0KqF5HfvvuFIXAi5HIdENpdLtY71iByI5qQvadyPG2350kPaFlrt8ut1I/vF0bOdiLkqYEA5253aN78wTbb47Ie+4WJa4G422Uhc4iQ6bG4sHG9kNgO4dyLc1OlZQMkTtnOcQOZBtvt9ualDWsABJsRtY3I62+3ipS8d03AIOxP5NlNG0EEg9RuOZV9IlC+2lmxvcG3zfzqZjAeW9ruFxy8vsVILxm5aHdNXQqu1rrAN0tsefRXjlSfomEbiR3txzAF9/f7T8Vm8KhZDA6qlffTysLAFY2mhMk4azvAvty5C39KucUxrCcFfT0VfWNhEn4R46NHS61pX1lz5b7+GGapdRYZHPLGtBcWjYFaLnLO+CZPikqaybtquX5FLG78I/zPgPEq/4mZtOVsmTYjh87fWalminPygQ63eA6gA/OF5jp5KzHcZZJXTSVM1RIA+R5JJJ8Su7Bi7o3Ph5XU9VOH4a+Wy5uzFimbMbpGVji1gDNMQGzNR5W38efNexOHVMMIyvhOFx7Omj1k3t7Lrxxlmi+7Wf4YGPJY2fSHM6gGwXq/MeLVGCwuhpG2dFFHSRm9rG3ePtG6dZf3VY1/f8AelfZ2KeotabczP8Af83Raqtp2wTVFO/tI4Wm+kbEgb28V5Ry/mOqxzHM2Yg3CJIHYzXFjKiR2zGju6T4cvcu65nxWPKvDl01Y57HSQaCWNLnAv2JsN9r/MuNZaq8FqMnNwDDHmYvrHs16SHEvdYOv7N/cvTpabY4tPrDgyViuaaRPhq2d8cp8Gy7S0b5i6rxVz31kcZOlsQs2Mi/42loIv79jvzJsxZA51OHGINFtVgSRy5crb+06vFZ3iVibcZzpWNggBbSu9VaG3s8MOhpt02A+CwEdBXTm1PE5wjfa+nkOlr9P51haI9VJtbu4WU8gkfdrNLbbAcvoVdn4SibEJhcFztHP49B13V27AMSeQXwylos0Ejp0sVROCYmA5wpHt7N5b3h7PjzSLV+atqW+SaiaGXNnahsA6wLh0sOnX2qu5jJXQtDJA8Pu7vEi3280gwfFmF2ijcWyOAJtcjzVzSYLiAla00ktjtuCAPE7+at31iPLD3V5txDo3D/ADpBlqoZT4hIXQag6wN7H6NrXt5Lb8w56weuilfG+J7pCSAQLjbz6fUuQQYNi7rSyRBtrkm277b2t7vtdV24ZiLGPlbBIC4nUCLm+yyjqJiO2J4d1cV4iJmJZKuq46qoEMMcYDjqLi0G1lTa+IuDYSHvFuvnufpVCkpMXaG/1s8atybc+izGC4HUmra+WnOlwJsfJYWvDoxY7XniFWsgbRxNMkrTG6z7WvboPpCxVdjcOCU9MQWibtdTjyNh4n2LJ425wkdGL6YTcgHrzsuc49O+aoMhnfYO0vaDsFGOvfPLXqMs4I+Hy7VSzsqaeOWJ+qGUCRtydxzI+31qq1+l+oueXHfTp5kjnbxutB4dZhNVSHB5XuEsO8Rvu4fYlbw2SSRwkA0gG1hy3XBkxzjtNZe30+evUY4vVNK+YTHS/SCOY2WKx4esUc5I12idpuRcnU3f7eKvrPe9ojuL7DzSuptVPp0gnQTY8ubb/QlY1MNLx3VmGk0sAdVuY25Z2jgANr2HLl/e39pWwYbB2GIiKE92VrZmyF34w2t81lj20E0f4aJn62Q7QAdm+Hz7+/wWdip/W2Q1ERa1xB7N35Lua1mXJhpqWYhgZSkNjvGwkFgadmdeXQ3sQoujDnNfEGv8A5o3b0t4eIV1TRSTUrH1TQJLXLWdHctipmMYxg0usS1thpNuX9C5tvQhCFjCA0PsL36ix+ZVo4pCTfbWQbDqB1ueWyNhcAB2ge0gD2quI3SucwEhti0gcxyUJ8KboO+NDQdHM3Om3P3c1Oad8rm3Dxzsb+KvIae4JaRoFiBy25q5ZTB/e5C/LkmkdzHRU0nbDcFoJAMgva3VXfqjiA6SMB2x1cwPZfkFeCKCI69I7vLV1P2CpVOIUtPs38IfI2FwAp16K9yeKmtchnIX8FicezVQYDTmONwqau1mxteCQbbXPRWGL5gq5qZzYpOx1Cw0bH2LTKWnLnugnYQ4P7r99wel1tWvDObTMxC3xWpxPHql0lU8vYXd1jDZrAPAH86osozHpDzeMEDvHY36rOvwyWmcBouWcnEW8d/ZYKM9IIndm7cgXvba3krRePRecUeZYinZI8m7yTc2IuL26eXS6zNGWwtDnve50ZNrdbfzWVBtOxn4S1tJPLny6fAK7oSyWIyN1E9Lja1h/OkztEV0nAEzu9LYkj5QHXxO/wBKyFLSB07adzS8vs0OvfblYW96to4mXbsHXvcnkt/4c5YirqxtZWMaWRAnfmwWvzCp54gvaKRN5bflrA4sEwRsxbapqog7kAWNP5ypaqHv6wTqss1PMKhznt0tAIsw7bdArOoiDibgG/mvlPaHUz1GTur9mOIMO68z5lh3DstwSORcL7KrHOQy4Jv18lNPS2u/mTyPOysheMA7g9fzLi8uvieWQa4bHnbcbBTu7wJLTe4281awyh2loNvJXMek7Xs4C4VZ4U1ESi4BpsSdunNSO1m7gwDoPBVSAA27d7AD2KmXb381EI8TtLqc07uHO3tTtmlgaSLC+6g/xcBbmrWVw323JuNt/turRG1tbVDIy5F9ztzWNrpBpNhcDYEC/L+dVJZi0guub7DzWOqJnanHSQW+e/itaV3K8RqUs8n4QkXtew2tyWQwSdvalrgLX2t8r2rESEXAc6xKq4ZUCKuBeSR0A8V29NbsyVtBesXpMOgYOHOLnuJu08z196zL4wTqA3PNYrAxqjv4m/iswRc7bL7PFzXb5u/2lGVu97H3KiBd3PzVzKGgbnkrcAXAaLhWmFU5LrAEHu7KaPY2DQR5qG+1+SnAsRpHMqSEzSb8hpOymt4+1SAW5nbfZRc4aB7OqCWVjTuRy5KylG5BueoVy8k2F9vaqbmXcLW3Qh88o6VhYe6XyMBLmi4ta1wb25eAusnS0jYxpjpWvcBex2de3PvWNr8tlRpRc6IpX6CwiNxvZt7OLQ0G59pKrU8cZaXMa10gZcyOYHgm5uBf37bDdWyW3DixU7Z8Kc8jnSXErXFuq8jBfs22Iu7Tccr2tbkLrofCLNctPif3Amn1GV7tnA32uOdtzy8FzdzZC/tRG7S9tpKcghpNgAAASeZBHQbbrLYDiVfh9fT1oJ7VkofIS2zb2aLe22/h5WsVExGm2HJamSLf3p6Yq4XOvHLH3XNsSRa91544pZSkwnFHYnSwOFNUHUR+T4G3Mcl6Xwh9NjuCU1dHG1vaNF3deXgsRmHLFBjNDLQ1UYkZIOVutrH29VFZmk93o9LqMVeqp2RPLyEiz+c8p1uUcYfh9TG7snd6GS2z2+3yWAXVE7jcPnLVmk9tvIokiwsN+vmoKO1vNSq6jwSmjjxlhle5reWq9rb+K6Hn2rhqqaZrXBzWuAvfvE+wLlHC18zcSZ6mBJK7uu1E2aPK3JdAzO7E20kkNaYGDUO6CC7ST06kb8vJRr4olrjtrDaPvchw4huZ7ObYdq24J5bjmvSGI1tMcEgjDGtswbEd33Fea4A5uYJBG1os8NAta5uPgu6mixlmEwzuqixhj2bp33HkFN9K9JMxuPpDheY+5mSR1yS6QXv7V3DhlWtblyRrmDWC57XaTuL878v6FxDMbHNzC4NksSR3nCxPt8V1HINHidXgj3RyBjGix0sHLe/S/MbKLxuEdPOsn4MJxHDZJDO+SJ4LTcgczfktDwcns5LNP5P9A6rdc+Co9YbHNVOlka0gOIta3jqC0TCmhz5B+Nfc3NrfQpp4hl1H27O55XqqduTomiN0elmlztJ8BuuT5zbK+tmeRHI297tO5HiFveW6bGJ8vNlZUOjbGN3NbvbpuNztzWg5rlnZVSummc97ti4tNnXHzLLHGry6eotM4acfJgcLdath74b+Ea7fyv8Ab611bOuKwzYPBCGaWuhBdcbeF29T/SuS0LXOqY+zJD9TQ23mQPEeK6BmTDMXpsNjfUVAMb4jYOB028OXXmmSIm1dox2mtLxEOcOFnEXvYrJ5dF8Ra5wPZgd89AFjHX1G/isrl1xbW7aehJJ3HsWk+JY/J0CLs+we6QaC5u4uDfzJXNMUDxXzB5JIdzPVdNYI20xezUCQOYJcB05+35lzPF2BmIzgEnvXueqxxerpz+ihDpAdIXvYW2sWhSykl27r2AGx2UYhckm1m7nlf+dJj39ZOrUNiST5dV0ejl/3KaIihZlcEhnNZTujabNcHGxB2Jtfy+le2Mlh33LpLEm0Tb+ey8S4RNFBPG+So7PU9nyb8geo5Hlb3le1shVtNVYZRdjICOyYQQfJeb10fHR6Xs2fhuqZymxqKDVSNFgeRv8APZQq5D95M8kpOrsXE353ssrmara2H1dttRBN7/OsTjthkur6Dsn+FuS8utojqprHOnv2j/scWmNcvKMj3dpKXknW4lrulr89lhsfu+ktrv2drnVsb+77XWXka8TSAMBJduL90HzWGx2zqXtHGzg61jbe/PmN/wChe/T7T5G8xrlhKcgXBvzBG21x4n2XVEm5JsBfoFPHYNLha4Pny8PYpXuLnFzrXJ3st/RlHmWbynEH1+o2AGxJ9xA+b512Lh+GR4pHfUGhulosRv4n3LkGUw3tZNbwASBYjl5j5l2DIMQdiYeS7Tqa4NJA6H4Ly+v8T9z3/ZOorz83XO1a0Nfrtq6DdW9TI0U7i7a1wRb7dFO6AOee9J/fWd9CtaqOMwPcS5lgSe8fHb618xEbe/DzlxBj15mqCxzyNDbAm5B8T8eXPbqtWpNUFS3VUEh5vra3Vd3h5LYc+l7My1NIwk22c4N8SfsduqwdHqZW91oBfckltyCPzL7bD/3ePufDdRMz1ltfNvOXoSZIpHPjBMgtqvsbjr4fzL0llh5fhcTgDpLbgWXmfBHziSMPY3vd4jcE3tffrt9IXpbKz3fcyLVfVp5ar/P8F8910cw+y6bXu+GTu7X0Cm1mxvv86pOPeJuDfyUCbAHoOvh5rzJ4bLHFKM1TRuLbXvzssQ7Bj2mrSRYdfD863PDaNtXZzm3I5XV47BGEEBjfHcL0+m32Q4OotHe0L7jta7fSR4ctrK9oqZ8FhMzuuPI/byWx1ODvY4vibc2sFaihljfsL772P1rtr5ckzuGPraNkrQCLhwtYblYGow9sbywtIsDfxC22anc42HPmRsrV+GvkI7UFwB3uOfktZ1rmVKzMS1n7kte0nTYWBI96xGK4I+WN2mwJ5X6Ld5aR0MLXMYbHnbe/l8Fj6qnlJOmMaedyLLCaRvy2i8zGtOJZxyJVV1MS2V9wdRYCT7CPn+K0SDh1i8lQ6N0MmgGwIG5IvcfMvR9aZozYsZYkDkD8VrOYKyWkopKmJjg8AkBrOZ87exdWPNNPhhx5ukpknvlzrBeFc7KoTTsd3SC0arfG63n73oadgbrYGsaNz0I/oXMa3iVitNUSRQOfzsQTsPYsRPxAx6UjS9rQDcAku9110Wx5L8y5cebBijVYl2UxUdHaNkreps0g9fpO3xVpPiFEyPT2hIO2xGwXGqnOGPVJu6sLd7nT18fnVs7H8Ve03rH38NIIt7SojDZb9srrw2fOGYBqfDSVAL9W4v8AA2+K0ZTySSTPMkry5x5k8ypF0Vr2w4bWm87kU8YLnho5u7o9+ylIsbKrSf2VFbnrFtr7326hWUnw6FhtM8UDX6XdwDZu9gByVbCoarEKqSOON7gXbkk8vBTYfUOGFga3NuO7c8x0+ZY/J9Y+HHJXyBou4A6X3Bt0t+YWXHk3qZel03b31rPiW6DLlS+J7OzfYDm07+xTRZfkp+8xrrlxB0nn9vrWTGJQ7b72vuT9al+6EUjg9gszcW5E+K4u7JPEvfjDhidwk9UlbEO6Li97kfQpGxNaW3Dg0uAN+Y+3RVm1eprWBhte3dJGyllqoWarnUHblpOwPt6qmpmWu4iEGtu+wLr2BF28zbl59FMWSE9oN7mx0/n8FTjlY517do7nvvueaqyPh16mdwHfbp5ixU61PKN7SGRob3y8kmw7nT2K1rJKgguiikAJ1bn6Cef86rzzFz+44uaRbl8nr0PzKm2VuhxGoaudz0+ZXrXXMKWncaWcPrcr3NijeSdwAdrrMx09SGtbPFKCBc+J+rmsfS1AjedLbX63B+lZygq4nMLpA53Lfbn03+pVyzMcpxRE8bWBoqnR3Y3lo/8AcievxJUOyqQ3RpcNr26gLKT1MZs5sUYaAbAXvz6+NlQfVtMLowGvJ/J3IPl4BUraZaTEQtGesAaJGPb3Tb2XA8d/Yp3QyPcZHCY36i1rdPoUsVQ67mgbOFjc2tt0t1VR1UWm0jnbgFjrXA8fdyVtTHhWNIPp5eyLAJALkkWuLe5UIqSrduKaS9xpFvgqklQ3mxrXOG5Jt9W6mZPI8MPauDWmxAve/vv8FPMQjcTKMFPNFqbJE/pctHyXbhQMUusWikdY735HbbdVO0klZqBs4jvFuwFulr8/NSyTTA37SwGxBcSfd/Mp52j04RLauxPq77EgktbctHs+3JRMVaT2ToZA7d1y6w8h83iox1JcReQ2sb3by91ufJXEjpySWTWAsGk32Hu5+PwUG1i2KrY4tkp36m78iqZ9fLw5rJQ1veFxfZZF9Q9g0OsQW7gcvbfomvSQ1530m1nc7cuv83NO76I7dysuwqAI3vilAO7Sev1BXcMVTHG38C64G9uZH1KMcsjbkEXIAsT1+ZTQ1Ex1Fm7gLEa7bqJtM8L1rEcqznTSXLoZWn5NibbcyPf8VSlp6lzhIyF7h1sLnrtZRfWu7IADui+rTb3qZ1fOxnelDybhxI5735j+hRG5J7Y9VsKepcDG1khuN7j81ljq3LBqQZHsfpvfvbW8D8foWZ9bdp7slmkD5PK/sT7oO1loBaR3iW7C1tr7e/4q1b3rzVS9Md/htDUKjA6qIueyNxDWHl1ViwuDXdqxwtz66Stxq5nGN7X6976he5dbr7PL61qFROHTuAGmwIF99vLwXZhyWv5l5fVYKY43EMlgUokkMbAO70PW9lnmO72kAPuQW38xufnWq4ZVGnkHaRjcHvbg3Hms9HVyXMjZBcm5PifNUyUmZ3DfpslezTLaXM/CMlj1Hu7X5fQpm09iGEPDGRuLvdvtz6gKxbiL3tDH6Hbkkg2JURiBsADoBuDubDlz93sWPbZ0xavommGh3clvuTtzI52Ph0UkQiv2l5LMJB25bqQ1oMTGnsxsQTb8bnf51GKqjs0zTNY63Nrb328z9CdswtvavHT3f2jdTjyvaw5Hl0/NumsRHQQCRbzNrAdPZ9rKl67TtkFyC0Ddwfbyv5+8KlLXU1w5zyXhtyLg3PhsLDko1afJuvoq1T29oA3VcC58SrCRgeLAOB3tc+5TCsBGmOUWPIXVnVYnFFY63NcT+Ta/mPsFpWuuIZ2vERu0qphLWuaC7kCN1Y1t73uddtibfQqAxkF1i9+oC2lvI/P7VYVmKulm0lh2Fmnn9K1rSduPN1GPt8qUou4vbufCw3J8D8VksLu2aOR0WgatiT4/nWK9ZaQO6eu9twOp5eQ/nWTw14Y+MyDk4arknnzI8OayzeV+jmJiJdsyef60a4taOgAty+J+lbLI8Dfnb5vNallGZro26CdJF7uvdbRI8ucGggi3O3JfOzHxy92/ohSB7asTC/xWzTYvDQUD6mpe2NkbC9zifkhYalpIKWL1yre1jWDVc8gPNcY4l8Ra7MFY7CMIcI6BpLNbTu+3M+xe/wBDNsOKY9ZeF1s1yZInfEI574j12a65+GYNIY6BriDJfeWx6crD6VpzmOomc2Nc1tiCLXIG+x38UpYBSRtYyVocTuQANuptblyKxOO42yggeXtjuGlgDb/0Hoto+KdQ5rTFK91mNzJjnq0YcxhbK64bvsR4rSJZHzSOlkdqc43JU9XVSVc755CbuJIBPJUV3UpFI4eTe85J3IiIrqCIiAiIgIiICIiAiIgIiICIiAiIg6ZwtqOzw+qc1smphsdO9277eX8y39rKapicyQuiDiAHEgdm7wtzPmua8LKkNNTTPlaxjnAk335fNy5/UusU9JAXsE1MZQzYNubNFuftXLkj4no9PzQp4mzO1x1DjJA/SQ1hcXjpa/s2v4e9RhYDM4OexrXEkhxFweViSNlXjhbTys0uIbq1AtfcuNuvuPJUK6OKo1mJnZSO7zQ43sbna3Tpv5Kk8t44hVhldMyWjmc2SQuuwNbu3zt19i1XPeAVtbDTYtg+k4tRv7J0esntR+Tfa5uLgbAcvBZuHtacSy6AH3FyRyd47G+/iq9O01014mdkWnRI8C7gDa9nW2PK3Uj2WUeDXdGmo5QzkawuoZ4nx1MN2yxSCzmOB3BB353+Pkt4pq1sje6ep81yXiPgTcKnZjuERdnM2S9U5jiS1x2aedgDbw68zuqmVOIsT9NLi7zHMLBr791/l5Lmz9L3R30dXS9f2z7rNPPzdgEpDA6zjq5Eb2F/tsqYfHI86CD9t1iqXE46qEyRkkOJJufAWH5vgrmWoMbNUYDSBvY3vsuCaTHD14mJ8Kryxtiw3NrXvyVjUueWmN5s15sS25I36KqZmudrb3js24JsVa1L4xd7mjVcXJFiP5rK1Y0TPCShon1Va2B2lwB1357eAPnst1gYW7i9wsHlulIZJUTNF5Hd0kgnT4/H6FnomAb6QGtF7gC6pknc6IT8mufo2tYn8/28VK177aZBpt1HP2qLg827xcBsFI5zG2LmHVzuPFZwnSUlw+SCRv71JJYkOBsfbbl9gp3OaNnm9+ZBupWN7VxDLklSG5eXg23vZRF/lPIJva1+ag5mkXB1A8t7KJdIBYDSAeVlMSiR4Js75IA9nvUC612P5u+lTtbrGomxG5v9vtdU36rizbX52HP2qDSLSSNQ1HwIKg4utrtsfO1vNQ0k907EeV1G4sTzttvbmrCUu7wIBN72Hgm1jqbt1DtrqBfG550OF7XIsOX2+lQNxzcPbdTEIQksW9xpsOttlT0uaLABu9wSpw7p+UCOXNSktsDuATyHLZDamYwwBrZg2xsCRf5lSkL9Y5FzT79/o2uqjnXkOpt2Df4KXcAF8gP5OymRI9zdOoAEezl4KQDXbQRfnc25+5TEsdIHt3Ld7Hr7NvYoGRji5oYSb9RttzV458qygzUS6ItA1b8jceXzFSgFwsN9JIO9vdb3fSpw17vlObpcOTtjbayqMZcWLtnAc+RH2AKsrM68JI2AuAa27XctwrhrWsDwRYMBJAHIfT0RkDA4WNz0PJV4InyylrQHhrCQf769iSPtyWla7ZXvpkcOgEYklcNLYzqdcWAAaubZnccxVdRVyNJdJdsYFtx+L7FvmZ6malwsUNLK5s9a+xHXR+N9XxWvNFLhFBJX1ry2GnaZHOJA2aLk87eAHmUvfU9sK4aRqclnLuLeJ1sEOEZZqKguNDSMbIy/yDzA8+6WfBazgFK2nwysxSpZoDWhsDz+NI7YW+f4HwVpmbEZ8ZxqfFZheate6RzQLgaidLR7BbktjzJUTYPgOFYPCezdGwyTtaBdzie7f2Anx5he3hp21iLeXynU5Iy5JvXxP9wzXAHCDiueaWQaiyJ4c4hottvfkvQ+YYzjOZ6DADFcxy+szOF+9c7A+4fMuaejRhXqlPiOYpRZsUbw0kA3c7b2rsWSMFmOJVeaMXF5Xg9lqvZrfIHlsuTNHvssYo9f4PV6K37PgnLPp4++V/ibG1mYKWhMbXwYfA6Z9xcFzhZvTfa65PxKfRYKauWgiZTspoZKl5Y3SGud3GGw6i7iupXnZQ1uLkC9ZKXst0YNm7+fP3rzpxkxwx4DWUUkut+K1jXRhwA/Bwktu3be5JvuOS9bJMVr2vK5ndoaRkfDTmDF6iaR5lldIXOeb943B53uu54dw/pDT9k6nY1txYFvMbH6QVxnhIXfdAX1OaNVgDuNvAL0nQSvdTtc/d1tyV837Ry3rk1D6D2Xir7jumOWtycP6SUFphjIG9rclPJkOleA3sW9dul/sFtYk53I9gH0KBeSD37Bpt4lefGe/wA3o9lfk1D7wKYMBZTgDnttcqs/IdG6wfE03FzyG/kto7cu1WkG3MX81LHoY7utJI5EKff3+aIx1+TWxlOlAa1wYCdrDxuoMyhA9oJgYG6rgN5/ayzk8ga86bh35RJ+Kma6SODVI+7iACQORU+9t6SntifLC0uUqZ00sr2N7vdGyxOZaemwVrZS3SWC4IIG3l1PJbY10tMX6GAg+43XPM9YjI14e8OLC4Ma02JPmPZf57LpwTa9tSyy6rWZaVmqWGlw99WHd6dxde+538PtyXLKiofVSAE6iLi5tv5nfdbbnvEXSNjhhAbGWt7odfmPb9jdaYyQxsc23yxzHNe3grqu3zXW378sxHorYbXzYZXRVsD3NdE4Hunn5eY8l2vLmLRY7hcNZHGI3v8AlAm+l3h7PrXClsOUs11GXaway59M82ey5235j2c1TPh97XjzDXoeq/Zr6t9mf727ZHG0MAcCXDra4v7VMYmhrXdm1wAcLkHw352tzVDA8XwnG4GSYfWNkc++wcC4EeII25rJdkWljpNJtuBqIv47fbmV5dt0nUvpqzGSN1ncLZtJSyRue4xhpaY3C9wR9uvkVb0NI+laIy3UyMdxxtYjy8/NZiGnv+GkaT3bueRqcTyvtZXNPhcT4yYpHFxNxvYE/mURPomY52tIZHh2h4boI3Ljpvtt9BVZ9ZRwyF72P6gggXHlb2/nVepwqcFxNIHgW3aNiOdtvdusHUMNyx73BzbWNgQRz8PZumphMTvwuJswYXROHbOewAkbs5n3KelzZgEwFq9gfK4N7zS0W8bmwWm44wOIcwk7kixtc+ax0FKxzCZI2ya2XYXAjmLcutjay1rjiWcWtM9sOqx4lR2HYTRzC+luiQEA9Dsk+K1DYmuhY0BpGtxde221lzjK2JT4Ni9a2so6etZiLHQvD49Jhe9wd2jNIs0g2tYcrjquz5i4XVuDYfHiODV8lZTuLXGKQ2cQRcaTazuR8FpHS2tHdj5Y26iMcxXLGplqVRiE0ljI67XOuRfqDy+be6x1RVS6tesD+9DvknkVRmknhc8ym13jmbW6W5g9VTFZKdmi4IsPK39PLksYiYb6hF9PUVBDQOt7k/K87Fbfkjh9Fik5qcRY5sZ3a23yjztbryUvD/LzsbxAy1gMdPTN1SP6Dy/mXSpsaw7AMOhhooGw6u5T6tyG/jOIPvAXVirWK+8yeP4uHqMtot7vH5/gtc0ZZwCro4aBlGyGWNgGuMbMFjYHx5rk2JYS6mqZqS4dNEbFoINx093musxVkdWywl1F+5N99+d/etezJlmPGHR1MDmsrYLtjeTbW3wO6581/eX7oadLb3Udky5i6lkjmaHxb7WcdgB0ufcVcx07Ywyw0hw1EW3btsbc1nK/CK+mh7KqgkY8baezPUWAF9j0/nVCHCat9hG17n/IB3BO/wDMOazmZmXdExMbhbUNC6rlZEAZDIQG6eYHvC7HhNFBlrCGU2kNqKvvuaN+4AB89la8P8jupmjEcQpzGBu1puL+wcwr/FGmbHw3SAC4AeSdVjyY+mmY824j8XFOembN7uJ4jmfwVwWuDSbh2/P5/fdLkBu5s7rus27Dw6nI0jlfZYaaMsIvYFnQi/8ASvmuu6DL0Mx3+rXB1FM/2VnNG1zLbnyPVY6ohZrIs7V5cisu7TpbYXPgqEkTbd0Cw+ZeZvtdlbaYYtka8EE2d4dVctkcA1shI25+SnlphquNiOoVse2jbax7pv7Vbe2vlkNfdLR05XUrmjpb3FUY5dVtxa17XNwrllizvNsRYbFVnhTWuVsS5rd97G+wurWoc3s2knyuByCv5InOHUW3v4KxnD7kF3LcNvsFNZ2mqykZIQblpI3G9tuqsZmWe6wBsB1vt7fgsjMBoNhYgG351jaiMEgAkjx3bY+C6KSvE6Wsrg7uiwN7XPh9gpYHOhnF7nffbdTyMaAb9wnff4+9ULvDxIHADxHLmtoTqNOnZbcXU7XH7FZzmLFYHLDHR0jDtYtFlndxt0C+06X/AEqvm8/+pKE3ySTZUCBfYbA+KuXWA5dPFWpFj3eXzreWS4Y3b6FOdiqIOkarnUeqmF3X638lCUHCzr7m26XBJNiSNkLGgWPMeXP60FndeXLZBBrLvuGjzCkLXB9iCQNyFU0bm9htz5lQde9t/BB8+46iYbSTamxG7RyaTY6QPK1viFET9lTONPd4DnB4cbXB6fNzRzIIGMBpjH2bSHBxIOojctuNxfa9/DyUzpnygtipwHEhjmlneFxv1+dTqJcczNfVbGQxVEU0FQ1zmANawHa2kOt7OY35Ku/svVHNbC/swGOY47kX2Hvt+ZSM/AwmBlLHo1B/aawbAkixN7HkRzGyuI6JzYw3tBqJa5tu83SWgHTzJHLc25BJmI8lYmfD0BwJx6TFcHkwupkGunAAbdb/AFzWNAa2wcTvc8vtdeduE+Oty9mqGlkbohqBpbe5LrnmfqXo2uaDEZmGwtdjrbOv/MoruZ1E6ergyRakTMb9Px/5NQ4+5EjxjIja7DqbXU0Np2aRdxaPlD4LyVyX0Jf2NTgVphqY2Pe4vb2rwdnBtKzNOKtoowyAVcgY0CwG/h7V1RGuIeL1HM90sOo32tZQUbm1lLmdG4NytZjkbGx95xIJPVdV4h0pFLNUvf8AiD5Niee/0rjHDCYUuORVDnOAa7kAfzLomesxyVFe2ijc6SDSA8FveBvtfxTU74aUtFcVtuRNkkbmR1xyksSR0uvS8bYajLVL2xG8I6kXC8zyyj74XSsD7B5JN9wL/bmuvYhm2mflqlpqKe07hYhr9RHlZLxuVelyVxxMz8nJs42bmaYMFmteNPxXZ+Dwc7A6mNzwGncC1rX8fauJZgc52Lh79ybXDt7ldKyDmLD8JwmpiqJIhK5uwL7Ha9tlGSJmswjp71jLEz9VpxLjZFWEMJ177jcfzLnOFEh8psQ0gi1+f9Gy2LMWKzYjVTzPkMgJJaLfzLWsNIIkaCA699+f9CtSNRDDNeMlrWh3Ph/F6zlOQSPJHyWncdFyjOjYvujO2OQ2A+SNyD9S2rA8302F5adBTSMDxcgl9jfobdfoWhYlVzVEs0tQSXEGxI5+d+Syx0mLTLpz5a2x0pHMrHDQDVRGxuJGb+HeG67FnUx/evTSSSRucAAbCwOy41RVBpqhjy8hoe1zrC9wD/StnzJnBuI4XBh1NI1zGAa7Nc256/OovWbWjS2K8UpeJ9WokgkkC3ksrlxzRXBrm3Duf295WJWSwF4bXsG2ona5t0P8y0nxLF0ZrHmMObptpu8N8dP830LmmM6/ulMHjcOsujU87XU4sXGwDm2B52PQdOnuXOsaOrE5ybXLt7CwuscPq6M8xOphaxEX0/lEDytf+hSuPJt7gBRi1axoaS7a1vakjS0NBLb9QBuOm639HN6pEREWRBIIINj4r096NlTVVOHv7epllDHBrQ9xdbbovMC9P+jPCWYVLI7ulzxsd72HiufqfsOnpN+9/CXWczwuYWPcflbWBWCzZiMNPkeqBPOJ23nZbTjtO6ocxrL3vvfdaxnSgZDk6q1Al/YuFh425r573d69ZM1jj/k+s95S3R1raeXl17mXcNTbPJtvyWJxkj1F5duC0AeN7iyyegfJc0c9Nz4rFY8xzaQjmNYvty8PZ/OvoqeYfG3jhgIiLkWJJFudlISDyFlPG6zSezDgPHopHXBIPTbkt2ceWwZPY01jpbAubsdvkg9fmXZOHgJxLQe9sHXPTmLD3LjuSxH664veWi7dx4eB36rreQZnRYkzTFLJrBOq/P7AfSvK6/xb7nv+yo+GPxdicxxjAAJOysK6IimktuQ27iPBVvugdrQPBcLWJsraurHPgdeJwGncL5r6vciJeas8ljc1VJEji82BFr9bfzrBUoDarW519LuguTfbp4LO57qnvzXVtYxrhGd9yNr89r7rAYdJ/ugXW3cS3YnYeK+1xz/2ePufEZYiestP/m/m3jA3PE0OskhztjYX52Iv8D7l6SyySMNY0tFw2xHuXm/AjI4sYWEM1NOq2zt9+fh4L0blUxNwuEx6vkDYjfl1818713o+y6fjGyTm2JA38lHs2ltjsLW/nUwFyXC6msdN2jf7c15jfbJ4G5kLHA7b7LMesRXN3Baq4yNa58LiCeVt1Sa/FNH9kO5/kr6DoOmtlwxaHidbmrjy6ltplhPUG4VEilPMDf51qxnxJhOqqNr/AJIQTV5cSag7C48V2fsV/m5I6qjaG0tMd9I333VOeno42klo8/PZa1JNW20+sSWtsQSFiMTqcUja7RWS2BBABveyrfobrR1dI5ls881GDpDm2J8VZzT4eb3czfr4rnFVLi5dp9emaWnSSXdRz5e5YqcY00OPrkz3NPR1re5U/wANvPqn/EKR6OnzvwuYaSIwSD0C1fHRhGmSOVzBsQGm261qmixV5d/uhM4nusu6xF+V/t1WiZ+OPUcrpW1VR2b7jUCdt7CxUT7NtXnaf8RpEbmrTeI9BSUmMF9LYNk3AAWoq+xWrrame1ZO+RwAvq8fiVYr0aVmtYiXkZLxe82iNRIokg8goIrqCIiAp4XiOVj3DZrgSpbbXU0X64O7q8tt/ikInw6Lh4DsIs9wc/SNTm8tVuf0LCZd7mNSBmkM1ixb0KyODTF+ENs3QwtBsdx7L/bmsdgkkjcecWAtYXanX8/BYT9mzoxz8dHQgWEhuglwsBc9VO4kaO8dI3Hs+x+dW8crWBty0W2IFr7K69YaWNaJLg7N2vcE8guOX0VZRMs1wXOcD8oWPJUpHuNxYEnbc7H2qvMdrh7Ab/ijce26okamBmpp3F9gd7/0Kmmk8oR1Jje4F2xO2/l/QpXVRbsZb7XuTcfBUK+sFNE517DlfoSDa3xWKpamscS+VjWj8W5259DyVojbDJm93btbBBIdyNgCLG9uZUxcQwuF7XuPIq3ppHPbeN4PiDY2t/Oq73SB2guA3I3G223goltWdwlfpb+E1/jDmfnVxSzA7XcLG9geZvzusdV1j6aF05LCzTcWA3+P1Kxw7MFPUvaHSMu3Y6Odr8vm+lWiszDKc1MdoiW2euMZKHXOn7C3uUH1Ldgxg0DbzKxjZe0ddgJ0WA32I93VXTJnPbYvGnkG+fh4Kk0h0Rk2r3AILGfhATYD2c0la8nvO3GxA678lbtke4uYYxcfKtuQoPkLdg67RcWG/Lw/nSITMq7WNdZo1NB5qZh7KwG++xI29vtVo6rcwAa992na6njlLdwXOGxuW6ev8ynW1e6F567qs0jSSNOw2Jv/ADKZglIJG4vz5rG87P1tLmtBu07HzVXtZ7BpLnX5kbbJ2wjumeV46WRrBcbtuNxf5/epxUyRguL++7mAOYv/ADKwEpJ0kuFr3JFtun0qk+qIGsB5B5Otf4qOxM5NL31yRpLhvq+HsUzZny7XIv3XbchyWtS412dQ5gfqA3Iva/vKyMOI6iHaS0PAJsPgtezbnrnrMs9E1roxckv57nYG5v8AFTa2wsa64u0nzCx0c0kgEjgSHA38PtdU5q008Qe8jS7ex69Fj7vcun3kRDISPLtLXA8tTgHewqEcrSLgAAiwb/MsBFmSjmdYzWkvpIO30rKR6ZA2WJwuel/Mq001DOmWt53VkYnASAPGgSfKAKpyMc5msuYSd2nVyVtplcQLBzzfYKPZOB0aLuta3u+dViIhpuZ8qlU4vEz4naSb3uOnValUt7OcEd4E225f0LZJRI2MtcCA4X5G5WrTic1Tmtdex8N7+C3wxqXB1mu2Fw2SEu1OFizxPPZXUVXDCwDqTv3tgVb0uCz1kn6w7WbNd5g+3qsiMpVE7QTE7S63yh18VtOWtOJcmPp8t43WFEVEEjA7WAQed1W9ag096XVYWsr2LJ9UGi8YAvYi/lzCruymRGJNTbDzuTdZWzV+bux4MsR4YxtbSF40u1OcNgAshQYdLWjWQGNJ5EXurSgwONlaXTWs0gMGq5uugUNPSU0ZYGNJaAeXj5q1J754Vta1OLNRlwJ1OZYuw30l1+hA5rFTxtid+DHP5Vh1vutux2a7jYF2ny8enzbrW20rK6W/bCMjxPP+dLaqnHu0rKOVpBADt9r+as8Ra4j5DyQent2+ZbZBglK4jvljSBc22JU0mA07t2Tktva7R1+30rn9/Xbqt09rV1toDtcdj2QPPmPH7fOrSSZ7yCGOsDc32uugTZfo2xDWXaxYuBI39gWrY9h9NRSns5LG+rc8vatqdRF51Dzc/Q2x17tsUGAsD3Pda9+fTn1WTpiWyN3uO7e5tuFhm1DdQ1P2091u5J3229xWVoRLLI2JzXgucO63ck32/Ms83lt0U8addyfVGaFuppBbsPcui0NCWhss7bk2LWH861nIeWKnDaJldi7SJXd6OJx3A8SOnsTiTnQZXwkx07i6uqwWRDa7due/TcLgxdNEX77fhDu6nqu6O2k/i1Xi3n5pkdljC6g7f2RI3ff8n7eK5fS0jmMGl5c42v02VGMVNTUSVcrnjtjr1u373Unx3KqVlZFSU34TuSM2cLEE+f516PbriHkxaJ+KyXGMUioKXtXvbcC+4tt4+ZXMcSxGbEKh0kjyWAnQOgHsVzj+MS4rVuIeTE093a1/NYpdeLH2RufLz+oze9tx4gREWznEREBERAREQEREBERAREQEREBERAREQbFkqqNPiLo7utIBcDkR5rtWG4i2IQt70rnC7WEch09vvXAcEqTSYnBM11rOsu65brqariZKHB74wL3tfQeh/mXPmjnbr6W3M1ZqaZ0rtvkOc2wbv0F/f/MrcVDpYRS1ALgXlofyFyb2PUn+ZV5fVYKljaWUxtnNtTiHariwI/J9vx2VOriEc9oiXvad4mkfFvibHn9Cxnh28+Us8ga10VTE0w6e8QN78hssbUVpoW09BhpAcDfWTtpG93eJt9PkquK1UdF3Iw1z3kFrLke4dTvzVpA5hlLK8WdICXMjJOkAXBHUDnf2ciiLfJUw7D6drKikqWtnZVxBkxl7xf5k/wDV91gua544b1mX3vxDC2uqMOPe23dEPPxHmundrHra6cNYNNu2tZrr7b7bH2+Njuqk08jKeUP/AFobPjfzPsvz8eamt5pO1b4aZK6lxPA83YlgzmsL3TQNv3HHlfwK6DgWeKHE4gySo7OZo5E72tb8ytczcPcKxVz6vBZYqOcX1M/4pxtfmOXmfPqubYlhWJYLU+r4hTPgk6X5H2EbFXtix5/HEs8fU5+knU8w7iMSidG3s5RZxvfz81XpwcTqGQxkuc8jUTyA6n4BcWw7NeJULRFI7t4x0cd/iu2cL6aoqsKbjlXCWGqH4NhG4YOu9uf1Lh6jBOCvdL1uk66vVW7IjUt0poWRwiNjdmjSB+b5lch7HAtJc0Da1k0MLjpJNvo8VLpaLuFnWN73+dea9Ee8uHccLeB2KkeLuB5Dr4JrceW9vA80vdtmgnzP23TwskeGFt/LmgaWt1B1m7jZTBzHER6dRBudufkptNrkkAW5atwgp6X2BcOfnyH2KjyFw7kolrrtu02vpve/tUNxcbAfBT5DYA92x5781AFx3ubW+G6iQ4DSNwdnXPzbKG1tLbt5722/nSBK7qbbnwUCe7c7W5G3mnffuTcXsb9FKTpsSOXJShI46HC3W4G/s2QC4sSPH2qYt1EjTuDZtvoVNzXG5F2+zl7FMIRa5pfp9h+xUps8kAh3UDohcGhpA+Dbqg3tIwBKQNG1xt8D9uqtECd7BYuNwCDsN9lI4xje5Atv4EKpIdADWgtI6k81Ts97dybkja1h7lOtK/cle7snazqI+m/25KDyX6hybfpzupgOZIPQEu338/mU0TXBu1ib8/FWhWdJWRWb3Wm1vh9vzK4ijIZbYjcA2UaaJ9xrBuTYd3krqzWOA+UCd+tvataU2ztkiIW7m20xCxcbb+G/gsvhdM2TQHDS1zCHf3o35rHRmQyX0Bp2JtytqVxjNb9ysDEeuz6omIOIs4N5uI+Nvetp1WHJO72iI9WKrJBiuMy1uvTGB2cPkwH+k+9c24y5mbDQwYJRyN1VPfe227YR8ke87rowAZRGWeVsULg7tZOjY2gl5J5bgfOfBea8yYy/HMfrMWku5kkp7NrnXtGNmt+ACdFim9/eT6M/aeeMWL3NfX+C+y/gz6zMFDFUDTEGQzPcfxW2Bv8AmWVznPJJjEskB7SNlQIQW2cOzG23wCzORcKc2Z+MSwP7Ju79djaONhN29SCbBYrD2NxfM9Fh4aJO1nMjzYDe+30r1bzqOHgYo3XU+r0twmoabBcqYe2qpHGOtcZX2FtgNlumP4vH6mYKSMxurHNp4mgi7Qdr+4XPuVl6r9zYKDCQA00lOxrrctVt1r9bWCvzVHFHcsw2IyO221u2H281fDX3cb9ZdeWZvqPRks7YpHhmBPpqV4b6vEGtA6utYAe0kLzZxHwKvq8XgpXP1w0UIhFt+8d3O8ruJK7nmVzZamhL6gdnGXVcrRcksi3aQf8ADczbzXOcVkirquSqk+U919dufwVM2WfQp00XiYlgOHWATUM7NOogXDgdt/Bdyw6MNjDG7k33965/lyIRTAxxtFyDcje+y6HRvi7Ju5Puv714PWz333L3ekr7rFFKqzmW5g7HY36KFwyEl22/NVTYD5Pv8lS+Vd17X6WXDqIdW5kaLtL+V+Smv3Selxt4KMekbauZ2v7EqDpYGW7zudr8vcmjbHV4LH3BuN7i/kVDWCwab/Kvv1VWoY+QODmA3uL32G3hz8VRbHK4lrC0NFtQA5e8q8QncKlRI1kBBcPZfoubZ8e2aSDULtbd4B8AuiVMLm0rtIDgepN7rkXEnEn0UsN2Xbq77SdN2DY/9Xf5l29LXdnN1Norim0uRY3K+TFZjCANDtDSDzaOSxcjtTr3ur3GSBWuAIJ53BvsdwrE2vsvejxD5LXMzKCKJAHI32UESr0dbVYfUNqqOd8UjDcOaSF1DImfMVqC2DFqYVMTecw7paLjn4+K5fS0r6mVsYBAdfey6zw/wsChijq2gazftBbawN/zLLLWtq6mHT0mTJXJ8E6+bqeWq3Bsc1CN88XIHVH0tfnfddAwTK2BWbK5s0trbbNafgtIylRUzJHNjgDibd8u3OwPK3PddOwwiOJgABHNY0x46T4h6mTNlvXyy9HQ0lPD2bKOJrXCxFr3HvWt5l4cYLjcb5KKJtHU22LBZrjawuFtUU8ZZt8ymbO13guqYpeNWhxVtkxz3Vl5VzrlnGcDr/UK2nEby64da7HtB5hYjD6SscQwkFtgdRHeJvbb4r1hmDLmC5mozR4vTNkA+Q8Gz2HxBWgScF8Pp5pDS43JHG6+kOiuWDpvcLjyYJpzXw9bputx3/1OJaHkLKdLiU724gwMbGQ8u531A7Hxsu5YDhIiMck1TPLT09hC2Rxtty2WNwfBMAyzHppmumm3Jc7z57fBVqnG6mTeA6GnbkuT9txdJzM7n5Q0zY8nWcVjUfOWNz3wuwfMFTLjWH1XqddILvaT+DkdbmR0K5rJkrHsPrXNcIphexdG4EFdMfUzVFxJK87EjdUHR6hqNt97rz+p9q++ndKadXS9HOCO29trbAnvy/l8UppAKioNzY3uOl1gsbirKwPqap51kHcjYeAHsW2yMjkpYXE3c0uF+VhzVlVQtfGWvtY3tq5dVz36vJkmsWniPRtTDjpE2iOZafhmYammm9WncANdrk9Atsp8RjmIaRz5ELTcXwF09XqYAGh3MC22/wDSs1g9HUQN0vc42I71iuzHk8Q5MuOsxts8U8geIrtLORDhqB8OavYHMiq4xFBDH3xYtjAJ96xFI5sk7HEtPZ83A2t7lmaJmrEIQ+wsRutpvfuiKz8nNFY7ZmW8RginAJubLS6prjmFoB5P8d1uw/WP+qtIlDvviDh3e/f2+5eh7T+xSP8AzQ4Og+1efpLc2NLobW6LB4nRG/axtAseiz0J/BjyVGeNsg5XW3tDoq9dhmk+fRh02ecGTbUiRYusBc258lB0eo6WX2G4PO/VXuIUXYyBzDYF3gqEAOghzL2O/Q+3zX53l6e+LJOK8amH0lckWr31WUrb9y3Pr7FZTMG5I2buPHmstMGOY14NyeZturGZoJDmnnsAFz67Z02pLHNcIT3m7nmFdsex52INuYCozsLiDobtvc+CpQzNjcWjp1vyVtba6iV8ZTpsSPZ5Kzqni/eu1uxt8VGSoaGk6vLnzurSapa+52dYardB70rCI4UZHm+9tN7C+yx1RKDISTc7k2HRV6qRpLix1/Ln8FjJnlpaTv1uCumlVojZrDSHNBNveLfWgsZGWHW+6oOkcb26bg+CmjJMjGg3uRstohpExDq2W2/1jGbWJasyBc6RusZgDNNEzY2ICyrQdVrL7Xpo1ir9z5bNMzklJI3awKoFt3WPM8rq6lFrDZWz73DXOFjyuOS1spXmEg71rO3VaO4FzZShpHeO3jYXVQi45geCqskkJ6KVovsDbwUziCNyDbp5KMYPQDlsUSlGoPuSPNRc031C1r/Mp9ALtRHuUCLHbkiHzyka6J4pzPJ2DXPZrLnbWvYDz6bWv85uWxsjp3xFjGslDbjSQLdb2O3kSqNMxs0D5Whzo2bmxNzcnYk+JF/gqMUtpGyRQloOloaH7h3l8VfUzDgi0RK6Ekelk8MLB2byxttNtwLNPK9nEH3XVSICwc1zWSD8G6zrEna5Pnew1C5P0UWRvu8MjDXM/DaybucbE9eXhf2K8fJFrjhlEbomO0PDgdpNjcE9N1SePDSsTPNp4VKOSogrxPpjIZYh57rnEG52B2+C9RZRxSLGMs01WN3OaAbDcjba3sv8V5aqiZh2MUhYR3S5ouPZ435Lr/BfG5G002FVNRqkj2aRyt/SlPtRMuzprRE2pH9y7zg5fU4JJA42LWEDba29rH4Lw9n6hkw7OOL0sosRVPd7ib/nXs3KtaGzvpHcpBcb9eq8v+kDhDsO4jVb2MeW1LGyA25nkV01mJrEuLradl5czUfxfftt+dVBS1LuVPKeuzCqSs4Wcy4+Jr3a9Nxe2297dVsUMjdhEGsNhbewP825+PitRwqV0bzoPM8j1Wa9ZlgDXGPctIa+1rG9vt7lpWfDlvxaWOrNUmOyvJdYHbSNrclnIZwYdDn2DrbAkEnzWszSvfiLh2lug6C9uXxV4Kqtkhe6MlrYjcdfh5JuIRMTOvuSZh1txPSHAEHW0kjbl19yysTnCAMDgx+nfa559CtWnmfPK6R7iST1Vz90pjY3DSPLY8v51XcTO2k0nURDPzsMUEjjdtty49fdz+dYLDye1c5rXuF9mixv4+fhyU0mMSuY9jI7axYkuuVbwVfZat3gnkWncHxURPJ2TEaZUwysaHNBe75Om4J/whfr83gqVTC98UgLH6jvsbi46W5KhHjDo2t7ri7qb/Mr1uO0WkNfA53LvWGyTZFccsIyIva8kW0+XkdlCRmg6SDfzFvYtrw1+BzvML2sOsht72vf29fNX1XlBj3Wp4w9pcbeQ5be9Ui8eNOnstrcctDWRwNrzXDS0k2PLw+35lslLk5sT/wzTZhsSW3K2zL2XaOl1TsikbuDu0b8jsPf8yi1uOIXpinJOp4YmnfM5jXNH4MjVYjl5Dblz6DqtCxp+vEp36S27uR+2y7VPT0p1MZE9mu4LQwWt02WBqsoUVTL27myl7u7bsgd+ipji0ejfLhnURE7cnY5zDqZe4329vVHgtcWkAEbGy6dUcP6V8TmU8srQ+2oBtr7rG1HDeSw0yOaCBpcG87/AMwWsS55xXrPhoKLeH8NKzs2uje86iQO79K1zG8vVmBdm2raQ5+xB6KVZrNfMMWOa9R+jSzRg85LnH8J1C8tr1V6NYc7L5dc7vO1lhn+w36SP838JdskgMjw8AbDktR4nxGLKFa3UQDE4nfyW57tHPmtG4wTCPKdW3exiI+K4ppWJ7vV6vfOtT4eVmt77gAbuuGhxNvpWLzEyTsHyl7mjZpYDsTcc/FZJriHEtbp3uLi6xmPmQwkykP6Aafn+hdtOZeLedQwUDXFjgGbEgarculvnVJxuep9qqR3MTgACB3j4/bZU3fKNr+9dE+GUeZbFkqEPrJXkEBrRzcQHG/9C7Pw/PaV7hpZsOXUdNvt4LjuTC7+uDe9mWbtuD5fFdj4dARYm57nB5cL3G5968b2jzFtPpPZW644+u3TXMLI+zcSCRzB5KzrQWUzhzaQQem1rfWrmadtwZLgnwVKuY3sJHPGxYbHzXznmXsx85eY83MiOYqp7NR0OIDQdr+Xz9VhqFkgrZGMuSfxydwOo6X9izWbjG7MlXocA4O1e2/Me5YvD7etX0u0gm7vFfcU/wBCPufCW/75bfz/AJtxwGVsUsZaXN3bqI1XuSd9uVgPBej8tam4bC14AOkfR5LzngD2Gdg7MAHlf5JI5k/H6V6Ky8wx4XE48i0exfNdd6Ptumj/AC2VDrnwueXiqoAtbe5VuHaeYF72uqoNxuV5stpXMDb32BupnhpcXHnboqDZuzBsb7KL3Pe3U0m/TfdfXexpi3T6+r5n2ruM25RLWAl17nncG3P7fMpXs71gb+JUupwvfqN7lTayRYtsRud/h8y9V5ilIDvpGwHsWIxIB5LXC9xa191mHvO9hcFYusZr74F9PIdVGuE75avPFH2w1SnRv8kXAPsHuU5pC/5DA4nqDa2/gr6Wjl1dwGxta3MBXlJRNv2rwDYWICifmjW1rh+EMjIeQQWC1+lz4LWuImA+s0D5o4mlwuB199vct/LWcgCCbX+CsMapRV0UsZbYkb38VnbniV4jt8PHuNRdlUSseYwdVvkkE2WIW7Z8wuKhxSd+i13AEk/QtLcNLiLEe3ms6zuGM17LTWUqIikRG5AJt5qCIgjckAX2CiwFz2tABJIFj1UAbdEBtawFwboOiYVQa6Q9jI3V3n3LQb36n2lYbB/XWYw81BeQ13daCPq2W2ZdaThLpHNaNTdQI6bLVKZzPvlddheNrEC1h4ELhpeZ7ol6+bBXHGO0eZl0EXkOkMLtXdG99Pht1Vbs3EMLWXuwXF+ZHNUGFjGhr2HvNv77/UqsdZFsDqAO5Lff86xnfl6ddeqaZ0osGstq2JvcKm1z7CQtuIxsNjfb2/a6rtqY9RJ7ziNjsbqhM+lFzdzQHXt1J8VHMtJ1521zM9SxtOXtj21E90C9uh8vcqWBRvqoGx1MIcLWcPxviNlcZjbH2L5GXsCbAeH5lZZFxCIu0SG5G5BNybn6FrWJ7Nw8y+p6iK29W60lOYI26IJG9mb3Avy8Odvcq/ZsA1CAk7lrbA7fMptQPJpH98Tyv0+n4qcSQ6AyRjr7WJPkFz2tMvWrWsRqGNxKlNRTvYYw0EE2LVz+vw2bCcUjfHO9ofsWctV+Z2G/jffl0XS6qZhBBYLt6XvssDW0DcQrQ50RdpNhfpzB+YrTHea8OPq8EZNTHmGTwkTVFBFKWtcX2JJ3Bv0A+KvmwzsGkss1tyLPvz+hRpAykibHYkxjSADy+351X9djiaToHaE2uCq2md8Q6aViKxuVkaaV57lm72LtXj58/wChHMmBs4t/wefvV3BMxz9LbHum9uuyozvjjkB0htwQd7g36/bwURad6WmI1tavZKH6SyPlcm+ynZHMXANcDp3BbcD27qqx7HOJay452Kg2SOPV3bi+w5m/gr7Z6hK/1hjj322uSLkbqOtzyQZIwSLEW+Kg5x1NGjcX932sqrAHs1yNaLDZyT9U6UC2V1wJLFvIEbbdfPmrOodPEwskluSOR/mV/wBpY3DGuaQeZ9ysqxxc1zCIyCLbHdTDO3ho8z5X4iGNIFpBqs8gj3jmtww6hnaC+Rwu5ttrH3rTax/q2IMJhID3WI8+huugYTOyupWOjaNTRZu4+b3raY1EPO6aazeYtPhdRxPuWOkF72vYHl4q3xKlMlMQJgT1I6+1XzWvaA4xt/Ks7mOioVUxaSHt6HYePuWUbmXpW7e1zCtw+roMTdVQyOY7YAfim5AO3sA67rdss1cs8AEkp3buD43VCtoXYjUantLWNNg0gb3WWoaMUTGgNaHWNwBsFpaZmNS4Onxe7yTas8Mi1jSSXePS1vcFUkbEHglxO3eBceh8VQbK5rd3EDpYbgoJ3OIj7Ui52NvtzWExL09x6qkkbDThoBeWg8j5c7fBaq6MCpAa4gX3e7mtneX1H4MFxbuQLbge3qViJ6L8O1xcbdLG26vjt2zy5upx+9iIhm8DnfE1pLWvfyBcO6OW/j08fNbBHUta1sWkNI6n5PO91r1DBpju94tsQeoN+aybGyyxtbIDquQeYPv9qyyTEzt04YmtYhkDXPcCHRi/he99/n9iscTr5WwSHS1tx+LzO/w6KrHojDWtczlY+XksZmCQmkku4AgW57W3/N86yrG5bWnVWCpcYmkqNOrXYnkd+fny6ra6LE3Bml0nPbb6+q55g5d63K6RzTo3Ntzz6n7c1mpsSNHC4jn7Oa9HHMVeLeZt8UsvjOIF7n6nu25X5D3f0rEx4pI2W4Gh9xpGq5WIfjhqKgxyubYfjE2spIqvW8EG/fvt06fWr31ZjizWidRLc4MSnd+O4OaDvZVYql+z5AHPcS43NwBb7fUsZRgyAN28h0V4GyR2JAJDu7t4c/cvPtWN6h7tLTrcpqurlDCHBjQd7W6eHitRzNK6V9nOcG21XAuAFs1U14ZZ5uTyFrE+32LXcWiqJ5RBTxAyWsyMAEkq+OIjww6qZmkw16j7eo1whpc4WcwuPUWtb27rvXDLhnFh8EWYcxU7fWHgPgp3D5PUPcPHqB0Vtws4WMwdjMyZip2GrezVBTPbcR3HMjx8l098pkkLWm/j5K2S3xbcGCs48elLE8Tp6KinxCrdpihaXG55kdF5nzhj9bmzG5auV8jo3uLIYwL6GX5c/I9eq3ri/nDt6pmXqKdzYILOqNJuXnoFzOnMjWGR4Ou5A3/Fvyv9uaUj/dKt57vghdSmKAN0uLTEe6N9h4EHb8y0fNeM+syuo4Xd0G7yD832Ky2ZcZbR0rYI3hz5G2BA5+a0YkuJc4kk9SurDT/dLi6nL/sjhBERdLjEREBERAREQEREBERAREQEREBERAREQEREBdNyDi3bUrYow5skQsSzc+3zK5ks5lPFHYbX31kNeNwOqpeO6NLUt2WizuFNG2qw2SN0jS+UEWe8E9NyCLW5be5UWYxT0YEda588zXHszru9x3F7DlyPP8ywtJjrJGRiiYZZXAki+7AOvx6DxU0DRFIZZHF7pZSXk9SOfuXNp6Pfv7K8nDpJG18mok2boYAAGnw2+f6FdVtHT1TI4gxzXEiT8Hf5W1uvPdWjaiSnaY2N2kPIWNiORt4qMOIzwvEUcQcy19ViBe9yRfxKjna0THiUwnfGxsT9wADYu2At4+zl53PJUoZ3Q2aS8xEnQ0G2n4bEKjOyd5eWSO0kBz4/A9R5jkPeoRt7SnMbKcgsN7E2+3gmkbldxywvY6JszBPI7SJLWbYG/e8DuOfhZWeJR0U7HYbi1NHURuadL32LgAPlHexNiSP8JWwbWBhbFEHOF9WkkFo8yPLn7VZy1VRC3sp4y3ulxIO5N7Hbrv8AQmlZvxph6fhrBiWMU1NR1DmQykPkbYkaL3NndNtuq7xh9HFRUcVNTtEccTQxjANgByFgtbyVRF1I3EaprmvmGkbbhg+tbc1wFgByuST4fay87q805LdvpD1+g6euGndEcyjsGhoaCd977fbZSOOq4JBAO3mjpWl5YbAuBdp62+30qQtaD3Sb9LBcenoImxbax0gb3uoBwOp1rdSoF1+ure31oAG2uSDz+pEp43d4vLOfle596AucSWlpI8fzKBBA+WSLcrKDSNBsAXDfl1Q0i91+drcrdRttupNdmE2AtuSQCVAgkbvBA5eSgGG17WPnyRKIJtpOl19ybfR4qGskbyHc7+fuQtNiCRuDv1PsUjnAMda/IXKlEpi7WNgTfx6qm7T0O4t5KZshF9t+l1I/szcE9eYVlUpeWvtsd+XT3beCgCWC5F7C5FlB5MbHOaLkuu0ePRQLzI2zvHvA9FMR6kpS9ps8OOq9rXPP2DZSdmxrO42xFwLO/NbzKla8tdpOxFiB4qaRzmvAa5p1C5HmPBW0iZStLw2+nuC7bGwFvFATHqu14abnncD2FSy6ZObdIaLnzUzHG/PuuN9xe422+dWiNKzKEcbrDXax5DwNvFXTYiS0m2nz3N1BjWtfYAgDmB4AWVPFMVpMEovW5ozI97gyGFttcrzyAV613Omd79sblfMYxjmNa7vvsQ3V+dTRtkLddg4FouCBdp1cr9dlbYbSTU1M6rq3F1VNaWUX2aPyR5AdFewxgEi+m9277eLguiK9rjtfu5V6KnbUEjtHtuCA47WN1gMzPqa7HIYo6KSWmiHZMcy7he3WxuDfdbfG1lLRSVZLdR/WgfyirGiFNh9HPiuKVDY6alY+oleRbS1ouT7egHsVpx9/Clcvuvic84448zLmSaTKsbm+u4rZ0hA3bA0gm/XvOAA6WB87+fqWLtp44wNTnva1rfEk7LZuIOaarO2O1WPyROZG9wbCzn2cDdmNJ95991YZfpPU6yjxSo0WbO1zGO31WN+S9THi7IikPn+o6iM15vLptBJDh+C47WPp5GP7M0cLRcAvcbvPOwO5vbw81keBGXo8azpFWyguZRvBdyIaGjUel/yViuINdh+CYRSYRQEudM51ToJ5l7tre4/OuocDcEZlrJNTjtS1nrNaDDERsSSbvI95+YrLPPu53bxH/OXX09O+YrXmf703bGcVj9brK3WdLST8oDYLW8ptmmgqcSqXBz6+UyC7QSGDYDz2VlmmqlFF6nGSZKtwjtfoSs9FLFg2CmqeD2VHCXuuL30tJt7dlwYupvk+J6uTp64+FjNBDXy4hVOaX8qNrXnYBu7tNv74gHzYPBYiXL7HOv2QO3K3L61tMdKcNoYKOfRJO0a55G/jTOu55/hEoSwaX6RqtyAXL1PU3jJMOjp8NeyJa5h2DMpnXZEByF+jQtigjbG0AA2NtyN/H3IXkltjYbqILmbEjY2tfdcd8k3nl1VpFY4HHU7cu036lTOmIZqve29vEKiHEagSCem6jsT3g245+arv5p7VyLgktub8xdRdIGtbqYdtgqDrtdqYRsjXOA27zjz8lGzXKSq2iLi4sHOx5lUHTNik/WyHO3sOm5uPoU0rwGEyXeNwArSdwYe6RZ/X2rSs74RMaRmLpdT5H6LC+x3K4JxMmdVV0jXVLdDA8He5b47e8+fNdyrJGU9JLKd3adh1XnjOU7sQrKqodoBYXO0+ADSCPbZel0XFtvN9pT/la+f/ADafWtY46o3ueI/wW+xAGwNvD7bK3Y4su4NubbG3LzV1E4Na501vwovY7tHOxsrYlxbpvYG5svZ0+aifRIbE3F/eoKfs39n2unu3tdRhAMgudlC24ZjL1DPNK2SIu3IFmnTsu2ZPwR7Rqc06njU8sI6DZaNw+w+Spd2DKVup27S7Y8/FdijhdhNMHwMayUN1arWJNjt4WXPkmN8vR6PFuveyuA1Y9ddEYzfVycG/MR7AtyiqXRts3cjltyHgtNy5C6WU1QY1wO+okX9i2H1wAG7ht0C8Trc9q31WX0HTYa2ruYZePFZm94O2G+6rx4w+5f4mx9qwAn1cr77kX6K7p7uaLk+9cP7bmrPEum3S4p8wzhxklpDAC7dY+aunn3dIbHoqBsb2Fgqb3XN77eCrl6vLljVrIp0+PHO6wiSdXTdQHeIAuBf4qRpBJAHI2U1yNgbnquWXQadI2Fh5dVM4N1Fw3Kgbgmxvfe6gba7XsOVvNRoVoxenkFgBcO8wqXZteTdu58eqqRuDdbQebSpA6zhY6ff5q8+kq/NK6hgc4nRfr02Co1UEccNoxa45W+hXUkzQzUXXvyWNnqtchYx24O1+S68bhtOkKCzaodzSSd773uFl5ZxSuZO3cNOom/zrCURcK3uk2cSfgVlsRc8Qd6xvba30rpm89vdDGIibRWWyQZroJqWxnAeBYgncFa768Put60XHSHcgPELEtLGlpLQPZ0U5kA1Hs2kuseXzKM3XZc8Vi3o0xdHjxTPb6uhwYtB6vqMo381I7GKcc5W+W65w6te1w06uW7b9Lfb4KhJUyvA7x332K7J9tX1qKuePZFZnmzfsRr4JIyQ9puPFYf1xrm3cSbm4961s1Ja0AFzulifgp2VN3Bmot35ea8Lrtdbk95PD0cHT+4p2722CarBYfLlY8vYrE1Fy4BxBt7SfJWwk1G52PJRjezSBa5v1XLHSVjmZaeE7pXO7pF7c9+StXukdckEm9vG/mqt9g5xs4AAj3KJf3g5gHQK/7NRbulRa5+klzbOFzYnwVvUMe557Im4t+MdvZv7FemQfKa65J3NlT1btJaDbkbdVP7PXZtZmJ8gLXjpyBP8AQrGehkc4uLAPADawWb1gb2t19ig5w7zyAdviVauGsJ7msOhLHmwIvtclS077ztbuLPAJ8N+qzFUIw462i7R4eKxIiDqyJrWh15BfyN+a6adPSyJyy7DgTQaKMAi9lkWN3seix+Ds0UcYP5IuslGdibc919ThjVIh83kndpmUJeXPZW7u8bHn4KtISQfD6VRMYcDzF1ayK+ECHFodax5lQe8tFt1O5wFxZUZLEWPMdOoVVk0bg65tbpdVo2kEg25dAqMLTYk3sdgqzXC/O5QCADzKieXj5WTn03UzuVreaDwNhkMIpZGmIOZL+URub8zuRc77+HsWNGGOp5hO1jHaW8nG9j7AOVves2KqSrphNS7an3LHtBHOxsR15/Sp8Sq3UVG4lsYkfzu0NPL328kiZ3r5uWax2xM+n0a/K2JzWudUNa+RtiHOHK99weWwHPawtfqqrquIMDIKyMansN3kEusOZtuCbC9/L2K2NU+Yesuje0WbYsds03AP+De55EXVSeNnrfaveI2PNxpa4Bzbmzib7m5bv7+XO3bzqVIvOtx/RPOHxXfJHJ2Wu+5c0C55/YraskYx9ycdpqiItDJNt3c7+JBt9K1j8FH3nPDfkaXG5bt/fDcfQPBQjqWse4ueJ3Ryid4Ozm2FwWna9jYcr/FV1MxppS8Yrd71XT1z6NzKuB3db39xyHtWj8RX4Hj2O0lZVtbLZtiQ4WI6LN5OxVuP5YpakOjcWN0vPW42HtNgD71p2fKWakxCPErgxssLEfzfWqTeeI29bNipek5Jj/k2/C8tZckoJNVBGXdmb2+P5l5jx+lNFjFXSmPT2czwB5ajZelMp4i6roWPDtRLS0ho6W+G6865zjkhzTiUUp7zKhwPkr9PM7mJeX19IilbRDGUsvZu2BJPLey2THJQ7AKbREGOaQ4uDr73Gy1YEAG4B8L3WcxGeGbAqZpmu+M/J1XvzHn9guqfR5Wo3LCwskkkGgjVfYkrK4XUluGVUJtyNu7cjZY6kfI0SNZIGtc2zgeRU1LM1kMzHc3N2uTp94U63CJnUytUREXEREBRBINwo6W6b6xfwsmoaTZo3RCpEXMljLTcgh21iQfrXRMuYnWii0yzvIc0FrnXsR7eq5xGwOuXXsB0W/YBq9Sb27XNdpFj136G3v6ItjnV+Gyx10kTrCcuZJsBcj2XVxFiNS0BprXM2PKw73IeaxTC5wDXt0ADlz1fFXjJOza3tSx+nYbBxAPK223X4LSJiZdG52yDK67+zM+t0WwaDsDfopm1U0UbrEi/MaSbHz/mWOc6RjN5u+4CxAvbkbcvoVRsvdG4eeekje/XlyVoW3PqvfWpm3a1zw0i7vAHp9PxssthWGVuJR9oyS4aBe7tPd8vPYrXYnTESBjwwtJ2cb7n7BdO4bURxOifG6LTE3e2nYm3MLn6rL7qnc3wU95fUtJxilnoTrDnWB0mz+q5XxBeJKqJ4Entcb+4+ey79ninoacyxRjVK3YWjG9ul+i895+sMQhAt8k8lGLL73Htl1mP3fENWXq70aWFmWAS11y9xN15SHMWXrT0cGluWS1wH64bkDcH4lZ5/sx97PpP9T8P6OzgA8xz2XPuM7nNynVtYLnR4XP23W6y1RbVsp2MJDuu2w8VoPHJ7W5TqHOaCCBsfauSZ3p6M8RP3PM8bWWAd3jexH4w8VhsxG0I1k6idtrfbYLMB2ljjZwDttI+T7bLBZha0WLW3Djf5Ru3Ye7+ldlPtPHvrtjTFxxl1NJIADpsOXLfn9KovOpxO3uVSIEQueSNN+RF9xyVJwsbXW8s6+ZbRkxpEj3udZtxsLfbfcLsfDxzHVkkkj2g3HyTuRytYeYK5Dkjs3kteNJvYOB5jnbz9i7Dw4hYcUfNE5mmTci2q4vt5+9eP1/+59F7LiYxRP3ujPp4H90tdvvc9VY4m2eOmIaQQGkWKzMsIbYOaABty35eKxOL646SQOAs1pNthf7WXztY3L2tvO2MYX6xmWsmBJDXOs43DXAE9bWKwEcjjiboonM1WIDQ7Ye4dVt2YGyQ1le4kgOdYtDettrnp7OS03CoJHVMkjJCwkm4PU+z86+vxTM49z6Q+Qz1rTPFYjmZmf1bpgkb3ugc9t3PkYCxhHeGrkPft/QvSGXjqwemLhY6Rve/zrzlgjBH2b4w1znOAfbmDcfm39q9HYBGDg9OA8vGgbnm7b4brwuv9H1XTf6a6kdYkEi56kqMcpLS4BykmGi4fYi6ptcxgJGq4BHtXmS6YhXmlFmkED3778lkIWukiBJIJA9h9ywNW64bpJsDcke9bThlM99IyQNFrblfWew5/wAifvfNe2I1lhb9i3SbgXBNrc/cpTEHN8G9P6VlYaRs/wAoG58hyV/SYJTPF5ASOXgvZjUPJ5nhrJgINw63tVA0up3jv4reBgFEPxH2/wAJTjAaBt/62vc33N1HdB2zLn7sOLnO3Hnf2o6nMIIDQSOYC6CcHom8qcBU5MHoXMI9XZe1twqzqyYiYc8dzu4Wt1HVUnjW0xkd07e6yyuO0bKOseISACOQVhp5F0bDcbeKwtOpdFOXnPjNhZpK81LRpY82va9/d4rktU2Jsto78h7PnXonjjhLZcMdVaSCLgkHu28LEWXnaosXAl3eDRqBv9uX0KlZ3EuXNXtyKKIisqIiIJiABsQb/Moxm0jTcjfmCpbkkk7nzQWJF728kQ6dl+oP3Gj0R6WGNtjyH9FlrNHJozNI8uDgN7Bx5LJYTWTHCRojLn6Q1zg4cwB8ywWH1oZjO7JLl9twNlyVxdvdMvQydT3xjrXw6UXNewykmx5AkjSVF/ZBvaNDW3aBzvZU42ufCHkAggWJANzz3v7FdhrTaOzbAWdcEWPK4K5Zl7Va7Uj2ZIcdza4F7XVu57Zg5zWkDSbEm3S31KrLDILu1FpGwBO31qkXlwcXs1E93wP2uphFt+q3qYo56Z0DXAgixv1J58+a0aaGpwHEO2p2aYie8XXsB59QugfJdcAWDiLmxHNW1dhcVWw3FtrahfVa3jdaUv2S5c/T++jceYS4FnKkq4B2ry24tZ55d626z/3To5RcaGWsQA7cjz+3VaE/Jukibs3aYm91reTtuZ8T7feqkWB4rBIxwlcWjUTba5sBbnsPr33UzFJncKUy9RSO20bbm6opi4NLmEAePzKoJAwkU5Bkd3g4finn7hstcpcHqnS9pUPe4Ag81tFPFDTxgMadR6gDf7e3xWdtOvFNreUGMfGd7m53N+v50LHOLrOabEb+anMtnuLQDY6b26ef26qZsrnOa0tDCBsR0Piq7b69EWxlrdg4E3Goch8VJJTkENd8nVcDce751W7eQSXDieRIDtvp5qWWV7ybjZrQ0eSRs4WrWBhOqR7Ry6i59/5lN2ZbpcQ6/Plz5qV0z4mAam787qWKVztT9QAA8ttr2HgrKceFcxEyC5JO2rfmFUawtfpLXXcNrC6ljcCXOa5pFza3NSPnDnnQdegcr8kWiU3Ym5bYlpF/H86ouoo5GN0RFove52IO3xU75A/SQLucbWNu9bnc+5QIe4XEgaL7Hmf5+iQidSwGNYBDXxucIwXNFjusTh2MVWCTto5A94YdruAc0XFhY8+u/kVu+ktYQ6Qm3QAH6QsfV4NR1p0ygFzgDcAD7D2ea0rftcWbpe6e7HxKFNnTDKljQ98e4/K9u/P7EKpPjVHO0NjdHYnZ1xyWIqMn0pcXRlvcsLjqPO3Pmryiy1TRu75DrC3UW+daTaumFadRvU+F7TzMdvTHU5wGnSLt9v2Ku4qYA/hXk3sRudzyv9vFUYoRAQ1jGkN2uL3J8AVciaQAdpGCTba6ztO3Zjp28SuOz7rtraed+qGJpILXbk7bWHLdTNlkMfM7j5Orl8FIHNDtLgfEi32+lZOmTS6I95+5be1wen86tTK6Qt7RobvtbwVy+1tmNB5bDkfz81iKiqcyZpNi0G1htb8xU9vcpa8Y+ZbJC10jdLWmxsB18PDzsr6nEYbYHW0AXNz7t/isTSy6oy/URte5A7p8bq7gmLXgndzTpJvf3FY2ifDesxOpZGWJ8QJMTSLgNcOvlZYrHYgaOZjS0WbYhoFwD4rIPk1kOdG1rnC9ibj6VbV0fa0jgWjU5pu4cx9vDyVInVl5jdXPMPlIrHh5uGkt5WuRz+hMZqy2F2nT3jYDqVb4gJqHErudYNO19wB12VKoL55C7tWSXGzr2IC7aWeLlie2aQw/bOdK5jnHU/pfce7w+pZvDZ4pSwPvuW6XHxt0Vi3CTI8OiDww7902A8SR47rI4VSlsrC7uBguG7Hx5eHwWl7RMcOPp8N63+JvGHNcGiQ2BAGrdXjS+zLAG53B8Tf7cuisaOpaxjXbi3M2/nVRtbGJA1spJsARbkbjZcVomZfR1mIjyjUjW0nZ+34vjbfl71vvDzIsdIW5mxqnYZ5BemicLlrT+M7wKu8k5LNOGY3jMIDtOqCnduB5kX5crA+C3CacvuWy2J8uQVu7shy5bxedQSSGTVqHQ2DTv7Vhs2Y7DlbAp8Slc0vLSyFvK7zyWYhY0XkcSLi5PgvP/FvNcmP43JRU72uosOJa2z9nu5HYdQbg+9RSvdPLmyX7I3DUKuokxCtlqaiUa53F7iQTclU6/EWYXA+oqJGhob3GWvd223t8laT1jYqV80ru6N7nw8OfitOxbFJMTmDi0NjYLMAG/tK7KY+77nn3zTj+9RrauStqHTv2B+S297BW6IuqI04hERSCIiAiIgIiICIiAiIgIiICIiAiIgIiICIiApmPdG8Pa4gg3uFKiDc8v4wY2ERP7Q6gQ0uAJ8fPffmttfi0jmtnniIfY3N7gC97X8z9C5TQ10lHKHa5NHUNNj7vBbdQYzLN3XP7twO1Drhw63Ht29yyvTfML48s4/hlvMcgqIu2aCWMaNnbWI8Cfaq0tWzXqb2cgG23NpAAHM9Xb/ay1zD8WJd2TpGyh7hcutYHx5fQsr6xCJ+3dYGPmSB3gBcj37dFjrTtreLRwuKmKaCnk7Mhjo32Ia4EHSed/Ak3VGnDqmMPbMOWx0kE32N9z5lQM7A4tbrZZ3aOBb8l1ubSNxfmrOonLajtoxK9zz8okmzeQFk0TMeWW1NqZNDah0Lmi4eNgbDa/v029mykgw+fEMXp4Hd6zi98osBoHlzBJ6DxVnWXkgbYM3jIAAAtsb8uW533963PJeGS01J67UAGWY6mEA/rZHdv9PwWGfJ7qm3V0+P3+SKz4bJBG2KFjGMsLBo0/mVR2zbGx6nxt4KDdIN2kOt4qYWdcd0B3JeRMvehA9mHNe0BzwLDrsonXz07uF7WUCxx2v15W29ygXfjDlblfkPzKqyPNpDW6bkkA+Cmt3SGjvNHNGNa/wDHAI5gfaykDtDrAkAbnmL7qfpBCLbhtgHeXgpZDa3yr2uf5lEu1OIBI8SHKQanXLQOV+uyQkBBGrmAdyOntUSN/lbcwoOYCb7Dw3uFG+g97aw5D6bobUze4BBA8VAutY6edzbxUpsSGOcSRva3zqQ2IsGANsLWNt7K0fNEmlxdva3h4KUgRtc4v3Bvz5DqpHP0x6GkNNxyBPXqoWDmusWCS3yh7P6FaIVlEva0aHNLu7c7bKSPuWDje5uHHl7FF8gadLNidr2Nr9fbzUm4GgahfewPT4fmV4hCdxaSQ0bkdOnvVEdx1xawBN/Ln7FMS7UeQdbu77HnbmFKYo9btIIJBBAGxPPbwVojSk+ETchwYdehveIPNV6cO02cw+XPfqpWxvIsCAW8gd7D86uC6npaaSsrZY4YYWmR8j+61rQCSbq0RyrMxHK0xbFqDL2GTYvikojggBBB5vO9mjxJ6LUMl/dHN2LOzxjTWx0sd48OpnbNY2/P2nxWl47mGu4qZspsKpnmHCaeT8E03Hd6yOHUnp4A+2/Wo56TD8Njw+idop4mhjAxtgCPYuyKRhrqfMvKnLPVX7o+zH6yyj6wPkLz+KCXbbAXs65+BV/h7ZDN2WkueTa9uRbtf4LV21bZJGxxvADzZz7btuLErcMEf2NPJXyEnsW38LvHL6VFY3K9p44VcSc91RFh0R2iHe0m/ePO65n6Q+Z3YPg1FkelmcJ65raqtLTt2YJ0M97hc7dAum4a6mp46jMOJSCCmo2OnmcTsbC68rZ/zNPnvOtbi8T5JIqmfs6Rrm2LYr2Y2w8rLtwY4n4/yef1eWax7uGJkNU7D3SgANmOktsAbDfZT0EMlc3smx6pNbb/AN6OXTkPzq4pqSarxyDDI2CP1WzHtabjU3d/M/lXW51+HUmXXTVlMWiapBLgOUY/n9q6rTFY7peVTHbJ8Nf+Snjt8y5pwfA4bTOhihike23eLbCwPjdekaiKHC8Kw7AKci1DTtEgaP8AjDu7f2rhfADChi2czjdYxphp9VQSCdgzcXPjqI+C7VWyy1M09aWPcH6n7eJv+ZeR7SyzMdser6H2TijnJP8AfowLnjEMxxM1XjpGmR1vHoFtEjBXwU2G7dnNO2WVt9zFFZziPadI96w+Wsv4m2nlxSShnAqpNRJbuWjl9tll6SZrK2sqmRvAgY2iYHC9i7vPc0/wRv4LLBHZPPiHZnnujUeVatlBqXtsbueTfobq2c3tDf6EIYCZRq1DcNve3xQu1b2I93L4Lzcs7tMuzHGqxAbbd/4I5zn7izSeWyg1xNhc3AuogOcS/SOewI6rJdG4dsbD3qUg2u0D3oHl24FrdUbqd8sBwG/jdBFztWxty6EfMp7mztNwRsRZSagRYPcDzJCCQabhxAHTqhCSQ3a5rXi4a6+3krKrkYIgXMs8m496ryPFiNHUXO26pCNzoiJCTYgi/wCKtacIlgscq5qejmkkAF4zbfxC88ZiqKh1e9jAfwr7jVYEOv033uNrLvmcJYGUjmPn0907WsD5rgWYjHHiBmjLTDcd3Va1nX5ePn8y9noKx5l4fti8xWIhgGwzuY4NBFiA5u9yemyuH0WinF2s7VwFru338vzqZkkUE36y+Xvb6pNJBtz2+2ymmkppKzVKwCMG4AJaQPKwH516frp4G+NrIxti0l5Lmk72O1r/ANKu8Nh1ysY1rSXttq7QCx2Ptv8Abop3ND5g6jBLXO0t+SbC42F9t/pC2DL+GF7o46hjSO0tvsB5jTy5D4n2qtrdsL0rOSdOo8O8PipmQMcS0sIAOkb9beK3vG2vLY2TPYQXANB2u3lt861bIhEsvZRtc4xPve1uv28StvxtjntELnkd69hYHkuDPfnUPoelxxEQu8uRdlTgd0NaAAAb+V1e1B0vOmwPsuqWARudTWLbkcxq+ewVeaJks1i7l9fJeJ10/FuXsdN40qU0TyN7AuPjvZX7dMYDeeyoQtDWhwIHXl7VVEneLQPk+fRedPLqmFQElpGnpc2CpltzuQLgjmpmHui4t891KeYsisIaQN28ibXUNTAQ11zfrZS62na+/UkoHHmB3j4hTKYT3BBAvt8d1EkcxbxN+qlubb/K5W+pRuNOkE28bqBMx3f7o2II5qQu2LS3n1G6iwkPG7i0nb4KQNAkdZxtbpzU74IhbVhkdG83LdPWyx1Axz53tkuW7n2lZomJxdduokXVCCmtJrAsb3K68V4iunDlrPdtRiayOtYS02AV9iMjuyabuA5XI6rGTuMWIMBeSHHp9r+CvMQ1+rjVfmNuhWkzPu5UrHxws5L91zXd1v0o4WBkDu6RY23UmoBtuXv5qJ1Wv03FjyOy5odiy1d/dxO1vf8AmUzCS09ANjZSEOuRrIBJ5koToFgSNtrGyq1RvqJF7Hy+2yg06ZGkEnyRrmP3Bbva11EDSbgC21rfGyJhkIy0hrQbX+hTuaANAJB9qpxSROYCCOnTmqjdxpdYAk2N9x9t0ZTwjJ33axa3IX/mUABckkAcrqVziwNJ3F+m4uokuBNvZfl8fFToRaSDyBBHPl8VICQLAjl19qjpNg0uAv15pfewcRyPmqiIB5jc25dVRlcBGQdr2v0Crh2oWdubbb7K3ld02b1J58vtzVqixrWmNmpzxYDqrPC2esYrC1o1b3sPJXNU/SwmUWvyHLf7FU8u6zjcYc9vUi17rswxuWOXisut4ezRSsFrbdVfRWI5qhTNAhZtfZV4iTsvoa8Q8G3KD9LefwVvJbxA2NlXkZp67+KtnF7D8rZRaU1hCRwJ36+XRUy4DaxN+RU7htfc+O+6oEO126eKptbS4idpsbbWUxfqOoddtlQeQ2xB7wG5VSLe19j9ClCuLAeFlMSSFLqFgE3t5qR4Jw7FBDh/rUjmENHyOotuD+b3KElQ3FaTuxhzmm9nOtffb2LAdpVtc2E09uzF2sLbWbfYgHc9farszVJnM1M5wDvxiy1wByP26+CtNIjlxVyTbifCMsErYyJXta5usNAcL/ikC/TcXUr4rMbO8Go75c1riSXXAtbwG/0KVzJnBr4xJJ2pcXNAO219zuD1258xuppHubEHQmQwE2Je9oc617gEXuCd/oVo34ZzrmUWF0jzJUx3gYL9kHbA+IU0AqHuJ16GtLSNLd+86xHs2+ACoUpDpjTs0joNVzYgcuW9/JXLamWebXG0AQ6wNO9zzsLcza/U8unNLRrwms7jl1vg1jhjnqcIn5PtIwkfKv1Hgt4zNg7cRw+aIQ6nkXAbzuuH5SxiownF4KyFwtE8RyNa7u9AW7+BB5+I8V6IpCayljm0giRg252JCwnniXu9Lbux6c6yPK+nqTQylzHRutbVa59nX+hck4lxRx5wrzG64e5pHstb38gu7VmXp8NxOLEqcPkaBpOmwJAHX6OXVcQ4pxhma5ZGNAZLG1zbe8fmVsHF9OL2jTtxRH1ag3n59EJcQGkmw5C/JA0uOloJJ6BRc0t57jxC7HiDS5pJa6xspUREiIiAo3I681Fsb320tJubD2+Cv6fAsQneGmIsb1c4Hbe3vKrNor5leuO1+Kxtj9iTbYKO7hy38Vm8MyvVVpd2kMzGtNnODb25G+21rHxW14XwsdWStjkl0gDVbWO94FVtlpXzK1OnyXnVYc8DjEQ4NO+xB8iCt7y3I1lMxwfrGkAWB87jz/nWtZkwxmE4tLRMcXBmwAHdHW5+F1tGAhzKGNhe/TfmettlpE7jbOldZe2fMMrI2LtGubGS3mCVcmSJobpF9VjfoSOn0qvh2F1uJRgwNkkaLtLmC4Htt1W04BkGrqapkVTDrj0/KadwOmxH2+ZYZOqx4fM8/J7WD2dmzR3xGon1lqgZdg0Fwc4WItsR7PiqtJhtTUPZTUzSZXus0ALpeE5Po21rmTRAiMuuXjkL8hbysrygwehpM2w00MUQaGF129FzV9pVvaK1h2X9ke7pNrW5hqOHcN8ZqapkVW0RslHyh3jz5LsWVcujAsPFDEC4NbZt+nkrumMjKt4kiDQy2lzBz81cSYqyk7SR5B0buJ2tdRnzRl4v4cmLH7ud08uMcWKP1PGGntTqlvtvaw8uq8/Z0LhiTWON7NuPLy+3iu/8R2YnjGKSYqynPq8DbC97O9i8/wCdJXPxUscPki678UxGKIh5/Wfa5YAcwvXXo7QhmU2Pb+M91+q8ir176OuluUIBp5Ode536LHqPsx96vR/6k/d/R1KSOI1jHnSXAbeK59x4P/klMwfjFoufat/fqkr22BAANguc8fHvbleRtrWLTf2Lkjz+L0bfZn7pebY3kuIvt48ysLjjToIMg+VfluPL51loifwgebEXJAHMfnWJxkPkpWv0bufqcR4AHmu7HHO3iXnjTExlgay4vuSdxZUue5VWOSJrHRlp74F3H6lRWsqx5luGSWN0OdoGs7NJ5WvZdY4fSVDasyws1u258yNuXxXJMmF/ZyN1W2cW3Fh8SNyuzcNmdtUOkaWkO3AAO3Lr/OvH6+ftPpPZn+nXf1b+6rqX2caffkCDyWOxR0zKV5e0d1rh4nkVmX90m4cdr7cgsZjLC6hmayzXFjiBci3hzXz1Z1aNvaiXnrN1bEa6rhhcb30hodYc7/nWvYZKHzOdJGLsOnlcElV8XLZ8wV0ZJH4UnU7Ynz+N/wCZUsOi0VWx3dz5C3519rWsUw6j5PhMmScvVbmPX+bccANiNxpa4F2/Tff8y9GZaNsHp2tALQwBpG9wAvOOBCPtGMfYESd4agHEbbezkvSGWLDBaUsFm6Bba3TZfOdfHh9p08/5a7kDw+9rkG/JW1Q7S4XtayvJWnnc2G5I8lZPeDzO97jwXmS6ola1muNh0uNhv7/Bbrl2rZUYRES06g0ArS6otdG5z2kEGzgP51seR52TYbp3G55nzX1XsOf+zzH1fOe2o/zaz9Gac+SO+h1iBf7fMoxY2Y32Emw5qniZbHAXWI294WK9Qe+AzG4ce9detbJWvl5lcc25htkGLCSxL3W53WQimbM27T7lp1DUujZol5hXcOLOgeWsG48Sqe8rKfd2htOnzUjomnmFrk2Y3wsLi65PmrR+dWxx3eHgg2KtE78E0mPRc5loYxH2jQHG/VaudRI0tFyNyeQVTE85irBY2N+x3uCVZU+JMqpnNDT7NK4s+SItqHThwzNe6YarxQozUZdqdPMMJNhcCy8lVL9czje+/ha3kvZ2c6X1jBqiHa743NFuVrLxpiTBHiFRGPxZHD51bFO9ubqq6mq2REWzlEREBRBINwbEKCIN0wSNslK8xm2v5RI3Pu9wWFBbFjzHHSGudufH2rO4M6GGhb2TXaWtB7UDe1lgnOifi8bLMN37aLfOefRZ63vaYmYmunRqeZpjY9wc5rQANJ528VctlO4dcX336e77clZwOD6dj3AtvpHI/bqFUleb3aWFoNzYXuvPmH01LTEK7rzOe9pda1yT4Kk5ulxaHXvyOrlbmqjnsYxr2uOg87MVHtBLrItsNVy2w/mPzpH0Wnjz5TAN1aC47NBcALW+xU3aAPDj8lttyOio2admvcA02JII38vt5qDJIXSiMvaDaxudyind8mQM0LmMBJZ1BBVs9xbL2ZFgAOfgqTpmtcGyuaHOHInmpu2bK1kjXNvsRte4SI0m19rhr9DT3nX5XvYhVTK+Np7zh+TffY8yrVtVCWFxkbcDwugkilc0vcXAEdOVvLqOaki2vC+h1u+WC3exAJtdR7ZrCbgOJsGi/JWrK2AXGoOc3nblc73UrqylDgHv+UeZbY+5NJ74iPK/fI++k7lx3API81SleXNGk6TyJKthW099Yk1uO7gDuAFBuIxPc4mLvXta+w8/pVohFrx81aQucDGLEgagSPzq2MsrG/Ju8n8UBRdWRFrnP7oaNrfUqEtfT3HygPlNB2Bt0+KtEbZWyRHO13FO9rQ0lo1EnUOn2uqjpm6S4yNN+RA6rFmraHtha02HLURv+dV/XmhvaOZqF/K1vao1uOCMsR5lfNlDTYmw3N+Vu70+dQbI1x02GkOB8iAFZGuY9+lkZBDb6rjcFTNrHE3bGRYOAs6999vmUaWjJDJRSnSXXbby5exTCezZLWFwL9bWWObibw0NDWna2lwU7a5zg64AsO6dviQU0tGSJ8MgHB7S58bfYPt5Kjqs462NBuOu91biqlcdTYrd0X8x7/tuhEsp0hu5BPJDuifCsJWDW8E2JsR4exTRvIcW2dYG+7r7qz0SNsPkmxttf7c1EyTMaWNkBJA1X8DvuVOyJllGPId3WXvzOpVO0u67uRIPtWKiqZi+5kDWs9vzeKgcSLToMoOrx6eH51GtrTkrXyyL7n5J0hp3PNa9WS3l7zi7vc/er84iJL/hbMJ3PK+yxz2vM4LbXvtZ1wB5q1a/Ny58sTHwyzdDVGOF4NydPK3PdX/rUbXmxc38Uhu+42VOjiD4A6RwBAFzbnsT+ZXYhY4mwHPme7tZZW8u2kTFYVGVTHDaI6j8pw5/a6mNX3AHR7kWJA5b/wA6pNdDAQCWEEHm/r7AjalpbY2aeRLeo+tZzX5Q1rPLUM5UEr3GaBmhr2l9wLtud7rT6euBqhBILOZa++x8l07EmRVUZjc02tsLefRahXZdlbKX08ZDXEE2AuF0Y7RFdWeV1eC1r99FSOpHq4DXAyEEi/S3SyusPhkme54I2NiQNj5qjQ4NNdrnRP2O4PXw+3sWwxQNoYi17dwbCzOe9rKrXHSZ+0ka2dwEbbuc4lthzv0XUchcPYaTRjmORB8hs6KFw28i4Khw+yK60WYMYtY9+GE9fNwPJb/LM7UC0ix8Beyra3ave3dxCpLK9z3OLtvLwVNpIjDnHra56qmxwc623P2KEkkUTHzTua2NjS4kmwsFj58q/c1niRm5uV8vzCB/9eVLeziF9gOpPW2684NqJKqQyzEW3c53j1J+dbHn7M0masyzTMkvSx2hhHMBtxcj3rn2PYtG2M4dRPNge+8czzuPb09y7MNJmNPO6nJud+kfqtcdxQVUzqamuIGu683FYhEXbEajUPPmd8yIiKQREQEREBERAREQEREBERAREQEREBERAREQEREBERAU7JZY/kSOb5AqREPLL0+PGNru0gu42Ic09Vk6bNzI4I4nBxcCAbjYA81qqKJiJI+Hw3yizNhz5dck4aAb98/jc7/G6v5Mfo5o2tdMxtiTqa4EN6Fc0UbkcjzVJxwvGS0Rp1/LOnMOIRURaXMjJkm35MB6Hz2HvXWaeNlOyzANIsGgDYD7fQtD4TZbfg+ANqqpv4euIlfrFixpHdbvvy+cldA1hp/Bgb9SF4vV378mo8Q+n9n4Zx4u63mVQNa5jtDRe/xUrbAkgcib+Hh9amLjZpYQAdyT4qF2h2u9gRew5fzLkd+tAB1aTy6g9VBwa4DSeZ8OSFwc1rnO3Ft+lyogv7MBzTpBJO/RVTpLq3Ib8oXsVAanG1wCBtc8lElhL37gNPPlb7bKDnNB3N9gNrb+1T5EGjYkc+VlAX1dR1AJTUDcDbw/Ooc23BFza4PIIk2DQ3m7zUrg5zdrE8yEJd8kjcDndSucQDq1XPLZTpCVz3ajpBvpuQVTkBJA1NFgdrePLdTuuXWIFgOZ2uQqXZ2aW9SdRN1bSENZDgIyx19r+CkDCXOB03eCXA7W2/oUQ5wDm7CzrW52Ur3Bt3WO5sLutqB6D7dFeIRMpY7vDBcEAAgeQ2Szg++m5J3ICkLiTcX3sLgcx4/Mo9r+DcG9N+dz53VteinMhHfu14u0nZ1+XNRbG+Nzrju33+F0a2R5BsQ13Lfe56q6pWCUhgeDp328D7VaFZ8cqlK3tDr02aefkFxni3n77tVJytgkxfQwPAme3/jpQeQ8Wjb2kLbOLmfPuBQHLuFSllfVttM5pF4oj7Op+hcoydhgqa71+oB7OI902vd3j7vYvQ6fFFK+9t+Dxuuzzkv7in4tyybhkGBYa3t9Bq5yJXEHkLbN+dZipnqaOQMIdHc7A3HvUuCRMr6gAj8DTxGQ2FyQOQA8yQLea6rlzDqesojDXRtkYW3c1w1A+Sre27crY6dtI05ZhuJ1U0xZEHapSW2vsPG/5l0hk1RUClwWK1mNbJOT8pziBYEf3ocPeVmXZGy5ZkwwuOORh1fggR7OSvaTLdHTyvnpdZmlJLtZ5knfz5q0RB3S03jh91GZDgy7lygqKyStkvUOp2X0xt3INvErzjQ0NTg5qK7EqaSnkpgOzjlYWky37osfDn7l7PFRheFtMNRiDBIDcRNdbTfyG6wGZcm5R4h0rqPEKZz3sGqGpHcfqsRz/GtcbFdtM1ImIedm6W94mzyzkeniqcYZPUvuGuLnaj8oDc3PS/ir3NeOMqqctgLXte8saflbDay2/NHBvHuHuE4liETjX08zBDHLG07NNw7WPxdvNc4oaR9dU0tHcP7we3sxvz2HvKvl4iIn05c2Pddxry9R+jflakosqzYhUwnTWlrA0i1w3n8/0Lq+K1WG4fBHSwUsTX1DgxgDRdaZkueLB8v0OEsYWmGEdpv+Oeau3VLcRx7tiS6Ogj1W5jWeVvnXj/tHfM6e9Xp/d1iJbpLjFNRUrnTANp4md646ALUa3DJ8Pwijq42aRVF00h52e4l1laY1ibqowUbif66nbFpaeTRuSfKw+dbtQ1FDj2GS4e5vdiOjzbtsumN5aTEz5Zb91aJ054flFoN9Nvf9tlK4i5sQBa6ua+hkoKqWmlaWvjcWknkRfY/BW2wH4rul14N4mtpiXt1mLViYNZDW3Nza11B7iGgAXNyoAuGom4tuNufX8ymNmucxtib38CSqLKZOkkuvpA5hTscGOAYbAcx4ptcaHdeRQfK2F79Rv4oIOcGSWaQdrE+aOhBBJJsB16qPdJcdFx86F2wDm3HXyQUNDNZEh7rhZUnzxNY8OfYE3IPXZT1JPZl7LtseXO/2usDVRl7HOndcWJABN/Cy1pXuRPHLUs94xDJTOYIxYbAg7my41VUsmKYo2njjcGOlIs0XcR1Ps+tdIzw6N0op4XHYgnb5781qVBQVFLiLZmB7ZZ2ucLNvtbe3ny28l7/T6pXh831/dly/T5tcxaifFUd6wIOh1mW3B3Jt5lUZReRh1uHdI5X9vPdblmLDBQMkqpo9Uz7d0G5a63K3Q3vt7FicLwsVzT+CEgeQ13J1iBa/l7FvGXtruXDPTTN+yGKo6N1nksEbtAMZuQTcFbHhcDWOMTHPJ03LrX+3VXsOX52BsTI7NLdOqxOm3UDw3WUy3hbmVXYdnZoJaCQOVuvW6pfLuNtcPS274jTb+HWsVAlBu0bcua6NXsgdGHOaCeVj9a1PK9A3DZg9rtri9xsFvFXEwxhz4yRyGgrzMuTdnv4qdlYhLhfZthBb3d/iFdd8Fzre5WlHAWAtMoNyQCHD7f0K6aHWdrcQT1PJeV1Vu623pYa6hXEmo308xaynZe7r+NuapCSwa51tuR+hQfKTs3Y7ddj1XG30rhwI+V3h5KR8rdt7Dlz5/a6pNl71xYgDcjxUhaXuuCd+QI5K2ldKrZCTdw33ufFTMva/UdLKjqa27pOQJFiUbVMYTctaAFCfuXJN9y4AHxUXSNaDvzJsQrCarIAA1d75IAuqRqnu/BkkkG1x1G6iIlOl66stJpDhbf6FbvqbkkPOoWsR9vardjX3LrWcdgpomAgOtYONrabX8VbwKzKlxcRoLSdrO6K/pGhw3t7FjyNI1WJG32+lV6acGQMAB6nda4/Dnzx6rarLRiTdVyBfa2yua1zWw3tyNrXVGs7tY1wIB8dj9uqjXOaKcNG93Cx963n7Euan24WhcCbFt/ybjmFG5I22N7C/gqYeXEN1Wudja6q6Glh1OF99iDy/oWEy7PC2laGyWfa53aLqhzOogWGxCryQgOJuDyA3+tStY0OJ1X9nIBQtCQtGxAA8SenglrP2JLr3PipxERchjrkXNvG3RQEbw67xpdz3PtTWje19A4BgJbv5qoHNO7TYW5fb3qSK4aCSQ7zUSx7nC7djy6J5Z+JTXdcA9LXsVMNiSATvy6qUdyMXO/L2KNtzzJ9qjSUW2aOV7g7HxRwAHdII6e1Sjoy1yR4qNtY+V15W5qPB5C4i5A35WKtJidNw4auVuiuHWdYN0gnoraQHRY2sQRsd9yr1jYsavkWm4IvYplVoONxk7Ecx0VKukuGnVc2sParnJzyMT1Fo3HMix58124fMOfNPwzp1+HanAPMhRjdY+RKowy3haegCmbI1t7usvoN6h4WuVw522+ytJgASQCqhcSLkke9Unm21rnqqTytEaS2JFtO5FyqTmlp1G9vpVwy+mxA2sqc5OrYcuhVVoUXSAkfWqjCLAWO259ioOaBvYjoqkDCHd47eKROyV2y5FyPekjtLXO35KYWaBfl5qlM67XC/ssrTwRy+dcEkk0va3YwtIcSAATYC5G177X/pV1HUTAupiY7i+nVe51Xvubm/1LHsl7rgSBsb2G7rkKZ1QIw6KFrdN+ZbuRZdE128it9J3ue1jY2MjDJI9Li1vMjxJA6gfz7qq+VpZKY+8+R92SB5BLQdgR7By8h5KmbBrS9mlgbc6Df5QPwKuJO1dTvD9TZGu1EWs1pvsBblyPwUTPomI3O0CZGMDpo43MAuGyfjW877Dpz+Kmhc+alYImQuJkLHMeSd3nYAE8tr3G+3tVBrpJZWM7MP7PZjWizbcz5q6a5xAiY4hzRfY2GnYdOtuvkqzGl4tEz/AH9GXp3suDCQ9rdLWkO2LR1FrDne4Hl5Bdz4c5qp5MAZTVksYfHsQbWHgVwCkhJkAEbmxsLi0u/JLbEDrzHwsshSmpi1sjnk0yC5De6L38lhMds8PQwdR7v08vQVXmjB5JXUzpWja4ceRN9rfHouE8YWs++GIwuJjfHdg02HP7fFZnA8LfVSR+suJsbAO5jz3WO4pwCCuoZHsbbsiL2ueQ+fZMc/5m1+sye9wa1rmF/wyyBh2KRyTYtD2jh0LQQPLdb1iPDHK0UbHPiZsdLQGi562Hh0+C1DKWIVlPRB+H1LmdpuS3kfis/WYridY31ht9DS2Ym19BBA9nMD7XXm55z2y90W1D3Ol6TpowViaRM/PTT6/LGA0WLaDcMF2NY5oBYOo2+G/wA26tKnCcCi0tY6SzeR7Tf4k3t5clb54mnD6eSOZzXufbV43BvfxWsh9TUvLm1Eh0XbbVyXpYcN8tItNngdf1GHpc1sUY4ZOuw/BhXxAsdpmedR1H5Njf3exYrGqWipXhkAdqAsN7gi+2+9/wCj32kTneshkszjba5PL4qOIFplGki1hYdbW+b2LqrjmsbmXk5M1b21FdbZfLZi9Xew05cSb3cLtd4LYBVTsu9sRaHdHMHX5xvfzU+WYMCiwyCSpcblve2G+9/gsvNjuAU83Zxtbqf3mtFjt0PzLkvWbWnT2Onze6xxG9LKg7eAPYWPa8v3bBc6gDce6x/MsnRPzFLK6Snp5GsHdYHDfw3NlhavMrp6lj6CTUwDu6Raw81cwZrxJwcxkEgc0kXB2J8SnZPhnOak23v8mOznlGvoB91a2UXqPlXdctcQBb2W+dVsAa80XZh9n6SXEtuHDnz8Ry+pY/NWZcVxSNlBXQua5vIA3Lha1isnhTnR00TRuXACwHMk8l1Y+7tjucM9nv5mnh1jh43DoKXROSCyzmkm1/dyI9t/ctjkx6mo55RAxsroo3kMYB3rC55de8Pj0WLwDh3Wsp6Gd8j2smHeBNhYrfKfI+EUFTFK1gu0C/Z+O17/AG6Lx8nTTfJNt+r62ntDHTFGPW+HPMOxvGDXTOiw1joLFzWXLXNvuATvuARyHVZPD8DxavxAY4XGmnaQGgXc0tA5Hl+ZdDbhOG9sZYIAHk83CxU9THrpSyld2TgN7Dn7VpGOmLmHPl6/JmjsiNQpQUUzqaOWqnPauH4h0gH2dVctpoI4OxkjDuRud7+NyVaRT9lDEw31AHvE3soYjV1HqEskLSJdOoX5clz+/wAMTzPLn93kla53pKOLK9U+FketsZ0/bmvFWbyDi7hd12ttuOQ8l2zMmdMeq31OF1E7GU/ydLQT7dyuG5meXYtKNIbpsLA8l7eGsxXcvG6u0TMRDFjmF7D9HvfJsDnb3vyFh7rLx429xbndex/R/GnJtPqFjvf233Vc/iFek+3P3OjuLPX290G4O9lzD0hO9l5oD9I1tt0HPkunkt+6GotGq2xsuVekNI/7hRsF+9K3ltY/ay5I8/i78n2J+552u1jDcFxO4sdvZZYnHN4G2BN3F1ztbkOXvWU5t3Ja4gbXssTjszXNbECb6tRHQbLur5eJPyY8Einu19y0CxG1rncfQrcgjYhVidEDQ1vePOx5b3+NlRO5Wsor6ttygGxxF7Q55fs4AkWHUgfN5/R2bh7NLDVyMIDWgkgWHK/P5yuN5K7I079RLXB9gR1P82y7Pw6phK8zOB1NPK/yRYG1vK68X2h4s+n9mTHu6t+fVsc7QG6tuR5/FY7G6oHDpbRtAawmxO5FuSyMlPGXaQ0B3P2hYvHadkuGSsPdJYQwkbe2y+fpPxRD151MPL+LzvjxuqMA0AuuRqI93ny9vmpsMc91YXOAcbd5zmWHPZZmvy5LUVtVNCwnS8k23N+R+hYyhoG08mkuBt0eNx9a+z95SceonnT4n3GSufutGo22zCYmPd2by2Rrtzvz5H+nobn3+ispuLsJieHXIBBty2XnTBGBpAaXEOueewsRb869E5PLG4TFFHsA22/sC+e66fD7Hp41i2yUje9YsuRzuNirZzdiTYhvT+f4K5lc25Dtr23uqDg4NG+56dF5k+XRHDH4w0tpnuaRZwPkpuF9cXxz05AGmV2w5KOIAimeHXtoG/ksfw4kYyvqxH3dL+S+g9i27a2h43tavd2ukYkwyxWuSFSM0bYdB3sFcTd+LuuIP8y1qpe9kxYZCPMnddfVdT7qeYc3S4Pexrel/IA43a4NubjdWha0yd6TfmCDfe/JWLp5bBoe49FIXSNI1E9NiPt4rm/bpiOIdUdHXfxSyR7KRoc917fC6tKiOmuASDdVMPp5JpHB1wOZuLK6kw1hlB6N5WU/tGTt3DH3VItqWuVZpInF8h3Ftmt5k+9XGET0ryexBsTz+dXddg/bPAAJv4KnSYR6oNTQbHYBYRfLa+7Q6bzj932whjsZlw6UA37pC8X5ni7DHq2HQQWyuBJ5nfmva+IRkUL4nHcNPMrxlnlpZmnEGnkJTY+K9Lp7btMPH6yvwRP1YFERdjzhRBsb2v5KCICIiDccD/DYe0ENALQO6CNug3v16rF19DPTYh2sbzcuO1ifP3e5ZfARE/Dyxj9zbVa1x4j7eCu6prAGAtDz+L1d/Qs+7tmTt3WJKfHJGButrS9ttNw5wbz69Pt4q4GKvdH8kAHYO0m4P2+lW0LWMAeYg0OuCHAmyykFPCwjUwD+9duOnT3BYWpX0h34M2W3mVu2pxOqkD2OkAAA5Gw+pVBLiTna7ytab2IHS3UkfnWw0lRRiLdrbHkSPnV1TmBwJsw36kcz4W9ywm2vR6lOn7ue5qfq2J6nAEtfc22Nj5fT9rKR2H4t2fciIZcGwPVbuWU5JkJBaTZoHmpZ5o4oXCOw3tYqvf6RC89JHmbNJZhuJlrRzeHXu55uL+xVRh2I+EbQ4Ws7cEePzrOCOd7yRCR3rm3TzVZtHOXFro+6LG49nRXmYhjGDfHLFRYDij3agY2st3j4+1Qly7iDnWdO0nV3QxxF9/NbTSiNkel4c24/G3CTTGWQNDSARpud97H+hVi8zLeelp2tXbl+rD3aXxm9y42uCb7+wbhH4BXSA3nAFrXF/f7VsQDe9rkttt0+3RUjKSwE3tcW23V+5SOnowcWXakgwiZukgtALep5H+cePJV25bmO/rDnP5XFrk+A8Fl3ObIQ8PHPmOhVWGqgBLHSXA/FPUqvdpb3GOZ5YM5deCHioNrWNhvb2hSPy67W0mrl03uQ2w9vL3eHJbBPUwXGh4d0ta17K1fPG5gAdY2LreIV4ttnbp8cejFjAmNDWyTSOsLF1hff3K4jwdmoa5JSR7voR8pfch9+Ztbfnff4pDK8ndxJuB47KZlWuOkTxAcCiYTs8XN3bW3U/wBxoC0OlZ3iL32PLb61WfICBp8LG+x9qptqHubdriNjy6lRuF+ysT4Vm4TSaT3AL7X18lFuFUrQLt1f9fa3hzVm6SXXqOuwBuFcxOeACA8lwHuUbXiI8LhlBSiwNL3XC+3U9FeU+HU7mlpp2kk9QDb2eaw/aVBAY0O2F7iw+2yuKaSsLiHR2AHQqto20rMekMk6iiYwO7AAPaR0sd+Xu+Kh6vEC7TTxOcbN0llrki/Ll9vjaOqJZGhpYLdN7nzVlPV1LXaQ02aANzdRFdlrRHLKPiiDLGGMEE3bbYe8la/jUhhN4NDHb923M8+vsSSpr2uOsN1N5C+ysqhtRVhwcLOI53va+xNlpXy5c191mKqUdW4N/CPLhzAaOR8Bbp9Su4p4JnBsZc4Dnvc/FYiairKaEvjA0tBG/O1+is8NqJ45gDcXPQ/KHitYmHm27qzHc6BHM+GMB0Oo23PS32+2ymiqQ7SxzSD0vy+fmsTHUPkDWvNriw26+CrNlcNNpRsN7LCavWx5ZmI0yHbBps1g6DdwVCSqI5uYA03ufzfzqgXh2k67ttY7KzxN7YYSWsdY2F7XsU4WtfSWXHmCYgzBg21NHw3PNZSiqe3t+FDmncHqVz1kt6h8b+/3rjVa63bA2dzTc6nWt0Vr17YcvTdRbLeYZl2gM2dYb9Oo9/mt54f5CGluP4/Gx7Hb08Dhs7wcQeW/IKfI+So6rs8ZxaBzY2PDoY3biTzPkugTPFw0NsAemwAXPM9vl1ZLd3EISzO+QwDYbC2ytS0FtxcOB2NlO46iSGj2gqYObpJd8k23Cz9GSDntsSSALgD2LnnGXNJwjAvuVRShtTXXaSOYZ163W+VE7KeF9RM4NbG3UT0sF5b4iZv+7GNVWKyOLmazHAy/4o6+xa4qd9uGHUZIx059Ws4pivqUfYU7wXuBuOdtuv5r+C1tznOcXOJJJuSeZKmllfNIZJHEkm+6kXqVrFY4eNa028iIisgREQEREBERAREQEREBERAREQEREBERAREQEREBERAREQEREBERAWw5Gy6/MmYIKVzCaeIiWc2uNI6HY8zt8Vry7vwjyyMJwMV9Qy1RX2kJtu1n4o/Oufqcvuccz6uzoOn/AGjNET4jmW+0cYigZHGLNA0gN6Dortje8JDY3O+1yD4Km1rGXsfC/iqhHdIB57k2Xz+31ugOJdYWAPmbFA5zjcOPgRqI5b2UHg7G5t0N+SEh0jSx9/G6qnSLXMGoEXI2+Vt5ck0hrSQLeBPNS6gHaehFtvt5qOvfs2O2va1uaCVxJkadrDYlTyFjHkBwseVrjbwUtvljy2v86pmQkmzRy28gmkj5XaS1oIvseiaw2wv7D0Rp0m7gLG+xUkryHWMRsRzG91OjaQkl7nNcRfYdb891I8NLbyXvfkLqZxDSXahpA+26pg3Paagbt5eBVoV8DHAN1t1XPIEWFlTc4vdqaCL2+Va17/Sox6zIdYaNyBY8/D86kBc8lsjtmHcHe6vEISua9gIcbarHnzKg9rn7h5cW3tdvj9SleXMN3OAaAdz0UrXiQOAadgBfpuRf3K8KzuSNjS4locCbC179fH2c1OY3MOovbpv57+Z5KTQS5zmd3a3Pn5KvCwF+tw7oF7cypiFZ2uKensdLT8rcO6/FY/OGaqLJmCPxOqPaTu7lNEPx5LbbHoOZPl7FlZKmlwyimr66dkNNCwvkc91gAvN2d83Vmd8edWljmQNPZUsJNy1l+v8AfHr7vBdfT4ZyW3Ph53W9V+z01HmfDGPfiWZsYkqKmYzVVU8ySSOP226Lb6fsKOGGCnbdtPsQL+0mx67ndWGG0DMHpHNlc0Ty2LndQLcvYrvBHfd/FqfCKEG0riZZDyDRzP1LryT3ePEPHxfBOp8y6ZknCpJKeOqs29Y8OHdIIiabjn528RuuvYTQNp6LUWNbrPxHmFgcn5fjfCyodB2UEbWsjBH4oGw9vMlbhIIoYDNOWxQwtvc8mgDmfgualZtPdL07zFY7IUJIu4XyO0saLvN9hYf0LQ8y58M8kuDZamLpCSyWoY7kQd2tPO3iVrObc95kzdibcAy818FHIXAOZcukb3mkv8BvyVhUysy9QMw3DHB2KStOp4G8Y8bePKyyyX1xV09Ph/3Xjw3bBsswR0jcRnmM1Se89ku1/MdT7+aztKysiDQxzYg5wbZp3+PRYnI9Hi7cFglxgPdMQfl7kg9VsoYwEFos6x5n51nWZXy2ja+oKtkVP2M/4Rkuxa/cHbfa3VYGp4T5Fr8Thxmho/ufVseJLU5AjeR0LTsB7LLKjWC1tyLb7NsLK4hmbHd5NyOXiuvFmmK9tvDgy4a2nujyt5MuV+HxSSUhNTpaX2bs4+7r7lh8HZilFRSvraR8c9XK6SQPaWkeFwetltNPVV1VNFJq7NjTfSL3t5rOSYk2MapWNeLC9xe5ttZTHT4bRM14TPUZKzEXjbmVTV1Ta+pq3tiLKGHsrv5GR25t7lf8N83yTY+7DNd6WoBa1ouTq6m/gtx9Uy/iLpI6vDmBzxrlc3a5t9KxuFcOcu4biMGLUOITQ2PyHkcr3t8VpOHcR2z4UjLHMWjyv88YabRYoG3LPwUthY+RuFqQIbYNtYc10zMkMP3Dru1cNJj2Pi4ciuYDS1xIbYkDn4Ly/aGOKZN/N6PQZJyY9fJMRuA0/Dn8VKXRl+potYWtbkjXbkE3BUNiS8Mt59VwO7jSoTd2gnp4IARY8hz8v6FKLvZzN+oJ6KNwLMsbcviiQsbcNYLE3O2wI+hT6Hjc9bWH86g0tEdxtttv5KmH2f8AK7oHxUI3yhIBbVdoI5k+H2usFijoGXYySzj+K0BoJ+uwWck7M6g4d3Tc7bqwqKNrnMc8aza5bttZbYrRWdonmGg4ngvrRM08Y3PQAbX6dVY4bgzGYo2SQAPBIaSPb02XRqzD2zEXZ3m8vC6sTl9xm7V7QXltr23HsXoUz7hx2wRM7cwzjhE9VVy2qH216gbbu6X6+CtcuYTPE7si0NPU6Rc+3bddNnyxcgvDC4NLRffldW1HgFRSSl3Yjc96/ILo99E11tyR0kRk79LCiwSaScOfE4u07u5Wvy6eYWdo8sya3PlDm89OkjcH3e5ZvD6GOONrx3W+FrdPrWciggDdQcf73ff2Lmtn+TrjHFeWFoMPZEQ87cgA7dZSofMyK8YaR1Jbt8P5lNJ2EZuy2wHP6FKJw8AdmA1+x38lx5Mm3RSnKNK5z39tfUL7W/nV9cXJbfmL7q3YzS3c2be/PzKqFwuCTz6BebktuXdWNRyTklp0gbbg/b3qn3mAuvexuVNJK9rWggNJOkkchurKaoe0kXvuSqxG0rrtmNOotBvvsFI6doIcxzW7nz5fa6sO1med22tvyU4hD2l7mnbx5FX1o0mlqnOB3cQeXL6VSDqjUS8utewsOSuxBE1vMA32sOYUSwklgaByN+ShMTpZmLcloJ6kfWq0UWxDgQ5rrcr3KqNjIGq2vRzt4hTRsLWatIN+Q+3vSZRtWDI2ky2ANrH2qMbtbyQNV7B29rKA0aQbG9r352S7WsDug3NvC3VVEHEuJLgA4D4DdIWu1ixAuOR6KQlz7WIt19l+vzqMQLJDpI9i0x8SzyxuE1fIA+MOAPd2seX2sqNTLriDwDbnc7bKrVMfJJGGm4sbHz6fPZWuIAxw3cT00iy6pj4HHTi8KTLfiuvcc7b/ABVywtNrC1ufhy+dWDJDrsCDvub9Fdh7X7xggjbfwXO7JhV7t3dSd9gPFDG1xFgL3sSDZU2kkWuSfHx+xU50/KLhYeaKgjYRY7CxHLkFN3NJaG3PIKGoOaCR1A2Pmok6w0BoIG+3S6CIAAG5APS/VGm77Ndf6SfFQ1Eus/Zrd9yo629mXgAAG9ufhuiE2o7F17+RspnWI1NNgdtiFK8Nta4AHnzUQWkXG3T2qEpt3Ehlzawve32/mUHbciOW+yla422Frn5lEm4s0baed/t5qBK4W1WubDr4KznuXAgnnYCw+H5vgq733cA0+BBKtJJHXc4DUACbW63WlY9UMfiRa1xay/dNgAfBUsv1ToMYhs0kEgbuNwPapa+RoG1htsT4KjhdxiELjyLht4eC7Me4hjkje3baJ+ulb3rHbdTObewaLbXCscIlLqRgLgbgbHor5x1NN7XHlzXtRO4eNMcqjHONmuO/tU77lp3A9qtxK1vyeXJHTHSp3COUwNr3FyALXClcBzvf3KkJO9e481HVvvuSo2nUpyG7G3L5kD2tsbclLrPTfxBVtU1Bhae9cc/YFWZ0tFdq01YGiw2v57KaJ+sHz6dFgjVB8+kvDvC/JZenkswHnfp5qsW3K011HD53XB57WHQKo0Nkbdz9JHO9twqSjtyAuSvRfPrr8H2nadqQwubYgd4kc+Z29/krkvfNqPZCOznFxNy72E7Drve3PxVm2UNAcIrWsRcX2Atz8z4cuiqdm1pcXAajts1rgCLeA8fL3lVmqYvMeVei1l59XdpLwL7ixHhbn79lWpmRicse4SEA6jYmwLuXl7+l0gptcBkezvEtADbjcW3Ivb3rL4VhZe1sZjexxvuXXIHhf57KtprHK1YtbVYS4ZR1D5Pxi3VYkAhoJJ2sT5fOtuw3BWuGotbYDmR8k+3wU2DYPGGtbLbSSHnnz/n+rmtspqWnaS+NmonndlgB9vCy5Ml9y9TBg7a7lHCsPjiaNbCOQBG552WocYqZ7jh9RA23Zt1b3Gptj4cvBdCoqYRd1ru6eRBtYc/rWmcY47YTTSufsHganNBsd/z9eizx23eG/UV/ypYvL3aCgYJhZ4A1Dw2Ww+vP+5TqN5OkuAYBbxuSevXb2nwWu4Af6xHe1DmD4rKhjzG6S12ggE+BN7fQfgsMmpmYl9B08/5VfuaXn1t3UrhcODwAT71rmHyRxum/CEtcC21h3rLas7xskZBrOwI6fzbfMtZomwvc973gtftYi3IdDbx8F6vSc44fG+2uOqt+DH0wD6prbCzufw+lTVxa6QuFzfcOLbX9h6hQid/XjbP7urw25+ahWtJmc8g+B7ttx9r+9b+jzv8AfH3L/D3UbqZr6qoLXtdsC4gEdNrq9fiWFOIjDbvaRp22Bv4gH2ha4Bc28VOyKZ7jpjubE8ullnNO7mW8X7eIbKzMVPGR6vTFzRzc5ux3N/m396pnNVSyRzYqZsTzYFrt7efJYhssTYmuj0wkEjZuokbEA3Pje3s6KpJE0O/CtcC5pcwh1zfaxPiojFWCc953O1TEa2bEqpsshYXvFg4P6Df49F0DJlPFJV0MUsT+yEtvyh8rw9wXOXAwzCR0b+0a4NdrFxfoRy6edj4LfcHY80UcjCWOBJ7RhAPtHmrTERGoTgmbX7peo5c0YFQ0NOyaup29g0atTwNF/Fa7jXGHL1HVt9UkdXBuzzTAFrCPEkhcL7J8zu01OmkPN5u9zt+dzzV/T4bU1FRDRxML3Pdbc3t489vsFyxiiObS9P3szxWHWsuZyx7M+NOlpKRtPQWsBJ3iT43HXmt6ZC1jiZJXXcd7HYrXcnYGzL+DsjOky6S7ZtiOtirefFcWfJNPK0Q08OqxvzHjf6l831UZOtzf5c6pD1cVIxU1by3CHQ5ztLdm8yN1bYrMPUJgbbMPXlstcyfm9uORzPsGDWQ3TysOqzGNv04TUSNBDiwkOPM7LDqMFcN619dtcc98b9Hnqv8AwuITu+SS9xDXnz2XKszafutKAACPlAeK6dUCZ9TJIS8Auc4EncrmGY2luLz3NyTcmy+3/wBsQ+Y6nm35sY35Q36r2XwEjDMm0gvckEk+9eNGglwDRck7L2bwIZbJdIbG+jqbk7rmz+IT0n25+50b1YOnEhPJcg9Ih1sHiAcP14e0rsLHntS0kC3LZcZ9IksOFUrHNveYbH2Fc8a3H3u7Jvst9zgLyx4Ic7ntc81hsbeXMjcIgLXaSbb+YtfwWXY5xaGvaLj5WkbHyF1jMblaKYND3kmS7dxysfm3suukal49rb5liy0dkwxlwuNLtTb789virc7m6qktbTtA5uuCb9L8vt4qitpVq3XJUcXZBoB/CXvyO/2sF2nhoGuklHZuFiW947nbmVxbJ+n1UXjYWuBD9hc+f5vcuv5CkqIy97Hh4fcNBG3Pz6+C8Pr/ABZ9R7Nj/Lrry6TJEdYdqaCBsDusVmRr2UE7t+RHu62+lVHTVlzqG46c7+fNYvMU9Z9ypdMbHOfE4Gxtc22Pu+teHSN2h6utQ5PTNDn1wZYPeSTc6bE7/OTbl0WlskmmrZGPqW3vYNAGr+hbxhUTHyVDzCGntC21r2v7Nt7rVquINxKYO0sJcQdI3v4r6XDaI7ol8/1eOZ7LRPqzmENYwtfd5cGgbjYj2e5ehcnanYTFKA0amgm3mAvPGD7Pa50bjINnEtPLzvt4cvJehclG2DxOcXE2J71uXS9tvgvL630e5gmPdQy0lgDvccrAXVAEWsLEC5sD7P5lXleLkaiBz9qtHuLSXa+Y30jmvKmeW8b0oYh3oZTqIa4arE2PuWrZCxihp8eq6Y1DdQduzVv8FsOJysFFLa+8R8hyXkzMmM4lS5jq5KHEaqAtkO8cpbv7ua9v2RM27oh5Pte0Yq0tPze434xRNZ3Xgm1x0VhVVmGy6pS8agL/AM68Quzlm13ysz4pvff1uT61RdmXMDx+ExvEHm97uqpD+derk6b3kas8enWxj5iHtiPEcMFxra48iXG2/uVX7qYaXWPZixG9+f2uvDT8WxOX9dxCokINwXyuJB95UGYnXMZ2baqRjSbkNO1+myyr0ERGt/otb2jMz9n9f+D3tSVlFLcxSNI8QRYq7daw0nbyXjTKfFvMuU6cMjkFZCBYRTPJEY6AEHYeX2PTsr+kjhtdO2mxqkfh5J/XC/XH8Ra3w96m2G+ONRG4XxdVjy+Z1LvD7FW0jdi8Cw8bfborPC8dpMXp2SU1Qxwe3U1zSCCrqU3tdgN9rk2XLazsiFnizb0j9QAaQbW+leMc/afvsxDS4EdqfcvZOLNe6ifpc25bYexeP+IuGy0eZKydztTZZnb2t7PmW/Rz8c7cnXx/lxP1aqiKIBOwC9J5KCIiAiKZhcHAsdpPQ3sg3DL74m4fpaAJHjVqbbc+JPisfU4nJHiDYjIA1xsXOaRY35qvgVn0hbHpjDrkNZuT7brE1YldipOlzi13dINiQPzfa6pEbmVe7iJdGo6SF1JGTJrIbqdblyVdtNGHRuDySdiANhzNla4M5nqzHTPdcDSByA8D4/P4LIkNLQ5kj9VrO28D0v8Ab4rjmZfQY61mI4VY6eEPGiQ6QNr9PLzVxK1kbWmzrHxsOm58vFUYXyGzS2QhoNjtYjw6KaZo1F2mxvpLifHofis/LqjiOFB0sTJzZ7nFh0kg7X96yFOIZGAyMcS4XBdff6ljWsAOrXGTq2AbyB5+3r8FkKVsYALJT15gfP5JMGOZ2ybW0TQNQc0ssRvb2qox8McWnU0gbEkHxN7FWnaucLSu7ouCCOdh1tZUW1DhqdHOxrQLkadvt8yy7NumLaXeotdqDuY2G/JWtSezZrc5wu3mW7fbkoxVTtQJ0vud9729yiXFzySL6W7WPTwV4jSlpiY4U2PqXvdFqGm4DS5t7GymLHiMDbyNxupwS0CMhxB8DYXsoElpMhc5p5C3T3Kyq2qnPYG2Y0P2Hd5myt2TSC7iGFxP4pHjsq0rPwhtd7T+IRYW9nv+dTxxBhc4FvdOkezpe/tUs+drWQzC7Gua1wPO6jA2Z1m9mzfa9utun26K8d+tm7hZu+odT4eKk1Mc4NDrgHYh191Mckxyx8omDy0Bupw+Tflz6qBZK15YHchtuPzrIyNa9xLtBHMHnb7bqD2tJL2vaL/KPQe5Sr2xtQZBNs9z9TebQTfc+xTshkjFyWi3MkHoVM17IZCO0uGt3J67X/N8ynlmbdml43bbcC/25qq8aWmiS+q25JJ2vup6UXu062kb8uX1KaV8OkCxJ5auapMGontHagDcjTuQOalXxK4jY2IuaX9Bu4C/P5lXBjd3tbTe2wN7+5Ug4gt0Nf3SRp35dFEsLGlz7lpPetfmoX9BzIr3bcgkAAG+ypvdG7kdQuDv4I+UBpuyzbAgF/Pl7/nUjQ8W0v5ki45Adft5KYVm2/A8slbqDLHzPOyozM7j3uaPHboAOX0K57IgkOc8M08+eypPa0ixtcg+Q8iVKkwx9cWuhfZo2b3gee4WvYeAapp2AuQCRZbHVRt0vcWktAOkkXPtuVqVL2UdfrLH777k25+HK6vXl53VcTDcIR8lukg87FV+zLtwBuL+0H+lY6nkuWvjdu6+5NwTbbY8letIcdRJAIvv4W5c1WXXin4VeOMBveeQHbjbf4KzxNgMDu80EbkHbfz8FcOt3QLC/UX29ilkj7VriW6miwtfmoaW5jTnk2ujxMGSQaXkNDTsSb7/AA+a675woyYcVgjxvEqdzaNv622TnL7L9FhckcIafMlccYxlsrcPjl1Mi+T21jcgHw233XcWNip4GUtM1kUETQxrGttpaBYADwU5sldREeXB02G+O1u7wqSyCNvZN7jGtAa0N2HsVE6nXkcWgWs4dSoWDndwNcBy/MfioPcG3de4vcn+hcn2uZdvjiExexrLNB326Km4lwJuGgbk9ApHSXYXag5tuf8AOpQWxsL7js277oRDn/GLNwy9lv1CGcsqKy7Tse6z8Y7e4e9eW66tlrZdUhFm3DbC2y3bjNm375M2zxU0t6Wj/At0nZxHM/H8y0Bej02PspufMvI6vL7zJMRPECIi6XKIiICIiAiIgIiICIiAiIgIiICIiAiIgIiICIiAiIgIiICIiAiIgIiIM7kzAHZjx+noCdMTT2szrcmD6+XvXpSjgZBG2GMta1oAAG1h7Fzrg7l0UGEOxedn4avs4XbuIwTpF+YuRfwI0rprAW7vBIHmvE63L7zJ2x4h9R7M6f3OHunzbn+iaw1bXt4KoXEtcAQ248eQVMucHagLA2IPKx8dlHvGzQTy5k9PZZcPl6WkzZA0He/zqVzi75IIPRR1uBIL9x08voUJDpYC7cuB5KEpm6RYvBF9jsVK46G8j7QdlC7tJ3O+56lQJsAGgna7rnmgOdqcN73F7X3IUpO2tzNO1uVrfzKJDT3hzG/VUrgt1AjlfnspNIvl0hpdctPMgcvNSh5PdP281HUdIIAN1Qe7s7iN1tJ357bfRdTCEJS7SwNYCCSDv4eKpHtDKNLO4b3BCjPoGp1tViQQdrA77Ki6YF2p1rbBzdN/51eKoTucHPcXsOkDYC+w332+lJn6LANPLlvc22v+dU3veGHSHAfJ3OzfcpS090bFriSLEnSeQPirRCspna7h9j3QLtPTz81B5a5rXNY47F3hbfyUzmiNzd72IuW+Ps8UMWmUnU4WHU8iVZWOUYm6x3ye8Dv4eX0rJUcWt1wyxIIPmqNNFr0AtLm/JOwt/Ote4mZziyZgBpaGS2JV4cyAtIa6FvWTx8htzWuPHN5iIYZ8tcNZvPho3GfPRr6g5QwuoD6SmeHVUjTtJIOTb+Dd/f7AtLwHDnwQuxKWHU+w7Jp8CPlX+3VYzDKdlZXB9YXOhDtcpvu7flfzJWerql7wIomOYLANts0Egg7DmfcV6sVjHXsq+ZvlnNecllKroqrE3mP1gsLQAA4nT9HP3rpvBrJssLHTVETnT1UgiYdJ7jBuSOXMn4BablXLj6yrgi1Oe8HfUCAxp5mx2C9J8O8DdStjrJ4uzgp2NDO8N9I526G6yvab/wCVV09Ni7f8639y3FmHw0cUdDC3uwjSbbXNhdc34kZlkr8RGRcHu94s6ufyaG/kX8uZW6ZkzRHgcRc8a66qJ9WicDcm5sXW5D+Zc9lyVilPhLsYp62JtViMzn1Tmn8Je+w8h581TqMkVrNKef5O7pMW7RfJ49Pva3mDGcNyzSxYfgDxJibmlsx2vfz8Ba+yr8Msm1mJS/fBmBjw97tYY9u7j03P4vUeKv8AL+WMOpsQtVyCaqedWnmAOtz13+cLplBSdlEGhlgRs3wXHjrE8O3Pkmk8SpvhaxgYw2Fu7v0UkQebMLSABYXG48/pV1LGAW3vdvlz9ylDCO+XAnw5j4LTUQ497SaS0NZbr1PvU8FMC8AtcXt5bXUsZLiA0kkncD+dZiCnZSxh7+9I4cvJXx075VvbtQjhiiiL5HaXWNyRuVDsKipLZ2MJ1bMaTsB+UpGUz6uYvk/W4+9cnmfBZKRkrWxti1Bz7b/kjwC6q17o+jnmdLQUrheMXbGw3c63yz4KvS0r53NqqghsbLkA7ADxV1FFIZC3ozYu6u+tYTNOPOYThVK6wb+uubtv4exM1qYKe8t+ScUWz393RZY/js2IONHSyj1Rptz3efH2LCkm41DzG6otlBAOq43uL2KmDiHbNJZ0v0K+ey5bZr993vY8dcVe2qrZou8W1OF7WtdUg46AOTtVjcdAmo95xJJaOQ6KL2Bjjdzi4gEbDzWTQGtp57XuSjTcPJsBy5qQ6nDvG23RTHZpYW3DW333UkcJWu1MAPM2IB8FE3t3DYc7kckBBeDte55Dopmu1A2JsOlyfnRCnpIvqFg428U0W1uLd9xsohjQ4E95xBKqOeH7WG5sL3/oPVBFxb3TY3AvYC3JSRyWtsC077nfdRDGgAnfa425KRj9QsWnvb+1TE6NbVHNYHWLbkcwT5b2UHQwva0dnYA3Ox3UpLflNB33DvoUz7kBji06bG+/ird860r2REoMOkNF9Ic7e481UNVIG2Lgd+VuW6ozjVpLXamnfcbXv9vipLAl4kvYEdB9vBR3StFYJnkgNB5X+VsFUpGue7tHuJaNreSsZHtDvk79Rfe6yVI3u6iXcthss8nFWlIhcTSDcbW5C/La11GSQPIawNJsTe/JRebkA7kg3bex93nsqLHg6Y9wWn8m58t1y+rZMHSEOD92j8Ujc/BSuiA1Xba5FtW23O/zKozS4lru6+45jl7PcFHQ4OcGvF/ACw5W8U8JW8kWqUFkZF9iNxdVWNNjyJDNgOpvdHXcGhgIIubWuCVI4ixEbN77cvh18/ipRtFx0uIJBIFjY2tY+SmZMbgA7uGzVTdrBeHAEEnkOu6naJQAXHTbkNVgp8QJg86QG90kWNwfiEJBuLgC4sfL7XVMAOdqe2+m5N9tt+iniIsAWjd19r3UCqSbFx+Tb5PQ+ak7pYTexLfDmLdVMJGbkAHT7gqLiAXOaXAEXIPzezdIjYndsSS29zptfa3P86o6rS3sBvzvyVQPf2JtbcEkE72VKUkAkOJDh0VqomNsnQRetTsj5DcXI6qvmLDiyicQwNPMbKzwp7qaZrnvPkbdVf5kxGP1IsJBBHLZd0dvup35ebq0ZY01SJ22zd7C91csfcDkQBuT0tzVhGWG3PfwKuorHvPbuNuQ8FyQ9CYXDXuGqwADrON/t5/Mpzz02FidreKpN0m7mgHc8+fkphvsHEEgXNtlMKSqOJB1NA1EdfpUofpNhfY6bWUh0NbdoI8DfmbexVHANAAsDuW3Pmo+ggLk3DQTtcE9VNc7t06LkAHwuFL3mtDu+PapmABrXDvb3v8ASFImBBc0l1wQLgb3R1muu5lh0sod8/Jtvv5XTlYAgE89uaghG9gQX7i5N/dt9vFQe4tabtIIAIUeR2aOd7DopJSLfJ3Hlzv5qPKVCY2AuRvz5XVo+/I6gCCCL7lXJNhpN27WuTz8fYrKXQG3IIBBO211rVWWLxAaXFms+Q9h3P0K1pZTDVNkN2lpHev4qpWyMMjZA0ucHcx09qsy4g95xcL2vubg+a7Kxwxtt2DBMRifRRkSi1hc8lfTYvAxru+O708PsFyiizDPSxdgHNcW8iSBe3S9/P5lGfNVU9mhoADyLAnblfZdXv5iNRDl/Z9zt1GPFo5SbODbdDZXLaguFxpI6WK5BSZkr4XF574HNo5geSz1LnaFrQ2V0jXAAm5t7Pt5KYz/ADVnp59HQO30X1EEJ69Gxv4QgX5brQ5c507mEioDhe4PO4usZV5ykLS2KG7QRc3tZTPUa8IjprS6U/FIiCGuBv0WLrMWa5xax5JNhyN1zOXN1c/VZg7u4bYgWv1+dG5pqGSuErOlwG89/Dqq++mfMNI6aI9XRYZe0cXA83denvWVo59IDBsbdTdc1ps2QNP4RxbblqBsT71mqfNcIaCauxvYN5XPmft0URk1JbBM+Hi9FOIZnfJieb25NPXkp2UtQ54j7GQE+LSvcfJoxhpLC8A7tuN72v8Ab4rJ01DVTREaLOJuW6rC/I/nurzDMGcTd7HOa5rQRtqsTv8Am3Wx0dGyGFrTq7jr94bg2+xWd8kRxC2PDa/lbYbg7WPMkzS4DbVa39K2Knp2NIeGFwb8oj8aw5KnFEwB2rQ7S4HcED4K/pGEsa4WIaPkhp8jc+K5LWmeZepTHFfhhcUcRBD2tNiALW6DZbDAWBgJkselgNlhabvN7QWsTfY9P6N1l6Fsr23bpN7mx32WNnVXWmQiZ3SNJtz5eX9K1Ti7CyTL8WsN/BvJBdy577rb4XkadB3cbEHmLjl5LWeKMRfld7o9XaA8m725ch8fgox/ahOSN45arl/+wI3EtILRuOR9iyeohpYCdJNyPHw+krD5Zv6gQ57ngOsC5uk28wVmbtEZaQdRIIN9rKt/Mvb6ed4qz9Gn58c1kVOXDYv038Oa1WmkkhOjuOa0G997D7FbfniMmmilAJLHbWHLnv8Aa609j5mNcGlznEd4AfbyXpdH/pw+R9tx/wBqnfyhaBtpwGkE3AG2x3VXECTK3Va+kcvp+3goNuysaQO0N72aetuV0rQ5spaXhw6eI9o+3NdHo8yObR9yk2MtLXHkTbwU7R3nPDtJPLUb/wBPJXmFdlM9wlLQWs2B5H39FlZKTDKujfURyxkRDSANj/g/G3VZWyRSW9MU5ImdsOKckO1BuvkC78bvWuOv5Q+Cv6fD5fV+1sXsPIDz8P51YSmKMvcyZh1EAht3aB4g9duvmthy/IwUb3PL3BwuNTdh9vJVyWmtdr4aVvftljnQyQOjDnHs3EEi5BItb84PuXQMIZDJRtkYwm7A4gbaT5fMtGxh0xmhkja57WOL76TzBA5W5bn4LacqzStpwwRWY64sTte3K/vVZtPbFpbYKxGaccNno6URSNn7J7mBw3v4rp2VcAhlmjxFsdmNbYBw+3Wyscu5c9Zoo3viY0EAkFlre9dAoKUUtOyINAsLbeS+Z9q+09V7Mfl9Hg6WMUblrGe8SxPDWU0eFAl73jYG23X5rqtikT8Sy0aVjuzleyzhzNyN1lqyhjq6tssrdbYuQ53J5dFKKZ0NQXWdp528fqXJ03V0xYq19Y5a2x90yw+ScsswWhbHLs+++/P2rM5kfowacEEXaRt7FeND7FwjIN7+5WeZGtkwyWKQixFvlWXPk6j9o6ml5+aaUildQ4LU0bpJZAxu+5FtlyjMeHzsxaXsoHFrtxYeHNekPuJTx0czGMaCb231WPTfouKZmgEFXXQVQc2RlwSbXFrm4+ZfbYuqjLxHo+f67ppx1izRILGZl/ygvaXAuMtyTQuN7uj3B6FeK49Ikbq5X3Xtjgcb5Gw/Re3ZcyLEq+fxDl6P7c/c3yLad24J9nmuLekS9nqFLG+4BlDjbw3Xa4WO7VzgAb+K4f6RQ1Q0gLi09ruT4WPj7lzV4tDty/6dvucJc0tu4HUAeawmM6ms0gnSX9OQ25fEFZt1iTG9gIDr3BI9lliMdIbG2PtL3OoN8PtdddJ5ePMaYkOcINwNN7C45lUybm6uQ15hFyLgEjTzsLi5Pw+CtjsbLaUVne275RLTTNDXNFnaXAgjzt7bLsfDwkQuD7Ehx1ENAPiPmt864zlFjTAHmUOOok3ce97Lgct/guzcO3RNhkiY4AbAtJAsbf0LwvaPiz6j2ZGsdfub0A57bMIAsQ7rYrC5mb/uZPoaQdLhdoseV1lzUgE3DNhv3r3+HNYfMkrW4ZI3S22kgk8iSvDxfbh6vmJcuwcOkjnfGWhpkNgBu1oJ2AWtVzf91pQALsPd8ytgwUtJn7Jz9Qed72FrHkB16rA1IviUguX7G29ifLzX0NOJl4+fmtfvZbDtLo2uJDXOcDa+5AXoHJpBweNzWgDSNr359VwKi1O7MuhLNgQOZHlyXe8odo3Boy5mnuC7Sd725Fef1k+Hr44js4XtRJpcXXsL777WVm54cSNVibk2PIWspql7RO4E69XQqz1AyHSALHcdPYvGtPOnZjpE+VHFpL00wuLFh9p+1l5OzkGjMNSWNABN16qxJ39auFxcsIuRa35l5XztcZlrAXEkPsbttv5L3PYf27PF9vxEYa/ewSIi+kfJiIiCY6bAgb+1SqNza3RQQdE4X8RcTyhiENLiEj34ZLI1pDzfsieo8vJeqsKxSmxakjqoHhweNQdzuvE08jThsR0Fry7UHDlex59LrtPo/wCfJZmfe3iE13QW7Eu/I5AX8vqXF1eGJjvq7vZ/UTM+7v8Ag7TjlX6rQSS2AAC8h59x1+KY3Nu2zXu2ttdepOI9XFQZcqZXEhvZOPPy6LxvWvMlVI8/jG43vt7eqp0dYmZs29oXmKxT5qCiOYUFEEcjy9i9B5aCIiCYGwsNj43QEawRtv7bKG1vNQRGmzYE5opy4lofsT4jkfz7LE1rzLifdc4u1gbbELN5cpxJAXOadLgTqPybt2+CxOMCNuKHQ/UNQIub2Cpv4pTFfhiZdDweJ/qTHFxN2kEDY2WQDS5zRI9xJFibW96o4IYZaBn4UX7Pla3Lr7VlGsZGBZ7XbAg8vh9vFcMy+jxVjthJDEQ0nRv48+qujRmUjsi8FxB35W8lCnla52mSM+PI2V02pjAaC4nSC35Vrnp7lnaZ9HTSI1yx0mFytJfFe4PM23FvFQidDEQxzTqd3t+nmrzEK1kVNL3bdwEaee1vqWlS4vNUVXd1hoPLe5U13byyzXph1pu0MscgLCw67c+gUww9sj3lly25JJ5W23CxOCVImDO7cWLiHbny+hbDA+lYGtcHG7Rch1g3qfzqL7rPDXFaL13Kw9XkphqN2t5aufirRldEyUwgss11xc9N/wA/0rK4hK2WNxbY3GwDrn2Bcyx2Oup619VTPN99LSTYi/L7eAVscd08sOqy+5r3VjbpjS10bZCL7DSQbA+JU0lOSA8k6iLggXC07KGPmrjZBMATfVpLr6R1FvatzlrWubZjY7tO5sbkJas1nS+LNGakWqtTDrfsNVrFvjzUroGFoAvZwEhv022V0xzmxHQQ1pubOvc/aw+Kt3yHUS5t7+Zte1uaRva/1Syx3jIABPx3VNkTLlzTYAd7y8D86qGPTfQ35O6pvqGx9Gm9rmx5hW18ldwpztbpA7oN+o5lUXFzrRlo81cxSSStDnc2i/Im3tCpPY9zyLC9r79N1bhSdytZdYgMcZG55/SpmyvZITr+USdQF1VmjeTpdG1wAJvtfkrfu63B5tpJJs07HbdRKIn1KitZHpiEx19DbqoRztnka6BxcQe+etx/QsBjU0kVRG9jwG873WYwBk9RHG57CAPDY3vz8+Sr4UjJN79rMxQtc6+skOFwBe52/pUle4QscQ12/wAyuGCQusyYNBubg29u3T+dUcQj9ai0uk7ztr+SrE87dVo+HUNRfmCKKsMUzu8B3bnmVnsPxWGriZodcvsDY3te5utcxnCmQ6XGFpIPXmTe48yqmXaGemmJDOziPQnYeH281t8Mxw8zHfNjy9sxw3UFj2lreQ2v4qk+NjibWJPift5KlGHm7tLmi1jdVPwrHBxDQ0bkggknyVIjTvm0StKilBjk7w7w+T42Wmerujqr7bG7m8wPYt7qWfgXuc4i99yNytP0xy4gf1zcm55C3vTevDnzVidLylmDQASN7kEb3AV6yzm67EXAtv0VgyMOna1pLGWLQGi/z9Dsr2BhkJDSSb7efwSOYViZidLthjLG/jd7YErf8iZEnxJ8eKYxD2VI134Nh3Mp6EeSo8PsiDFRHi2JQubRMN2McN5HDyPRdW7SKKFsVPG1jI26WNH4oVbX1xDSZRPZ00cdPCxkUMQDWtaLBoVAucRsBtuov73ynjff2lJLNYbkA9d+iw8+UfcgC4DSRy35dVTe4v5XsLJdxAIAsTvugBBuQdxvtt7UBrdQsOfw3XPeMufIso4BJTU7wa+ua6OJoO7fF3uurziDxUwDJVKYzPHU15F46djrk+ZI5BeXMzZlxPNeLS4vikuqWQ7NHyWDoAF0YMM5J3bw5ep6iMde2vn+DFve+R7pJHFznEuJPUlSoi9J5AiIgIiICIiAiIgIiICIiAiIgIiICIiAiIgIizGOZOzflijw3EMy5VxjCaXGacVeGz11DLBHWwEAiWFz2gSMNx3m3G4QYdERAREQEREBERAREQFlMs4LJmDHKXC2A6ZXjtCPxWD5R+HzkLFrrvBvLZjppMdnY7XUO7OPpZg6+O5+gLHqMvusc2dXR4P2jNFPT1+50zD6RtJBHBGxrGMaGhrQBp8vYFkByuTfyVJovYcuexCnJJuLXXzszM8vsIiIjUKosCB0JHM7JqcWh+s7ee6lds4DSdvJTBrg4saNxzFt7qEnaNcC0C3gVLuTc22seSiA0k7c/cpAbEhrSLc1CU1wLjTctHMFQLrEHSQ3w6qB/G1C7m9OV1KSTfU0mw3JCIlBxN7B23O6plxduwG4Ivv4/YI273am8gdiOospHusGsAABItY83DopE4vqJD79SFRL7kkNJubXJtZQs8cyHPBNgDz96hISwAOYAHDpz+n3e9XiFZU3PaTqc0ar3sBfqfrVNuljnO0gFwuDe2yhJK0OuXl9juPt7EIcX2f3R+MLdPK60hAdLIy4gOI3seVx/QpGeFjfkHD2I+7WgC42BueSQh7QI5GuJIFhyI2t7LqyNqrSHOAee60i55EKqwSvfpsHWv3gbX96khiMru0bYgAA+Zur+kpgBYjk7UdtrFTEKWnSFXX0mA4bVYtXu0QUsZe8+IHQeJJXmXNOYq3NmOz4tVE3ldpiZ+RHfutW/cbs7Or64ZQoJrwULgaxzSCJJhyZt0b1/vrjoubYdCS8zuAs0HTfkXL1emxdle6fMvnPaPVe9v2R4j+LK0Yio4RTukMJaLym/wAok2B+IHzLI4dRVMvZ1NU/uu3aza4JP1be26sMOoZKkh1XGwA2FnC1j0N/DqulZRwCTEp21MsbCxshazUL3IO/uG3v2TLaKMunxWytz4aZKkrZNTqfS6XeVxGwaOQ8/NdfnlpsFoWU8TQ7s23Dfyj5qjhFLDlvL0TI2NM8jb3Ps6+9YaqqZKmQt7TU9xGtwPXwHkqRHuad3+6Xb/qTr0haPgfjE/rFUO0dq1BzvxT7VGppmgtY3YX3ueqy9FCxkRm03BHlbr0WOljJnJLS1x3F+a5bR/udNbenohh9G31ggx3N9hbqth0FsYAHyRsrWghYxrRtruCSr2R2nuh1hbw5WC0pGo2ztO5WL3a36iLKnK7TY6xcnr4KZwOq4O3MeSkIbI4XIKynlaFTDtBlLyHWBFr8ysnK9zi1jdy7blyVrTRiKHUebthf2LI0waCHnawFieV104Y40xyTztcU8bYgI/Dc3HMq6p4y57pXbi1mjxKpwwue7XyJHu9qu29mxhme8NZELknl5ldtY4ct59FhjGIswegdK547WQEMHn4rnks75ZSZO+5252vdX2Ycafite54FoowQwE7W/nWLBfZvYi9zuT7F4HXdT7++q+Ie70XT+5pu3mUzR0Okb+Ci5922a4b8t+alcy4c4PJtYnolrEu2sORXDDtlUZqNwCHAnfwAUzi0aSxgNrjb6FSbI4C+wPUWUQbkaw6x3ufDogmBJG48vO6d1jXab3A3KhrcHabC1yNjb2AlSl2pziQbnwHI2sB86IRuzdoHySeiie9Zuwv9PsUARpDXHTvfbofD5lB229uvmpRpFgAJaG3ubjz8lVGl7WkHu8yqbQWAtGzncgVHugANNwbcuYVUouBJDt/MdbIAQ4WA23vZSOs46ge94KYklgZsDzGxN1Im2cxwDOosQeYUjWgO27oHOyge64gOsOekndo6fnUCWaSLXFu9a/0IDCDYb2vfna26ove5g7TUDcne+6qHmbgdAD4dPpVnUPe15YAdjbyv9ipjkRpw58wc65N+vILMxNcC3S9t+otzWHom9o8PdvcG46rMteGvDAb2HdACxzTzpvSNQle4Si4u5vMeX2sfiqW7bAhvhfxVdpb3bMIvyvsOfJUZLgljORG5cLWWMLQr3bIwax8rkfAFTjRchpuALX8laRvsHXFrXtpdy23VSOUC7nDvNGmx6e3zTSVRjgLuGkhosqNwZAW2s7xO45qZxu19oybki6lAvezQHG5G++3imkJo2i7WuN7DkTso6tJ1EgNFwFK0mPVYd5vygeYQPY5up3LpY9VPlCBIkFtfj05bKLZGudd4717/AEKnKWsFgbOI3sNvoUrQZLOZHY9RcbqUq7R3g7fSbj2qEr9TC0N5bm581GJ+otLnX687bqJaA4uA2aCSb8/JRsSju7d3u7H2qg97nPv+N0U79PebrAA5gH2qk9u41bDwI6K0Gl9SSixbKL9QFiMXe8vDXSu0l/U7FZCAWAdY3sTy5gb/AJlicUBbJYts1jt/AfWtd7qwiO25C5pABaLDmFWZIL925vvb3fzqyjIkANiQ3qeqrxE33I5bEi23vWbaV+HRBpuLXvpNlO1zrgEiwGxAVrG8au83S21hc26+CrsIOwdfpseiszmPVOHOe/Q4gkc7AKo1251Ebbb/ABuqbGuH4jQdrfb3qYm58b73/N9vBDScOvdliQdyVAkNOzbEDbzUGu75s7oL+xLPID9Qtfa6IT7h1gSAdtuqjp3sdzspWvs0DcjyHgl3B7jc77hRrZ4TB1z3rhoNxZUpTuByvzF+ZVQknU8kC2x5K3qJCA6xvY2Fh1uoiEqEznGzRzuQOqtag6Yy9w+Te9xv9uauJ3Btg14JHPfxVrV6msIcbbWHdubWW9YUlgakAS9w6t+p262uqYN9Lb9OXRT1Ac0vADgfyvEqmHADQG7ggcwLea7I8MpnYQJHFw07AkXHI/zKmQWsaC42a7ve3xU7Iw+Ul7u5fSRfyUHFr29m1rS5zeR/Op2jWkCHkN0uuPxreKgWPdreSQXbC/K3QfOpYnjWWOFg0AE3Fgeimc4vkczXqLfK1j1H0KVtpQY5CDcNv+Vzsfp5j50fYEs2FyC4kbKUnXq0DT3RbUBbcX2v5WUBJq7jxqLhzJAt9aaI5Uqg6WkHcCxsTz58re1SaQQXxtYCATff5lVLBfsgy5OwANut/oVZ8Qe8OaWi+zd+YTekMe4arM77tTr891DSTdrA5zra7Enpz9v9Ky8OF9swFwdf8W3Jt1d02A3AcWkPZsLC5PT86rOWtfKYrMsAMp5Yp36zA5xD7O1i+42HkAeauqrLWBV0UZpqdt287C5va2/kshWS4cKSonY5jdX4Tntc9FfYNFSMNENRILNOk738z5LbvmI7tuOcdZ4iFhRcPMNqaeNzYYx3g25Gm3PkfesXi3DeroHh9OHztLQBe5c33+0LolATHBUCItBY4Edbi/T4LOProHiOF7WuGkX1C55dfnSue0TtnfBTxpwGShrKV/Z1UZjc24AcDayljjc54Lg4A2DW2vfcbrt+JZfwvEWajBFex5i9vYubZjypUYKHVTGu7B17i17Bb1zRM6YThmOYYqK+lo3YDvubb9R49Vk6EaX6nkjVzsdwPesPEXh5AeefynG/I/zLK0kgLi51iCbW6qbLV+TMwkyntW207X+HP4lYzPsLajKtWxrNTY2lxGrcgfb5lkadwLWEPJ0i2/U/b6Vb5qjdJl6sjY3WQ24B+ZZ1nVmmtw5vlu3qZOrVqdqJ02Jv1WXJ2tf5lisvvc6kJkjDHk3IDr7rYqXCqqso562EDRACXe4XP5lF51M7ev0sf5VdfJp+dQTh7LW+VYXub+IsFo0c3YSyuiiLTbYEbg/Dkt7zm2R2GgRfKBvztt1+Za3gOD/d2ukpZRqEbC4b9F6PSTEYty+X9tVm3VxEesMHI/VK1+kkE8nOvv8AmVSpD+0Z2rdgLXe49L78/Z9ioVVOKDEHQuvaKWx8dip6mM+sBjXbWGknvb+G/sXXHMPFniYhGnlbAHvY0kjb8HsS32m9vNZ8SCfBxS0zNAk3JcfHmTbbksEyV3INAB7rQOR33V3R1kj2uAZdzdmWBJF/Lks8mOLamGuLPbHuJTnAp2kmOWRoabG29m9LgWsfPxVSCixWF4YBpiBadAJBG/l8/isrhtY7T+ukxk2LSLh1unxusxqZMe7CwOA5ggG3kVzXy2r8Mw7MGHHeO6JlTgwptRI2aa7pHAWvc2B6bjfp9hY5TBcKmZO6BtM9oD7WLSRbmPcdlf5WpX1NWyCUB0YN26hf2rrsGXaN3ZzNjcC4AuN7XGy83L1fuJ7Z5e3Tp62mLwy+VIXU+E08ZaAA2wAbayzd7+Z5hWlAzs4mwNjII6XuoYzWOwmjfWPJ0NFzfwXyuXps/UZJtEeXozevquGw3m7QkNsN1P2THPGtoJ53tzWo5UzpT5lxCWngB0Rb6w3uk+33LaTOxsulsgIbtz5FRm6LP0+pt+ilclb+FfrZo28lhs0tjfh72TBmgtsdfI+Su6nE46a5Lhptb2Fatj+csO0infFNKXD5MbSdvH2J0uHJGWt9Nq1m/EMJR0cdHSySUGlrQSXNZu03+dcXzi8yV1a+qhs6x1EOve+1r8+X512sYnDJSukowYToJIPMX6ELi2aZHzVVVOHMNi7e1hy+26+v6K02tMy8j2rjnHiiHO4yDK1zrDvAnb+Ze1+CLC3I9ANZJMfU8t14oiJErCADZw2K9tcFm6cjYeTf9aF16XUeIl43R/bn7nQj4jY8rhcF9It34KlAv+uciPJdwjrGSSOjvuL7AdFw70iA3+tC4A2eQbnpbouaJ3aJd2WP8u33OD/hWyEh0QaLbNbvusVjexDS4c7tAdsB4WHW99yssbseS62kG5B8LLFYw1ou9jQNVm2B3vz5eH1rsp5eNbhj9UjaZ+lz9LnAW52FuV/tyVurlxaGN0m4087cjbl9KtlrKtG75Rjk9TAaBpB3Gx73MHced12bhoBLRunka12q1tha29treFlxzKLXOpA7tQdFm7DkL2t7frXbOGJvhhAGgkm4IsLW5LwvaHiz6r2dH+VWd+jbtIe0OZELHlty89lgc3kx4VKWNBBAG/Py26rZOx0nSDboPYsHnGF33JmaS2xa7278j59fmXi4o1eu3pzMTDj2DWe2UMfJqe8FhFhYHw/hfMsTO1z8Qk7Rw1B1m963sWYwGBhL3XJcJHNAAsLlYipeW4hIGFvddc2Frbr348y8m32asxQCR1mGRw37wNvHx5Hz5rveV9ZwlovY252sft9tuS4Hh7NWwkuy5O4tuvQGWWhmEM7xO1r+BuvO62PD1sU/BC2qXB0zi7vN1WAurWRwLgBdouLbXAF1WqpB6w60hO/JUHuBdYss123mvGmOdu+vhY4rI9lPJcOfoae621ztsvLuc+x++Os7H5Ifv7V6Vx6rFPRyPMml1nWIBNja+68yZnlE2N1MgeHanb2X0HsSuptLwfb8/wCVWPqxSIi+hfKCIiAiKItfdBtOJU/ZZcimGnW61nXFyLbrE5axibAsbpMThdYxSAn2LP5jD2ZXow2TYEX8fCx+PzLTFX7UalMfBO4+j0ZxBzjT1+SQWzsDpWBt7A2uN736LzrI7U8u8VfTY5iM1C3D31DnRNAFj5LHrPDi91Ew36jPPUWifkKIcRyKgoi17notnOgiibdFBARFEGxBtdBu+WKaJ+Ha3SB5595vIWNrey3LxJO61zHYJG4iQ+S7HGzBzLR4HzW2ZSZGcPu4taAxuoNNrkjmfHay1nMBDMVZcDQ0ixO5Iv1C48UzOWXp9RSsdLSW/YFBKzD4HOvoaN3C7d+d1nI4ZnMHaFzHNvctNz7fn+dY/BJC7DoGlo0uF9j+LsFlYnhosLEbXc3fosp5ejirFawiKaQ2Dpdmm5sTv+ZS9kDcNL2utquTZVS+SRwsdyLA2+YKm4N7QtILQbA3G9r/AG2VdNomIY3F4Jexe8ElttiLbrT8FY+fFTHI4sJIuy4IB8vAldAkgdK17ARYtuN7rnmJw1OC4m2aN2mNtyXk8x+ZaY+d1cHWR2TXJ6R5dHpcOELA9jPl/JHPYfb5lfx0weGPc1tuQAuPf/QVYZXxulxGKO0ljpcCS7nsBsPes26Kn1OfFJG7U7oehPQLG0Wjy78eTHaI7Z4lSmjj+S4tNgLOsT7uWywGOUlGadxkjGsgtN2cxbnsVsz3Qws0tLWjrqB3/nWDxKFtRIA55cXC+npcH+dRjiU5rVmrUsuYT6tXyTljmEvu4Dk8+W4W6xtLm6+0LD4mwI8r8lJSUQjcyCNt5CbEnqFfSwwB7mNdYAnvadx4BXtLLBjjHVJG1ms63kh4vuLE+Iv9rKh+DAIY8uHKzTYE9fb1VwHQ9kH7gtFjt062+B2VBrWlxfY9n1t4KlW9o4SaGMaXNb3Ttp2dZW0odISSxrg0H8Uk7dB8VcEtjBOgkePmpCHSamiMbi432B5raGMyptbCC4OiLS4X5n3KvC2JzLmJuppvq3+tUmse43ljF7W3Ful1V0FjLEMBtzPVUmdrxGlGou4bR73ta23MbW5LHVBEJdCXd1vS55eXw+ZZAatGosANrkeNuqt6qISMLixpLeRI5q3opaJadj4cWB0Jbp692/tBHVZfJ2MQTU3ZOnjNh2dyLDwuApsRoTUxuicW6h3rjotUp2VmA1RnpwXR302aOe97j2K9axeJifLz8mS/TZYyR4dSJfFqkaGHUHDTYeP1o95c0MkYL7jlb811quHZzgDNEsrxK3oeY58x4q9Oao3vDhVOANwCD0Wfu5h3ftVJjyrTU5kqAZ7ht/k36nw8equaelhpo3CIjtXnVtYbbDlyVjFiQqnB8et7m76j08/zrIws0vOu2r5TieV7hTqEU+LlUYZb2OjSOWo338FI8mzhqA5cj4fPsq2znF2kEna99vglqcuZqDL30kgbHdNtJryt5mAMdfdu4IFrX5e23tWnF74a4tuQS8tu11reFriy3Wpmh0DSQA4bnoTZc/xmsFPV6gwuc51hbmSprWbTqHL1V4x1i0ss0l0wcXOLS3bU7qdha/iLronD7JFRjdT65Wx6MPjN38/wrudgevtWN4S5GOPudi+KQv8AUg3QNQIJdfbT47LuEEdPRQMpqGNsUEQ0MYOQAVbW7Y16q492juVmNggibTwxhkcYDWNGwAVJshu5rHbjoNlSc+Tffboh2JAsCRv5Fc88tYejPRWo8utyfxXzVjeTsvZhqsuYCzEKKHGcOZVwslY2Z3yXC4BLQDpIJA58lr49J57th6PHBSxPI5S//mrO+ifmnK+W+HvHbG8y0TMZwvB8qCsxLDm1ToXT07GVLnxmRneZqAI1DccwvOuK+nj6LLJHU+HehNUVUNyNbuJFfBf2AQkrrpS96V7Z1/z+5yZMuPHee91zHfTDwHLNI6pxngXwOpmt6OyqBc9B+u81xXM/6JpVtqHU2VPRg4FvpwSDJXZRc7WPJrZx859ysc38Y/RmpsMwrOGef0MvMdLhmPxmXCsSxHiZj0NNXsAF3U8j4QyQAEbsJG61X+qF9Bf/AOd3f/rbxj/Vrpx4ZrzaduTLn7uKcQyOF+ni7HcwUVNiPob+i9Ia6riimlPDy8hD3gE3NQd7HrdR/RQ8mZMyJ6TjcFyJk7A8s4Y/LOG1JoMGw+KiphK/tNTxHE1rbmwubXNgr7MXFj0U+GeN0dLnD9DCxvLOK9lFiNLBi3ErHaSZ8RcezmbHNAC5hLDZ1i06TzsVyL0uvSQZ6U/Fv9NGPJP3qsGFUuGNw/7pevWEOqz+17KPnq5adrcyt/TTmmeOXFERFCoiL0Jw74LeiRmTJmGY3n/01/vOx+qiL63A/wBLfE8R9SfqIDPWInhkmwBu0dbdEPLqn6LN/wCcJk//AOp1g/8A31Usl6LVXkrh56BfFbjjX8F+G+eMy5dzfQ0dC7OGXIsTjZDN6nG5lzpkDQJXuAa8DUb2O4PX/wBEN4S+jFnDjHlvEuKfpc/pfYpDkvDaanw37wcQxb1ikbJUGOp7WB4azWS8dme83RvzC170P8e4s8P/AEFeNmJ+jDV4vjea8Pz9TQYJVYVgPrtTV0xNGx8raKSOU96AucWuYSwEnYi6t6r65ef/AOr2/wDpLvRY/wDrc/8A4wn9Xt/9Jd6LH/1uf/xhdT/qlP0Yz9znFT/61EH/ANr0/qlP0Yz9znFT/wCtRB/9r1CF1xTxbI3GH9DkxDja/gLwpyXmmPOMGFtqcoZWhw4iBr27B93yd7Ub9+x22Xz6X0/9IHOXpC55/QzMSxv0mKPHKbN/36U0QZjGBNwmo9VbI3sz2DYYhp3dZ2nfxK+YCSWERFCoiL1RwE9ATiDxEwQ8UeMWKQcKeF9E1tRV4/j47CaohvypoX2Li4bNe6zTqBbr+SmtpiNuR+j76PfEb0k+IFLkDh3hbpZHESV9fK0ilw6nv3ppn9BzsObjsF9EcLxH0Mosr45+huZDztPhWIYvTCOfPumJ1LiOYg4Xgkf+MCWtZYENteNrtVr+bONfpk5JyPkSo9HP0KMFnypkWQGPGczStLMXzFIRpc9zyA+NhG29nEENAjaNJ8bAlpDmkgjcEKfCd9reeM/BXiHwCz7iHDriXgUuHYpQvOh9iYKuG/dngktaSNw5EctwQHAgaKvbXCn0teGHHXIFB6O3pxUtVXUFIOwy5xBpxqxPBXEWb27rEyRjYF9nXAGtrraxzf0ivQW4rcDKD7+8Akp8/wDDarZ6zQZtwD+uKf1ci7X1DWFxh2/GuY/B99lGvkjXyebUREQIivsCwPFczY5h2W8Bon1mJ4tVw0NFTsIDpp5XhkbBewuXOA3PVB2L0O/RyxL0mONWF5LLXw5doLYnmSu3aymw+NwMgL9tLn/Ibve7ieTStn9Pr0iMP498anUeTnsZkXI9P9wMtQxW7J0MdhJO0AbCRzRb+8Yxexcz+jdxv9HL0aI/Ry9HHhjjmYuIHEGFtVnvNdHEIKemhIt6lDUzFrDsSzuu2b2jjZz1zL0Yf0OHNvDjM03G30yMHocqZFyPA7GZKGoxKmqXV0sXeYJOwkeGxggEtJu8hrbWJU6nwvqfDz5knj9mz0dcrUPD7N/oi8IMWqSHYhDX5/yDLPitRDMdTHdrJJGXxW2YQ21uRK9a+hbxe4f+kHS8T8a4k+iP6O2G4VkDLZxhkuE5BhiLpvwha2QyvkBbaJ2wAPmvE3pbekfjnpPcZMU4g17ZKbCIv6xwLDy7u0dAwns225B7t3ut1dbcAL0zlnC5fRb/AEM7M+PZij9UzTx6rWUGG0sg0yjDNNtRG+xiEz77bSsBsSkETy5N/V7f/SXeix/9bn/8YXUvSPxbh/xA/Q88i8bGcC+GuSs15lzlNhr58n5Ygw1gigNUNOq7pdJbCLjWQXdB08Cr3T6SlHDln9DU9HPLrY+zfiWLVuM6Tckh4neXbk8zPf39E2iJ8vCyIihUREQEREF3hWHT4tiNPh1O0ufO8N28Op+C9LYPQR4dRQUtO0RMiYGBvTSBtt4LlPB3BA+rnxyeM6WDsoSR16n8y7DTgkixuw3BJHl9vgvH6/L3W7I9H0nsnB7vH7yfNv4Lltg0km2rcgePl71OD3rm4v1uoAWAs0AnqFPsW2cRY8gvNevEGs2LrDoAbqB1Nbo0gEHexJ2+10FtwXW2QENLr8htboVKfBYOF7bDz3UvcBJAG/Uf0KAIO29hzRztDndXEbA/n+KgRJsLv3ABAHPkf51IXsL/AJII5E9QQkmws0X/ADKk65eCGNLRe3jdShCW0bXOY+x57i5I52VKZ4cdIuWltnE2HX5ippHNLNQb0BFja+/K6tiYQDaQl2oOIO3tVogRAaH21FnZ7c91GR7dQLRpd0JJJHnbldSmR7n6rN1EXv5KSV5u5wJJFraQLlXVC9peBYkEXOrofDxKlYAzTI1xaHk628wfioB7nBhbyI6N2G6hJojDrbA7keSvEKpnPFmktIc02boN9+ntUWN7rQ51uRaA0bW+eygx0L7kjUT4jYcvosqzRbRYloc0X3uLnp5KVeFxSwOlIBIYb3JHIhWOfc2xZIyvJWwWbXVN4aNhtfWR8u1tw299772B5rO0MPYxmoqHtY1veJcbCy85cS83uzbmOWaB7vUaS8FI3ppB3dbxJ3+C6+mxd9tz4ed1/Ue5pqvmfDVZZZaiV800j5JZXFz3vJLnOJuSSeZJWWpoZJw2gjB0RAF9jbc89ud1jKZoMwc4Xa3vHqt4yllyfEKpsETS4Os97tNg1vsXpXtFK7fO0pOW3bDL5Ty5U4pUMja2zQbEm/e66R+fwAXo3KOU8Ny/hMVZiNLEHWGiItHtA9gv7b7rE5KyvR4RRtxKshENMwWhYANR2BsPE87nyW2tqn4jUS1lURHDTsvbo0eA+C5aRue634PV17uvZX8f6MdmGsc0tbK4drUWOkPI0tHJWFHFJJKC7mSNVvC/X4LXYajFsTzJitZXS6qFz2eqxW3jaB9vitzwOla6S+zm3s0EclnefeX4dGvd0iJXk5NLSjUb371tlYAXc0ggkg7hvP8AMshijozJ2Z+SBsrODvSBgub8tlS/2tIr42vaOImM6tW439iqTvbGQCXEnfmr4NbHBcnpyCx9QSXFwcC07bjotLV7aqxMTK2m1XOn5V7nbmp6KHtBqkbsB8m9gN1LodIbBu/ir5smhjWdSAAbLGsbncrzKjI+V04jhaC0/KJtYWWTg2aG6iLctuaxwcWvAFnE9OhWVpad73MIabkrpwRMzpz5ZisbZBkbtAZYXfY3HgtazpmFkMX3Go5m3/45zeY8GrJ5nxpmAYaXMfepl7kYPMea5mZpJ3GVz7ueS5xO5J53WftDqPdV91XzLo9n9N723vb+I8Kwkvbvn4o2QOedR2a7cja3t8FILEB50m/I8iol4sNI2cRfzC8F7mk7pDfZ7r2tceCmDmuIN9xy1C/zKmSNRva5Bt13Ci1zGd0NNxb2ISqs5uADT5X5n2bI4m+7SCDckdFTaGahbkHAgDqFOxz37tdfULlEJ9biNNybdT0+dQbs879525NvoUty0ixGnrupnO1dLWA3vsftZBLFYMLi825Add0DXbgPJ67m91EPDZHBnU2I8LIBZxF7EHa45eKCDtnggkgEgC3X2lTdoQNLTsNlElzd73I5eakILm6dIJF+t9giNJmuaHABxBHMnfbyKi4gaS4AAkEXJ2RmsXDXbkKV7W3s+9gNgOpHgiUXOYHkCwsbbDmFAk7gEOsL3sL/ADqRxYdLmgtPI+B2UBI93dFh4+BUCVwcNyWlrja7t+ftWPme+SXSCXWFifzK8qLhh0gXAHX2lWLWNc+3Mgi1jbe60r8yI2y9BGGtIebWHLrceBV1GJmOvsGje5tvsft5K3pm9m02IO3Pw9ivWta/xve9ib3XHedztvCdkbGAWFwBb2qSRkQY4vFy3mfBTu7zh3gW21WB53/pR0uwu0HyHKyz3K0LDWWkOaORBO4Fj4quxzy/Sbkg2A6WtYlW8+svGloBvvvzF0Y917PPI26cuq0nmBcCxF3SEuDt7C91TkO1rtAuL+J/OqgbGN3G1ifk+CpyWaWhrbbgbnmL3v7VEeUSluA/u94X7urkPb4qAfocNLgbHckX6+xQfYOc4Eki4vyuFSa+/wAhptvqBUxG0qpkLgLtBdci4ve3xUWtaeTTqIs6/wCbwUkLmEanN1X91lch7o7udp1OufNPHAj2DtNgwm/O5O/mqgaWtsLB1gCQTt4KRtQQQL8zvbkFF0gfdjXbE2aB4n+lR96PVTcbd7RYA8rchy+r4qm/QR8ousN7nop3lxLt7C2+99vAKXsgfwpsGjYBTCYVWEaWhukkADY3J5rE4wQAQXWsLHa/sWYp9Ld3DY8jbl9rrGYzDZwcOZHPmAftda0nhhf7UaYWFznho2aCPHdXo3Zdrb7jby/pVjB2jgY3W2J362V7DI0Aa3Alxtf8ym0ctdrxjmluoam/9a1jyVZjnF3Zl1jzBPh7VbwnVZw3PXp9uir302Ok79edlSFZVQddgT4bfmv8FESAkNFtJFwN/pUBs8ixsBqd7uSi3UQ1ps4i4JBUx4VlPrHJtrW3v4+SnJJ3+Av0+35lTabG973N9lOS7S4bloF2+KKgALdNi5w3v7ee5QlznXuT4I5wDLvGkE2NlKbcwSLEk2KiFk5c23yRv3SQbKhLYPJB03HhvdVJGkN1tJuDsCOSoSmzSWA3F7nyvf7e1WryrPCi+TTcXv1O1lY1b3iM2bosDYeauHNFydB3Gxv8ysK1+mNxB58wVvSOUTxDDPJ7dzHOZZpt5Dl9uSi9hkOrQCDve9/nUXDT3mi5cAbeI8PjdSOeWjU5tiCL6R0XUw3EJJI3kOtJYW7unx9luqiJHNLo2XAN9z4ne2yWDyGgXDje/gOfL4qVkbm3cb6bjUPyT9tlKJ88Ikubb5Lz1vtfw8VOwSnvuMd2HYA8ttt/gpHSCxAaTqJG3j0KmL3l7XC9g0bDb4KNLxPPCaUMf+FAc08rhtxfbff3KnZxDu4CergL29uyqNJLQxzBpZyHjyCvIINTzfu7e3mom3bCe3fCSihtG9zWWBtuBbw8OfzLLUeFAta2w1jcnTuq9BRDb8a29uXK+30LKQs7NgNgbjdceTLudQ2rXS3hoGNOlw2/Osrh2GiQdrN3YGnvOsN/f1/pSiw9swdUVLjHCzcuJ5+StcUxSTE5GUFF3KXUQ5wbzI5/FVjUR3WWitrz21cokieyn7N0rn6u60MBFwNt/EW+hbDhTaS0UYlld2bfyLWXN6HHcSbR27YARHSNWnvX8LjY8t1lcFzBWUpmL3CV05sHSOuT0uCN/wAy9e+OZh41M1d7dMhxbDY6OWZlQQA617EW+pWuA49PM+tfUF7Y2WbCJBdxHO5t4rCU2Jy02FmQ0Jue+4tab3sDyPMW8VmsHxilrMMimFIS2Q3bJzv5LGa9seG0Xi06ltuDSVEup8vdaRzLbBS442lmoHwSP7RxBcLC4PT6VjJM10NO00zIJAW7WPJWeK5gbLh8kscQgLIyQ4nmfIHzVYrM+D1c4dIKetlgMm8TgCDuAbnYfBZOjkALbu755XHVatD67iWIyyRxvDpXm+vrvz+35lsdNSYlSuaHxutYfi392/513WiIjW3FS+5mWwxSNaBJyGoN0np8FXxSJk2BVkbrlojIHltsrCgfK5hJYGgWa9trXJO/T27LKyRPmoKiMcyx7QSbAlc88S6K6ny5Jl5ztMgezSQbFt79V1DKD6aTAauKeXS1pdvfQGi2+/XmuaYQx8c9TDI3vtkIO1r7raXTwUdKW0Mmp07WPc3UdTHD/BsNncr235g7WjNHdw9fpPhxw0vODdWGEgtFjuXX2HuWKyDitPQ10k1Q7uFpDSW8rBZ7MuGYjiNAaWip5Xvk2s3bba5PuWislkwWd8NSyaN9rWLACvS6SYnFMPmvbW8fVVyRHolx2q9axl8sbGaDL3Bbbe3h7lbT6jKRdli0OJcC2/e6+ao1lSyom7aIOab9Tv8Aze5RdodK3Q6ztiTfUL7dQL+3zXbHEah4MxM8yq6HkiR5cxp6t8/BbBhGE1NXCY4wQ5x53FwCVgaSpipnyOnbq3IBA5X6j6VlcFrWUVPrkqDpkc7SXXHQ89tuvX3qmSZ1wvirE2+LwysmHVFMCHbtbyPj1v8APzWXwfDntja97SXv7zbO2tfn4LD1eMXj9WhcC1osGyWJJ3tcgeAWxYbjcQdQmWQANvewDb36Eclx37tPSwe77+J8MvhlTLTYlFCxzGN1N0m4+USBb511umxP+sopCy5cA4aPiuLVFTHVY4K0TNZE1zQ3SwAuHmACDb2eK6QysfTUjSxgLQ0fJuPaV5vUYu6Yl6eHJPMQ3anxGQv19jpYASS2x+dYzPDcRxvKs1Nh0hL3cu7vf8ysa/MERy/L2Ej+0dGRr07XPldY/hdjtdLHNR4tpAjPdc4kuf5m5KxrWax7yPR121Pwz6wkyrhNRk7KFTiVW13bubrceXwHRXuSMUqcSo3VM02ovcSL77HwV1m3NeE1NNLhLHtcS0OIDSQNuR+K1XLmMQ4RTSRFxY3UTdxDWgHzV7xObHMzHMqRX3cxWPENvxeSelpJHSO7Qi5AAvz6bXPToCsTTnD5+zIeXuja5os7vW2BuDyI638VhMQznFiEMlLDLcGwbaLWLm9+dh4e3zWAZV4jUVcgkq5op5C15c1obuBbmLW2J5LHH014j4uJeh0nU4608twxKnomh0lPJIwWDHNPdIHmOdlx7MjY3T1lPCWaWkgPG4F9j8/it3xfEp2skMErjIYwwgk6i61jcriWK12IeuVEUryC93eA5beF+Xu8F6fQ4JiNzLx/bfV1vaKVY6K/aNtzuOtl7d4LsvkXDw11/wAEN7rxHFHK6RoYxxN9rBe4uC3ZMyTh7BILiICxP85Xb1HiIeR0cbtP3Nuio3tnMhcS0HlawC4d6QEbp6ilhAB79739nM9F6GOjSRqB2uuB8fqDFayJkmDUxmkjPeY3r5+K5txW0cu+1ZvS0acJmoJYbGaPVcbbcwsNilAW0zZXxaXF9wWNNz7vz+S2KTLmeK4Nc3C5BYfIv3gOnl+dUTkfO1XEyldhrmXIBebm436Efn8uq6K5axO5tH5vOt02SeKUt+TTZmCxLXl4G7Ta23M+fVW63qXhTnBtgyhDmMFtZJBPtA5bbKQcIM4Oa9wpowGD8ZwF1eepw/vQrXo+o/cn8kmVX9nSbRkNO773tY25A9Pm5rsmQpaiKExxmzWu2JG1/wA/RcwpMo4tlql7WemAcTck7gG2/s2Hz+5b1knMdFSxWe0NLydQ2vq2ubE8ua8nrdZaz28voegrOGsVvxP1dJM1VrLRLHsbcrELBZsnq24TMe01Wba38/QKs3NWDl7yZhzsDqtb3Cywubsw0L8Lk7A63EDlax+G4XlYsV/eRw9G9oisztpGCdo2nkeCbPLibEbDfex8/tssQWskr3Me1tmkHfa3hfp86u8HrnRmSKJvZi5cwNBOrfmR05fOs/gGWKnGK7WQ8Rkizx3STblt0969i1ox7tLzK197Fawx1Ixrh2jDfUQBY7exd7y01rcFiGnu6AR5Cy0X7wmUcLnv1DfUXHp02W14NVmlw8UzmizdrNAFrAD8y8zqclckbiXrVrOojSnONFQ5wFgD0VCZ1wTcN8Cqk8vay6mutfnt0VhiDmtgksC5zWk7c+XMLy4junTvj4Y5axmutPq00Mbwe73wG8t9t/Pf4fHztiz2PxGd8fIuXbM2Vc8zXs7OMOjFnhrtV3f33mDcLimMFxxCUvA1X3tyX1XsykUrL5X27ebTWFkiIvWfPCIiAojmOXvUFMy5e0DncIN1zLFoyvSkuv3W2I67haQt4zUbZZo2vYbi2k9LbfPuVo6rXwtbyIiKyoiKINjyugG19uSgiICIiDesov0Yd+F0d4Wa0i1x429x381r2YnuixTWHF4BD2h27fYFfZbxJlPCI7BpvuWstty58iT8VjMendJW/rznADUAQBb4LmpSYyzMu3Jmrfp60jzDpmXpY5MLiBaACNQcB16gLPGMuILWG3KwG9hyKwOVJmS4VFpbGLMFyNj1HMFbDHP+Da1zAdIA1Wu4i3zXWFo09fDO6wkIc1136zt3QNre1SNid2QcX+e/tuqz5XPcdTSy42bzJUCJW6WMY4kC+otHNVaqkdOTfW5o2G3grPHsuUlbAGSujc4i52ve/gr0xyE3bFcEagTy+3s8FWFPO5jXSRtcXiwLjufcVWZ7eV5pGSNS5XLgeM4LVPlw6eVrCdrsJHWyyFLmTFoN6pknaHd2lh5DyC6QaBkscsdQ46iRZoaNj9uaqnLVJJK7VFqI2BuNhcWt8Fp+1b4lw/4Zqd47aj5NIjx6tliuKaa5O4duP6FmsI9eq9JkidG1502tuFsUOBUVO4lsFnDrsbexV2Q0sDAwEMaSO65x+31LO/URPh0YeitTm87WL3tETWsiAOs2JBvsADy9ydo7tADG1rSDuf51emPD4AwF7HabjWBuCN72+3uVpLX07C9z3iS176w0/mWcTvw6O3t8qZEjy6nZs0gm1xcfDoqRaSXhjzJqAOhoI+3sUTicek3ALSSTYbkdD7dungpX1AqndrHHoaNyXHzvz2v71aNxPKJ1McJPV5JGOc4nU7e1vDy6qWKMvtGAdZ263d7kdU9mQXtBexwPMK3fWyOkc57jqubmx5m9lpq0s9xHlXa1vZFzWkgC2ojlv9VlPK1jwRpDj4X5gexWD6t7YwY2kgGwAIF78+XsVk+qeZAdjY3trJ997JNJk97WI0ygaGWAe0tB5HmVSnkBYSXMG9yARv8AbZWIq5ZWMLflMdc7AalLLUPuA0k9CDfY/YXVor81JyR6J5eyOl7iD0t4XVpWRQPBE7GOtY2IHK3kjxqa4vY7SBYh3Ig/OqckRkBGlpAb0J1Nvt06c/gnbplN4ncLN2D0D3h7BZ9u8R1tt8VGnw/D2P5A2O9wruLWWai0NGwHO59v25fBTsic55GgNadydPMjzUs+yJ5iE7JGwttG4N5kBqql75HHS1w2sR4bdfiqfYm7h2mlrRtud/L7fBVImmxL22NvG+/v+PvUaaxvwmEk4kaDe452PJTtkfMzUCdhzIvZSOg1AF7NgbOIB3KqhpjNtIsASW90exTxC0bWtSJCO93dO2wsLBX2ROGcuc8ZGI1ztGHUz7yX3Mh/JHgsplzLdRmfE2UcLG2aAXuIFmtB35+Vl3COjwnLmHR0wkhpKeIbX7ov1NlE2mscMMuOuSY2kpaWnw2khoKGBsMEAEcbG7AbclI4WYXPIa0dSbALnWcOPWVcCkFNgzTiFQHFoeD+DB9vVcTzXxjzfmFxDq59IwO2iiOkWI3BHUe3x8lSmC+TljfqseLje/pD0JmjiRlXLEZjnr2SzN/4tjr7+fguI5z48Y3jAlocFApKdw062HvHoVy6pq6mreZKmd8jib94/m6KiurH01a825ceTrL34rw9/wD6GnNlbHOHXpMx8VsYxWDLE+TIGY1V0Nn1cNEW1YmfEHNcC8MuRdrtwNjyWu/eD+hGfv3ccv5JT/8A2vW0foeWV8qzeiv6SuNZ5zp96OAY1hlLgFdjjqCSubRRmOa8gp4iJJSPWB3Wne4Wo8KfQe9FnjfnKn4f8L/Tw+7WP1UUs8NJ+lfiNNqZG3U86552MFhvu656Lq1w5+dQ9P8ApGZY9A2u9HDgXQ8T+IvE3Dsk0mGTNyfW4dBC6sq4NLA41QNK8B1tJFmM5nbovM33g/oRn793HL+SU/8A9r10n0gH+hNxD4UcNeAeK+ml9wq3hDDUYRU1n6XOLVXrso0xv/Bt0iOxjPJ8gPQrgP8AU9egv/8APEf/ANUmMf6xST5exPTvyt6AmMcWMv1PpC8SeJ+B5hZlHD46KnwGCF8D8OEk5hkeXUsp7QuMgd3gNhsOvz39JHA/RYwTFcEj9FzOWdMwYfLTyuxaTM0UbJIpg4dmItEEVwW6r3B3tuF6v9LOt9Bf0ouIWD58/q3fvZ+5OXKPAPVP0tcYre17B8ru11/g9OrtbadJtp5m+3mbipwe9FbKWSK7HeGPpj/f7mKB8IpcB/S9xLC/WWuka2Q+szPMbNDC59iN9NhuVEluXBURFCgiK4oKCuxStgw3DKKerq6qRsUFPBGZJJXk2DWtaCXEnkBug9w/ooWC/fJ6U3DvLv3Ww3C/upkfAKL17Ep+wpKXtampZ2s8ljoibq1OdY2aCbGy0/C/QuzHgkT4MF9PD0aaCKR2t7KXihJE1zrWuQ2AXNl619Nv0Rcu8R+JuXuNnG7jBg3Djhvg2TcMwqpmnPaYpW1UTp5HwU0BG7tMjQD3nXvaN1l5P9HL0IKHjZnTHOImIYxX5d9H3LeIVNQ/NGPNbRzV+HxSEtYy9m6iwAPkFmtN9g7uCdcrzHLaa30A+PuG5RpOIGI+mXwXpcr18nY0mNzcRK1lBUSXI0R1Bp+ze7uu2Die6fBa9/UkZ7/+eDejt/8AXYm/1K9M8Uch+jv+iB5syvwh4G+lezBMv5Gwl0eE5Uw/h1iclNSsjAbJUSVMskMPyQ1rSQLDYElxvwDI/oHejLxK4lnhDkT06/u1msT1FOaOl4YYgY9UGrtT6wagQaBpPf16TtYm4vOjXya3iPoaZoxim9Txb09fRsrYCQ7sqnilJIy45HS6Ai68y8Qsm/pfZzxXJv31ZdzL9yphD91cvV3rmHVfdDtcE2lvaN3tew3BXsbDv0PLgfml3EHDOH3pmszLjnDagqq3GsOg4f1MAjMGsOYJ5KoRPu9hbdjn25rwuolWRERQh3P0Y/SVwH0b6jG8dk4G5SztmSobG7AsVxzW84NM3Vd7Y7EPBuPkmN4I+WRsNc46ekvxp9I7HBjXFfO1XikcLy+kw6M9jQUd77QwN7jTY21kF5HynFcvWSy3glRmXMWFZcpHaZ8VrYKKI6dVnyyBg267u5Inc+HXvS19GuD0XM94JkZmeX5nlxfL1Lj75zhfqTYRO+RrYg3tpdduyPeuOY2XD17Q/RZ62CT0pqTBoXtd9wsoYVhrwDfS5vayWPukHNeL0kniXdfRW9GD+qarc60f38fe395+Xpse1fcz1z1rQbdlbtY9F/yu97FjuAHpccdvRqrjJwzzjIzCpnl9VgWINNThlVfnqgJGknq+MsebAarbL0N+hWf79cav/qe1f0rwqp8J8REuw+krx1ynx8zRh2a8ucEctcOquOlczFW4G89nidU52p07maWtZ5AAu3Jc921uPIihXyK6wvE8QwXE6TGcJq5KWuoJ46mmnjNnxSscHMe09CHAEexWq2jhfkHEOKfETLvDjCcQoqGszHiMOHQVNbJohifI6wLiN/cNybDqg9PejBU+mX6Z/FRmUB6Q3EmnwClayozFiTcxVbKeipL2sI2vEfavsQ1ttzcm4aV2z0is0Y76V2daf0DvRMxbC4cpZIopa3Eq7EcUkH3cq6YjtGmWz3zlsjr3Idrk1PJAaCuzcVuDEHo8+j7SejZwP4vcNeGVHjADs35yzZmSOhxHEXOaBI2njY1zy5wBbuWaWANZzLh5d4JYb6EnoicS8L4oYn6XOPZ4zNl+YyRYfk7LUkVI8PYWPjknm1RzxkON9L2Hl1sreOGmtcSwHoyeh5w/y9ldvpNel3nDB8E4e4NVyx02AR1TKitxitgkLXU0kcZJbZ7C10IvIbEODG3J5B6XvpT436VPE2PMVRQOwTKmCx/c/LuDR2cKGjBF3OAIaZX2BdawFmtBIbc+puOPo5ZExr9EmyLguM4ccY4c8XJGZgZSMq5IYpDNA8ztY6FzXsvJGyQlpBPaDc8hznjDxE9BfhPxSzTw1/qBfur97WKT4b67+mnjEHrHZuLdfZ6XaL25ajbxUImONKeC+h96FUeH0GYszfohWCGhlhjnqKClyyWVrNTQTHYVMpa8XsfwbtxyWpenP6QnC7ipJkDhTwJbiL+H3C3BvuVhtbWB8b8Qe4Rh0pjeA4ANiaA54DiXPNhfeP8AVC+gv/8AO7v/ANbeMf6tbH6bHCfgPlrgbwU4vcGeFP3iycQ6Oorq6h+7tZiegBsZZH2lQ8306ju1jL33CI9OHjRERQqIiICnghkqJmQQtLnyODWgC5JKkW48MMD+6mPislj1Q0Q128Xn5I8up9ypkvGOs2n0a4MU5skY49XYMp4QMFwWlw+Nmh0TAHEjZzjud+vVbDGSNnMtY8uqtacFmzZQGdBbceN1etF3CzRvyuvm72m090vtKVitYrHomc0tOxvbZGuaRv70bd1nN8LlRB27nM+CouOILAADcqXm4vLdtgBfl4lNQvpc0E8xf7ckc92nTpu0bjbfqgg9zGAOvz+3JQPeAvcG/Tmeihvtc2PPcbqTWb2ILSQW3I2vb51KE7tIDSXCwFyb7BUXuDWjW0taTpG3SyTPGzjp1NOwP4t7fOqEkj3sB2c3mWabu8laI2hAFxltGy+n8W5sW/0q3jeNejQfyrWO+/mqjo4QdbzqY/8AF3+3l71KCXd8EMFjba2w2PxV4hEyl7QkkPDWk3uCbGw6KTS5+mXTbqANwfJTAMeXO7Vw1G4Ftr/OpDpe7S8FgDrDbxvyt18/FXVlPFqcWhrLam33Ni1Qmie52h2mwJJLeSB0gYGtALuZtbbyvb7FTgAtDnNc9rRyHIHxSEa3yg1sZDTC8ENtzN7jr+dZCihaXMawXDyPtt7VbMhJJe0uBe0tJ+UCLcrHl15LMUrqPCaCoxbEHNgp6Vj5ZSQCABv9CvSO6eGeS8VruWh8ac2DAcCjwCilAq8SB7S3OOIc/YTyXn9ZvN+Y6rN2YKzHanuNlfpiZc2jjGzWgEnpzseZKu8hZUZmzF3UctS2JkLO0dcE6hdexSsYKcvl8+S3V5ePwXOScnV2O1IlYwMjZfVI+4DNyCD4nZeh+HmQqKhjdX1oLaaHvl1t5Dz+wTJuUKQ07aGli7CkhtctJBNge8fLYbeW/NbdW10B7KioY3NpohqAFhqI/GK5pvOS3dbx6O6mCuCO2v2vWVWqqH11Qw6SI4xZjWizb8gPbYlSZgqm4PhzcLY49tVAPluOl+XzfMq1DTRUgdWVUh7GBvbPPQm/K3je1lq9fWz4lVS1T5Ll9nNub2HgPm5paZrXfzWpETbXpChSStkkIgIsHWd43W9YDEaemdMWnUB3bj6VqeEYV2lRd73B2oGzTsVutSDS4f2cWkOcLOcfD3KMNZmZlfqLxxWGGxaeR0ws/TYarc7lXWDx9u5kziTY3AF1jJtE5e3RYkgN5i9uqzeHRtoqNpkNpJNgLfOr0pE2mZ9GN76rqF3X1TImAE2bvb2qxiL6qzdJI3c4i/wWKrKqoxDECylezRTW1XuQ1/T6eSztMwQQjtDZzxcea1tETG2dbTvUJnRhtizc+Ct3ufIbOHI22PJRqZOzc1oPyvLl7VNDTkyAEXvvqvsuaY3bUOjeo3K6pqd5Pasj1Pd0vtb7WWdhbFQUj6qoeGMjZqe4nYWVPDqVkcY7vMb73WqcQ8wEWwGlkLBbVOR18GrpvevS4pvP9yxx47dVlikNKx3FKjMGOz4jNIezHdgZe4a0Ha30o4gNGk6QeVgrYWAsWA6R/P8AYKoS06rtDRa4FupPRfO5ctslu6z6THjjHWK18QrE2FtV/gotla43aABYl1vZyVA3vYtBvtcna/h5oCRtrsB83ksuGmlw03a57SQCCdx52VVjgRYHvWuN+ato9LgQASNwQDy6qdpbbYbXv5IaXbQGAvLbEg3uoA2F2deY8re37XUgdrc0uINzoIPh4/Ogay9gSAPK99uqlVUcABcON79fFQu225Nha+wtuoP3c5tybciAFNGWbNA79t7/AJ7qPQGCw5nc87fWol3euxp9qlJe24NxYgmwBN97lCWuJYLkG/42ylCoNnkE25u3+3sUS1zGXsQdxcc+ZUmp24c9zegA+f8AMpbNI02cCT43v5qBOX7HW3cbWHNSue4EAFpO9jfl4KBBtp0OJG58VEjRJ+MQ4XIJ6fFBCY2uAQ3Ubm3T2qUntGtJaBv5qMje/YlgJG+2xPiqUpcCNLjcHmbb/FTApVMlnabkt5DrfbyVOiiDnHSyxuLOt71TmdHclwN77kW2Cv6FpYBYADe128gl57ar0jcr+Hs7ABxsPHqVXdpHfeHNudIP5/mVFriAwsddwPM7beCi9zrvcWMcTvY329nvXJPLWIVyAx4AsANj49LKkwscRZxNt9vBSOLX84xfnYO3HmfrU8cneDXNBJ5Hr7faqpUJ2DsiAbAkkb/K9iotkcGhrid/EbgE3V/LEezuQA3vFw5HdY3SRcdOZ2VqztP0XULtLxq/G5gA/BQDWNuS7uk2F7XB96tnOHeBIsLW3I2SWpc9hd3iLW5bclOpRpVLWlzgDe23wUlhE3U53eF9uiovl0NO99Ow7v8APyVSloJqyLVqc7wBF1rjx2vxCl7xjjdiOeMHS1wbqHJVCZJBpBvtbbcb+fuVnVUhpZiQyxbz9nUctlkaRg7Nup9wR8/2spy4/d+SmSuSNwhHC9xBNgTY2HX3K6ZES2+kW36bk+CmjIDixgBDRzFrhQknjZctdbUN9+SxjcpmVR0UYA7oNgSLjluqEwDXEtcdPVY2rzHRU4N5hpvY79eqxsWY24i4tZKNJIsL7keBW9OmvPxS57dRSJ1tmZKyKMaNZPeG55BY+um7Rli/YcgR1uOqyMNFNMzW255E239qxOKNDS5kgtbn438leaxWOFK3m9uVg15aAWAEXsCXAWVzH3rvY23jq29pv42VpT3YS0PFnm4sTsPb+ZXceprHN1g9QbWJsqTLqXTS7SxwNySL+AvurhhAt3gLO2IN1axlzd290E+3n0+hXPaG9rsFhfyVJ+SJV2uIu0Af3wJ81U09me9Yk72HQqnqc1gcOl7aen2tZVQ4ObuevK1zuinPqiQ1hIc+4/vTa11APG1ifj8FEOBaGgNsSL90GxUjy53dNtrjY293vTR4VCe002BuTyIKjY6rFpAG2wUAQ4BgfcnoDyUzrAHUQTbbnYoKco1NLWl3M2t1VCZz2hzQCbHqDuFWkJuXBg6EH2+1W0khb3yb6hzc3b3K9YRMra4cblxaB1urCta0tAJ3JNgTYEq+kNyTp0g8xe5AVlWABh1ajtewPT7FbU8qT4Yg37RznhrbmzRr9qpvedIjIJdvcg2HJQlcXHS99oxvqHUdPo+1lPHFJK4G+rVbkdN11MZ8aQLmuFiCDs1w6i4+3zqAhcdrlxtYAb7g7qq2JrZBpGkixdcG3l7/AIKLo5ZLPY1rCRpLQLki+39Pgq9y0RMKTQyNrnPa42OogeP0qYtc5l2R/jNOnV+KArmGkkeGuLi0A2PM3Pu5q8gwxznlrgQDsbXO56jw+3ui14hNaTK2p6S5aGgadNjvzsbjdZajo2l4cG2J8fb0VSloTZrnOIFrb7n51k4Io4m33tzG/wA65MmSZbVrpCKPQ22lwuSNhfor6ko/WXAyEdmwXLvAeAUtNC+pmAY0g2u6/h4/bwUKyR1ZIzBMMBZGz9dkbYcuazrX/dK0btOoRr61+LOGHUQMdPDbU5u2ry9qkNNHTaWNbz22N9vP61dGCkw2nFHFGAY9rHY+dj4+1Wb5HOLu0O9vG5Ci1tzy0m2o7avP9JkvG6kyNfCYzuDYct7dVlGZAx2nLJI2Bj7ggtNzZdnfU4SIO37EMfe/yBy+xU0OLUVS8NbTlxdy7i9OestM+Hg16StYc9ossY8KcumkqZA612EWv4i/st8FttHlV8eFxtY58T2sAs02P25rYIq5xilc2nI7I2Acdzt5KrPXTx05tTO1OG4aLk/a6xnPNm9ccw1ZuWJ6iIzesv17XDXfmKlGS2zgxzO16nd7pfe5CqsnzS2oMkFO4xudy0HVZZeCqxxzmyS0cjXfKs5nLy5qJyWj1W7NrKlyZTwFkjIWfghaz2722WRlwiEEufTMF9gfBXBqcWkJDIdDTa+rcnwKrtZiUtM9r2hpIte4381lbJM+qYxzDHHBadkZM0ZBdcNcNt1NJhdI4FgdGG2sLdNt/wAyrVuG4rV0opy9sZaOeq91ajLmICn7F1WxxvubH47JGTjW1/dyx33l4HrbNHGwyBxdq2BPwUz8uYLh8hqZHRi7g75NrED+b47rIUWVpYAWmre4uuSN9lWqMrNqGdnLVvcD0A5pOSJ8y1rOSI1EoUlJg1RD2sEbZHFpbq5mxXBeLWUMSxbHu1wjDyWNFjZtt16Ew/L0OHRCOEusGgEnxsFcvwiicLvhYb7XIvdXwdV7i/dDHP037TSa3l43bw8zU54H3Nfpdyd0srqj4bZikmcyalMbW93UQbE9V69GD0FrGmi5A7BQGF4cCAKZm/M6diuv/F7/ACcf+D4fWZeUZ+F2NSNDmUxadzcH6VRfw0zZGIooKScsILnA2IG3h48160GH4c15Pq7bgbHQqjaKjaC5tO0kd6wb1Uf4vk+Sf8Gwx4mXkmLh1nCGRrDRvID9TTpJPtPu+lZOnyDmzvyOw2YlxPM7X8l6i9Uo9ZIpgTt+IqnY04Ib6sweYaq29q3t6LV9k4aesvOmA5HzAamKSelNmC9/kkH+b863ujwrHKcCndQRiIgNBL76R4eGy6kaekF7U7Bz/F69VO3s47kxMABJ3A+3Vc9+ttknl1Y+kx4vsw5gMuYlAbxtMl/khrLC/XmqBynmeSSU0PZ0l/xrFxNuY9q6w6Zjm3ZG0DptsjZGgbObb2b36qn7TaG0YqxGnJBw4x6okD6jEpL3/EjDdvp8Fcu4TGaQzTVdU+4AsXbe3ddScS5rd7nqqbiQO88m/uUT1mX0lWemxW8w5/ScM/VXh7I7WcCBfYG4uVc/paxGoFS51nHYgP2st37S5Gkk+2yi57eR58zZUnqcs87TGDHWNRDWKPh7hsB1yNa4nbffZWlRwnypUzdrJRRF3K5aL3PW63HUR1u3qVLIXXuCLnzURnyb3EpnFSfMQ1RnDHKrCP6wp7AgW0ArZMKphgtO2noZRHG0WawM2VYhx0hwtsokg8iARfa6ic2SfMrRjpHiIXf3VrS0fhxtsbC11ZTQw1Tu0qIw8nxUwAc61xt4BAXbDqN7AfzKs3tbzKYpWviEvqNHq/sWO48kFHSN/Cdg3UTcbKcvDbDvc7eF0Y/ewI8vYq90raSOpKdvKBg26DZSGmiYQRTx+zSFWMjbDZvLr0QSBx2LbH51S3KYYLHsDgxOB0csDHE7nurmuLcOYxI+SKlIaXG51b3uuz90vs423G6oz00Tog7Rvzva30rbDmvi4jwXrW/2ocLfkmOle15ZbUQNI3VSmytAZXF8TiWtLr8hey6JikMbXAaWgg9eqxM5jYCHlul+5Njfnt+b4L1KZZtHLjtirE6iGIosuQawyGJtyQLkdL7WXQcDweLD4G91uq3OyssGioI42PfIy4FyCL6SCss7EqJg70waRy081xdVltb4Y8OjDSKxtLjADaN5vtfwusNhzS6Et1EC52+f61VxfHKWOAudKbWI8vHp7FSwh/a0+pxDdW/PkFwWrMV3LtomHdc5ouDfu3CxOOOd6s9ha3XtcPNmkXFwT022WWe5naEWG3LZa5mqfTSvYDfURcOvYi+/Lrv8LqenjuyQ0yTEVc7x6UVLyGEte7vFoBsXHfn7brluMG+JT921nWsulYvK6Qy2k09WsO1vGx9i5vjZacSl0sDbWBHmvrOj4nT5D2tPdO/qsERF3vFEREBTw/rrP8IfSpFPDftWWtfUOftREtzznqbgVALEAne5628/etJW650IGE0QaTZwDvhtZaUq18L28iIisqIiICIiAiIgzOBsJY58ji1hIAsefO6scTDxWObIW9LFtrEeKvMDfpLmsBvY3Nu6PaeissQL+2s9oba9gPaikfadQyKwy0Ie4cwLWOxN1t8MMT2h72tAAAJva/X8651kqSop6HuXZ3dW19z5hbe2aQtdGZBYd69r6Xb3uuHJWd8PoukyROONwzpbQs/CMbcAm5VzBJRsbpuAHAX9tuXsWusmPZ3E4JvY3FhZXDZGxsD3vaC7luPmWNqbdtb6Zv7oQQsc6NzrtNnXG4F+g+3NU5MSa86mEEOFgDzCwRrIm3Y6RofvfYn2+xUW4pDG4OdNG0C9wTf3qPdQmc+mfbVEljmixYQRq8L7fmVVtaNbmkssy5Hnud/byWvDGKIAvModou1xttyvuqL8bpD2kzHbc2gn8X8oAXKe6iVffxERuWxzV/aizZb6TYN8fNWj3Ok1nTrNwLh24/o/OsN93qbQQADY89x8VbTZlp4nAvdoDrXF7nyHzK9cWvCl+prrmWd7aQOkA2cLW1C/23VB7b3LiLXubc/YsQMyNc8XYGAdSee+xVOTMIsZAIwBck6gbfAK8V0ynPSY8s4zURZzQOZbc3vbkpZGlxds0gkm3QC5t+ZYhuL9sA9sgIt0N9X22Un3SqHXLdTBytp5+fmnqe9rpkJC59g6MAEW581PE0jSwutt3jdYmSsqHjutc+1rFrfFTM9dqGkNY9t9tWnp1PuKbhHdueGRlbEGESabg87WuVQeWtdvJcm1z0tdU24bXyuuIZSX7i58OYt06KV+E1JLXvYG6ern2sfBJsamedI+sQMfqsDdwbsfPkVM6eJwDXSC3O17g7HkVatwap0uLuz7xDNnb29tlA0Zc8B9REGg3AB+SN+SiLImLfJXbUNf2bW3LT16mymfI2zSGkW3PW6pNpmMdd1XcuG+ll1JqjYRH27rv2sW7jfkp7lYifVVEhY/bffcu8VWFU8aWsIu022HzqLcME41Pc89CAdlVbQQRk/gj8nc6j86j7mlazCjrDX3JJABI2HiqsZFrCS45G1uSp2MWxjY7e1tyRv/ADqVpkkfpY24cLvs0XUTK0QvQG7HWbv6dfmUTT3e2HSbv7rT4k7fnXVcoZVy+7B6eTE8IE0kjbueXG4v1V9Nw/ycKmOspZqiJ9O4Sdi46mm3Q3+2yznLX5rd0MXJi2CcIspmuqyJKyUXcBbU5250jyC86554nZkzVXy+uVb2UzzeOJpOlo/8SzPHDG58XzVNROleI6MhkbC/k47uJF/guZTlhdpY46WCwvufm2XZgxR2xe3l4fV9RN8k46+I8pe0sXEEl17tPIeeypoi6XHrQiLYeHeUH8QM+ZfyQzFaLDDjuJU+H+u1kzIoacSSBpke55AsASbX3tYbkIl7SkgZwe/QmzHVdpSYpxgze2WJtzqkp4Xg38mmOk8hZ/iVpn6FL/55GX/8VYn/ANwVe/ol3EzLNTnrKno58Oqhr8qcHsIjwdphf+DlrixglNh3SWNYxtx+MZB4qP6EvhMld6XFHifrVLBBhGA4jVTmedrCWFjY+6Cbu3eCbcgCSp9Vv9zy5xZ/4VM5f+0GI/8AuzIvXuCYXlr08PRvwjJGWaDDMM468JMPdHQYfC2OlbmfCBbU2NoDWmdtgbflX5CQkU8++ix6KWRM849mX0g/TGwaWSvxWtqnZcyHSHFK5pfK57Y31FnMheAbESRAX6+PA+LnEfglhecstY36JGU83ZG+9the7GcVxd0mJV1VqBZOWsc6OAtAItGbO1G4HJPB48ug+jl6HkeLYfW8bvSeqKvIPCTK0zvX5K6J0FbjNRG4g0NLEQJC4vboc4C97tb3rlnGOPeeOH/ETipjeauFvDijyPliplDMPwimc46Y2DSJHguLWvfbU5rLMBNhc3c71DN6ZHB70ssp4Pw79N/DcwYZimCtLcLz1leZxEbnfKfVYfYxuJAGp8bHON7Nazmtbxz9DozDmHA8Qzn6OXHHh1xXy9h9Oamb1TFY8PxGBgbrd21PM7RCQ3fvyg+QTXyJj5PICKLmljiw2u02NiCPiOagoVF614UenHlf0e+FmF4LwO9HzLGFcSXUzocYztijnV08jiSNVOx+8epoaS3WIw6/4Nw3XkpE8JidOnVXpC8QM1cWsL4u8XamLiTXYfUtmkw/MzTU0NRF1gMIsxkZuSGMAaDY2PI+iZcxemX+iU45DlXBsPp8B4d4TI0OpqKI0GXMHij3Blfv20jW2s27nDm1rBe3lbhRnHLGQs/YTmvOXDrDc84RQTdpU4HiFRLBDVDoC+M7EHfvNe08nNcNl6TzF6S3pE+m7mfCfR24asy1w8ypiDjS4flXCquPC8P7EAnTPKS0z2aCeza2zrXbESFKYbHxT42cLvRe4dYh6LXofYlJmDM2YdNJnTiDTtvNXSG7TR0JZc6buLQWkgBxDS57nPGwZaoaf9Di9HuvzXmSKFvH7iph7qPCMPu10uXMKf8AKml37ryRe3V4Y38RxVjT1nowfoezX1mCYvhnGnj3TsdHFPENWAZamOxcCL9rK3cbHXtb8Dc34nl3gZ6X3pzYtmDjJl7L82eat1f6tiVbLjVBSmGXQHtibFPPGWxhrhpDW6QNhyKJdb/Q/KurwXgj6VXECcPkfSZG7Fk0jjeSaRlU4jXzuSG33v3hzXhpfRat4a5o9Cf0AuJmU+MD8IwnPfFPFKajw/A48SiqKkUbezbI53ZFzDpb2rjpLgLtBIJsvnSkonjUCIihUXqr9Dg4LO4oekRhub8aijiylw4b982N1c7R2MfY3dAwk7AmRur2ROXB+D/C7HONHEjAuGWXK/DKLEMdqRTRT4jVsp4I+pJc4i5sDZrbucdgCSvXfpP8YuGfo2cIJvQl9GrFIsUlqXX4h5siIviNTa0lIwjmNg11iQ1o7Pcl5Ex80x83mH0nOK7OOHH3PHFGAOFLjmKyPow69/VYwIoCQeRMcbCR0JIXMERQh7q/QrP9+uNX/wBT2r+leFV7q/QrP9+uNX/1Pav6V4VU+i0+IERFCoiLrfon8KqTjT6Q2SOHmJ1NLBh1fikcuIOqXsax1LF+Eljs4jUXtYWAC5u7kUHXOLPoicOuETfR5wvMeYsxsx3ioyjqMz0ZkgDcMgmkhY50B7O4cO2Ng8PF43brcsv8EODHo1foitNwP4h5fgzbkPFBDhtBJmLs5nxurIGdjO8NYyNzxPqjHdsA6/MLnHp+8dW8TfS0xnH8uVEcmE5JnhwPBrEmIto3nU4DbYzdpuOYA35LZv0TbPmTs3+kXlziJwwz5geONkythrpavBcSjqvVa6GSUkOdE5zWvAMZte+ynhbhkeC3CnGeCX6KJlnhnjM1TOMGzPJHQz1DnOdNQuppHUzg527h2RYPAFpHRcH9ML/zpOKX/tRX/wDeleleE/pMv9Kf9EB4IZ7r8iUuXcUw5sWEVssNa6odiDooJiJnXYwNN3OsADYEAk2Cv/SH4x+gXhPHPPWGZ79DvHcczDS47VxYliUOd66BlXOJCHSiNsgawOO+kCwT0Txp8+l7n9NP/wAyj0U/8RVH/dxLWv09P0N//wCYbzH/APD/AIh/rV0b9EUxTJ+N+i96NuLcP8ry5by3VYdVyYZhMtY+qfR05ZFojdM+7nkDqSSiNcS+e6IihUREQF3bhpgTcGwCGSWNwnqPw8niCQLN8rC3vuuS5MwVuO5hpqOVmqFh7WYeLG9PYTYHyK9E0VPFAwiwFjtbf3W9y832hl1EY4e57Hwbmc0/dC8YxrR59fG6rFh0EA8h3QpI45A3nqaPHpdTHUS1jHAuuL+xeQ+giEwd3A4Am4upHOa0c7uIsp2NszU8HlsR8VK4i7buF+u29lCUDI7U0Ehv59+ik0vF3zOGoDoOn9Ki43tIzmNhccgVINEbWseTfe2obqYQg8Na3VcuPMX5KR0to9DOQIO528fzWURrBPeboPLewCoSBrjqA1BxsSfH+nb4qYjklHVq3De8ByP4vW/zqSUOa+92g3AshbIxto5AW+J3F/b9uSo6wyUl+4BA8bE81eIV2mlkZp3cTpN+Xgqb2ySXkO+4OlvIeQ8VK52tromRb38b89uV1Bzi2PSw8vkgGx+1voV4QSGQN5OcWm+k9VFoDhYAjpyuQpAXuBY8Xv8AJaeY+3NVxG6KEPFtYAF72PIkKUJWN1ktl7r9rtvz25qrCBqLOp/GKpEubIbvGoPNyDy2srmHRJI0gudYXGne6KzxHK8w6HWWN6O6ed/qWjcds0sosNpskUrwDM1tVXuYNwwH8Gz2uIv5ADxXRzU0GXMErczYkCKWhhMsh6uJvpa2/UkgDzIXAMJyxmPibmObHsTheyCrm7eWVwIDgbWY3mdIFgPIBd/TUisd9vDx+vy2tEYcfMywGWMl43m+qEeG0uiG4DpXDut+teieH/BbDcvNFbPKXuZ33SSN3HLl5rZsmZPo8v0LYYqcRMjZsXcm+26ydXjFzHSUh007AQAB8o+JPxW1snfG7eHNiwVwzxzPzUqqohignoqGNzYoxpB6vJPU/mUtDRSSvDQ495wYR425hW8JadI7pdp1OadxfwWXkrosAw+fFZiD6uw9mxx+XIeQF1lWs5J58N727I4Y7OWKQ0rYsJgm0Fl5Jt9tYtZp9iwEE0GixAa55Jte/NatVZjdPVvrMRge0F3aOIINgedx4XtuL8ltWBGirYo6umkjlE3yH+Xj7UvWZ5RjtWPhbdlzDxUBk8byWW2WTxXUHFu9mW5dVcYNTtpqdjdRAA6rHYxXRGR79ezBqJHRvit9RSkR82Mz3X38lDD4RLMXyMIazYE8reSqVlQyVxdG4ObGDG0DxUsNSOwdJCAOQab7W8fpWMqJS+Z1i4MjbqLrc3dQFaNeIZ2tHmZX+Hwxz1PqxaQSRJMR83zrKVTmyOBbtbax8FYYPG6lpi+V7TPUHVvcWb0G6vZXlxDDa5FyrZOIRjnu5WV31Fa5rbhkZDfMlZqjoXOcI3au8O8qdBSNEnaBlw/cnzWfpYmxM6AgblRhxxXmV82Tu4r4W2J10OA4PLWvO8TCGAn5TugXF62slrayWpmdqdIdRJO4JW057zF916s0NMbU1I4tJJtqd1PnboVpk4cA4skAezd4Ivt+ZeN1/Ve+y9keIe77P6OcOLvt5n+CsZXCzi6xebG5+hR7dx1PAAa4Ajf5W6sxPE8DuuL225N8eR+YKoe2jOzWkNuG77DwuuKY9Jd0K5eSdBNgLe9Vi4uHUeduatGPe1rtTCX23A35qox7hYPLtZI7o32+pVlK5Y+5Ngdup8R4qs35OnUL8+X0qhFbULkXve1umyqB4Fw14senmojlWVw0tbYPcd+RsosBaw2bZ1goEkOYze19z4eXsU2oNa3vX25G3tUxKJhKSdFnM5WCmbLJoJaBcmxHgApYyL6w0u3uB0spmgtbd1yCQdkmfRGkwkcTrbax53PxUwIF72eDv7Eje03N7W235fbkoG7nOaGnXa9wpNJwXNF27Ajw5b7KXtNIa0AWvufzKUg6dBG9tyTaw5c1A2D3EOJBOk7cz1CgTPDrh1r3NjdRdYBpIu0cz5qQu1iwd129qi55dt8rlt5hDSZw06nyOOkjbbz2sqMjg4XcTdviFP3nWc9zHaeRvurapk7KPSTfVckqYRClFHrlIvtcEErL0zXta3S3U4NtssXQRl8o5uO1j5/a6y0RAPM21Ha+/lus8086bU8KgALiZBa3IX5KfU0NL2nYAgG2/tUgbckOsAOV2m6jeN7e031BveA8FzytAxrnObeRunc/UFVYwkG5uXbHxUogaCXNs5jefm4eKrta1rRctLvAKsrR5S3uNJjJ32v5fzhYusZJZ9gAAdJAPhz9yyz5A2LU03Gw8+dlj6yzpLk28L9R0VqcG1kwSPBa3utCrQ00ved8rSC7yKmpezY+2wbzOoq8ZIABYjSbiyvMoWU8RbHbTYgX9iyWCV0FKQ9+m7RYb8irGZ5N26xY8/Mfm5rX8SdJTuL4pnAHazedvYuzo7dtuXH1le+jMZnxQSzmOEC7yNx12soUda2OnZ2zgRpubeP2K0upri2RpmlLHE2a1x3v02PuWOr8xVUYdFTsfMW8wN+Y2+3kuzLi9/LhxdR7ium/1mY6anZrEjW8wfYtRxvPcMRIhnJdpIGjcg2HRa7R0GNY8Q+oeWxlw2Ybmw8VncLyHBG8SyMJc65uQorhxYfKLdRlzfZjhrNbi2K4rE9lLTPbETYF5t5XW05CwWWNzDM4uI3GonfzWZZl6KFgYWgg3JBA36fmWTwinjjn1Ruad9IAV754mk1qyphmL99p5bfTtZHT6bAA8gtSzG0vl0gnU0G1/Hey2hjw6MMAs7rusVi8F4+2Ee43BtzXnzPbHLtxfbhqlM/S7syN7m+1rkeavY2ubICb6bbD7exUC2zrarEfNcq5Y0W3LrO+SSL28VlM7ncPR8KjCNBANrWF1csABD7E6gBc9FSZYG1tiLG+w5WHP2KvCdAJOkk7XPJU2iVw25NgbW2t0t9rqMZLACQQTt528VLHfUSSDcnl+YKIe0CznanEX8CpUmYhO/U4h2oj2+Ki1pY0Evdcb2Hh/SpRfS0lurc8+inDyHC1zp5ogjDo/kgXA3sOZU4cGk3IIG1rc1K57QdT72buDfbdSXAIdzPQ26J5SmkIDTcC4F/dzVnLqk1Em5J5Ecir0u1SAuB8iQrSoiLQWltjflfp0Pzq1ZhExtbODQxznX2NvEhW07DJAWkkEXvvyV0Y3l19Vz8oAdVN2JkJA0sNvjstItrlGmvOpHCUkNdcnTY7kW5KvDh8jwDpIueXgssKQXa9g2NhY8ufn7FdspmB7tPN/JWnLwr7thvuY5zLsbbvb/Cyu2UO+o8+pI8lk+wYXWtYOHM+KniaGgDd3Xlt7VnOWZW7YWUOHdnbc89wrtkAY5ulouLm5HM8lUYDc+3mpxfWHbd7k0rO1plbSVrCza4DttgFUawyP0hpdv8AOpCB0JJFhflzVyZRhtMal7Q6WQWib+dIjcpiN8Qmq5jA1uF0UYfUTXv/ADq5poocJoWtjdd7t3vtzNuR9h2UmF0XqFOayrdeqms5rXuIIHMWPQq1nqHVDiXkOsbgnZJnf3JmdR2wkkeZpCS69+ZHIeKkYTpsO8TufNSltwSL2vfko6CDaxLR1A69LKs8+Ua0z4wrDBe9Kwi/Uc1OyioWG7aZu23yb/Sq4PO++/OyNc0XNjfqVHdLHSVrYr6WwDbyCqNtcEjZS6gLvdz6qLHON79DYDoo2fcPc0MNmC48yrd7vBu4HQlVZNWgmwPkrRr2W1aGkKNytEKpe+/yB47HqgJubuIHhqUlxfdjfOx6oHtI/W7G+26JVe0kJ0gu9ode3mhLr23BPPvKj2gcS3R8ocg5TGQ8uyty6oaTXsDcvANiO8khb1aLWtfUVTc4N71gfHvdFJJpkj07N/6ybNKrmC977+JeVKb37x9g1FUzIyMEXj7uxGropDPFfS5zDbrqRMK1z8hxFiLC5PJSmTQbEtNz5/WqRrKQNt2jGkDq5SfdCmaHXmiA5+7mp1s0r6iwkh8YaVN2jHWIkjJtssdJjGHtGp1RGQBysrZ+Z8Hju018DT1BI8E7LT4hPHqzZeNQDXx7bW8Lf0IH3fpc5vs03C1s55y9A43xWlcD4EfBWsvEfLkQt91YrXPyWk3WkYr+kSrNqx5lt73NLd3s23Hd5fYqDSCNJLSbctO/tutDfxXy0CD90dh3t2X2Gyx0vHLK0MwaayRxubWjt9uSvXps1vFZZ2z4qfatEfi6aHaD3ze4Fxp5KOkMF9W3M90brkNX6QGXmtcI5JnW22buVjJfSJw4h7mUlS4AgWcRuPGy2joc8/7WVut6ePN4dv190u1vIPSw39326pHr1aruF/Gy4BUekO892Kic4C/M+WysZPSGxQjQMPBGnnq35clePZmefRnPtLpo47no6SRpH64WnychljsDve/5dl5en485lmvanijJ22JO1vrVpUcbM2SECN7A0eI6rSPZWefLKfavTR4mfyeqPWIxdxda427539yHEKO4L5Yu8NiXc15Hl4sZvlv/AF7pBFgPD2KxfxEza9xd91HAk32FlpHsjJ6zDOfbGD5T/f4vYTsWw8Aj1iEbbAEFUH5hwtl7VcRA27pGy8eyZ4zRIABi0zNPLSVYVGO4xVEmfEZ33N7F5V6+yJ9bM7e2ccfZrL2VLnDA4mgur2i/LU8C32Cx83EXLMMoa/EYWu8HTNO/gd/NeOzU1LgQ6okIOxBcd1IZHl2ovcXXvcne61r7IrHmzKfbU+lP1euani3k+F1n4nTX6d8He/ksRUcccosNjWMAvYXaTv16fa68torx7Jwx5mVJ9tZfSsPS1Rx8yzGTHE55LRcWYLEeO5VhN6Q2EMLexjme08xpAt8688Irx7L6ePMM7e2OonxqPwd2l9IyN7QI6GVruW7th7dj9rLG1vpCVszHMioHEcm9o6/TntbZcbRaV9ndNXxVnb2p1Vv92vwh0Cq4v43VNc0s0XcTsbgjp7PcfesZ+mRjxc7XLqadwAADf27+a1JFvXp8VfEMLdbntO5tLoUGf82yQxyMrHNZK0hrWOBcXdLm2w26KMuaM01DQJqt7dTu81sptbx2HNa7hwDBHMaq2oNLmgbkAW3587g+8rYaWmj7O7mEjmN7LkyUpWeIejgyZMtebyzGB1NdUzxiWolkAcS9us3LfG3U7nquwYA5zaJhiqWyt0huv8vouVYNCWS2ZbvjWbOtd1/5l0vLzjHRRNcbnSBe1vYfh868j2hG6voOhiaxyyDw4P0tHLmeVvetTzQe2e20TT3SHF2kHc7WJ3vcHlfZbVLp1ucLb8vNaVmerD4hFo0ua9zXO8eXLw5rj6Ov+Y6s06q0iqdG+9pmhsnINZcavoHx6fHnuOhoxKWzy4k3dc3t5LoNWW6S97fl7udfnYcwPhb3LQcw6ziT3OaRfcEjmvpul+0+S9o81/FjERF3vHEREBVIN54wBfvj6VTVWm/siLe3fH0oN0zw17cIogBsRc7EfzeC0ZbtntwGHUEZdqI3HlstJVa+E28yIiKyBERAREQEREGWwbtZXhjZQ1jGm9/O+3l/QqFXQVTp3uEYJcSSBYAfOr/LcTnlxALmm+w5hw/pCzBpWU92zAAHa/U+aibREs9WidwxeB19dhUVxFK1mr5beY62A9oWbGaK54NOIZwGjUTawd7Odv5ldNFNLG2FrALstcDrYj42U1PRRSP1waQbgXBFv5lS1azy6MeTN9msrWHF8XkDZIaZzALk6iNxz9quTV4lMG3ie1p2IvYDb+e6v4qOJzSXBpII2JFtleMbRgN7QBpGwudx5rCZj0ehjxZLR8VmuNgxiSMRySEEEag8jUet/nVSnw/FJw4STtDL2AFwLezxWflEUBElwXNFiT8351FsrLOtcNNzy2uqzbbSvTRXzMsa7B6uVvZvrA4OsGjRb5/tzUrMvyAtaKp7mjn+KSduQ5eKvxMyQWcxzhuWkbc7Ko6pMZ0N0kC9zq5jpy9yp3S29zj8rFmXezD3Pq5AB+UbgfAqMmXqcMce1e+177391lfiZ5u46QfPdTSB8elvbNby6WCdyfc49eGOiwnD2kxmO7W3ABcb29/u/nVw7C8JcWhlNa25I2HtVb1U3AMwfY7hu425e+yqRUoYN3vdfu2aeaTbaa44rxpUipKKFxc2FpsLEEbjn16XVxHKGPPZQR2G9i3bffw57qiYBp0tZI0nZ4Fhcfb86qRwvDzI6HunYEnmVXborx4J55d9mjncNNvht9ChHNM2IaXbPG3mbcrX3OwVVrGuIaWsBab7nYlVGVfZO3awlgIDR9ChaI53Mqbtcu8TyGjmeVuX86lEVS5tnNLieVzc/Qrs1jSwgSDVYA7W6bq1dWMjcWsmdzvY7AJEyT2xPlSNJOe6YWgiz73PPwtdTmhDWOj7jXv7zjc36cvd+ZVX1UYa69i0NuT0JHL7eapT1gcXi2+41HkftZJ2fD6sdXxtgYdTmgWsNI3+ZQwels55kkc4OII2A0gfzCytKrETLN2WkED5d+fsurk1bYmNpxYEtvfwuf6FOvVz90TaV/WYmyItghBdYadQAve6tpcZqI9bX3cy1yDYexWglifdwc0aTtf4/wA6tqyzYzoOlxuSb2sreis3nztm6OqhqohIYmhzbt+Ubj3LLwQsmljhheNbndALH7ea07C3yDa52Ada3L7b/MtvydSPxHHaKG5DhJqJv0Bvv0WVvm6MWT4eXZKF/YxQx2FmtAIKhUyESXikt5DkfaD0VKoD2G97W2uCqdHGaiqax7y8E2JsuKI3OkfV5j4tUskOb6ureNLpCLOHMAm+roBz9vJaE8lziS4m55k3XauP+AmknbXsuQHFt3dN7fUuJr3cFu7HD57qKduawiItWIiIgIiICIiApmPfG7XG9zXbi7TY781KiAiIgIiICIiAiIgIiICIiAiIgIiICIiAiIgIiICIiAiIgIiICIiAiK6wugkxTEafD4jZ08gZfwHU/BRM6jcpiJtOodW4R4D6rhr8Unae0rjpYDtZouGn4kn2ELp8UbXNEhJLiLB3le42+xWIwujgoaOGipzobHGxrQOVtv5lmIG7Brm3IaASeRC+dz5JyXmz7TpsMYMVaR6Kpd3tPMEchzUzCLtDmgbEGx5+SltqP5IUzN7Xvax5hYOhDcgsbc3J5qR4JBGoXtax5FIw4yOc5ttyLk+9S3Ej/wAk+B8EErXjezgA0WAdvupWOuQ+40k3sCLDz+n7bKYmN92/jtaWhoNr/a6ov0tZqZYarM8gdyVaEJ3vDQCwMG9xdxI9qtpS0NEZIJJttbYc/P7fBRldIGtbLqLbeIVsZAQCSS8GwPJXiNKppCGC2locflEDn06fb4lU3u1SEhthbYCwAKOsdYNhc2AG9h4X8VIWiO2q4ubADxVoE0bnB+hxda4PIWNh4+PNRIaZHG+nTcgOF7ezkoS6mOdp1X32P5knlc1vaNjaNIuTf5lMIlMyVodbUH+IA5nojC86CCXde4eX22UrmkjU08rE/wAyqR2JDd+dyfDyClXlXijbIAGv8nd88xtceX82yymHUj5ZxGx3f6WFgbLHRCMyNYRpDieu/gVteD07KWA1coBbGLgdbrSldy58t+2OGJzXhVPjbqHAZww09M9lTMzYB0gNmXuOQuT7/JZ/CcJjw6GKGKGzIwGhrWiwsLczfbYfD2LGQ08k9U6d7bOLnB3nc8/NZWSrtG6Bhfr0kne1gOQHuXV3cvPtGk2IVsTGSU8L+6wa3ObzJWOAnmYGay7S0MAYORO5N/Z71Re7UTBI3U8hjX+PPkr6mpnTHTpa49m5wHKxJVe6ZlEREQyOC0YqJS1oLGh9gW7AtHLcb+K0niBmIYzijMGom3pKB5s0gWe/q8dea27OmLNyvlk0lLUsjxGsj7NljYtZyLh9HtK49hkE9KfXaiR9Y9w3Dtyyx39y6Yp2R2uacndbbNR0dNUNdRyh8jdILLPIIB2IAHlfn71ueVcLiog0RR6Qw6eRAP5vgtYoGNlk7cMY18drOA5gnf7eS6DgEMZhL+0FmX1aj59PHZREzMxCZ7Y+KV7iGYafDsMZLbs3Sv7KPWLX9y1CsxqLEXspo4wZJXFp1XAAA3JNrHbpy2Wr8Qc94jU45G7AY4nQYYDFrcLhzjzI8bBZDL9TUOomYpM1zpqmTcvdcNDeYA8yF2XwxNYtLjr1HxzSG3+usjZFSGUznR+u7Eu9p6X5rFw1UL6x00zyY43XAB1E+5Y+pxCOCGNjDaWoDg2Qb2HIny/nUMJraan7WWoeHWGljXm97DxPVRSkTG1L5OdN5gxJs4AaHXH4u+35leRyMqy3QAQ9xIJ2NvzKxwOmaIDNsHlov4C43V5hcgmrHvc8NabCKM87DmVaaRK1L6bBhsBY3du3QW5rB8Q8602U8PZTFx9ZrQ7QGi5Y0Dcn28gs/VV1NhWHy4hVSCOKFpfI48gAvNmd8zSZrzDUYo4nsr6IW+DBy+v3rm6nJ7uvbHmXrezum9/k77xxH6yry5mqKurjdAXlrrl8MmkNBsORG7t7mx58rLbMNwOKScmnghiPL8GzRdvnbmsJk/AoGyx1c7XNk0gEG+xIv/mlo+K6lQU1NDEA1jb23IXzmfVp7cfh9LfLGKu58sJBlqJguWNuPEbfBXUuAsO+jcDc22v4rMSztiGzdiFYz4qIydTuZ38Fn7twe+tLDPy5GH7i1xc2KpSYCB3ww6TzAFlnI8WhftYXHzK5kqYCwkgGw+Cds+p72Wpuwksa03IFh3TuPBWrmPgdpe21uRA5LbajspGtaxo57BY+ehcQXabhxuTbkq92vLWtt8SwjJnXBsbgWaL81Fkrg03bv5Dy6/FTVFI5j3FoIA8D0VJkz3EgjvOHTorxMSvtUZfUSAOXMk81U1XF2u03N+XM8wVRaAADvsefiVNrIN2nui1/DqpnnwKhe7VyI1ACw8fcpnAm1we50upBLpAjYSSTYE8rfWmt7HW3IA6lQhM6Qht23+Tbxsfehf2lnE78wHHb5lC4eABYAXttz+351AXBLTbkCb9E4FRoIYA9zTc7X6eaiS4ar7O33B5jlv8AMqYe29nO2Pgo9q4ua4Otp2HuRG0ZAQ02dpsAW2HLZWEnygS51r258z8OSupZdLQADe1j7fJUIu+7cAn51aJ1G1tb8L6jgIi1CxOxB1WseZ58v51dyggF7Gl24vy29/VSUjbDW8XAFzur1zYxHraADbmN/tsua07nctY4hasaWjvyEWPO9x7lXjdALtvpI2Nwbe74e1UtLS4DUQ3nb83kqczmlxLNhzA+lZymOVw6RgibpIHQ2JNttiqTp3aba3X368/qVAh0habnfY7/AG8VP2TIw3W6179eSmIJlGSdxfpffkbg9NlAxPLXDTyFiSfiqU08DQ7S46gBe52spDWSavwdi1xIIWtcU+WVs1YUXuEMhJfYEbhQlrZGNdoYCW362BVQwlxFgXF2/JBh8rwS46WuIb5nfmuitKx5c181pnhharF53TOgfyJN9PIe1W+momAMULnA90d7ce03WWbg8Tpt2k9ADy8CVnoMNjYy4Y3x5fMuib1r4cnN55lpEeT3zu7Sq79rki2xJHz8vtyWRGVIYLMLQBZoIABuOq3FlMxrrggHoqBj1zHum2/s3Ue+tPlHZDF0OE0sLA0Ms0HujnZZGOlbs0MAAHI779fpVwYdLQCL7qSVwiF3i9jz6+SytMzLSIiI4YjEXHU5pO53JB+j4qTDSGDUY2nz3WPra9hn0Ai5Okdfd8yymHWLXE2Lrc1trUKstDM2SRrA3mb2vtyU+KRaKQkOPeJ8feqOGU/aStcXE2uCD4K+xiO8B3JsdgubPrxDTBvu20HlNIxmp1nXdvvbx6K5s7S1rXEgdPr9ioPaz1h7Xd0vItvtsp4ySXNvZzRew3LiVjPL0vqvY9rO6H+92+dVmlzW6xZ2/PT+ZW8R7rdUgBbtYjc+SuG3e67Hc/FRHCJ1K4YS0/Ju5m5sOfgovHLvAh3I8r+5SxXA1ar36X3BumkNuY36mlxG4RRUYGhgaGgFu5sTuo2bJt8oHnfl7fpUI9g38XpyU9nMfs7rb3EoDSez2BG5I6EqDmnZwIa2/sIUBd2zt3B2w6Dnso/KLedrWIHIFBEi7NIcTzHe8PioSsGlziDq25Hmo6G7WcSBuAOvjv7lLqBbY3IP2t8ybFJ0Wg2DLnr5qo1jC0Oe0fXy+26nYQL9y4ty6XSzgbjwJA8bqdoRbG6wLgLgd65UzWRtB8BvbnY+SkOok3PM7W8FBwcPkE77qqU5cLva3Y9Nr2QBwAIDtIHMnn9vrQXa5wa0CxvvyuoEFpNnA3cP50IACbO02v08VF5s06tVreO/t+Knae8W8gOgRrA52l5vc2t5+KCrDpcTJN3WMs4i2xPgFNhVFLjWIDEZtRhhd+DDr21dBbqFQqxLUzxYTRu1Oe/S+x+32C2jChDRVFPhsFrM3PiT4rWle6YpHqXt7qk29VPEcBxWRjpQ1oiZvpDunlfktYLezNy0Xv8Ab+hdek1yUcjSAbsNtlyaZrmPka5rm2J9y6et6auDt7fVxdH1Ns/d3eiVxYWXcy/sJHzdVTJfYtOkgm/Tf5lPq1WLbAgG3gqZ0lwJ1e77eK4Y4drZTVUzQPwrQCOpVN+IUDBd8zB43cvHU/E7N8zr/dSVu9xaRwNul7EXVvPn/M9S0iauc64IuXOJHvJXqR7IyesvHn2vgjxEvZLsaoeZmaAN3AkCw8d1QlzTg0I0vr4Wki41SAXC8XS5nx6YaX4nNa1rB3L2dQqMmOYtLfXWyEnmRYE/D2LSvsefWzK3tnH/ALay9lOz9lfS4OxikvezbSi5KxU/EzLlMAXYjESXaTY3tvt1XkP1+u/uyf8AjCqbppnCzpXkEAWLjyWlfY9I82Zz7an0p+r1o7i5ldkXaCsB6huk3O30rHy8dMqwl1pXOtuL2H0leWbnxUFpHsnFHmVJ9s5J8Vh6ZquP+WoyGxa3b9C2/Pbx8fmWLf6RmG6n6KWS1+6ST9SxGIei3j+WPRub6RPEDM1FlqPGqqCnyjgFVEXV2YY3Ob21RGNQMUMcbtYeWkOFh3dbC7iK0j2Xgj0Z29r9Rv0dzn9IoPcRHQFotz1Xv8yx1R6QWJ3tBTNNuRLbj6Vx1FpHs/p4/wBrKfanVT/u/SHTp+O2ZJr2Gm9gBt9NlYycZszysDTKRY3JFt/mXP0WkdJgj/bDP9v6mf8AfLb5eKObJBtXva4kkkEj7c1aVfEDNNW1zXYnK3ULEteb+1a2i0jBjjxWGc9VnnzefzZKTMmOyiz8VqSCbnvnmpXY9jDueITe3Useit2Vj0ZTlvPmZXAxCuAIFVJY8+8pDU1BFjPJbn8oqkitqFdyn7WU85HfEqTmiIgREUgiIgIiICIiAiIgn/BaT8onp7VFrYSG6nuBN77beSpqZu3etcjxGyI0qCFj2OMbjqaeRtuPrUr4tGnUediSNwAeXv5qaNzbBjmHY3Hmfgr6i7E1LN9Wrnezbb29u/h7/ZPCm5iVgKeVzS5oDgHaLg7XUfU6m1xE435W3v7PFZykkpZgwyRCZzALvAJ7x58/b/Rss9SRwkCLsALHV+L4/wBKxvk7PR0YsU5PX9GlR4XXSa7QEFguQdr+xXLcuYo46RCNRJAF9yfLxXTKWkw1tj2TLu5XHN1/m/nWy4PR0HaBgp4Xan6h3G7b/XzXPfqprG4h206CJ+1ZySHh5jksLZTGQXGwGnktiwjgNmzFIWz6o4w63dPO3j9Oy7eaalgpWhkLduQt5roWWDG/D2PMLG90A90XK5/23JadRw6J9n4qRudy4Lhvo+Ym17TPiIGwDixpBdYC1/h9K2nD+BEbSGy1MrrC17bWK7aH25AX8gheQ7c8+SxtNp5mXRjmKcVjTi+L8NIcsU4qKZjnnUHXcd3E9Ofh5hRwphgijicQSxukOaNufh0XQc9gy4Y4FwG4tf2j7eK57RteyHQOyLh+K0BrR0sOvTzXl9XMzM129zop7qRMrmoOlpeGAAi/mVoeaauHQZHQSxgjfU090XtexHvNr/Mt4mcTC4yNLtIJLT9iufZgjhEjo42gNbsN7m+552B8rG6joa/Fy16m2qtTncJInP020GzDyAHh03Flo+Oxlle86SGu3Fze/mt6mjtdwcBobY6vx7CxdyWk5gLjVBvaNe0bC1rtPUbL6HpvtPlOvj4NyxSIi73kCIiAq9EQKyAkXHaN+lUFdYZf7oU+kkHtByv+ZBtOfhoho47ncAkE/JNlpi3PiHuaPa2hpFuXNaYq18L5PtSIiKygogX2UEQEREBERBmMv1MsD3iN5FyLDoTustV1D6mUAlzDquNNvzrFZdaDK7TYSahYkXt7B7ystUOEM8b2R65Y7Ahuxb+ZUtOlax3Wlf0+FYhJA1wjk1+LW2Hs9qv6TCakvF2P5AhuoA9NvgqlHVVRgY3Tc21De5v5jr7N1dQySaiDIxrXtAJBGppPIXXNaZl62LFjjWkkOEVLCS2JjbnUCX7cuRVSPD5w7SaiNwediAe7yuouMgGhrogDsSbk/UpGuLzYPbzudIIv7LKsw6I7Y40uDSxtOj1prtIIJt0HW/uKg2GmZJ3ql77i4IAsRbwVqHVge15ezV+N3OvU7+5TMiOoTRulu4Eghot7Le1RCdxvcK3Y0MbGXMjH69Vidyd/gpgylc8Njgc8gXc2/L2BUGQPdqcRP1cDfYbWACn9Uey+lhBYPkl502sD/QnGk7n5KzGRMIMEbX28TuFcetPLWtbFGTewsOp5f0K3ipyWlwija93IOduPGyiTII/ksa4O67gHexO/s5KstK7iCTEHAjVPGx3M2HIeJR9U8t7Rj9Qsdx0Kpuhe/S4via8XLgI9tzuB479VNGGuaC6SRoG/LqfCymIV7rKgqZZGiQuL7gDltY7e9VXvfI86r2G+kD5Q3+3uVG4Jax7yx1zYEi56A/Nf3qU6AXHsS7ldxcbE/wBKRpbulcOqXOID4wwbDpy6HmpmuMxc5zmGxsOWxv4qg4M5uYARtdp2HzoDLsG97Tc3B8D7T57JrZ3THlXdHG1rv64A30kA32uqT47HSXawRa7Wkdee6g2epYfwcgDdRJAAPXw6De/vVWNxeQ6aYl7t7Fuw35KZTGrSnZCI4+0druASQ4b2t4fBUJtLI3aWkn5ILjYE35e1XD4ZS0M1SO1HU4W6X+bkrWsZI2nLmMGzd223O/PrdUlf0a9GYpq0x3sdVxt1ustNEXPYSQ3QBe4vtcH61hqMRuxDS5xa65tpWfe5gI1PGlo1W0/Dlv8Azq8OPHHEqPqrS7W/SSRuNVx4+/rup20LezLw4OA7w22VvNWCN7WMku3cWay+1+ahLjcYBgcBpBAGje/n7FMaLWjfKs5op2HRu5pBDW9eVhf2rfuFeHyyT1GKE9yNtmbcyR1+3Vc+785adMhc5wFhexHlbccl3LK+Fx4Flumoo4iHvaJJST39TrfFc2WY06a7ZGUXOoP1XPInYFVcOHZskkc3e2xP5lTa+EA6ifDfmriS8VJr33N7Abrlr520t400zi3glHj+VZxO9sbg3U15F9Lm+xeUHt0Pc297EjlZe1Kp0NTG+lqaZslJILuaed+vmFx3O3AJ1fVSYlkusZ+EOp9LUvIN/wC9db6V6HS5q1+G0vN63p7X1ekOFothx3IGcMtt7TGMBqoY7lvaBupmwv8AKFwtfsRzXoRMTzDy5iazqUERV6BlDJXU8eJ1E9PRulYKiWCETSxxEjU5kbnMD3AXIaXtBO2ocxMRtEzpQRfUSfhTgPCmT0buJktczEsFjyvQ4e52b48s5eZS0zq99b605+LzVYZUsbO38BTR9sWB7mVMZu07HmrOGV6TBuMFXPk/htHFnTEY6/LEtRnrhuyLNVMzFZg+qiMmGaSxhY5x9d9ZfqDmh7Zg56tkiKTMV51No8a8TqPzjn8451KaR31i3zis/P7Ubn/2zxv14n1h8mEXpT0TqiTKXE7H88YfgGVcwcR8uVDWZXw/E8z4PhWBfdCWSSN9R2klZAKns/8AiYqQlpL2vD2BrNfoPF/R9wHEeI2J41w99GvIGYcZy8zD61uAQcRKbEI4MenBjqKHMM1ZjUnaiGrbLpghhjdVEAOlYGyMfXWorNvE68c+fl89RzM+I4iZ3uIrE7m8eO35/L+XPER5nUzrUbn50IvUHpqUHDvKOYcJw7JnBLh/lxmc8vYdmttdgWNVuISUc07pG1NNFLHXy4dJEJ4ZmtMUIaI9IbpIXSuBPDauzB6NvDuvyZw+xavxfF8fxykr8QwbglgmdnPDZKVtO2rqsSkj9TY3XJpu7QQZC4tDFbHS15vGua7j8YnU6/H8/u5Uy5K45pzuL/zrNv4Q8KovoxScIuJdHjGIx4hwpz9VxZdk7XEIW+iPk1rKqNk7Insp5W1ZFSXFwsacyEs1SNuxpcPJOZKV+YPSdzNBkj0f6vGG1eP4m+g4fVuD1lNPFEXSubTSUeHSxTxPhb3jHFIA0x2N2ggxEbtWI9Ymfy1/Hn8p3pv7uYpa8+ImI/Pf8NRv74+rjqL6Rw8CMvZP9I7PmR8L9FpmXcJw7h9X4jlqrjyhW5nqsUqwzDXSSU9FjFTLTVksEk0jA2IR21lryStPznw/xKPgdxXxTOHDXNFJ9zctQVGH1eYvR1wPJMdPVHFaFmuDEKN75XTGN8reysA5jpCT3bGnduZj5V7vp/u49Z38Py1zH11fBhnPkrjiftWiv3b15/N4MRejvRa4aZSznw34vZsxnImUsz41lOkwSTBoc1ZjlwXDInVFaYpzLO2to2XMd9IfMLuDQASdJ3jFqrNWOZTwLI2JcBvRWfgeWn1UuG0bOMEUTYpKl7XTSOczM4dK9xYwapC5waxrQQ1oAvNdREsaz3TMf34eOUXefTC4d5T4aZ+ypQZQythGX48WyTguN19FhOKSYlQtrqiJzpjBUST1HaRFw7pbK9pABBN7nWR6SfEQAAZd4WbePCjK3/2vVa2rbuiPNbWrP/42ms6nfzidfTSZrNdb9YifziJ/m5Yi9T+jPxRxfinxbpcj55yXwxrsGrsGxySaGHhpl2kk1w4XVTRObNBRMkYWyRscC1wN2rmXot1VTU8b8n5JEGCvos449huB178Qy5heLvip56ljHugbiNNURxSAONnhntuNlrixWy569PHm0RMfja1Y/Wv5Si89mP3n98an+bkqL6VYlxEospYVmXhlhHCHhiykq8V019aOJ3CmkmxCCmeRFBUUpwcQ6GyAShskJlZJ+OLELg/phPiy/kfIP3FwDKOHU2eMOq66ugoMNyfiD6eSmrnRMFPi+B4bTBzXCMFzWO2JLHciFz+8ia1vHi0xEenmJt48+In08tJxTE2ifT+unk1F9EfRUyTkXiBwFD8FwnJWPYvkqlpY8RgwfJYxXE6mpr6qolBr5arKuIyt7KJoiaKYTxnsyXSMaWr0VX8DJ84ZnyJgubcFra6mqsBpY3VuI5Ew6VuC0jDKW0kT58iCCOONjbtinmpXBzy0xsu0v3vSKTMfKdc8ekzE/dMamPpPOp4Zxz+W/wCH9fz8b8vjIi7B6UOYshZp4hUWLcPDkv1AYLRUtQcq0U1JSy1UTSyWd8UmHUDWSykdo5scHZjWAHG1hx9ZVmZ3uPWf0nW/x8r5Kdltb34/v8BEXe/R4w/O+I5JzpjeEZl4S5dy5k40dbi+I52yTSY3I01cop4mxOOGVtRYva0aAAwatVt3FXiIlnM6cERfRTEcoSww4X6P+GcRPRom42PxOpxLF5qnhNBHT0+HNoW1EFJTubl90EuqLtKiSR4Y8EMjbexv5g9Ielzrh+VsnV2M5j4UZgwDNcdRimE4jknJNJgjn+rzPppGyvbhlFUWDw8aHAsNg61w0qlrRWdb+X6xM/yt58zWdccrxXcb/vzr+n5uFIvaEHo+8EKihw/0X6HOWNwcR66iOd8QzBNkmjnp5YRgnr8GHQ1JrxPTxNjMusiN3ayuYSA1jVpGdcm8A8kcP8ncG+IeY8ewDP8AQOmxvNE+BZMosXkZUVgYaegkq5q+lkZ2FOyMvha17GyzSd4uBA193f3vuIj4uNRxzuZjj7praPvj0iYlFY7qVyelomfw8x+cTWf/AMvpLzMi6TnLL2E8BeNuaskYvgGDZ/pcq4pW4OY8XZWUlPVmKQsExZR1UUrD3bhomIF7HUus8F8U4OcRsE4nYljfoucO4Jcl5KqcyUApcVzM1stTHV0sLWS6sWdqj0zvJDdJuG961wc6zF8c5KzxFZt+FYm0/pC04r1y+5tGrb7fx3r0+ry6i33NfEfJ2YsEmwrCOAOQ8r1UrmFuJ4TW49JUxAOBIa2rxKeEhwGk6oybE2sbEegPRF4H58bwtzrxzyxRMOZ8RpG5SyJBK90Ukk9fVwUFbiLCLFrII6sxiW+kPfJf9acFelLZNxWNzrj6z6R+M6jfp58Mr3rj1N51G+Z+Ues/hHP18RzLyEi+g2e+HHBbjBw4NHwr4dcVOJtHwQmw7IlDT5JxiGODFzOypqa3F2wtwyqewOqWuBeC5sjXROBbsD5ex3JOScu8ZcmZQzLwlz1w6oJsTofu9QZ7xlrpn0UtQwOl1ChoXQRdn2l3EHqQ5tlGv8yMces6ifHExus8/Oup1zMb16StPw4vez8t688xOpjj5WiY9N636w40i9z5VwLMWWuKuK519Gv0ffR9q4Mm1tfiuE4rFxWldUw4VTyuYKuqifmNumIxFvadrG2MtkIc3S6yxOSMp8OMa4h0J40cEvRry/lbE6ioOJ4hgHFYvmpXOikdGYoIMwytY3tdAsISxoNrAcs+6O2LfP8AD7vz5+X4+lu3UzDxcugcJMFFXiM2KyMDhBaOMHq48/mWgAEkAC5OwC75kPBnYPglJDpLZHM7SQgkHUd7kH6PJc/WZOzHr5vQ9l4Pe5+6fEctrp6dhbrY13ItHSxIV3GHc3DdpIFuv22VGKMbFwNiNrHuny5qsA8NsPHUNXQfb6V4Mzt9VoBeQQ4m9vh5KUFw0m/kDe1xb+ZTOub6G+HTmoFpJa5x9gI+SeqgOzNje+lrQBY/nVNweJC8abnffp7/AAU8pDhqAJt+MDaw9ypdo51mWsXt1eIAUwD3NfqBFiObibAfbZUTLocQ7fUC8NPLbYqZxY1z+05Hltcge3pzsraZzXX0kFzibb8wfEWsrRyjwPm7R1nOI2sBsLgKgSGhzHNG4JHWxtyUHHT3S4gG2/X4FSOdL3Wx6nEnkOvP2fYLSIQhHISA51g/e9uVjy5c1UY1wOssG3I22Urbuc90j76vAb26KB07hrtFxYO/m8VKE7nNaW3aX23G558gEkLdA13DmtvbxFxz8fFHua1pDdyTew5qDHF+p0jtJbsNVrgfY/OphEosAvs5jmDa9t7fWprsMoD376hb2+A35WKkc7vlmnSOp2CvKeNkj2veQ/e17Wve4tf7ckhEzpkcMo3TSNbYuIsfA2uR+a/vWx1hENO2gjYWhwDpDe3P2dVQwKmZE+SeSO+gbnmbC/U781RmqXTO1SNsZHmxO2ldVK9tdvPzXmbaXRnihp2xR7S6LhzuqsJKgTvaQ/QXxt3PMl2581R9ZD2xdmzUWseXEC1+9pA+cqMGmaoZHGC6Pcl9ybBvdHjck/RyVpc6tRtkJfKSSJHat97b22W4YZS0+GQ1OL10jWQxRlxeSNLWAX+e1ljcHw108roHDSGEcxv8Vp/GPOghjGVcNDyymcJKt7Wkhz+jb8hbr7fJbYK7nulz9Rl7Y7Wm5zzbV5gzBNWNjc5jiWxbXDI2nYbbEWWOoK50bWQerzuiIJMocAQD1/m2VphrfXmyStcJXCXeQs3JtuSB05cuoJWWgkZJO2lZGafs7/JaNMpHUcrH4reJjzLinc+JZXL1dUzU5klhngLyY4zG3Vpbfwtz63W541UVNNlF9LTVxbVvIEgiddzW3sb3t5/OsDgOmuraelpnvaxkgfKdF7tA+SCR1I6crFZzEINFRoNNq1McHOJDhzsDYi9iNXzKK2ilotMIy2nt7YlpFdlmCE0VGx8oc+PtZJhYtNz5LbMaxCkwPA4Jpo4rQxE6dVtQa07+NzsqUlNBhjGio7Jsj26I9R+S3y3vzWl5pzHFjdQcPpWxS0sDdL5Ht1AuIsQL+/YLonNOa0ccQwiIw0md8ymo6iux2R1YZWNfMSWAP+SzoLeNxut7y7QUMkFM4uc9zSe1B3Fx0F1q+UMvmnp2YhXRSMcXCzNW4FrW8AN+i3akEeGUYpKaEkS3e4i1wCfLmV1RrzLCm/EeWxTTwRxsoaFwtcmR99tuit8GrWVeJinptbpAbB7uVh1WLOMYZhMcdxLPLP3WwtYSR4ny96zmFYRWmjrK+jY9s5jc5jnb6b7i3mtfhrSbT4bxFpvFY8tW4vZ4L75VwydpYB/XZHj0auc4JhX3RmLpf1lnPvWu7o0+APj+dUwfWMUq4a4SGobIdYd8q/i76V0vLeDw+pseSzU6xIaNgbfP0/Mvl+stPfMvsujyYsWCIj0/iscHBo2tLyO1Ozybne9zYnmLkreMPnaYg0m+261/F6SOI2ZyAAvfkqFDic0JEbXXYOVuRXn2xz290Ivl97blt1QGyNLdXdJ3+pYPE4C0XYNTh0AtfkshSTmYa5Guc0i/K9tlUqWEPOiMG+97b+5ZRbnSvhqVp4nljiQOe42VzBV1ABBIaCOV79FkZqJmq5aNZF7kcvJTUWHB7t5RfTblt7Frf4StomFen1Si4JBPla6u2RSAEPGq48dgqkVJ2TR3bgfP/MqxY0WuALi23TzWfbF0d014a9isbBckWOk7Dr4LBGJ8YD2bnZpW21lPK8g9lqB8+QVi/DbltogLDkGi5TtikNaZfmwMbhp0kEE/D4qfUWt0aTsCeayT8HIDnOYL2JF+nsssc+EwyAG9uR35FV3tvW0SjqaW7DvAWA6gfXshsGh1jqPv2UCGj8a/hfm0KRzyH2cTuNu6phM8KwFu6TsTyHIXU17XL3EusLtA6qm1/LYaL2F7fBHlpJDr72s62w5qI8iftNLNbgPADwUpcwtDbjVud+nl5qmGuBDWu09Oag89mQA5xvzub2+dW0iFGV2p7iLgi3sKuqKMvLb3N+RsrJ1p3AteB4EHr4rIUkckZ7oAtz2Aul+I0vRkAzS0nc9B5KSUyd4sJ3I2PS6uI7Bl32FwbWP28VGSrpoGlwc29uXS3Xmuftm3hPfpbRsc8uL+Y3A8faqsk9NCA55HPVY8/cAsHiOZaSBh0yssL3vufjdahinEBgkcymL53OuAI97AAHcg2+wXRj6W95c+TqqY45bnXY7SQPdHrYHC+19uaoU2JetsGl4dc37pvstHoJcSxqeIzMAAG/d5utvY8ufRdHwPBYIGte5guR3zpAJK3tirir9XP762Tn0SupZ54S6OMC3LY7Kvh+FvJaJHOLf73lyWWlhEbDG3YOvewHJVKWMNY0jY77DY/bmqzOqqb3KWOmDGWYbaRexHzqHZOaCRueivnA8he521bKzrNLAXay2w53AVa8zpEzpbQQkzFzm7XPTlubK/jY030WIHkrOjZ1LSHgczsr9re7ptsd9lNvKI8JHgX8jtyVKIanWNwb2JtYEgJUzNjGiR4aOuoAqFNURC7mHkOV+Sa1G0xzKvK1pBuRv8yxOK6w12l1hbnb4LKPqwDpJPxVhWgSwueHA2ubc1FJ5TMcNFq7+sdwgAusLmyz+Gktha0O1EeZFvirB9EJJjZlm3BaTYjb2+9ZajgMZ027vX2+K6ra1pnWWwYQxrR2ljcD5lXxMa6dwO/ibdSo0WzGkWF/PmpsSY6SmdpBBtZcGWe6ZlvjjWnP6ktZUu7uvS7kDvcqZlha4aX3BO1r7qnXnsapzSGCR99Pjt9uambGyQFgcHPIsTzI8lWfSXo15XQLRzcC43Iudxv/OrqJzTuSLjmdrK1sGP0t1EONztbe3wVSORkjA1xdcb3PJUQumNB1MY4eOx8FMwPu67QA4877clTZqZaz7E77Cx38bKIa3VZ+obnSb/ACvPboreVVZpaSO861xffYFRkLnNGg7X3cLlSuNxsC6/UG9ioEWIOkg35chyRCo78YCzSN+dlGNwLjbYbXudt0AAZYOdta9xcAfbdRLh3TqPd5XBFvaVUA3ukghovcWPsUWDWLAE2G/QbdfpUvecC09d2ki3l8FHU4FxsTqPhy8OaTyQOeWC7up6BRDSCSRzAtc8j5Je4LbNbtYjxQucSCQ247o2G2x+IQ8jQ1p7rgWkW3+P51C5cTfbkAAVKXOF7XN9zfqjGhzdIdcDoDzTzB4VTckM6gaT4KAtYNN7g7oNQdysHX3J5dbrp1DwPxTMPBqXi5k7HafGfuNUSszBhEMWmqwqIEmOci57SJzQXFwA02d8rS8tvWlr77Y8KWvFObT5c0J75N9J5KJljoaSWqqCS1t2Anbcj+cqmDI940kWOw2uqYp5sWxunwmFrnxN3kIOzRcEnxJsopHLSIiWYy5SOpKKbHawDtZyeyudrXssvlqm9cqXV73AkbWurDHasRtiw6BuhkTAwC217ciFcZLaW1UpsSGgDwXR02pzVhy9VMzitZvrZNFO67bhrei1l1dlirJErmMJO/aMt862WPvQuHi0rlFa0R1s8AY0lj3C/vPT2r0uvyzirWdRMc+Xm9FijJa0bmJbizB8rz96GSC/i11lMMqYI7dr/E/ri0Myl4NybDZ2nkVVLnsBDHuaNtQB2IXm/tFLeccPR/Zrx4vLxUiIvq3xgiIgIiIC9bej3wC4e8NeHkXpbeldRF2Uo3n7zMmPOiqzhWtF2FzSDpo2mxc4ghw3N2WbL5eypjFDl7NODY/imA0uOUWGYhT1lThdWXCCuijka99PIW7hjwCw23s42XtL03sLxP0psr4d6YXCDMVZmDI2G0FPhGL5Wc1gqMjSsYAYjDGADTvd3u1A5kXOnTpQmPm8v8e+PfEH0jOINVxB4g17HzPaKegoKcFlJhlI0ns6anj/ABI2g+1xJc4lxJXOERECKo2Cd7tDIXk3tYNKuG4RijiA2gnN99mHle1/Yo8Ec+FmiyMmXcbjjdK/DZ9DG6nENuAPaFZthJY5ziGlp3BPJImJ8FomvlSRV2QRyFzhKxrWgHc2JF9/f12uriKgc1rHTMNnvAvYm3O/T2KUTKwUdLr20m58ln6bBIXuBe5hDwRcGwas5hORDiNQOzqruIJDQ+xI69Nt1lbNSvMy2pgy5J1WGiiN5IaGG55bIGPcbBpPuXcMO4Px1DgZnB4IAAGwFuXwBWwwcI8JpY7TRt7ouRte1/H2LH9sx+jpj2dm/wB2oechS1DmucIX2b5FTsw+skNmwOJtfkvRc2TMqUtO+SoMAaCR3n2Hsv71eYPhmR3FpidRkk2tqA3uRy9t1W3WRX/avX2da0/ah5wZl7GZA4tw6c6RfZh39ir0+VMbqHOYyhluBf5B3O+3zL2PQ5RwR8AfT0wLCNgBt7le02VMNa9xNG0DlyCyjrrW8VaT7OrHm0vFn3q4q5xjZCS9psRYiyuqXI+MzvAdAQD4L1/NkPBaqoMr6JnKxOm11zzP0uGZQr4o20cYZKNOpx07e0qI6297dlY5X/w7FSnfe06hxik4VZgrWl0NLJpuLE+HVZqHgRj9SSWkxg2IBF7eK9JZK9RxHBIaqGEaXtBBss72MTB3Y22v4Lqiue0bmdOT/s1NxETLy830fsXih1zyXDd3O5KzpuFuGMmdHVySAgklpIFgvVVbGHUMzQwbsNl4mznWVsOacQY6qn7s7u7rc33W6clM0yTx3foiMmCnM49/i6bR8GsEqGGRkgLTse/v02Vy7gjgjmjQHnblrWH4bVFTUYVAyWqmLgZLixJ0gkltz7LfFb1BTyTTNmgL3Rts3UZHWkG5FiPPr1XmZcmbHaY7/D6fpvZ/S58dcvZ5jbWG8F4ZJGCga1wcS4gjUL+Fx0WVbwhFHSmWoo49NxqAj5i5JPzrqvD1nfmglLXua7qLWvv/ADbLdsSp4TQSgxg2aegU4suTLXumXF1fT4cGTspVwPDOGGX8Uj1OZE42LT+DtpK1HiXwr+5kDKvCKdr3atOxIO4+b+ddiy8JmGpYHxm0zjYcrXV7isTJnRdqwObcAN23K9mMUUxd8cy+UnqLZcvbfiNvL9Dw2zXLK0nD5i124DHAD2+1Zh/D/M2FQSYhV4bJHCd3OLr2A62XqrDsGoi1rxEwkjoFUzLhVJUYLNAY2bsIF+XJcM5Ml4mZezXp8VNRG3kWBswdo1ubZrnCwuT4/Qtpy9J2NXFH2h2dsCNzfx81mX8PWMqTGKl8jy8n5Nrk8ungtowrhHUNMNQ+Z5c0A3I5n7HmuW2Ssw7seKaamV/bVSsO4AbuAt5yi8uw9txb8yxNRlKaCguNZLQDy5rL5Ta9lK6I7kbm3Jc9OL6lrknupwy2IVBp4HPHeIHIGypYZVOq4dRaAfySbkK7lgZK3s3NDh4FS08EcDdMbQ0Le0erCJ9GFzg0vw19gLjoVzmnvEx7Da3Q9AOi6Vmy5wyRxIFmkrmrCNJD28/O68rq/ty9voJ/y0krRJG6MlzW9fMLSMziV79GsWDCbkXLrXHtst3nBMDiGlzSNxfvE9LWWj5lfC/tJu0axjmnU5wO2/Ll7PardH9pr1P2dNXlYSS4C4Bdqv4+Hw+haNmawrQB1F7dAt4edDtHeNtiOYB6H+daXmh0bqlpaTuOoXvdN9t8t7Qj/LYNERd7yBERAV3hIviVMD+yBWivMHaX4pStHWQKBsvEC+ulDn3s3YW5fbZacts4gOvV07QXW0k2PjstTUV8LX+1IiIrKiIiAiIgIiIMpgdzUmS79Td732HX8yzbmMfM0SWfq5grBYNG9814jYiwdcbWutieI452t3G2+orPJJjjdmw01PoY1ojDmltuf4vJXcLYhqLbXJANzv8ABUqOKN0MbAwgbNsXcz0/OrxvZazpY1zgLm3get/t18Fzbe3SmvC0nla3vgNBabG4ub+alpnPJLidDnnYgeX0bK7dTwvmLuwGppufG3iVPJSxsewgA6yLg+H281C0Une1IxOlkuSQSCQBcWPK5UTTSvYGuuCDpbfr7FXZMCTMzUwkEgbWVSScNbd/IC7fFyrtrFInlbthkDeyBuCbE3v13+b6Ulhc4WMZOgEtsbW+v+dVTOHPL9JAbuLHl1UzapoHZtHZkbWP4wROo8KMEU7HHUCb8rnrZTvppJANWlhJ7t+osq7BFfuNcbn5HUbKfdjv1sN1Xs5ztxfl9vJRK8UjS09XcJHBuglpA25X+w+ZDCTYaxYb7DkVGVz76zG8A9b8vD+lWcmIMYQCQ9xPyQdyeu6mPLO8xEJpHBj3apnAAXJ8P5uquAIiLO1uF72+dSNj9Y0yRgC9/m2AJ96voMONgDKWOabWuAQUmdFKTadwp9lThrnOu4ixAHP2KUtYGucIwLC4JHULIQ4a9xaWvDXgi+ogfSq01JTta0mVp5khu+3X2dVHfHhrGP1liGsHfdHGGu2NgR7/AMyqRGWRxdI4N2+NuaunxRMIdI0ai0EAbez6VXa+liaHNju8dftzVZt8lop81jKZGxuaCTexbbw+1lb4i0ugcGtN2g2Av48lk56hp3DWhxGndoP9HMK3qJH9gWGMXezbbc+1RtM0c6pnysxYEg6j3bauQ9i2h80YhLidWluoi1ybLTMSkdQ4xLN2R7oBvqtfffqtlpqps0TnAh73XboadyD4fOtr8amHmdNMxNqT52o4k1zH6gLNdYXPiLjdWEL3iXutcWssCb9Flqw9qGB7iYxvq0X1HyUmH4e6txGGip4RLLNIGBrX239ipFvmtkxd1txLcuGuDOxvFe1mdrp6UdpJ4eQ+K6xVVOuocQ4bbWWMwDBqLKeDNw2GzpXkumkHMu+rop5atjnCOBut99NguPLbunTtpGo5ZGkBrKrsdBLflON+QWfdEHAgjugbA+Ss8LozR0wDrGZ+7gQr4u0t7MC5vyIVqV0zvbbDVsDoybNFr3IVmWyRvu0loFybFZ2qYHs2bcdbbqympQO81hA6bqsxpaJ4WzKhzojDI0SMcO8HgEHxuCtXxrhVkPMd5KrB2U0tjaSldoJ3PTlzWz6Sy9mgm/sVQANaC641DqDspre1fEq3x0v9qHBsy+jpjVM/tsq4hDXQkX7KZ3ZyDy8CtDgwCvyXmLDa7O+TKuswykrIZ62hfI6BtZA14MkPbNB7PW0FuoAkXvY2XrdrnMcXB1z59FCYR1DDFVwsmhdfUyQBwN/IrrxddfHMW+Tiyez6XjUTp3vL3HrOOdsby/m/FM/YFlqiq+EOO5vjwitGIxRRVQmxaOOSKow2H1mKKmgcGO7KWKUsDDGHyNGm74W+kxhfEnN+QcjUHHbI2JVH3v4zR43TQYzxEkfNUFlfK10Da4mnqWNhdCXOrRJIC17Y9mQtHnnEzXYhBTU9JjEmGmjyzU5PpzTU8Fo8Iqe0M9NpcwjvdvL3z3xq2cLC3Ost5N4rcJm4k/hFmTAGy18UsT6qswKhlxKnY+J8TxTVk0L5qcujke0mF8Z3ve9iunqupxdXjvhjiLRbW/ra+omd+O20R8+NeHJg6TP0szOonfbuY+lMcTOuOZtWZ+sTuedtX9H/ABbg9kzOlWc5UcmbMXp8Up4stuw/KlZi8M80cp7OaGNuLYXIS9/Z6Y5opNQIBYw3afYGGZ7dw+wfPGasU4k4tgHEaoxnBMHrsYk4UZVwyqp24u2qqJYa+lixZtE+SQ0o7aSvLZ6YGRpA7aQs8O5fxnjpwKixeTK4xHLMuJwsgqcXoqOL1uKIEnTBXtaZqZrr2eIZGaxZr9Q2Wl0mb8x4flPE8jUuIdngmM1tJiNbS9iw9rUUzJmwP1lutultTMLNIB17g2bbs76TSa+eI/8AtWbfPzETEzzv7Mx2sMUVx3m2SOef4T27+6Z4j0+1E7nj1h6U3Eqkyvw6quBEuXsbyxipiw+nbTV3D52FiswmkrKuWmZHVvx6uY+mZLU1Bjlhhd2oa0GZzRc7nwUypw1qcP8ARk4YcQ8v5kdmaGkx/iLRy4XjkNJHTwmV9VSiohlpJjKJmYXHbRJEWtfchxIXiwcUM+nh8/hVPmOeqyoatldDhlXHHUR0dQ0uJkpTI1zqVztbtfYlnaXAfqAFsvhPHvizgvEyl4wUOawc2UVKKGCuqKCmqGMpxSeqCLsJY3Qlgp/wYaWWtvz3WVZtW2S1Z1a25ifr2ajcfS/bPmdxX6zWM7VpftresTWI1r67/h2zaPpuI9NvV2R6TJHGGlz9xQyRwbx/EKfirUV9Bnc/pqUdPHk+J9dHibqusMuBtFLTO9Vc5k5dNGWMkjJ7bS1eSKjJLM9cU58kcE8v4niUNVVvpsLpnYgK+SVkbfwk7qk09KOxsx8pkfDCI4t5NOlzlfYp6RnHzGM4RZ/ruM2czmGmZNFS4hFjVRDLSQyu1SQ0+hwEEJP/ABUYawCwDQAAtZzrnbG8/wCM/d7MFPgkNX2QhIwnA6HCoXAEnU6Gjiijc8lxu8t1Ha5NhaZ1MViPERrXy+X3xvc61GtzG58tfeTak1tPruPxjn8eIj18b4e6MSqeGuYPTCzRh2X8102f8P4m5eflrM7su4g2lpsr4Qyjw/1nEn4nLFLTzGIUtS9zY2PiDWs/DF7yxul1nDnhrgvD7DsE9GvIudcw45x8wHG8Mo345myhEFHQ4Xi0cz59BoKe7pI8O7Sz5WBgc5tnkAny1BxXz7RZAn4YYZjUWHZdrJBJX09BQ09LNiOl7nsZWVEUbZ6tjHuLmMne9rDbSG2FtiwD0luMuWMl0GQcDzJh9PheE0lfQ4bKcAw6TEKCCtL/AFplPXvgNXAJO1kB7OVps4gWCztW2u6vFtTG/wB6O23wz6xHdb0mZ1NtzO4iLYckYZravmLRP3a1qflM8c8RHEajzvpHo0VOU6P0cfSJqM74Li2LYO2iyv29JhWKRYfUyE4sAzTPLT1DGWdpJvE64BA0k6hzv74/Rb/ec4qf/XKw7/7RLBcOuNnFjhFQY7h/C/PuLZWbmSOnixKfCpvV6mVkEhkjDahoEsVnE37NzdQJa64Nlnf6q70pP/mlOKn/AMOOI/65azPEMKxqZbz6b8uEzZv4aTYDRVdHhr+FeWHUlPV1TameKE0ztDJJWxxtkcBYFwjYCdw1vJbV6TPHjjjw/wAS4a5dyHxmz1lvCWcLcpStoMIzFWUdO17sOjLnCOKRrQT1NrledOJPFXiHxgxulzLxMzVV5hxajw+nwuOuqw0zup4QRGJHgAyuFzeR5c9xN3OJ3W0QekzxXZhOE4NXnJmMw4HQRYXQS45kLAcVqoaSIERQ+sVdHJM5jAbNDnmw2FgqzMzS9fHdltk/CZy6ifr8cflLSLamOP8AZFfxjs/T4ZZbKXHv0oOI+a8F4eS+knxNLM0YhTYK4T5rxGaO1TI2E64+277e/u3qNllODuXMicJ/Sogqc5cYMAwbB+F+eYHvrK/D8RfJi8FFXnW+nio6epDXlsOrTK9g77QHmxI13DvSl4r4PX02LYLQcOMNxCilbPS1lFwxyzT1FNK03ZJFLHQB8b2kAtc0hwIBBBC0zJnEzOOQszTZyy9WUL8bm1O9exPCqTE5Y5TI2Tt4jVxydlOHtDhOzTK03s4XN9cWW2DNTNj813P3zGpr+ETvf3+vhnavdWa2nidfh53+fH5PoBj/AB34k12YKGpwji3k8Uec62V+V2S41xlikxWN05YwUzIniOV2otZpgBaHHS0DYLjXpuZmwbP2X8nU2YOK+XnZ8yFQVuG45l99Nm41kk0ta6RjYpcbpnTHTE9pcKmdpFi1gsGtXlHNObc1Z4xuozNnXM2LZgxirDRUYhilbJV1Muloa3XLIS51mgAXOwAC2LEuNvFbG8ijhpmLO+IY5luJtO2jocXLa8Ya2DaNtE+cPfRC1muFO6MPaA12poAXP7uPdVr61ncflMefpWZ9OZ19lv734pmfXz/H5+Nx8+I+b0t6BmRcHzbw74n19RkOjzDidBimX46WR+W2YvPTwyR4gZQxpwPGXMa4xx6iKVoJYy8rdmu9PZC4N4ZW54y/R41wPpZMPnxSljq2VXDNrIXQmVoeJHO4d0zWt03uTUQAC95Y/lj5t5Y9IXilknCabCsmV2AYDNRQOp6bF8MyrhVLjULXAhxZikdMK1ry1zml4m1FpIvY2VllXjzxvyNXYjiWTuL+c8FqcYrTiOJvocdqYfuhVEkmWoDX2neSTcyar3N73K7b562zRfXwxFeP/TER+ut/fOufLCZn3cREc+v6/wDL7ufoqZ7xfFuHvHLNWJ5BxSry1WYNmTEmYbUYPO6jlomtqJWNELoi0xgM7oDSNtuSyv8AVXelJ/8ANKcVP/hxxH/XLSc6Z2xrP2M/d7H6bBIKrsmwkYRgVDhMLgCTcw0UMUReS43eW6jtcmwtgV5/S47YMFMNp32xEb+eo1v8WuW0XyWvX1l1N3pW+lG4FrvSS4pkEWIOccR3/wDiy3Dgq98noseknJI8uc6kyoXOJuSTjDdyvPi3fh1xs4scIqDHcP4X59xbKzcyR08WJT4VN6vUysgkMkYbUNAlis4m/ZubqBLXXBst41vcs7TMxp9Fanibf00Z8h/1RPF0/wC474/vK9R/8m/7XC/R2v3T+R/xv9h/rm1vx14p43/+bx6PH+I8f/8Ak1ULXf6q70pP/mlOKn/w44j/AK5a9xE4zcU+LkOCxcT89Ytmh+X6eWlw+pxSb1ipjikkMjmvndeWXvE2MjnFos0WaABjfHNr98es1n/21yR+s3j8l6WitOz6fzj+j6J4FBx3p/SPwnFKbhW+PIEXDWN7c1s4fUgcx4ymbEY4KT1gHtrM2qP/AFfLurxjkbiTJxcfkvh5xCdX4tm2hzfh4y1j7z2tQaarrb1lHWSudrkjMsgnicQ9zHumb8mXu6JDx04qQZ+i4nxZp05mgwz7jR13qNMbUfqXqPZ9n2fZ/wBjHs9WnV+NfV3lT4ccaM98JyJskDLdPVsqmV0FdXZVwrEa2lnZbRJBU1VPJNAWlocOze2zhqFjuu22bfVRnjxGvv3GS9/P1i0Rv15rPHnHJSL9JXp/E9sVmf8A8K1nX4xM/lPE+Mj6TGJDGPSL4oYkwsLJ844w5hbyLfXJQ08z0AW5+ix/apx9/wDqVV3/AMksPXKsqcSMzZOxiux6ghwHEq7EQ4VMmYMvYfjge5ztTnhtfDM1rydy8AONzvuVvmFelpxjwKLEIMEg4d4fFi1I6gr2UvDHLMTaumc5rnQyhtAO0jLmMcWOuLtabXAXLhp7vp5xTPM47U/G1Jrv7udum2Xv6j30/vRb8piXG133hZj2O4z6OXHOkxjGq+ugwrLmXqOgjqal8rKSn+71O/sog4kRs1ve7S2wu5xtclaPjvHrPGYsHq8DxDAuHUVNWxGGV9Dw3y7RVDWnrHPT0LJYnf3zHNcOhWrYNnXM2X8vZhyphGJ+r4VmqGnp8Xp+xjf6zHBO2eIanNLmaZWNddhaTaxuLhaVtMTz4/nqY/v8XJnxzkrEV87j8otE/wAv4O/8JaPItd6GXEGHiFmPHsFwwcQMAcypwbBYcUnMvqNfpaYZaqmaGkaiXdoSCANJvccGzlQ5AocVgh4dZlx/HMPdEDLPjeCQYVK2XUbsEcNXUtLLaTrMjTckaRa5kpc+ZrosjYhw2psV0ZcxTEqfF6ui7CM9pVwRyRxSdoW9oNLZpBpDg06twSBbHYHjFXl7F6TG6CGhlqKKVs0TK6hgradzhyEkE7HxSt8Wva5p6hXm1bZveT4+H9K1rPnjzHH4b9W0T24K4/Mx3fre1o1+Fo3v139HuzhIzHM1VeU+AWPcEPRpochY/mHD4ccgy/xSibiNfE6pHeldT5hdUV0kfaPdDHIJtDiBGzkFqOcMVxV/Dyt4aZp4J+j9Jk/AfX6rDTg/F2jkxzC3Fkh/rGWpxqskY0yWkfSNhcyV+r8H2jg8cRwn0qeLGA4pSY3geH8NsOxHD52VNJWUnC7LEM9PMxwcySN7cPDmOa4AhwIIIBCt5PSX4kTSOllwDha97yXOc7hTlYlxPMk/c/mqZdZMfb6zvf5REfjWInUxqY3xPy1xZK466nzxr7vi3H47587/AI6NkrCDjOYqWnLA6ON3ayX5aW72PtNgvQ1HG5kbCbBt9ri9iuccL6B88NXj9VHAJsRmdJaKJkTWAE/IY0BrBqJ7rQAABYBdMhLALuNyBfyXh9blm99T6Po/ZeCMWHu9bc/0XLT3gSd+YDlO0PHdG5sOfIKSO4aC4XJJP86i95YdbbPBbe19z7FwvTTNa4uJLj4EDxUrn8w11w/bbex2UrpHtcSRYA21X2/p8lTa9z3BhDQOYdbrbbZQlOSyHZ5bZzrDbl4D6VSlk0x6QG/UFO9xGljR0G5HLl9at5zYguPd8CDd3mrQiUj5S51mOPd3ufkm2/1q1M7HfhAA3+95WCnfpDi83sWg6W389rexUXgdppc5uq1ztY25fzLSsQqllle54ILnDk0F3VQN9QaCAGi9ydydxt5qVz3frYADr93fdStDdN+rXA7jmQeiujaeSWR5DQNJd3gbWPl9IU4GkODQLnqPFSMdqJc6A8iS3w/pUBMAAHM7xOrmLe9EbTl8p1WG7RYNDuZNlUGgBwbYau84c7Hr/MqTJIgXNaxt9N3AX5Drf3owkOa5nOQar2uCL9E0jaowyvcxjW3ve9tr28VmMLpZpJI4y0NYTpsR4n7fFY+CG4dpv3jc25jyW1YJSxxsNZUPAihZreSb6QBv7eq0pG5Y5bxFVxiU0WHULaOx1u0vkt0B5D4j5vNYaScyl4jADWuda4222HzlW9XWvr691aTpbUGMhodfncgewABXtHTtDAHXOwvv05/Uuq0vO5lMIXQQMZYFzbPcP8EXG/8AhFZLDsME7Q6OQ9qGtAJ2NuZ2VCCMudfQXaowbD5OxN9/tstipaHs71WoB7R42ttuLKsRNpVmYrCjmTMtHkrL78RqCBVSt7Onbfd8lvzLzcKyvr8Rkr6mR2ud5ne4G5c4gkk32KzPFDPU+YMfd2swbSUV2QAOBG2zj7ysFhL6Z7A5rRN3S53eDms5Wv5e/wDOu2Y+Hh5M5O/J5bLTR07QZJA1lQ4X1MJ0jYXt4cldSxlwD43NkjpgXEuFi4jz8VZ00sABbBC97tQc9xBIIN7b9Bssxg2D1GJSGjsY2zv03Y0uDBbmR7FSI3LS074hmcqTPY+gfBTExVDXyuN72t3bDy3PNT4xmuXDayWjhY2IjvSzu72n8loHjbp71maqjdhdG+KmLIYKSM2c1pbJpDd9vctXgwVhmFfUxSVF29q7SQ4tlPR1zvYELemOuu6zmvfJM9teFkMYqcSnnqTAwukeGRX6eJCpUWCU9JUSOdK0WcXtDGjflqv0J3I9yykEWHVFY/tWuaYo3d57LAPPIBT01MyOlijiZHLIx2iPb5VzuQRz581pipzv0ZZNxWInmWawCiqqqpNRUOb6vz0NHJxAtbxC3GiwuR0pmrWDRqGhoG/ldYzLsTW9jTuk7SwOoA3Gq/PyC3COmJYH9Pxmk2FkvkmZ1Dq6XDER3SMw2ga7tG00Zkc3dxby2sFmMM7KmiFOwbb7FYl9VG92iIgNb4dVd08ttwbe9eT1HtDd/d0niP1exh6Ptr32jmXOeIvDh0OOjNGFR2jnIFQGbb/lJR1X3MowZAAQNr+F11gCOspzBKAWuFuS5PxCw92ENmjs7QAXMudiLHr4pk/zIiY9VscxTcS0+bPdPX4i7C5yAbhoeeR8lumA4e2aFpDW2HiLkrkmA4TBWV5raiVxlkcDpNhblv7dl3TLjY4aZpBAs0WKr12OmDF8Pln0ebJmvM28LqnpfVmkHZo6FTyAusCRdUa+vhgt2kzQXnYE81jIcQ7SqIbI5zQSNI3/AKF49KW+09OZjwyVRQNk724d4DqqlBB2YbFKBr+kKWbFI46bXP3NudtrrBMzXRGqEUUzZHEnkb25rXmY5U422qoAhGmMgsG1irNkrnus5t2nqqjallRFubF248lZ2dTkvLi5pPI9ErrZPEMi2Nr2i7tuiPgazlb3q0irCxvkLG58SqzJ+30kcjzATJXtjaKW3wjJGx7HNLQT5FYHEcP0Bz3DrcWPitlFPZpLibnwCtaqCOWzTZx5bjZZRzPLWLdvMNIlbokJI5WA8OqpXNz/AO5dbLbpcIjPeDNwev5lh67DdOo9mG+zqotMROnRS/dHLEtcSR3u6N1DtQ3ugOIBvaym9XksWiMho8vgqel8Xy2Fh3NifNX3tbSo14tqDLA8vJW9RKGbkkk7bdSVO57mRnmQN9gsXW1PYt+Udh8Daw2V6V3KJtqF7R1LdRY+QGzr6j1CvKnHKSnZcPHTT5LmuLZiEUjhG/S9pBLbHu+34c1rNfmGvq7l1TZvyQATyXZXpO/mXn5evrjnTpmNcQqSgY98s4s0kBrTc38bBaXW8TajEndjRsILTa97bnp7AFo1TE2pcXySSPktd4JN+nQexZrKWGNq65s0Qs173PLTZ1rne3RdlemxYqbny82etz58nbXiGwU9Li+LMd61rANy1rSb36LO4Pk6waXNFz8q/P22W14Th8EcTW2BINr2Wx0GFggyhrd9iTcHYBcls8x44dlcMb3PLD4bg0dG9tg3UANLiNvJbLSyNjh0lpJHMg7KoaQaCX73O/kqVQ1rGtF9z4bE/MuTfdPLeeI4GVAmeY2uDieXkspDHtpLgCdr2srGgpS0uu0EPAvuso1oeLNbtyuTsFXJMeIKb8ykkaGts65NtrHmtexSd4eGNaSTtz5dAthqiGtva3QkrDspRNJexJaR7PalJ1zKZ8pcPkIha4tv4n4KtPXAEt1ja43VRuHuEWhvsueqpSYWA27nX56jdRNtynWmuYniszqgMhu5wItfbb7FV6Wauc25uGgdeZBWQhwmN8wfZu+1z7VlW4a3SG6QT7Vra0REQpXmdsJG+Uj8IXm/0eKuQ4siuOm11cvpOydy3F9r2VlUDQ/S1xsD4Hw+lZxO5XlZlju0a8C9gT4c+X51c0I79wC7Ub7n6FbW0NL3OIdudjsVdYa9j3axc+R6LWZ4UbDTOIaAGi56dUrDqieCb81JTua0Al1gBt5KpU6XwGwG+4ueV1x2hrWdOf4nGGV2s6A6+1xuVSZMTdrGOcRbruBf+lXWMsMdZdoLrG9gefirSD8I+7W6G2HTe3T6PpU645d1J3C6bqD93ai4kA235KuLvu0232FvpVtCXaWtFnWN9X5vgruIsP640Ab7/wA6p4lZWa4PA0ECwBupyXC1iCL7b/H4qhGbODS2zL2G/S6qtI3e25NhYW5+amESrt7vNxIve9rlQa7VqI2BO48UDnHm0jcKGkB2ofJGxvva5RVU7/dc0WttyUG3a2ziL7jYfnUo2AJLrv8AlHoSVMRbqLWsbqBNZ/daW8wevkovJ33N92nxv4qAdzF+7bmVA2DgW7u3J63UJSuLo22BOpTtcSAQBcHpsEbp38CLglCSAQCQ4Nv7kQha5HZnfa/vUbgOG3dPW6iNze9hz2HnuptgLk7Dlt86CDdTQQXDkbLcuE3FXNHBnOVFnHKNQTLDeGpppCewrKd3yoZWj5TTsfJwa4bgLTge8fkgHkpT2gcCQbndWraaTFonwi1IvHbZ3/jTw0ylmfKM3pEcCaQDLUxH3dwCFt5su1hA1DSP+Tk3IIs1txazbBvFsmU7qXDp8dqm/hJQQwOFiB7ftyXor0YsLqeC+CVvpB8RsWqsJyjU08uGUOCta0vzVPI1wEPZPuHRN3OojmCb6Q6/EM511HK+c4fh1Ph1PVTSzso6a/Y07XuLuzZfk1oNh5ALszVjtjJ4mfT+f4/3w5sVp3OKOY+f8vw/vlqb5zUzGR4JJLrH39VtuTI2mKWZrebrcuVlp7Q9wLmxvJO+w5Fb/lKlfFhrS9hBeSdxyToa92banW27cWmxwAhtiVzDG4zDi9VFpAJkuCR47rqcDTttyXOs4001LjL3lhtIA5v0Fd3tKm8MW+UuL2feIzTE+sMBYjvkm3IeamL5T8kNIHW6lcCAL6wPMqdvdBGoOtv3fJeHt7UvFoY42AbzFx5qbsJTfuHYXPsXe6Thvk2poXzU9TFK6Joc67x3bDqo4VgmSqp08bxC405+Vty9pX1U9VGtxEvka+z72tFZtEbcHFDVOaXNge4AgXDdjfl+b4q7GX8Tc1r2wOs4arOFjbfp7F6Kw3DMi1NR6rEad5Jtp1A/bkspLhuBUjn9nRtk0gNIFjyH2+Ky/bpnxVvPsyK+bvNFNlTFqh7meqv2tb7WtyV83h7mB4MgophHYWOkEuNuQF/HxXpLLEmX8ZlkgjpWdrEe+DzKyuaKalwrL9VXUtIwugic8NHWw2WU9ffetOvH7EraO6Zl5li4ZY04G9NKQHFpeQANvf5j4e5df9GnPeefR5z9HmjLsTcRwmsYaPG8FqpL0mKUjxZ8Ug5Xtu11jpcAbHksfgme5sxwSdjRNi7NwHf3N/P4BYvM+ZsXyzLFJSwduyR27Wm2k36ru7Oo937zw8utujjJFeZj5u78f/Q7yRieFx+kFwHjfNw6x+VrarDGC1RlytcQHU0oBOlhee67Yd5rRsWF3IMP4G4fTU8b6yltqFrm1/t7V2fhVi1biuR9HrtXBTV+h1XTNmc2OZzDdpewGztJ5XBt0WdxenpZaCRkTW6mjoea4MmXNkjuidPQphwYp127cSqMpZRy+3TU0sbRYEutzt1VhX43lanic2mw0TuYWmzAbb+fL2q84pU/4ekluQDcGx25dVoj9LnO1kMB2BHIX5D5l0dP0tclYveZlzdT1tsN+zHEQ71w5wTCcaynJO/Co2io193ntc87/bdeacz8L8Wp80YhS0sdom1DjHpGwaeX2C9W8JIfVsl0vaC2thfyt8o3/OsPitNRz41VMewag4EXCzy5Z6bmjXHhr1cf5rzJQcJsfqLzl20TrgAXJF+nz/bdbPhfBDEJS2SaUl473dsLO6ne+/Lqu/UWF0skBswANHhb7eKydPQQxhrGxXIFj9vgsZ6rPePOoax0XS0n7O5++XCYeDJpndlJWPZYDm/l5hZ7DciHDZQG1RdcAAXa3fp0W45ugraOrjmbdrX7Bm1iVjqbDn1dP28zXSNvYkfkhdWHp/fVi17J7uy2sdeWq41j9flit7GJ7Z2xt3Afd4I+AC16rzdj2LfhJpjG0kWiaTYeHU7rOZ6p5DUQODA0C+pwIOrzI9h3Wr5UgpJcZhp5GN0Odpsb7H2K8YceKfhcubLlvPbadMVmKqqHQOMj5D3he79iefs+Cu8qV7Zooi9zgQetrX6Dbbqftutn4qZagpsP7albeMi7josL2+hcv4eVsrcQdSXdpYdQBdcdQoyVjJjmYZYbTg6iKz6vUGAZhihoI2Szd7SNjYLbsPqfXIBLpIB5XFvmXOcJpqqpo4Wwah3RpsBYFdDwGkmho2dse8PO5964qUiI4ene3xL0tsCBY+C8++kxRlww6pD3bSEEh1hay9AviaXG322XE/SPoXyYDBMD3GSAOcHeP86jDxnrP1V6j4umvH0bRwSldLkiiBcDpj07H6fBb3PUMjc2Nzu8TtY2XNfR/nE+UYmAjUxxZ7lumJNnmxBhu4NYdm+K9ziI4fPUn4Y2yszQ+meBckg7leJuJkPq+d8TAubzFwLje/xXtoBxp9LhzaV414zwOgz7XBzNOqx25Ks62tbeobVwpeIMJdEHAlkjnaSTdxBNgLXbzPXfwsV1uk1SYP2mgF8d3AlpGr5yfpXFOE7G1dFOxxcwxSlzC0EkAAHmOXT5+q7rgNdTSYTPTSOvLGSD2lrkrwOtrHvJ+9937LtvpafdDJ8OahstTKWSh4cNfNwsDvYgnz/mXQa1wdRytDdy38y5zw9bTtr5BDG6Nu4s6+xvY8+i6PURh0ElhzC16SI7J0832pGs0fc5vlilD6itBc0ETnbw93RZDH6fsmRuA2Bvv+ZUsuuZT4tWxbEmQn2eKu8wyl7WaBcNO5I817VZm2LX0fGzWsXmfXf82dweTVTBw71hbba6nzA+WPB5pWGxa0ncXVPA/wCwwLg7Cw8lcY4wS4NOHHYsPILz48S975S82R5rxz7vRx1Fc5oE7RcNaG2vv08D4/QvTOCHVh8Os3OkXJFrryZUMbHjr4yNTWzE3G2wdv8AmXq7LMmvCoH7C7QeXRWyVrExqEYr2tE7na7xVgdRyAAW0rBZdJ0uDOYuNuS2GuYHUklztbmFruAkGSVtttRIC48te3JEuuk7pMM+QLWt8FI8gE3N78t+alY4k3tt43UkjyHC2ym06hWsbljczN14ZI6/IcrLl8EZfI5xvcje5vvc/Wup46AcMlIJBINlzGlDW1Dm7Al24+ZeT1nFuPk9r2f9j8VtikGmlcyziQLg6g3ceZBstBx9pBMWt0rw/SS5+w8NwLHZdDxggRO127oBHdvq8NvFc7zDG3tG95ri4tIIPyrfRyV+hlt1X2Za/K0do8Hs9yST1sCLXHLkT8y0/NLQZInBzTpFiPxvetonE1zG5wAZs2+3vWq5odIZ2tIAaBsbbuXudP8AbfMddP8AlztgkRF6DxxERAV/gOr7r02kAnWOg/OrBZHL5Axemu2932sonwMxn94diULe9cRgm9+ey1ZbLnp4dibG2ddrN7nbystaSPCbeZERFKBERAREQFEm5va3koIgy+XIRPXtDi6zAXaWk3dy89lteIUJjqY9Ngeu2wPn4rA5NbGyqdO4Eu5eAt9voW51rHSyxuMR5XNiea4s95jI9XpMFb4Jn12yFNR9pTRh24aQ75RH51cnD3xxh7ZQ1lydnWtvy8+at4e3cxkcezHDa5vceH28FkXOuNNnE6r28QqO+sRK0dRva4yOkY65uA/e3vVRlL2h2c0i4ta+w35KJMrdtI0kee/gpZD2VtViGnbysm/mt2xHhPJTwBt3ytNvlNtYm/hv5Km4MbGSyUljQbN2O3Kyolz2gA7PsQb/AEqgGv0tYWl1+YLiCSo0iba5iCvrKamZrALHNbpIBtbbyG3PmsTT4uHVLiyMm/UC13HxKsMyGUlwYHPvZrhextq3AUMAo+0kA1Pe0952sW8LX96tXxuXHlyWtkitW309TDPoc2Nr3jcm/wDNur4yNLQ007C3mb3te2wsrSmp44C1usMPQHkr1wHZvvI1zDudIsbe5UtLvpE65WlU5ohbI3SbR31W2HlYea51j1ZXwSulhMlgTe17NHj9iuiSOEgEcWoBl7ttbwWIxHCoOzMrmahuee4V6W7eZcvVYbZY+GWAy/mh7niIOczpudy21y4Dxut9hlke2OGM911zsd+XU9f5lzago9GKyVEEYHRrQdmnx+YLf6dzo4mOliGzbA3/ADKcmpncK9Fa0RNbTtlI5A1ziyXS632HJQe4C7tTrm93XsPPfny+lUqeRoBaJNOm9ha4R5c4ODbt2BuR1WT0N8Kvq7R3yNIcRa7jt7Otuapg3DI9Tht4Wt77qIc4kMc7Ubkk9FMWmQBwBcL2Nh9KiRNCGFhD2XcCDe/MdNrW2Hzq3mja5zthz7w2s7lZV3xPLw6F4I1XHQDyVGWNz269BDWG7hv7AVG9JloOcaK0/rlNG4EnbQy7gPf5+at8HnkMLHzSDWAe8yxtfmSLeFzZbri2FmtpnhzQQ7bStFrcLqsJlFPCC1pB1OJDiPr2uPet6zF69kvJz47YMs5ojhmj2U7tRha1zjaxO1/AWH2v7l1Dhvk37mQ/d/Fo2a3i9O3o0HmVp3CrKdTmqWPF8TaY6WDeUlpGs+A9q6vi2IX0QQi0LBoDfABc2S3b8LrpEZIiy3xGu7aUXcXEnSATy/OsxlbBS9/3VqL2JPYg3sfF3xWIwLBzjNXaVuqCLvSO+gD4roga2NgijhDWNFgB0CypXfMrZLa+GFLQ4HtCLEjY33upAetw224t4+KmcXHw2336KDWute4Asb2PRX2zSPAe4s2LRcDoFTexznHu7AWte4v+dVpQC/oARtby5qDQXOuL281X7SfCynga2PWBY9QDzVJsfaMLxc3uQBbb3/bkr2XvW3sWXv5+fuUgjBYWss2x5BRpMSthBqAvHc9LD6lJ2Zaza5dqt3T4K+DHNbYNvyGykfG13cDQNO7rc1GtJ2tHxOI06QByHS3mpo+60aBy8iLKrJT6bWJta+43soGEtY4k6r8vMJMEICaXvAucbC9gbbeCwmL5CyNj+o4rljD5nPd3pYouykcR1LmWcfDcrOsY7VpuDa3nv4lG2Olob5gHn5JW015iUWrW3ExtyrF/RwyZWkyYPjGIYe4knS/TMweQFgfnK0zFfRszbTa34Vi2HVzQLtYS6KR217WIIHxXoglrSGXBO/tt1UwuCdLiG73Px+3uW8dVkr6ue3R4rejyHivCriDgwca3K9ZpYLudC0StHLmWXHVazPSVdK8x1NNLE5uxD2EEfFe3nVQY09/Yc/fv9Ctp6bDcQYfX8Opqiw/42Fr9/eFtXrf3oYW9nx/tl4kReusQ4V8P8U1mfLNKx7/xobsIPlY2+ZahiHo4ZVkL5KHGq6na4kta5rXgC/K/51tXq8c+eGFuhy18cvOiLs+J+jbicLC/C8w0835LJoywn4bLW6zgRxCo2kihppzewbFUNLjuBe3vWsZ8dvEsbdPlr5q54iz+JZDzjhADq/LtbG07AiIuHzXWCfHJE7TIxzD4OFitImJ8MpiY8pURFKBERAREQEREBERAREQEREBERAREQEREBVaWmlrKmKkgF5JntjYD4k2CpLb+GuE+u42a947tG3ULjYuII38rX+ZUyX93WbNcGKc2SMcerr+B4XHRYfTU0bbMgjbE0E7gDx6dButgjiIYGSSW1C1hbmsdShlm6Y9tj7lfA2dYzEsA5W5eAXzt5mZfbUiKxqFcEMabm9uYB+a61/AM1Ox3EKulFI6NtHIWF4dcdRY9fj/MM7C50kbdQsC727K2p8PgpZJJoII43zPLpABzv1+3mqxMRExPkmLTMTHhW7Yxlw1hzAPfv4FSuEchMDb3IBc53O1x1PsUukSOc3mDsBbqFAuOxJbtu+3Mi/JRC0ozTvI7zWbfJI53HPod/oureSRpDQWEOHUjmTsVPIWMa0B7mv5k8wLhWsrtRAa9h0ixuNxvzVqwrtLNoYRZ4OkXLf70KUPLbhkZaXAkgnlvcefXkqT5mxBrnC7Re7j8R9C1fF8zyzzyRYfoDWCxlO4Luth8N1tWk24Y5MtccblsReGkhzo9jd197+dlS9aggjkqHvZpjbZzi62w/o28wuZV2OYvI50UdbUesuN+6QL35D2KEBrqDT91MSEgkOsROdduobjc8+i6o6bUbmXnT7Ribdta/i3fEczQUzb0dM6V7nEMG4a73np7ArQZhx3aN1LQRve0EO7Z23X8m/zrVafEohMa+plc6YFwiaOYF7e87fSoux8ud27iGlrfkG23mrxh1/tZT1kX5m+vu+TMy5ox/DJ3PrauOujkcAI42ljmm/QnnzHPwW24fjuG4lH2kU4aW3a5rjp0jw9nl5rlbsUZJUmpM2kAHukc3Ak/QPoVOgNRiVS8xWcySS7XMFiLDw9y0np++OeHNHtCcNtVnuh6DwaNs7mMcGvYQNJsDt5beCy+YpvUMJZh9O4F02p8pa7cMANm8tyXf5q1/hfTerYVNLV7RQuDnu2LRtv+ZXNbPLitZJVPY0NOprQBbSA4AW9wWMU93w7rZpzalDC2yxtb6w67o3OZqtvcNAuPtZZiKweD3iHuAIuL8tiVbU9Ls4tOl/aWLb7btFyFd0gcx4llOonblYBOFGaoKUs2LHM0/jho2HKywnFnNpwHLsmG0MrW1lc0xlxdbSy3edb5gfG/gs5TVrIaOSrq6gRRQsL3P66QN158zvmibNWPyzQXba0UbHHutibyb9PvJXVgrERt53V5dR27a9huDPr2yskJe1/MCwIv0F9ykWXZ6Gsp5qaWURhwDx+MwB1iRp2tbz/OVlKCpkpW3mLLNBYHNG9/I+N1sNC2aUQ1E8bTMSA3cGwuflfnVpzTE6cuPpa2rufKrh5lml7KaIySNc4OfEzUJHEcwbXAHQncePRbtk15hbeejmhlkJZHrAJIG3O1wsNgWE08HZCMaI4y4Eh2zX/je663LVHFSNj7FsrnsswuF9IB5+XkqRMb4dU0mKzPqtcXrsQqa5kT44+yMg16dQBaLHTe/MgezxV1V1DWskne53ZAX06iAXA8wfiFYYdSTAyYjWylouSI9Fi0C1vmv8Vj8dxo1M0Yo4g8Nd2bO9sSdiB7L/StO+ck9lY8Mte7jvt5WNW6oEvrEMJtK7eQXdpHvPMBZJ9dTUrAyljfKT8kMuQCeZv8VTxd0tFhHYdppc0WbyJBJsbD2KOT8LxOXFYhIQIIGBzQ4fL8D5exa3yxWuqTtzUwXyW3bhvWXsLEcjJZIi2TSAXA36D6lfY/mWhwmenwz1kdrUG2m1yqGKY9Q5OwafF8UlbHGxh0NvzPQDxXnZmeMRzHnNmIVc4drmu0D5IbewAXLaL3x2nxL063xYMtKTzy9K0tTqPdHdIBHVZGnlsD8NjyWrYTViWOJxe7SAOmy2GCa9iNiOa+Y5rL6a0bhm6adzbOIueSss55dbmrAJ6Np01AYTG/qCpoJdLb6rWWTpZydrr1ekz6nUvL6jFvcvMWG18eB4jLR19IY54ZDE8Aabm4+PtXSsKzIKums4BhaQLX35Kx488OamtYzNmAN0TtsJ2tHT8r2/WuWYLjmK4dN2dZI9rQLkPG59i9TqcH7Tj3Xy8nB1H7Jk7MkcfN1munE1QXyOdKALFp+2yymFMPYmWQBpdbTY2+K0HCs0UlQ6+iRzulyNjbmugYfVxT0kUkewIBIJ3BPivHzYbYY1aHs4slcvNZYnNVXI2AxxOGobjy+FlxN9bjGFZhdXudIYg4DmQ3T7hYbXXbcxNaG6iAWu2I03subY3RRmodBqBa8ggjkV29DXvjU+rh6/cRExOtN9yrnWlrYGMdOLho1XN91s7MUgmY4xvBF7AArziylnopHOpppYdLrjSSAB4WWxYVjGNQC7K2R1ztq3W9/ZUb3SXPi9q90dt6u2dtqka0Ovty96y1HTuhaJLnlfxG65zlLGMQqtM1W9jyXab28FvU+IiGmJcQ0uaCBfrZed1GK1L9kvSxZIvXuhf+tG5As7pcdFO17Wvu8gkiy1bC8YbPNLfvFjt7dFYZjzScLkjJDwxxNzbkFP7HaZ1WER1FYjcy3iqkaWdx4a4DqNwsdLH2lr6dW5JutNp+IuGzMD53ujeTaz9t7qtPmqlk0yMr2AO5X3sVT/D8kTqYWr1eOY3Fm0sw5rzr0sAtvvyVGowKF4F2jnfnvutWbniho3jt60Ot+SDYnlZZjDc2R4q9oo4nuYd725/b8yzv0l8cbmOGlOpradVlLU4BZhDneINxf2LTszYQ5sDuyaBq2J+bztzPRdVZSPqW3lF7ne4UlRgNNK0tljab7HZZVvFJ237ptw8sYzQYhG9xkpnEONgW3v1WPgDmNLXBxtY6SDvbmvUVZk7DpGkugadudt1reKZAoJiQykAaPydveuuvtKk/DMOKfZkzbvrLztWUhdqa2KMEu3dve9x57/HoPBZ/K0zoqvS6TS8gWPZ3B+PK9/NbtifDItlDqZjmw3s4A8x5K6wTh22neHFjzyJuL8tvpXVPU0vTTl/ZMmLJtn8uzPqI2NeCSDY25fPut0huIyzs7W226KzwXLwpowQ0gN6fzrOsoSAdI2IXmZLRadQ9CsajladqACy97C3K6tXkSEOYw87XO5CjWRSmTTCLb3J8VUpKOQP1SWIHhzukccomV5TQlre7cudcknxVwBpYSTcnoeSnDC1ludhcdFRmDmNLW25LHy04hb1Egc7SR03BCmpYW2vpDTcW3VNkD5JLvG/0+1X0cemNo6c7X+ZWmdRpWOZ2k0N+S1t29BfzVGoeGagGgX535WV24aAbAAAXVhUtdK4i+3l1U18lvCajjc46tJaPnKuywcgbW5eapxAxMF23Ntt1TlnbqN+QN7qlr/EmteNIVDm6HOA9o6laxWzHtzG59hyADiL3+3is9VTN7Fx1EHmtfMRdOZN+d7WWuHSL8eFKs3i3N73N73tfqq2D6mAGRx53F/rUzmiWQjULb2uN7XVzHEI2G3vV5nSY5ZePcG27rbbXU1ZrY252HM29ngrWkqGhzQ48r7H61WqdM9+ztZ2+55hc8RuVpnUNQxkDtHSSabX2JsPpVpGdAdcl1wSHX2/mWWzBSARXEWobmywcT2Mjc5jrDo0Dnv581W3xeHbi3FYXILQWaSA1o52uCCOe3LkqzD3SWua/yt9CoCXTLYMJa3mG+FrfSrlrg0mRp26gD5lXXG5a7VhINRabgahew2Hj7FVa7VcEkFnyRa246/Ordj9QsAG6twbcwq4adNy7ciwtty6/bwT6q79E7A12zXfKFrcwCqzS0taCLXPeA2tcfzKju0ACQWO7r9VEEgamkW5G3hbZPKvhULA0dmbbi567+9LtcTd24tuRsVAOOjQGjkCTbqoNJYSOzG23LYqEq2wffTp3AFt9vA+akLSG6SALbnqE1kAi2+17e5TMaC0Bw2I5X+3RBFxGnSy5BI3KgQRfWwH2cwPd5A7KGq+kuIsOY6qLWbuBvy8eW6BGCAHMkdztYG232AUQx2kND7G5IIPNShxaLlvXcgc1MJNLLOd5g2TSNoktaN3ajYHd1ifzjou58FOD+VI8sz8d+NlQ+jyHhUphoaFjy2pzFWNvamhbe+i7SHuBHyXC7Q17mcMLtVzewHMDrdVq/HsUfg0OH1mJ1ctBh3bOpaSSZz4aYyEF5jZezS4gF2kC5aL8lpitWttzG/6/VTJW147YnTes7cXc1cd+I4xzHIoqHCsKZ6tg+D09mUuGUjbBkUTLAA2Au6wLiByaGtbqWYqp1ViJaDqa3bc3J+3kp8i0sdFg1ViNt5LgO031dfcsVUP7Sd8jXHmbHw3/AJgrZbza3dM8yRWsT21jiI037LcNFHhkMphuXC5A2381nop4gWtY2zVgMC7uE07ANuzHMeSyjDsOe69rB8GOuvk8PN8V52y8dVDyA38lLPHTVbgZY2k9btBVlH0Nutrq8i3NyuqLzaO2fDmmsV5hzrN8DKbF3wwhjWho2AABWCvoaX6W3vtbp7NvzrP55GrGyC4fIBAWB7oGwbewAHNfN9RGs1oj5voem5w138nlXJWKV9Pif3NFU+NlT+Cc089/sV3XHOFNJhGRqrF4JH9tJDqkaH3v9S5Vn/BIcu8RKeajgPYySMkDAb73tzA9nn8V6gjgkxPIL6aZpDn0xs0C9iW7DovpurrOPj1fLdBNbzLx/l+eahxjtqeZ7WtkGkgHTzFzq+YjzXdmVDqmkDxqsdrNaQT47kLz7JDLh+L1EDoSHwzWa4c7A8h57dD43uvQ2WXR1mBUmzb9k1pAGq/zLPNGtS26S/dunyWWRah1Dm+aB5J7ZhIFrW39i6bj1OKvC6imsHiRmk6fD61zEPmpc50ckZLQ5xBsbbHpy5LrckYfBpef11ptY/OvMyx8UxD6zprx7qs2l5syAx33VrcMeWktlLQGkG4vufLw9y3fHsAijlpHVURmbrDSBz8iVpeGRNwridXUBcWtlm73K5udr3+3NdSzZBG+jpnsDmiNzX93kPO/T3L6SlpyYI+sPgb0911Fqz/tmf4txyTiNNheGHDoY9IYCWt8vMqnT4tU19TWHXoa62kXBIFliMuA1LmMaDINAN+dx8fJZLBcLqZK+droyy25sNjflbyXn4KU7J7nd1V7++xxXxLTeJsD3YbDKW/JeLG17rm5DJC4SEm7raQeTfHf3bLsnEKhfHl+drm3dHv4W89lxc7mNpF3lpuL7EHx+3Ra9LOqaZ9fH+ZE/OHpbIxMeQcOliDv1plh7lr+MPkhzG4vNu1YLAFbHw2HrGQaGIlpcIWg6R1G35lrOcyKXMNIW6dbgQXHey4OqrvUvR6WdRpsGDm8Lhex8x0WxYbDDYvfpJdbfxWu4C4FjhqB2vsshNUGjj1Ru5bc/t4LCkbjbe29rTiBFB6lHOLDQ8HbdW2X3U33MeXNY4uF235b7GyxWM4hLXRGMBxDXA3vdXeANlc8thYSHbDfyPzfzrqms+4+fLbpP9WY8cfzajxAw9vqrxpLGhxOotsfPc+9c5ypiNPg2ZYp69wEIfYnSLjzt1XaM2Yd67hs4MZ1R3BBHO3s38V5/wARaynxFwe3vO3As6+3l0XTM90R9Yed1ke7yTP1da4sZpwSryq6ChcKh8sZAeWkNYLbn2rgWR4JYsXe6bTcOu+3Mc9+S2iWqqaumNLK+WWMC4a8929vbtz+1lZ4RG2O/ZsO7wJGi1r+R9yrMdmOauTunNnrafR3zIeKQw4XHHMdRG4JG7vYt9o681PdLTbzaRdcryKyV0bBE5o25m5G/wBiul4bHIzvOdffkeh+F1xU8aepePiXlW6xABLS4LlHHimM2TZpLk9k4P32Gx8V12WEy6Sbcriy5txgp458n1zHMLi1pO5ty9n51jzXNWfqvruw2r9J/gwPo6Tl+XJY3uDbTO2v122XYTFETrLBc8iQuF+jPVtdhdVTtBJExJHhcfOAu7Pexjbu5fQvovR81ijVdSldu23kvIvpB0zYc7l7WAa4hcjqvXLXNcw6XX9y8s+kpB2eaKSS1tUTr9219/iVS0esLz4YbhTM6COoBjLmvdyF7l1th5chuF2OlxFrw+9IWPeQ5truDh4303HvXGeE5ikq5I2Bw0ujc619RIJvbSL7X+3Xu1Jh9OIAJHssG2c0kne9725c+tl4PtDtjJMTD7f2NM26On4/xlleH0sLsRkLGFoJcQ/WHa7dV1Bw/Au5crLmOVo+yzBGWSNe0tA5G177nnbr4fmt1LS10TrC/dU9FbdZcvtWNZK/c5tSxGLG67VquHWsQQB7FdYn3mAgXAcPJWhHZZgrA97y24IH9HRXVefwF2BhGqxuF7+GN4I+58Nm+HqLfe2HLoDoG6WkCw2PgsjisWrDZtO/dPJYvLJkFOwuvYjlyWcrWA0UrSfxCvLrPEvoo5iHnaPIc1bX1NX2j298kaRe267ll+J8GEQsdYPawAgb2NlzuI1FJXzxRx6Gve4i5vfyG2wXSMuT/wC5rO2eNTgFx4eoyZcs1v49HVkxUx03WOWS19tROG1yLLXMHLfXJo2v31bdFn3VFO0PiDrkg9NlgsMcPXKhwOwdfwt7rLTPHxVlXF4mGWp2SBzmuvbpdTSRN1g2+dUaarEkzmBrrA87bFXF7983sPgqzqY0mNxO1jjDHOw+QMFiWlcso3NEznvI06nAE7nmft7l1bFHH1KXS0O7u11yZ921bh2h1Am4G4uDvdeb1kbnT1vZ8/DKjmCcQhlo3Hfk1pNx1JtyHnZaDjUjJfwkMZIaCGnpv08fFbviIqHua4uJa113DkHDwJuLeexC1XMccTjrhmEmsBry1uxNvbbkeQ2Cv0mq6h0dRHdWYabUm8j3Na86233b57j7eS1bM7Tojk7xJNiSN7W2C2aoLnhodI86RquL2udgAT5dT+da3mVrTAwgbtd1Nre5ezg+3D5rrJ/y5lriIi9F4oiIgLJZd1fdimLWarPBt5LGrJ5caXYxTgE/K6G3x8lE+Bf53eH4uLWsIxtfktdWwZ0dfFtAPyWDqSPpWvpHhNuZkREUoFHpe6gohpdew2HM+CCCiDY3UxaNnWIBNjYclKQQbEWI2RG9oIii0gHflyO10S2LKcbTXtc1p71hG13tsTf7c1vczSWxlzNMhLtWnp58lo2TJCax7BELEgki9/Z9t/zb1PGbRtjBNyCSHkG3gvP6if8AM5e77PjWBexSxsjaS3v2s2/IkK6NWD3Wtks0kfJPRY6aMywtYAwaN7OuSDbnzVSCN8YAk0O2G9ue/h8VMalv3WidQv3VjNAa4NsHdQLH3qm6eCpDwHtNxdthbZWxu4giRtyLgu2sVXo2OcbTVBuNy3l9uiieFo+LhSe2Qyao3u1O57eapOZI4F2l73NFjp57eCyHq7WRabEho29yoxQFg7IkFh6WIso7kzRz/MoqmyCOFpb2YLnOub3JFhz6nmrvKGJRP7rGMcQQCb2I93u+ZZrMWEvrIHnW8BwLS3rv4Fc6oqqfCcQa6TUGlwLtTdyD5Hrut8eslO31h5GffTZ4v83WwZNbGvbHvuANyVcRPaWiOWRoDuVh58lh8LzDQ1QaXSXce7fTb6eqzMeJUPygYiQfk3sOnSyytSdvRx58do3EpXuBkO773F9QtfwWNqGCseIXGwAN7nmryoxCmhLpGujk0/JBOnT/ADWWNlrBNIXRMaXndobsPiAnZMFs1J4I8F9WcKhrIzqBAYLkm/I/MFmaWma+IBjgb2PK+1rfmVGlgnk700hPUaRyFuQ2+tX8LZYiCWAk7gAEXvy5fSqTLXHSI9AQMY4yFwAtsGkHb4qDmNAa1+k6nja4u3f2qrE2Z7gXWFvk6SCfnVvKyV3IgDe4AHNV23njlUDo2tBa0AEk6ujtvZzuqsRBfePvHTsL8vMqn2JjZqe91za9mEHlt+dSeswsk0vtqJ2PL5+qa44PE8r6KQubp7NjjcbXA2+tUXPa5gtG5p6keN/qVZsrZnNDw4kg2udvm36fOpHhzi2KNjSNug5jmqevMNN7hKynjmjsb9o+59hVWhya7GattPJTaWPP4R7vxW33N/tzVXD6eqq5hDFHqe8WAANj8DZbjU11LlXDm0bNEk7m3e7kdhy5dFFrTWeGN9TGpjlUqDSZfw6LC6IhkcLeQ5nxPxWn1mLPq5W0dGBLNI4NsPE9FQnxOuzHWinaNLATreb7eXz8+q3TKOVaOkn9f7AEt+SXm7ifzLONb5ZTusNpy9h0OEYVFSBlpA0do4G5JPNZU6narkb8vFUYXEODdVgLk33COuywc5trb+3xC0nTHnaUktbbnd1lFrg0EAWNrDyUly0lhvtuLD60JaAS6xDbDc2tzSZ4IhB13PI0usT4W5pYNa0gEW+ZGnwJ5G3l/Moamglmq2rcjyVOEqDmuc6xALTzBUz9Tn6QBaw1XVQm3fsOgFh8+ypFhO+rbqL3930KfuFRgDhp1fmUHsAGoNB1u3PlYqnC46ruaCApy8XuC4A97SAo3AiS18hBcCOpvv5qLnRkMdYAE3G9lSdeOdhvqba1trcvPmf51IXAus7m7x5G30ptCLmgPAGkkusR5dfqUS2KwG4IdYW3UgLQxzpGuO5aO9zFrk36eCnc3U/UCQ7mRsBc/b5lHHlbaUta92zmhxHdHX3qUtLRcnYX1Hlb7E/MqsLnW0gh9z8LbKfYEMDW9dugA+nfyTRtjzGXF1za5u7exPUqeMFjQ82Fhqu4dLXNlVewO5Hut2IHLbc/EkKlJCwxnW2zrbbdfhuq6TtKZA5rXxODrC7bdegt71KxrnP7jw4X23vcch+dTxsMcRIZpvci/K3Lf6VF7QxrA4OcOdyDq5WFz7PJQnaiZC59xs7YbcgppGudI0jUXDe4A9g+c/MphC1p1OjcXA90DmPoUQ431NY8OvuLAW6fnPLyTwKbWsLCGHU1wuLfAH4bq0qsIwer1MqcKppGut8qAHZXZdBI5zGOuGi4O2wOw6W5A/FGuvFrBGm9722up3MeEaifLW8T4bZErwe2yxRbgNL2R6XWF72I+F1rdVwHyFVtcYIaumLCdTmTEg26Wdcc10WodYEN20gDSALH3e0qQxOdE2J7t7bute99uvvV4z3jxLOcGO3msOTVXo6Zecwuoser2Ei7dYY4Dw6ArCzejnWWvT5pp/AB9ORc9NwfGwXdJSGt0AOsOpOx+wVCnpg7s9TiWg97zO5IO3zLT9qyx6s/2PDPo8+1/o+50p2h1FU4fWdC1spY4HrsRb51hZuDfEWEkHL7nWNu7PGb/wDuS9Q1cssN49btTR08dyfn+hUoGTPcXODrAkbq8dbePOmc9BjnxMvKVRw5z1SkiXKuI7C92Ql4+Lbqzfk7NsbS9+WMVDQLkmjk5fBetpqt8bixspJc4N0tNrb+XkCpoXzFzZJLOu02HIAf0BXjrZ9YUn2dHpZ4zmp56d2meGSN3g9pB+dU17DxKsopRpfRwSXJAEjAQ3z3G6x0dHg0gjjdl+ie15716VhB2ub7EK8dZHyUn2fb0s8movUOI5ZyHMzVXZRwwFzWgGOER9CT8m1uawsfD7hxVPGnKwA35VMwNwL/AJVrbq8dXSfSVJ6DJHrDzwi9D1vDThg02bgUgLQQeyqpuYaT1JH9CkPB3h1VQhrKTEqZwsC5tTc8ufeBHzKf2un1Vnocv0ee0XcKn0f8CnaThmZ6mFx+S2oia/p1tpWGqvR8x1jh6lmDDZWkAgyaozvyuN1eOpxT6s7dJmr/ALXKEW/1PBHO8BAjZQT6vk6Klo1fwrK0k4PcQYyB9xGuubAtqYjf/wByV/e0+cKe5yROu2fyaWi3P9KDiFZ5+4PyASbVEXIeHe3UGcIs+ucGuwdkYP4z6iMD/O8k97T5we5yfuz+TTV2XhlhLqLBInSRjXVP7bbrcWb81lqreD+aKe02I+pxRRuBlb6wHP036Bt11TCYXU8LWMY8NZGAASTt15/OuLrc0TTtrL1vZXTWjJOS8aZSG0jW2vexB7txsB/MqgY7vuc5xF/DkOeyMc1rS641NFha2nbflbyU8ZuRK9jg9+zS7p8Oi8iZfRJtfaBrGsDiRvZ3dA/pIQvaXa2HV3TazrXH2upXbMkLS0EGzr/J5/Rb6UlfqjLiRZ27WFvPl71GhDWA67DdziQ0W2B6qnJLpOlukC1+X51CZjdHaOuNVrafDz/pVGc30kHTYgk3vzO1iPcrRG0SkLi8OvJu4XufoCoskDXEEWaR1B96i/mCHkkHe/L2EKgRbVG59g06rjZaxCm2HzXO+DBat0BDnSMLG9Dubc/etMxQuFO2F0YglDLPaw7Ajz/Ot1zHSST4VPTRgP7SMkdQ4+B8jbdaDU4i7FDNBHGHTRjUO8dVyTdu1t12YY3Xby+svEX1PrDDxOmZNFW6JZm6iS7STYW6WVCSsfVSuLoJHBwsXaC4NFjyHX2+avMNxCoo6w6w0OfftWOueXIDqs5NihLXSgtaHM/CC1hbqDve3867b37Lcx9zx8OGM1NRfXzanHE6QNicXOe14aQxh1EdCD48uXRZWiyriNTM11W7s4nMuXy7vG3Rovbn1ssxLiUrYoZmuh7UHna7rdfzf0K3nxare0RslJeDuCBYD6Co99e/2YX/AGTBg/1bb/RRqMJwzDJjK9087YWFukAXdsB05ElZDK+DSYhXMaynLjO4HQzkR1t0G23uWGgpanFqqOlj1vIf8loBL3ePkLHxG113HIeU6TK+HuxGtHa1EcIkmkLBvsCQPA32uOd/aFFrdsamdyYcXvcndWuqx/NkKumbgOAwZdYQXzXmm3IOkG9tvYqFHqjfGyLRK0l/jtcXG/VapW4+cXxiR1VVyU+t4eBya3oGi+3QXV7DjbqVrjUxgRsa09rHqaDz3Ddw51xa35lz2iZl6taRMcNygc17NRJ0vaN7WsQLG6u6P+uJWPYXFzzbQQAT5+xa5hWOsxaScRwPY2GS7QY7B3mD1F/tus7LiFPh2GTY3iTImCmbqjHXX0vfkqx50zyfBWZlqfFTGnQRDLVDL2FRMA+rs88iDoZ8Dc+7wXLoKKUXfUzFsgLpH6hp6kW5bdPgrmsqMUxXGqnE6iUvkmd2sr7mxPW536K5jd6w59SWMMcZIezftLnci/UA+W67YnUaeHeJtPdPmVvHiMprnUrGtlbZhuNwTyJ581mad9M2tfSslY50tmFj3EWJHI+A3G6taTD6SnDpjCImOGuH5VuW9wN1mcCwVtRXGvMLZHzaZHAm+lvIW8Ry8x4rOe3bop3xERPO215WpHPY0aC4yPv3nXGnqbe6/sW0zsAqWsjks5li4X2Y3pssTQNlp6QOcAwOY5upryO6CdI/wreCkhqzDJJLUROJkcC52i1xbw6n3qLTFKzeVp3e8Y4/5MnWO9Y101TI0tO425n2jlsrTCcGon1sRBY6KijLGAiwvte46kFWddXTSRgUEDnvkIY2R29nb8h5Dy+pXThUsa2O+kOABa02ufMfFcGfqPcY+3fM+Iej0/TRmvM64he1lBDPibXspi7Ra9hcXW04dQMpmtYWtjdzJHh7fcVisIo5aaOOWoLQ4justffxPVadnDiOyhxB+DRQvGolsswYbEdR/OF3YMfuMWp5mXLe3vsndPjw0z0hMdxDGaunhopA3C6cFtr7GS5F+fh9C5plqYQ4vSPdZt3gEg3ad+nzrqWJPwvH6CWmdURuuXBlju1w58z7fmXLmU0uH5jhp5mbxyC1m3Fr9StsOTvxzW3ly9ZgnDnrkpO4mYel8EqfwbWxEHYEix36raaOckjzAPlZc+wisf2MZD2AuaCGjlcDzWxYfiEj3NJlLmnluvm82PUvsKzuu27wTauXsKyED3E8wPfyWuYfWNHdJWXhnae8Df3rLHaaSxy02zgbFW0z6adocyQFpBXM8ycPKR0ssQpmua/rp/F9q6FTSnULnbxV3UQsrodra2bg817OLNN6fDPMPKyY4rb4vDz/ADZAnw+SWSic6w5N6X9n25q9oHYrht2SxFwcdmtN/gurS0UMz9MsQDhz25K0ly/A4G1txztvfrus56v3nGSCuGMf2OHN8Txcuh1TMc02vbmVoOITVE9WWxuLd9tXQnZd0qMoROBDm67i1iL2WJmyDSSvH9asIHj8y7MHVYcUac/UYMub1cRaGCUaGPc88hfkDzKujEICLgNJG46j3dF1ObhvRi5ZA4gciSb7nzN+Wysn8NIXBxaHd5trAD6voXdX2hglw/4fkqwOWsSihhYC/S65sDseY29vzrYJMwCZokdICQCACpaXhnE20jybWsb2uCDf83gsg3JdUxoaJ3uYG2u43dfxB8/MLjyZMNrzaJd2KuWlYrLXcLr9OIyRM0kPu8AOvcqpmzsaqld2rHvDNwGu3dyBG6yL8gGKpbWwzy9oefMfQo4nlmsmjAe46vAnYlaVz4omJ2ztivaJiYc0kaxz3lrLsBuBf8/vVaiNTWz9hBB2wI02G26y8+T8RdMyBwLmciAN2jofZut9ypkaGjLZpIw5xG7nb39it1HXY8VdxO2ODosl7/FxDE5cyCJmxS1TQ8OsXAnw/pXRsIyvSYfGPwbGho681fQsp6CHukXb4hWGIY82Nh0kWttv9PwXz3UddNubS93p+in7OOGUfU0dHHoGmw5XWGrMdhBJY0G6wVViclSXA3tfp0+KwuI4mxrZGxSaXNjLyHbgHoTuPnI5LzpyZM86jh7GLo8eKN35ln6nHpd2iQAjYi19ldUFc+pYWve15O+7ea5Ji2N1NVUCWillZ2Z2ubNuC4A+8Hksvl3NgpRHBO/S8k3BN9XndduP2bfUXtLm6nrsVd0pDpzqaB9gWAd7wVWKjjY0BrQATzA3KtsKrIcRjbK1wAd5LLPaGi1r8hYK0xFeHn7m3MpGxmNobtYeHgoveWxnS0E8gPFTPIA1vtZWzyZLsYWloI25jw5+9REbnkmdRwkaxkr7uAF/HmrsNYzZo+AVKFjQCd2i42VZ72htrgHqfJJnc6IjSR8zGNIIBOra5srWd7AG2sLWVhieJMg37UA8h5LEvxhrZnfhGgt257EK8Ypnwju4ls9NpNhqufpVci2wO9+qwtBjdPKzZ1jbvHlZVpcdpyC0SsJB7pBv71S1JieV624X9TIyNrtXXxKxrJgX3Y4OH5lhsSzPCO6ZWX339n51YNx6PdhqGggb3d0+hXrgvMbVm0bbPLWhmrYXAJ5m11aGpDiXF3jbrf7Fa5Njsbw4CcODLX7w3uevxKkjxaMN1Nkbd17b89+Sj9msvF4hsdTMdAYRvb3+1Wj3N7LXax6OHisX91o5SCH3J6BVqmrZ6sWsd0HeFuZ/OtIxWrwpNonlUgmilqLkb7Ot1G/13V5JUEbNJJA5lvNazhdSx8znEi4FrkHltus33ZbanedgEyU7Z0UncbVW1hhY1ziCW777c1d4XWNqpu8B+SALWWPmo3Pj1s222Nr7+Knwqlmw7XJI8lrh3QByHhyVNR2ytM8quapQyE3IDmjYX3K1OJ8e0Lnd5ttztY873PmQs3jmIB5sLFw2A6+3mFhQWyNcxup1w5+rYagNrDa3hb2LKkah3UjVYZGEM0jTzdvY8yPH+dTt79x4325W81asl1hjXhpNti47lV9fYuu12z9vkn4LOY1PLb7lw3To7pBBaRc+PL86rtPeLAQXbuBG9t1RGpzNBIHPlzv7FNrsN3d7V1G/xVYRMKznMeAHG29/FRJYbAarfJv7lJGNI7wAOm7rqcaQ4jZu1t99re751KspnEgaRIb6bbjn5qNwWaA4G26hZrbht9RNyL2+3281M1xtpc4uvtfmQVKu0W2bYNIAttf2KIGkkk7WDt+azmA5aq8Zk7RwfFAPxgd/ctuiyNh0Y78Rcet3Fb4+ly5o3WOHPk6vFinUy5ueRuDfwsoOaCS0ucLg+9dOkynh0Lbx0rS7kNlJHk2ils+aBgI5BvRa/wCH5t6Y/t+Ly5oWPIubne9reandawOklzRz8V0efJ1AJBFHTtDTa7rm6nkyVhpaAyn36b8k/wAPzb8J/wAQxac2vfSTY3IVni+s08dOHOaHvsSPxhf+ldUGRMM2f2JDup1H2rRs3YTBQ5ipMMp2HRoBAF7gl3NVv0mTBXvvHDbp+qx579tWTaG4Zlmnp2MaHFmo8yd/H5lr0VNU1Ti2GJ7z1Abz/oXRm5bhxiBrakydlEA1g1/Ur7C8Jo6CN0MUAGg2AIW2Lob5tWtxDmyddTFuIjcrDDKaVlDCxzNJa0AhZOGBlhrIuPNXJivyaB8yiIiLkEXK9auPtiIh5U5O6dyiyOMC+yrMDB1+dSxMYSdRGyi8MjPyufmtIrpnMxPDWs54RRyU0uJH9daANiufkanNsALX6cl2CajpqtuioYCFZPy/hpeWQ00LWkG/duvP6voJzW76ah3dL10Ya9l9y4TiWX8LxjMuG11bBd0bwGtcbgAdfmC65UujiwwwRM2DLd0eS5ni2uOWGePYslBGwsQHc/j9tl1Gja2rw2N7j8pgC9n2pSYybj1h4/su0dmvV40zjhvquc8Tcdz2we3pbVe48Ot10LI2MyS4BG2EmzGhtxt8325LW+PlBHhGd3MgaWmrh1bCwsSASp+ENZJWUU1HGQ4R2dY+Nhew+K4e2bYovLppkrTqJxxHz/Xls+PTEVdJXWGtkjQCB4+K7XRaanCKeQFoPZtN+nJcfzDhdUyg9ZfTaRGQQefuIXRsnVhqsuUjpC65j+Tufn9l1xZOLPoumib4fulxDiBTGg4lvqxENNgWk83GwuPzLo2IQmty127g547IXHXoVq/GzDnsxSixSKVoJcGv1GwFxf57LKYVW4niuDxUVEwuAbbWPk29vVex7Pv7zBEfLh8x7Xxe66y//m5/NufDSWOSeLtACS3SCPALpnYU0dSHNAa4j5lyXIQnosRihe03B0kjcFdOr4pHVdNO12zdyb26Lz4ntmY+rsj4q1mfk1LiDSiXD66EtvrYbbc9l5ydeM2DTr+TpvysR+Zeo84wCWOS5FnR7krzDijXQ10zCxznl7rnkbAjb2ldHSzqbQ4+vjcVs9HcG5mVWTaZn4rNTWjyBIWv8VppKPGMNPZ6GveQXDmrb0f8faaWqwiUgOjf2jWk37p22HhcfQsNx1zXGMx4bhdNIHOhdrkOobX5BVzU7uIbYMsVr3S3bLlUXhtydxuft9tlnqyET07gRZvMg9VpeTq0vMLg8Brm2JPRbuZIXMLXyjw3K8+vjT0bedtWrYomTPgbpFm6rDor7A7tkvEbk2aLG1yfP2rKtwqlc18j3Ne+x5Kph2GhrdbhpI5LswxF6TSCM3bki0/LSSanM+G1Uc0TQ4gm3Xx3XmfOFIylxdzOza1wJ6816oe+NtPIwm5087czZeY+I9LG3HHOY7vGR21+Y+K2126hx9VaL1tZr7HtkpwS/Va+q53G3Py5/QqNBUMp6uSCUkOc61jZTxNL2kM3JuS4Dp02+da9i8FQMbiqacuaLgEi4+Y/WrzXvjTzYv7q0Weg+H9fDRxSSPcXsHIHey6FhObKTEK71CD5Wm52sAuWcOnirhLJDu4AaS0/a66NgeXnUteKob2HyQOe+1/ivOr5mHuX9JbfquNiQeQ3Wi8RqN0uWsRY4ON4nWJ9i3lpGnlz5exa/nRpky9XMbfUYndPJY5eJiWmL1hyD0dmUtM+rgikYZCblt7keQXccTjc+lBa4bb2v5rgfo/xmLFq525Gqw+K77iTNVIXarbc7r6CPD5nHE9sKVA4GmBLjdec/SehDMQw94JN9Q3XoLBJAYngv1FptuFxD0nYAaShqL3s+wuOp6qk+i1vHLlvDGoZBiFQ6S9mhrhYAm4v4rv+HyV9VSsnldpDzraxrTsCOX8688cOT2eLveHaX6BpB6i++3Veh8KdUU0DY4Yqi7gXkDxtyG9x5LxPaUR3vs/Yc76WI+/+LL5ZlnixinE4u47OcNrnfp7l1Fkj3XB8N1yjB+3bjtK+RrhH3g4E7knxFulvFdWi0uaL87dOuyj2f6s/a+4tVznEpQ3M08bmkAsBJturmfeAW5OBv4X6/bzVvjYMeaJDqsSwdOirtkEsMhcwGx3uduXML6Lp+cGnwnUxrqbfez+Azujo2uI1OAAO91mYq41UMou7ZpHJYHLrC6lDXEbcwOY8lsEFOxsEgudwvHr9qYfR15pEz9HPonwzV1Qx47zZN77jY+fRZyd0tPgTjSymN7WX7p28lo1fmDDcIzFW09W+KI67hz32vuPdzW04fijavLj6mF+subcEG4APVed02C+PqZmY407MuStseolr2WsQxmsxkxVldK6MMIA1Hc+GwW74Wf69la7VuR02K0HL09S3GWA1gkJBJY117b/4RW/4aQ3ETfVewK9HrI1arm6ed1lmewZE4vaLHqqjCNNxf6VTbPEZC3nc9eqOa+NxLXXbc733C57T6ta/JLX7Ukm19iVyeQR+vSBtt3HbkD/PuuqVU7ZaaQXF7WK5bOxzsUkcWhwDu6OZv5LzurmJne3q9BuNwoYhBCGO1MuANYsNzbey0rHWubD34Xsc2zgbfKHT6AFveJXigc9jC646gkH4brSMc7V0TpXQaQyzm97uXva3lyHwJVOjmXZm8NDmbq1sFhe1gDta3P6PgtbzOx1mPa+8Y2sPHxW1Tvb2jhMwCMN28wT/AELV8ygOhb2biQw8vAeNvzr3sE/HD5frI/y7Q1tERei8UREQFlcst1YxDbmLlYpZjKgBxqC4vY3sonweqpm5xOKG7rnSCVg1ms3EHGZCL2IuLjzWFSPB6yIiKQUW873+HNQUzHaXX294ugnLiyUOc5xIO9zvb61I+47p6eHJVJrW2BtYEEje5338VB8Tm2Zck8wLcwQDdEeJU3Wvsbj2KCiLdUIt1B9iJbDk1pNaSNQNxv0+3LfzXSamJlo3ODgRy8FzbJjg3ELnTa4BH41j4eWwXSqg3ia0E2YA3boSvO6n/Ue/7Nj/ALPP3p4p29yNzRdoJsBe+386l7XWC57rnbmPby8v51RfLLHCG6SNrvc2wFgL9eSiHntBokDgN+R336KYhrNkXg6uTg7xJtdXET3MFntdoJAcW2v5WVExSPuHu+Sdr39yr09M0k6yLgW2PU/n5KJWrvaqO2D76rgt67XH2CXdsSWqoWNJLWhzjqsLDe3mj3sIFrku+Ty293NVarScMALe0sCbne/Pn9a1nE8BpJnODGtcTZwBbtzWyy00tQ3X2bQBttz6/OlPh8muxYXNBsd9xdXie1zZMXveJhzqTLNbA/TA5zg03+URfx68ldQ4bjEmiT1mYB50uYDyHSy391HFvIW3NrAE22UnqrA5zS4MJtexvb228d1f3sy5f2CKzuJa7BluectFVWPcGkNN3E2I5e/6lnaLDKfD9mxt1C3ePMquY2xyO0C9rOsNgfG/26qWGRsl3doCANJa83ss5tMuvHgpjncRyuYpNAeNYNgWtttYK4jYDK0ndjtvmVuC0OLi6PSfO23irtj4dLWvk1NF97GwI8Le/wCZUmdOmqlI4stGCRcWAte3lulMC+143G5sSXW9iuy6BkbJS0ub5Dn8VbmrpWMc5svdJsRtufcqbmeNL8RzslJczsgwNtY8ufX6lYyNu9rpHNJ3Gw5+aq1VdENo2HcAXPTy8uXzKybVvc8Pc9ob7Lnn8y0qyvaN6ZWlLW27xBbe5N7AK5bPBpja1jg1tiTfffmsAamYARhx1O28/L8w96yeW8MkxXE4KWSSR8be/IQeTR/Qq2r6yRk9G8YWIsEwt2ISxtZNK3utPMBajiddWYpUB5aASbM68yBe325LL5pxASTNpYy7TH3W7c/BZ7KeUzFbEq9oL3WdGx23svf2/MsPqibcbQyzleOipYu1ib2urUQfyluMMLYmtAFvHoo00fffI4AtadrdeqdoHSPc63gTdTXjlhadynL3Nfq1EttbldVQ4Sctj4W5q3D2teXE7t2NlOSGg2vpA6eWymUfRWJOluoAk+PMKjK7V3mnffZTh7XC0gIPS/QKmS9wIA2B/OFHk8IsNmgOdsDzKEu2s7uuG9/FSkAnwAsTY7KDTYhrQCbcgU+9KYd1p08r8lFzG7OG5sVIx2p2l4tYb2N7KJDdWnzud+SeiFKQtZGSHENt49PBSxbEvvbk3veHNS1O7g1nyndOZUC4t/AkNDHCxB5hQnSqy0gu473J8b+H5yqTnaHkjkNhbr4KYSBzSRte3M9fL2KRzi8cxbm0Wv7FE/MRdIdWlrOZDb3tsNyVNFIDH+EN9e462uqErmawwkC40b8rdffsqgLGmzTYN71rct7AJHJKq97YmbbjwvysFbmY2Eseq2x5fijmoOmtO1rh3Dcbb3sFXeWa2MJ2vu3Tbbn9KnwjypiZ4c3uSOvc/Jte1/pKhJJK8hul4HPcdOSuW9oxmtxIHjbkb/WfmVJ0rSL6dQJt4kdL/SmxKZHF2hgeARa4B2H5tgoO1F1wx3dcXfJ33F/osrmJzXNMgAPK4v0/o+lQiab31ajzI5XPP84Ca2Ldr5buc2NwsDzG9+qpSyv7zQHguGzrcjyCyEkjraXtvbckch7VaHSX6dRbrO2xva3n0A3TSfC0bIXxgBkjGyb/ACTsLfUFNI+SMsJa4t5kBv8ANv0V0I2S2DmDwcL2A2+rb2qSZrwCId7XNiPD+dRMJhQjkka/aN97kkgHa3j71TI1anNY8Me0vN273Nz9avILsY4vjLTszfoOp+lUpXhkd7kAnmdrfYW+KjXzFkZXuFmsIaweHzXSCc08bhod3T06g7lVZX9k0s0tJcbmw5dVFgYyMNe0A2uRbYdefvaE0na2kc75Jj7wI1WG1xz+dTCsLGEaHjSNrg7lVD3War3Ldzq5+d/eQqb4+zbHEe6T3iXfbxUG1mJWOaZAx13XcG2PsHzlVJastBZT3a43abXuABZSuLSXNaG9wkD2g2+m6qdgGB5uLDkLbkD+fdEzLGh3bkTysLhHe3dPPkqUkksZ7SAOAk1BzWg7CxACy1TE6naxzWudfZvUHwVBkOpxc9t+tmmwdp5D3usrbGBqmTzuMklxG24JFwb22A+KmfOyOF0ccWnY3J2I6XKzdRRaIwT3hGbEXJub35+ZIWBkZDPJJE517NN/aTv5K8TtE8IU3ZxOkdONelxJI52LVVrcQmOlsQLQ19iQOZA/mVCaNveLJC5mnutItp3A/pUJKcxuezTcnW4jazbC329ytpXa1dV1YNiyVpbu5hHdNh1VIVdTMQRqIaWsI32Nr239yuRIZLxueC+zrA35WU5jeLtY1waA+5FvAfWFaYV2tpKt1PHHIDN2rWs30kFo+xVnFiuLzaXsc+7QLC3WxtdZWZjA6R0kZ1HVYkXtYfb5lYsbC4ydjqLW37523DegSJgn6KHb4k60r8Qmbu07E2PdO3ndWtbU4rUdmwTTAgMDXE2Is2+1uXNZKSE6x+NKNfZNbyHc2Ph4fYKVtOJoHxNBD+pPMWZy8dgVO4RMbY2ijlllaJpXFzrF9z1C2CmikF9JsQCNPMm+ysG00TKmRkLAwR/UshTjRZhAFtwQdtyLLlzW3L0+lp20XWtzoy91nHYDzd4+xTRvexpB1Ou29ieakjD7FrY3+N+pP2+lRjswl1idzcW5DyXO6040yEa2Os6wdfl9tvnUssjw4udfU11geQt/TdQZolaWtcRrFmgjr7fh8FAl+57wvz1N+3imkbU5pHWPZuI07XvsVbySPLAPktuDY+AKrWjJLbtLbCyoVDmBzbA3BAI62HhdXqrMrYg9rqed7OGnpZDok2BDSDf3/wBKOLZHN7pLwSCQN7goxgG4Aceu1gFdRSeNbRHuDble99vrWm5rwcx1kGKUMZLm6m1OjmRY2J963hwbG0b6SwXG9za4Vq+J8t3Gzi06XW5W8brTHfsnbHNhjLHbLkmKxU9U109NqMsYBsbCzvfzWPgxCoayxYwONidI/FFy4n3/AErsVZhNG+IMlgYS49ANytNzNljCqDD6qup4BFKBoF3EBpcQOXh43813Yc9Z1WYeL1fRZKbyVmPq1R89SWiOONzux7tyLWbYg8ufLl7FseWsmPr4xU1lTIyEmzQNtTfDdZrKuXqSlw6KSpDZJXDXfmBfkN/K11f5hqpKHDHQ05DXyODARsdPW3Qnopvm3bsx8K4ek7Ke+zzvUeGTwCnwGhrYcPo4h6w5zY7MGp7r2sXH3j5ltWdK11HhdPhrRdzmCSTT4AjSD9K1fIWCRQwffDWtmip6F+ousCZX2IDR1vct9/vVnWZldU101XVAvdUShxaAdMYF2kXPIAAW9gUe77Z22pm3XmNQyccNK+nMNYxocABpJ2NzfmVT+5sdcGxMhcHAhwLnbX1C5t8PnVCCWsmilqIYg4O7jXPH65Y9PLoq8c9REI4jA/t33jLb7EG3ev05+F9ik12vTP28s9lTCdFLTxSEBzW6pXAm+55b+A2WpcUMzmWr+93D53spqT5RJuZHeY8uS2yrxlmVsuzYlJTkVbY+yF3f8ZY6b+PibeC4k/E31Uzppqhk0kji/VcaiSdxb2q3Z21258ubvvNdsjSuaIHxRyyjtL9znc2tb6FmsLjqZgyYRlhcQ9xO3dBJHzWWFip6aKz45gN7gOH4/O+/MLLRYjA5rYWSSM7PS3UeV7czfluDz8Ui2o1LOcXdMTDKVUEjqg+ruc+Rrrgg2FreC3HL9LHBTMGuKItGuQgWLtuW+3NaxgwdVHS2ma4AaNWo6rnkVtFNhRgjEHr0gjcBYvG7neB891XW55W7Z1PG2cM8MjHNa9jqUaT5h3VYzFKyMyMhgkAlkBDL9fNRpBNpdEIDDFJ3TYXJ252VrpicW+qx+sPifo1PNiB1sD1VL3ra0UjmIXxYprWcluJlf4ZUSxQNgEQJEunkDYdT7FsEUsDakMjjjeI93uBvz5tWviaaJxjpacdobAhzrHbnvyWcw+CrPZtZStMThreRzPK2/wAbq9cOPJk97NfiUnLlpT3VZntZXFaw0dKaiZ7WB7bRi3Vc/rKGnrHvc+Njw/vuHW38+/xWwY/X+t1Oh5ZaAabc7LEu1sZdzPlN3LQPt/SubqMk2vqPEPW6PB24omY5lpmMZEbLJ63QzOhl3adJNh4be5aliOXMwHE6X1indNpkaA9pvYDr5rr1g1oZMC4lpF27gHnupJIjdmixLW3vYD+hMfU3p9VM/s/Fl58LalDoaVl76za9wAQeQ3UmIZsoMvRvlqpiC0ktsdyOiwGb84Q5ehfDGyOaoe0hrA7x2v5DlcrkmI4pV19Z6xW1EhuNIPymjf8AmN1fD0c5/iv4Zdb7Tr0se7pzb+D03k3NsGYaYzt1De3uW9UVUNiSbEbLhPCecx4a57XDVrIPhZdXw6vGzA61/E8xb+ZeV1eGMeSa1el0mWc+CuS3mYbrBPy6rJ0s5HlbwWt0M4eN3d4nxWWppQHDf2qmHLNJUz4twvMUgs31yNnL5QCxzKqN7dTXA9d/eszTytkYY3Alp2N1oOcKiTK1WJnuIpJTdjjcgHw+K6eorOve0/Fh09e+3u58tsEzXfJNjysoB4DrHrzWi0udKeR2kTMLr2dZ4NislHmeEjeTcbea5fea8uielvHhtLmtI2aPCx8FIIohZxb8Fhocep5CTrvbc9VW+60Lm3125knxSc1Y8Ke4vHoyemK+gRgE2QtjdcGMH2dFjW4nCN9QBPIk9FOMRjuBqAJ8097HpKPc2+S/MUOkAR81RnooZRu3a23krZmKwai4vHL8pTtxem02D2nbZUtk9NlcVo9Fu3B6eNxd2bed9wp5q2noYw3WAVjMWzXRUwN52Am5AvbkN1qlTjclY8m79LQL2GwJ6eN/oWMXtb7Lvw9LvnJwz1djL5i9rH38LfbyWPe8vIEpBBJvY+HRWAeALcvasfjOPwUlNI9kzC8P7K19gfH2bH4ELCMVr21D0omuKvDI11fHHGSAI2gbm659iuNPr6llPTlzWBtnkuG9zbUbczay1vFs3VM876eFoAAu+4A1e72qWjxFzAJC29/lC2/xX0HRdDGL4reXz3Xe1IvPu8c8NiMUUTyeelx1bX9wWNxCcscKiAd4tuRy9iomt0kNsXNsTudgNzf2qjVTslpnFrrvOzTex8l6cQ8bJl7odE4eZxjnPqsjw10fMA738PPoulHHqd0bX9o1pIB3PivJUWLVmEYsJ6R9nNu55sR5fb2K9q+JOYqhrYaKoLGh25sdx48+XgubN7PtltuvqYvamOlNZPMPS9bmyjg7r52+DTfmrKDO1FcyOqGhrDbunY/ay8rz4/j9fJI2XE5QAS6wJG3h71WpH4xPrgdWVDWuuLC4s4Da3iNzuo/w2KxzJHtSJndazL03WcQ8Np9pKxkTW7Euda5t/QsNXcUcNa06KwSvABAZ8FxCHD5pDGaiSR5JLg1zi7e1t/L61lqehbGATGWvG4Nzv7+qiOipE8y1jrb2jirdsRz6KwgQRSOuCRcW6dVjhmOukOiMdm1m3PcAHr4rFWbGSXN5mwA63/oVNtVHG4HtBcgnlY3t1XRXFWsahS2WbTzLY6fHq8PLDOWk7gAb28bpJitVLJ2hledIJaC624H57BYF9Y2M6muubWPmrY4iGPeWi/5Lb/N7N9/ap7I+R77tjW2wuq5N3SEyPBG++46/WrltW5re0c629gT1WuQ4kCW82luzrHblyHl9arevhzReQlx2t5p2pjLDN+tPIcC8ttuS0eFipPWZgNUrySRqaCb333so4NQPxutFNHM9rQLuDTa/MLqcfCKhiwT12oqw6UM1tBB7oI2HwWmPBbJ4MnUVx+XKW10RdrabOHhtf4K9ixmcRDtt2X6Hw3VeqwOmow+4B0/JIb/OsfHmLAMPcTM2TujUT2V+Y9uym/S2jyzjrKxzMr+HEjG4Et3LiHEDfbw+dZOkxpjQH3u0+PmteHEbJjWlobUhwOwNOBY+923VY+p4kZaDvwLah212t7ED3WusZ6Tu8w0/b8Vf90OmU2MU+i7HNc47NHVW2JY2xrC+NxLjtpB5XPRcrfxMo4yRBHJFflZoB6fXZJ+JdNIG/gHOsbEt67c/iOXksbezrT4THtXBHmW9PlMsj5XucZCN78xZV4HguLmABwOwPL3H4rnsPE6ibI0ta5zet2/nV7DxUwl5BLXBrDqJ0fKdfkD8R71y5PZ2eeIh6FPa/S+ttN5DXgl5trB7wsLWv18equSRp7rNWnz6eS1Kg4g5enLGCpuSGkC24Hift4rbsKdBjMIqKRwdd1gWWIJ8FjPs/qJ8V8OmvtLprTqLwqwvaCJHEE7fT/SqoLHB23Kx5qpUYPX00TJHQv0nlqba52t7VXosDxWpJMVBNcG27LfSuO2K1J1McuqMtLV3E8LcAPsI2mx33VRzATIAL7ELP02RsZltqDYxbe5+pZak4eS2HrNUbdWtG3JXrgyW8Qxv1OKvmWnww9q4tYC8vJsAOfmtxy1keSVwq8RbYHcM+tbDhGUsPw2QTlpfIPxndPcs8JYohZtrBd/T9DET35vyef1PXzb4cX5oU1LDSRhkbQ0NFgAFcCxVs+pBB2Kk7d3ICy9OM1KxqPDy5pa07lcuDObipDOwd1itXuc7clS6SRYkrO3UTviF4xRrmV8DE917i6qFrT8q1ljG3aQQd/JXPaPlj2da61xZe7iYVvj14lcmWNovcLl2JSnE8+uO7mQua0EbjYX/ADrca3t4XHTI8jwve655ld5qMzVlQ1xcdch2Nh5c1xe0r7pWPq9P2Zj7bXt9HUMMqoqekDXBrTfpyVyJAWmS/NYOip5ZItQd57lYeu4g4ZhVU/D60vidDYu2uAPG4XZ0/OOsfRwZoiLzP1bf6yb2/MphO0bOO602DiHl+UaxVcjv3Hbe+yu6fPGA1kscUdZEXSWsC63NdEUt6QxmfRtLZWkgghRkBfID5bq1Y5rg0tFr7qoJiwm/RR4F04AN5b2VWFoDQ4WuRdW73kxb8lUpZC4Fp/FUxPKsuH41TSMpZZYXPLbC1wb26XP8/uC37J1V6zgMDtyWsAuVrmIGKShla1re8LXA5/a6yHDudz8MdA4Edm8jddXtKJtFbOP2dqtpq4r6U+GBtZheJuY/SC5rgGgh3Xdafwqth+KlsjC5u2pw21G25K696S+F+u5VZVxXvTTNfta4891xbINYBi0ccrSSSGHodhfc28b/AAXl1t/ldjuvin9pjJ939Hfs3PpqjL3Zwxtc4sudLRcG3X+dWXDOtbNg7qYPLzE+xJ6bcvt0+C2Q0FHU5YdoYCezJBNttui07hbtU1+HtY3WJdWxXn5Ijt3D6T2ffXdE+FpxqopHYTBXsaHCF41NDLki4/GtYW8FlMp4m6twWBuH0RL2sADpXahqt0Y0/SVkuKeDTz5TrD2fdazXvyHVaZwqxJtNhGhrA0n5RN9/Ky6emmYpNfDPqqUyZov53H8JbThlTVwY+BVPOtrm72Av5WGw5/OuoYlUTNp4H09zrtc+PzLk8sk8+LtnbEWxEmxPjt09y63Sva/CIZQC4hg5KY4tMODqI1MaWGYozJRskcDqLSDsvMWa6YwZgqgQWta5xcANiD4+3cc16oxhrpMMEoby8+i818QojDmKY6mta9mpoPI8wujp7duWYed1te7DE/KVLh/iE2F5qp3QTujNQ8xm3Mi1t9xc7D2Kz4tU89Lm99TM+Xctfe4tbwvZQy+yobjFJVsbfspmF3mAs3xJpWZlqXVtOxo7KIBzr9ea3v525Mcd2Kax8+GTosZqKTLfrlA4dtHHqGvvA+AWpP4g55xKgfiUVY2ExlwLGRbkDm65JCz+UiKrAfVXkHu6TfbmthwjLuEw4N6mx0TWyXce6CRt59V5sTWkzuPV69qXyxWYnUaa1w64w1nrrKDMNQ2QymweBp+K79Q10U1F2sJuHC7bb7e5eT8wZJ7XE6msw5wY2nd3SNrnrdeg+HFa6qyxSPc+7mM0O5+HRduKtO7dHNS2SImmX09Wzi51gXdq5XIsvP3E+Ix4zOHgi52JJH8y9DBoDAQXXHMrmec8hPzNjToWOf2bm7kC5BV80xWItKe2bVmsOLUMRdIXlo17C2rnve/h8+26lkpx27QHEuI0i4G9r/MfZ0XoLAOCeE0MTBXM7d2xu/b5h5rW+NOTsFy3g0WLUlMyNzHsZqaALDe30rCcsTxEMo6eafFMsVw3qOxniLrNPIi2x9xv9Nl2CjxgvqPV2sc5u29wBY9d1xDh1VsqpxI1lg9wsXG4XZcNpIfWhK+NnQ3sT9PsXHE9tph6dvirE+eGxl4LXS6RcC5Wu41X+s0VVTaQe44bjulbEWgxmxaSBvZa5iDmNEzbglzDew3XP1MzERLfpoiZlxDgnWeq50xHDy8ajK655X3JXoWvgkqKR0bHFpIu0heY8hytpeLczWSljZJZA1ttwb73PvXqSMjsrOBuQL+Wy+ixR8O/78PmLTu0x8pn+LD4TTOp43Nc8ude5uTf3krlHpJ0hnyzFKAAIJg61vI9V2kNc0O7/Vco9ISm7fJkxbzY4EdOSidpnmJl574cPMWYmSgbtYbd/TvcdRYj23C9OZKpmz0bpKmINv3m3frJB6F3UrytkuYxY/TtuNL7hwPXqvUeR6WofTamNjjjIu0MJIA59V4/tCI74fV+wrb6aY36z/JmaxkFPitIY2ANLtJAv1P866DT27NrhyLbf0rn2LUojqqSV53ZK0j2+a3ymcTDG1pNiAefksuh+3aF/a3NKT5aHmeIMzIJNIuYyG3B+ZSUhb2MwJBDgARbn9hdX+a4XnFonNFzpIusfS0UjYXPmNwd7eHRfQ9JbeLt+98L18a6iWwZY/sYhuqzTp38lsUDHGJ+l3S3sWsZcdpjkLQbN2v0WeoJZjrDjcG/kvIji0w+hpzjrP0h514ntmizbUtYC9wDRd7rc/C3nufaV0fh/FJVZMjhhJc9zTvcDfzuuf8AGCNzc2Pc4u3jFh4b7ldM4KO7TLzBJG3u3+klbzP+XGmVP9W0SkwPIeL01ayvqcTnJDiSxpOix6WuRZbPBEW4sWuv8gHc2utkinZq7IbH4BYKpLm4ydiG2vYdVzdTabamXVhiK7iF2yma2YytB32O+/NV5XuaDa3sVo18oqrOJ0norp0b3tu0DdYzzHC8eeVtLTExPc8fKF7AFcyqz2eNTxuJFnXDi7Y38vcupkP7FwLtwOnVcvxQEYzLI5u5JHu2XndVWtYjT1ehtM2nZXBhivcAHzWkY7IZ6YsEQiMbnsd2IGxJHO9y03HO2/sW7zMBiPU+BWp4s4ufMaglrQwuEI087tGo7dSSufpLc+Hdljhzqob+Hntd3PUABYgnb3jx2WsY9q9UtoGmwB23B8bk/m962aqjcJHAAAscWWO/ieXhcj4LWcet2DnFgcLEbfSvosH24fMdbPwWauiIvSeEIiICzGViG4vG5ziAOfmsOsxlaLtMUbcnYHYdVE+D1SZleX4tK48+XKwWKWUzIB91ZTY3O9/FYtI8HkREUgpmO0uB257g8j7VKog2QVnOfoILLWNyLG1trDnyVN7m6iWNAB6eHsuoFxLdJ3sdt1C5679N0RCN+9cHTdQJub7e5L7W8ENr7ckSzeUyRiLSGXN+d7W6+8c+nQLpMzndk3s2amFofudvn/pXMMvVDqWsMjbC4G5NrC63qPEnTbG7rEWPUbLh6ikzfcPX6HPWmKaT5ZWB73i7g3nYG/P3K/hoXvaAbNbcd0Xvy5eHmsdTVEYa1zm9242OxG2/xWRpsZjD3QBoGmwu0cwLfzLOd64d+OaT9qVyzDyx7ZS/Z5t7fiq7YWU7XaHgjbYNAJ3uR4f0K2lxWN7S2IEk3tfrusdUYnUMeCwWJFrEmw38FWItby1telPDJyUrHPcNb7gkbbXF9rqrTwU8b7Pe4AbG5ttfw8Fg/XayxIfZzjfbcewJ29Zc6idRNiD+MpmqkZo3xDZhJBAdOmJz733+2xVhNUx6rxjvGx090X28tue30KxIqH2Y5l+pseSi5kj9i8kNHuuP6VWKxHLS15tHhUdXPcSRGwOGx2H51Q7bZrXuLja4DuQ5I+lcNgC0E/i22VLsnPdZh1G/Ii+9r/Orsp2hrlfdzZHgkEaLc99/b9vBRi1Mc35FjuS5vT3c0k1RE3IsQ1tlVbCTqeQQANhfmoREJe3drbZ19LtTWAC3LkLfbdUJayUGz5ni21tRNid/rV0Y2GNxBAaSCSBy81SMTGuPfOkAaDbpurQi21OKUyAtic02N7kXuqzO1cXFmtwIs5oAudv6fmUmtoDi4taSbtKmjnjMgAJtta++/Q/FER96UggBjw5tuVtj8d+ipGORrg6W1/MdFUrKmNzWAWabbg/V71bGo1sHZSahsNzZFZmIlVcN/wBfAAcRblq53H28Fv2UKQYdl2bEdDu0qLsbz3AK0XCKGtxWoipKKmdPNIQ0Bg2AHUn4LvOEZYFDQUkNU0HsGAdnba6yyzxpato8tfyxlNhkOL4nSgyv78bDvp81tEhsRGDfezQOfJV5ntDO4ANPQKWlhvIZXDlsBb51h5lEzvlXDRFGGx2AbubefNW7nhoc4AgWv0uVWmBsTqNrm5VEtBtq3IB2IWiiVj3OdqbuHcxb51VuWsBed2jmB18VTbvYAW6nZTxa9Ni4ON/Yo2lO4EvJPI7gi6B2kAcrX87oO9vy6WJspHkxdxztV7hviNuajfAiWhzdzudzt9vJU9UjCDYktFwQfnUQbg3APMC3Pmo7fIt8kAnbqoFHtHOdcbgnnbu36fOoU75DIJLgusW+aqvaZCAR8re/gqQaGBobfURbuqEpgQ57pCRsbDbkOu6pSNuXFhtextp2J6C4VUtMLdOm+r4KkHawXAbmzhYdeijfonSEgkNmm+5It7d7qQuDgXEbixb4+AVRzQASH7jY/MhaY3Ad3cbnz8UQosjLzcuI3vu38Ub+7qp3OJN3AgA31Dfr1H8/88GDTHJKN7gW1dT0VWRzHXLSXH5O/h4p4FnHI51awtaCNR5HyOyyLS4kODS7xI8udverCOzKuN2mxueXjY81XkqWMkDHG99gORPO31qyFw4NDWtBFvlb7k2sTuOfNTEGQ7MbaxFiLbKjGS57wWarGwPQjx+JVZjQ1wcwHTvy6+5RCU732b2bSwN687W6/Nt71RL3MDpHRai4gkhvU7nY28vFRcLnQ0DvbAdL38PKy6znHIOWsH9HjI3EOlpZW43jmJ4jTVknbOLHMikeGWbyaQAOSWnVZt6Rr9ZiP4yj1ivz/lEz/CHJHuB/BNk0gixuT9ftUhEY+XcgcyeduZ5dLWHv9yyGSKCix7PeA4HiAe6kxLFaSkqGtcWudHJM1rgCOXdJ+K6V6SWH8Kcm50xjhlkbh/WYVWYFiLYZsVnxuSqbVRdlqLBA6MBm7mb63fJt12tPERMz53r8Nb+nrCsTu01j0/nv+jkTpTAwN3J5nc7b35e02UoqrPsbDo22/wBt1vXAfImH8UOL2AZQxkzHCqiofLiBjcWEU8MbpZBqHK+ki4VLjrkPD+GnFrMmS8KEgw7D6sPoNTi4+rysbJECSbmzXjfrZTNJrWLfPf6a/j6fdPyTW0Wma/LX6/09fvhpL572ZpuGgg3HLzVrJOC67O6LC4N9tum/QdV3fhLkzhX+kLmfivxEybiGZJ8OzDTYXHT0eJupHCGVsfeFmuDnNLibEb7C4WlekZwxwjg/xYxPJuA189Vhoip6yn9ZLTPGyeMSFkukAahuNgNrFVtXt8/OI/GYi2vynfyKWi+9em/0nX8XNXyiWURnYP72rl59dr/FV5KhsBa15BAu6Q6QOQv9J6rtuEcCcIxr0VZeM2DwzvxvCcekhxHS8ubJQdxpIZyBY+RpJ/JvdaX6RmTcv8O+NGZ8kZYhmgwrCp4GwMklMjmtdBHI7vO3JJcfmWuXDbFEd3r/AErP/wC0fjEmPJGSN1+sflOp/v5aaJI6N72skIOkanHxt/OpXgPe0kAl3yrDc28+u6twxz3WcCHG2ojx5n5rfFd+9Gfgvl7i/l7iS/FqSebFMDwNtTgpbOY2ircJS0OA2fdzWCxWUVm29ekTP5Rv+S1rRXX1mI/OdOFRUskLHBkYIFzpINtXid99yppC9oDTFdrHWDrG5ttf43XbcU4SZewb0TsM4wVUcrswYtmU0cD+1OhlIGysAMfIkyQvOrwWv+jXwxwbi3xQo8rZgqqiDCWU9RWVQpyBK+GCMu0MJBALnAAm3K/Vae5tGT3c+Y5n8u79I8q2yRTHGSfE/wD8pr+sxw5dIJJGta4aw0ne23gOqnp4mAOO7XXDmGw5Am1/p8V3DiNkfhdj3BOl408MMuYtltkOY5Mt1eG1teKxr/wPaxzseWhwOmwLTtfle13WHovcPMncRc745QZ6wyfEMMw3LddizKaCqdTufJCY7DW3cXBI5fjctlS1Jx2mt+NRv8O3u3+X4rTbVYtHrx+uv4uHYjK2OEvDSNZJueo6G4Pz+QWqiris4NjLnSOt3mnbfn7F6J9ITh7kXBuH2Q+KfD+gxXB6DPEdd2mD4hVNqTRyU8jGExyhrS6N1yQXC/s5DGejXw54Y5kyvxVzrxFypVY9DkTBoMUo6KnxR9F2ry+QOBkaHWuGjfSbeC0inu5vGTjt3M/SKxufG/RW9tUrePFta/Ge3+PDiEbXNp7HuPcxxc3UdJGobjwHNUvXImySUz4u+4yEi9ydxzPXmspmvFst45mGsxLJeWZ8t4TKwGlw2WvNc6nADQ4GZzWF13BzrlosHW6XON0gNlfo59pvy681M8+RU1tedLpL2cSTq8/G/wAwU00gMbuwDHXaT/7kBfwVl27zI5kJ3Nzq8wR181CWaQOtfbVYbfJ74+3uQTVLnAvY+c63F2x3LjcBWZMnbSsMYdpv0NuQ32Vy2PWxsk7Q524cBe+zlFsUUM8jgRq3Nr3PIbJCJVqelc1pdpLCWnSBub6Om/sUlQ+QB8YIc88tIsb6Re45dd1TlquxeSD0fpI8PDb3/FUZKkvmcO0uJHEh5HUtvt9Cj6ytHPEKkBfK9z2lo1HoL7q7BILRbcC5PLl4K0hLmNawt7tt79fgq5s17QwkbHYm+32suS3MvYrGo0utQbod3NfIC99IHQ9EYfkajqY03Fj81lIX9m95AaHXt4kW5lTGRpLZSb3uCeoWa6qXtabyMO93AAW3A5HyPx5KXtiwFlrhosB4897KVxlk0hsZLSLDV48ke3swQAWgb2O9r9D8PoTSFGeRjTch1zsNV+f281bSOFyXOtpFnXbfn4f0KpL3muDja56G5VF7gZC7mwEA+N+fPxsrxGlZSN751PjMhJFneXgb7fBRJkFo4mtDDe1wUebu/FHesHOP4w25e4KAAILb6bb6hbYqyEJ36mESxtBA7pIF7fbyVIbFjJGhtmlwFtNtvHx26qoR+CYflXcCAdzzCp1ErTZjbXaPlW5noFMKymfIGtc98YcNiCLD51oWeMdiqac4bQztMnatEuncC/W3Ujmr/NGPSQOhwqhlAnqzo2O7QdiVg8Zwikwt2HsZe88obNI6+px5X+F129Pjitotb8Hke0M9r0tjxenn8fT+rN4RmkRmmw+toZaZ7G6AXt0h1uv0ctlt7sLpq+ke6eCN7Q3uiTduo8iL7LB4ph7azDHtDe+wEhx56ha263HJzHS4LSRzATveWN1FnOx6j2JWIvMTVabXxxOO87jXDGZ1MeBYdhmV8PkdHFGwVNSDIbulds0E8+pPh3hsLLUmyTRz30m5BDy4g7Nd1v797X3KyvFCPGm5rxOKqp3NZI4yQvH40OkaLH4XWBp5mSOmDoe6+9iw7kbHT7rrq1Pq8ybx3ajwz0GOOawsEbY3O1hjAAS8E7EDw81d0zWVFZE6aVzqyfS2niY4kF/TbYeZueQPgsfBSQVLTVvc0yEtG4sW7bC/RUMZxWfKuWaqvnc04jXaoaQgC8cezXyDbY82gpWsWlN7zSNyw+es0vxXEIcCpHF8FDcO03d2kh/XH3Iva50jxDfErD0WHQVLmFtNKzsh0Jv7DurbC309qVzInSmVum5AJte1ifL8yysjjS3kpQ6PS/mDyHgQpt8oc1ZjffPKqyCOWaKnNg0Atc8E6jY2BHgdleUlMYo+wkYXucbEAC4b4eN7k/MsacSjM7TUwsiffUwXu0ja5A5W8b7rZcClhqnyurBGagEfgwCC6zh16cys5prl0Uz9/DZ8IwuOKESyiRjnOuAQ697dD+YBZh9VGY43dq6OBp/GY7ved7+P51iZaypcQYIxG1wADNW59ngstRNd2Bikqb6mFoFt9R5e/cqYrwve8zbtjwjJWSxyQtp5XMYXNLrEXAIBBA6dQryoqWPY5kWrQ7m619RI3BIVhSQwCVxgNtjG1vMbbXF/Kyr4d6zWt7PSYYon73G596zrStOVr3vf4dcr7CKT8P20okMknetL/wAXba3hyK26WojwbB3TkgSzAsjAHIeKssIp4rOmkI0MG2rqsLmLGjX1YgpnF8FOS1tjcE73Px5JOWKUmZdGDppvk7fTzLGktkBsdTpHF3Ub3UWgNLWADQPxtXLy95UsROoXa0kfKNrfBVHPa0EuaOew8/tZebMvciNKLpDZ1ogQTYWv4m9+Vlp+d8102XaYMilvUy3YwCwtt59FuZBcwtaelwSflBcczxl7F3YvNXerukhe7ZwbqLQfoC6OlrW99XcHtHLkw4ZtijlqOIVlXXzyVNZIx7nDUHEarNsb9LDl0+frR16W6I9naiTrI0tB1XJ9/wCZTy62SW1O1M20uBv5X+CBgkJdoaNRsQefO3TmvdiNRw+MtaZnduXUOFVU31SeJsbXBhG/MDbwXSoZnRubZxLQBY7fYLkHCyWQYhUQOe0sABPiusNadILGsa7cDblb8y+f6+ms0vtPZGTu6SracNxKQENl8Ra62Skqg72c1z6mn7KRrbktaN7mxv0BWx4fXAuaNQ8l5WSnbO3qTEWhu9JU8n8wquMYPR5jwqXDqtrXNe2zdr2KwdHVEmxIKztHUgfjbn511dLnj7FvEvPz4rUnvp5eeMeyvi2WK+WjqJNFN2nyrjZt7jTe5B25+KxhqayKO1PLUMZqZaV7mnulpsSACb8+RNtvAL0Zm3LNLmTD39wesMadDrb8uS4DiOG1GG1j6SSSWBkVSWOeHESRtIBvYbab8z5LbJWaTz4eh02eM9d+vqgMxYhobC2tcyQON3vLH91t+6LWB20WNhc33tZZGPNVeWNDXQsvGS7U/VqPW1uY9lysN2gYx8zZWSRvjaBpaNTC4ENttfuhobsefVVYcLsGVXqva9mA0hxu2452H5vasLUxz5h0xMso3OU0bHMqmva+NpIBDmattrc+Ztzta45qBzlib4v7FlY7Qx7TYm7L87bbDle+53t0ElNhzyHU7YI5WuYS6bTp0lzr7Dk6xAPsACrfe4xs8cF+0p44ntbrBJaSXH2fjD4LH/JjzC3xSsJ85YnJK0slkY4OIeCywA6b3J267KpTY5jkznNNW+eR7gxrY2iwaW27TfqCW7OsPzZajwxsehkDw10EmlrywXI6tNunJZSWFhY4PAOkggHxBuPoVb5cddViqa0ny1WhfUOnqWGolkljLI2vcGiQkN743+UA6xIvbrc33zNNLRwxEgOjLAS50rbEAm/P3qM80UPbTRFhlJEb2mwubXt5mxHNa/imNyUbGRCrjMkQJA0/INuRttcXtbyVoicvEQb7WTxnFTQjtXSPDA06ZIyCBccyHbE3sQOdgTe1wuUZqzfLVyGip5ZGMA0sZG8bMF9AvzNgTuR7VZ5hzfJNJJTUbr7nW7SLE9R5LWBVudUucCZHT6XODm7NcLWK9ro+h7Ii1ofM+1Pa8W3hwz98sqJnwEiUOe0u+WRb6SsnS14jboN3aiB3rAA9VjGkSSlhtfpYmyuI2nUHygAAgG3hfn9C7JjX3vBjJO+J4hfeusDrutcjU0NGkuPifIXsoPxLWwsdbvnTYm/u5K1Yx7blrQbb6r8r2VKGEho7WztJ6DcqUTe0IyUPbt7SVgksXAAAdeYPRQdhkQbre3tGtAFjchoHLnz/ADqpDOAQASW6d2+O9x71cOmkJu0EscANO2322TcwrFaWhSjgY1wcRdh3FjufaVcU5IkdI13ZgXOkbjax/OPcpGOBDi1p1bWLdrqo0xNkD3MJ0k2cenwVd7nbasdsaVnTxtI70bmAjpyHu28dvJVWTjtLB0eg7Ab7jx/nVkWBtOXMvqbtqttby9tlSbK5k3aXAuLbiyJ7pZf1/wDB2JIba4s24vy8eitTK5k0gaHAPJdcuBN/HcclQkdK97NQsAQbeFzzV3hVDJiNTFT/AK2YwNzewa211MRMzqEzaZlO2KWQN7Nrnv31Em32HxV3RYBXVTC94aDNctBNwDYj2cj9CucdzRg2W6RmG0kUdRWkC7Q3kf776lqTMazXXy6qeeWFuoFjYjptY8tlt7qK/allbNETqsbbo/JmJGZraWQvD7jQ4ODthy3vz8/isZVQ1VA+SGaKRsl9xrI99/qV5kbiRi+WMZhrMfbU1lMGkPDnanNB6i+1xdb1nfNOQ824f90sNq4u3kADS4CNxd4FviqWrHdqrXFeL0mZ4lzvC8xz4POKqnnla5jXXkLtzbr4EA22I8Va1XHDiWyObDo8xTSUrDYRvY1zbeGq1xbnsViMap5HU8r4ZGWB5jpfl86wmD4PNixLmOOmP3C3Pc9dvoWuPiunFmvNr6Zp/EfMdQ97p4o5XO2J7wv7rq3OcZJYmCai5jcMk5m/UHlyVKtyrVRRCSJzpGsLndzp5+Kw8VHVeuiGNuqUgEgjd299vgtItPoztv8A3NjGY6GZocaWVhcbFocCeviOd+fsUrcWwl571PK46eehhuVY4hl+tw2SKF9LI3WQLOHdF78ltdNwuxSWjgmY4l83eIB6HxUzaI8qVx2v9mGFbjWAtJkNHK91uTYW8wOQF9ul1eMxbLRkfrpZwXNGp/q0ZPsvflzWQZwmx1kkkUDQI4zckb39i1jFMu4phD52VNLJIGyWe9rbBqrE1t4laaZKRua8Nu++TIj6VkbcOqGPIs8ightz6HXdVWYhlSSJxipahwbZxIpWAbWt+Pa21+SsskcOa3NL+3c4xwHcE9V1HFOHbcDy1LR0lLqkLSTIA0tJt57hZ2vWs6ieXTixZc1e63jTnEWasrwsDmYVO9wuO9oaD5jZbpljiHhlLMx0GEuEbW3BdL093865ZHl3F3xSSMoX2DTZ97XGrw+3Jb7w+4b1eYMOdWSOdAxjtBaANRtzWsZIpzLPHXLknWnojJ+P4ZmSiFdJE2NrO6A52oLYRi+EMeIopGud4BcjrgMg5acwatAeGuIu7YuABU+F4/T18cVQya7ns1Waee/84VK9L+0zOTbsv1M9PEU07EyrbLYxRghVQZ3C5NhzstTy5mNrT6pVgh5PdceRW3seHtBFt1wZcV8Vu28uvHkrkr3VS9mTuXXUOzHP6VVUQ2/IFZ9kSnulSDAepUC3wHzqvo2uSLKWwup7OExbajpJUCLKsW+Ch2Yuqdkp2okXCka14Nrm3krjTa9hdNI6hR2ymLMNjdVT4dTOqap9hpIBJXPsoRujxWpncwfhy4gGO5uSfitk4owsqMJiiluWdpqIHUWKoZFZH906ZrrhuxaHeNyVwdXknJkri+sfq9bpKxjwWy/RuFE1jYQHNIe0bgjkuJcQqeSfHK601rR3j5jxBt09q7DiMjnYnUinkI3s6xXNMTZGMYq31BD9YFj5jn7rL1ektOSJ1H2d/jrh5mWsbiJnXc1XB6KR+Dy+u2c4gAnYHlcD5N+p+dZShw31Weg1d5wlaAXdN/nWRnqKY0xlDrX2Jt1AHgrWh1TVdPJqtoe0t8Buva6Kd47TMa+953XUjHkrWJifudkgd+CYTf5Knc4F2jUParaMnsmPB/FF1Wi77wCevgvNtbTrisLk1DXN0XFh4Kyrseo8EikqKh+lu3XqTZXj4mNjc4De3Nc6z/VCKgkDZAXarBpH5+nVTjnvvWv1Z5fgpa30W9bVGNvZmMFr2k3J2v5HwVbIMj4qyrgcTtuB09qx8sjWsLQ1x1tc0WGktLrOHLbxGw5BVMoTGDMDYyDaRmq46eS9fr8e8Ez8nkdFkmOoiPmo8YsMlxfJ9fF2RsI3O587b3HvXlfKNWafHaeZlQ2QGQDdrue97X28/evbubKAV2BVtPps2SJzduZ2Xh6mpH0uLGmhHZPhqLuJcBpANiOngP6V4WLiLRL2OpnVqWiHrvLhdX4A0NcC10e4sN9vmWqZDY3Cc+1tK/u9t8hrhva5ufo+KlypmmWiwiOMRuc7SCbALG0ldL9/VDWd9slQSDoNvj4+z2eC4b1msTL2ujtFr9vzh17OUUFVgFZTvIs6J2x67LhPDbHcFwynq6epfqljkLQ1sZc4C/wt53Xf56I1VHIS/wCWzYWAsD7vcvO+WcJgbxMxHBalxa2SRx5bWJ8OS6+k1OX4vk4+vvbFgicc871P4/8AJt9ZmeKrqo4KegMbdVg5xuXWHS21l13LMrZcBjJIsGnmtEzblOjo8IZVU7bPhcHAgWsR1Fh71teQ5jV4J2bhYkb+3qVpn7PeRNHHgnJNZjJO2ZmMVVhUjWP7QAEcl544tQiHEoZe6O0bp035WPh716HpKE0dLPE51y8k3PVcN4z0hEcMzXBumQtJ5g3HLf2KmOdZKynPHdhtDDYI9owmNwh77HEAgX2BU72+uU9bAG6JZIjYNAubjzVllurMlAacMP4LYAkEA353PndZEGSbERDLGwxSN72o2IJHiOl1024mXHi1OtMRw9qHCKWkI70d9hvvf6ilbimLR4gYC4tgZcteDs4+dlRyt2NFj9XQtcO65xuSbG/LY+37XWyVmHvrsNljp6Rznh2sNa0EbnoB9tlwW1XJO3pYd2wxqfDmuLZqxDD5pmg6XS21Ejfc72v7V3LgvWx1uWY2NcNTRa3S991zDFuDWZcdrI5KSmjjY4hxMl2kH3HddZ4b5Cr8k4e+Gsqe2a92v5BaG+Q3XTjyY5mO2eXPWmaL27/Degb9QCLm5WOFQYMZjc1pseo6hV5q+Fr9L3aTyuN1B4Y+rppiW25W2ufer9TG8ctscx3M9PKdLJGm45n3rSeM2FR4tkqojmj1WbqBtfcW3W61YvSfgbct7cwsHnWndU5Sqons37J1jtfkuDbWIieJef8AItP6oIqdjbFptcdPPddvwNzuzbrfq68iuF5SBZUuEoJe19vhyO2y7Zl97jCwueT4lc2f/U26sURGKIhtkBBa4E7dVhK6FhlkcH2JB2PTZZimb3SbjfflYLG4gxjZS93M8rnkFXNzSJW6edXmHnaip4aTjDqic4HtLvLgdvtuvTEbgYWkkDui4Xl/F6n7lcaYXyAMilewcyRzAv79t/gvTkD/AFiia5rR3mdTz2X0HTTvFX7ofN569ue8fWVP1iNz3ND736LQ+McEdTkeuD23DWOJuCengtiosPqo8TMjpHPYDsD08Vj+J9N6xk7Eqe5BNO8fMr23MM4mXkDKjizHqWS1w1++y9U5FxeNsJYN2sa0ufpIG/Sx38l5Ty69sWN0xdHe0oGl3T322IXqLJBw/su0i3LmAujBsGu67dL814/tKIi1Z9X1H/R/VsN6z8/5M9jVU10sUwa7uyt2/KF+fuv9K3+hcHUsRtyF7+K0DF3xmJh0tBDm2Ib0353966FgLmy4fFufk8lzdFbWSfudntWu8NdNZzXGz12F7tQcOVuV1TcxjqdzQCSRY2PP3q+zdExtVC4l3d5e1WYdrgJFgAL3X0PRW+CYj5y+H9pRrN+CGX5CxjmlvdvYXFrm62KglBvsfaRZa/gXfkLXP3O/t8PmstlpImBugAHY9V5cxrJOns4J3hr9zz5xsaTmXukXdHZ199rre+BsjXYPI1p1BkrmnvXPP6itO41xmPMEbrF5cwgNv5+N9gN1s/Al5bSVEFxtJflvyHx6ronnFCkcZ5dNgYPuu7c7Dw5KxxI6Majc0nz2vYLIPOnEx3Ggkc+qscXb2eKwPsBq2J6fbmuPPGq/i68f2lwaoMmYwtvq62VaaRzWnQAdlKWxGZl2g25E81NNpLSNys7fZlavmEIy50BvpvbkFzHMXatxmQRyNc2+4t4rpFpXgljSAAdr2XM80xysxUyMBDjzHO4/m+3gfPz/ABREPT6Pi0lToMJ2sdF7nxWsYs89m6ad19FwdLbW22v5E35/lDxuthLg+FjHMvq33IWGxSidPI4tDCCAdLnEXcOvmO60WHP4EcvTT225elkjcOaYm89roc7VI4bG29+vLa2wWq42bUcrmjYi2/Ibra8Tc6OQ63teSSbFt7bdT8FreNseyhkdISAfK9vnFvcvocP2ofM9bvV2nIiL1Hz4iIgLN5RfoxQCwOppFiVhFmcrAuxKwbe7T0vZRPg9YW+PydpikzrutfYHoFjlf42wx4nOHbnUbnxPVWCAiIpBERAREQEREF5h4e6QBjQ4gjmeX1rdKVjOyay4Lz3XWPLw3+xWi0z5IpWzRtu5pFieQPmtohqnksbKx5LgHWsQD5brLJEyvimKzts9PC98TY23LzpvI25DTy6bX3WSZDofaRpaLgt1DmN+XisbhNVHGA5oc3WALkWFhvbf381kJqlxBuQH6T1sLX268vrXJL3MWu3a9hpYZIy9hPcJsAfgraeKIScwSBsACD1VJlZLo5MJPME3396ptqXS7v2HLlYbnfbqo9Ws2rMK7Wsa+xcGmwGmymgMIqLPJu0abgXvurEynUfwzQzYEnvEDw57fFTsrKeJpDprsbv8rc3+3RRyiLRHLPSVEbSXNHZd29za/LnYqgytax13vddoOk8/isR91WS6omx9qAQzvbDf+gfFQbJI9upptpHMcvj15WUa21nN6wylRWtcNURAsR9hurJ8wdKbNG4sCD1KsXSyBj2tphcju69wR8d1Dtaotd+DhIDSdQPh4KWU5JtK8k1d0sGprzd29/MC/RTdvUMN2ts0jfp71YzSTuAY6aUNBIu2/P4WBVOEVI1P0TveSdjYgDxOyeVZt2zpfPmlYxwleA3e3ha39Kg6XSREHu6HncealjilezSdn/Ks7a4v5n6lKKeUPL5yDZwa0Am3zfT9CGptymfK0izQ546WCo65NvB23e2uduXlz+CrMp4hI4GV48NNzc/FVWU8bGh/ZPk0vLudrDr9KnwrFe7ysDBUGRzQwWvc3O9vb7grzD8Br8TqY6KG5fK9rBZtld2a0/g4IyH7jWTdt+fXmujcOMBLb4pUQgMaS2IgXv5qJtMRtb3VY5lt+Usv4blTDY6eGJnrFgHSnck9RfwWSnxBz3WuRfxVCWQEHvADlv0KoktndcC9rWuTsVy2vNkxVEufI4m5IvYFZFjGQsbGT0v43VlSRuc4O0nu+XNX0tmN7wA8yeSUgspaXk2Gw8+oVFzmtJLQbN2JKqEDVqcSbC1uipSaQQWt71tvqV5VgY++lryQfxb+KROe3UC4kcrnopQ/VJqeNIDRzB7t+f51LGQwOBAcNrX6b7e1UmVlywgarvvbqT1Ukm7gCC0t6nbbyUzbFm7N+W4ClcSGOsLkjSfoKTwJY29022aN9t7Hw9qAHVtfvEG4Kg99mEkG3Xe9r8rjmoMIYBc3vuQLqPAg5zpnObpDTe1/EeCjJpe0MYW3vY26bf0qLjGO+G2IFz539vPqpGvF7/KANu7tY/m2USlI6U3DS8HyvfkoR8tQ23Nxztfr9KjK5krtQubm22xsg0ahYE23JGx8AoEX2YA1zDYWJsOgVGRznHQHXNwDYgEDqVM6ZzC4hh3uA135I2CQhmrW8BpG22/tUiLrs0Na0k8xv1PJTR7uNmkANtfy8UeWtA+Ta+sgdellBrHMjBmkuWCwLWncnmVPlCm916qMGxuTa3jYqyxKRkDnOkO0TXEu57EWHzE+xVZZJBUx6hbc287g/bZY+snjlf2IdZzgTZxPUWbb2BSiGXwqZksZ1OLmlukAixHgruV0Yitci3Pc7hYqi9Yp2BoYZXE+O5aetz8/zK7nluY9muvvY7gD2Ks7SqwSEvdK4Ehrb+Nz7uQXqKs4bZ84k+iJw4psiZeqsYmw/FsXnqmwFoLG9tILnUR1v8F5ZJMI0xt68xv3r/X0WyUfFfM+C4dBhtHhmTpIaaNsbHVOTcIqZS29gXyy0znvPM3cSfEq0ds1tS/rrx9Jif5KzE91bV9P5xMfzY/hjVNl4pZTaXBro8fw8Df/AN+GL0V6ctNxtnzTiNZmqhnbkSmxYxYJOaamY3U+G5AewCV19Dvlk8tl5+h42ZzfK6+E5Dc13K2QcCNvhSb7K4HGjN8TQx+F5G2sQDkHAj7TtSc72+CvaaWpFNzxv7udenzjXHy2rFbVyTf6f1/ry6f6Iv3FwKbiPxMzPNXRYRlvK01LM6jEYqWy1jxG0wmTudoQHht9rndQ9MOLCcVxjIfEfLhqW4XmvKlN2T60s9ZdLTExO7Yt7peGGIO07XBXNRxozgXhj8EyI6xu4DImB3O+9v608foUH8Zc36zIzBshEjZhOQsDuPf6p4qcl65K1r41r0+Xf/8Az/DX1RSlqXm/z3+vZ/8Ax9fn9HoD0buJFfwv9GzMOdsMqGxMpM94U2qvCyTXSO7ETMs4GxczULizhe4IK4x6XWDV2X/SHzbFX11TXRYhUMxKlqKiVz3Pp6hjXRhrjuWsHcHgGAdFrx40ZxDz/uRkZgGwP3hYCduQ/wCR7C91Qk405vaxx+4WQz2Y1NAyBgW9jYWHqfil7Rk1uZ4n9O2sa8/Ou/pueOdpxUnHv6/x3M/L5TMfXj5PSfAzPuFZE9HLJM2ZGxPy5j2ecQwHHGPI0GhqaQscXE8g06H/APUXHvTHDf6pbO+hzXRirptRJHL1WG59lhz81qsXGPOTnEnAcixucNy3IOBG4G1z/WftVWHjDnNxsMIyHG3nqbkDA77nc29U/JFvets+euft36f/AMax/wDrM/j9GeDDbDuN+ZmfztM/ziPwhpcLC5nakhrnbuF+QO/zCw969OeiFmePIuVOI2anyhsWHT5b9YJFh2LsRAlv5aNQ96443jXm553wjIxtv/aFgd2g7/3J4WVL9OjOAeBLg+RSQC4k5DwLbw/5H5rPBkriyRfzprek3iIn5xP5Tt6o9I2PCsH4I5x4e4FZ9BkjFMv4TDvcOkdFLO5wPjqqLe5cf9Cmsw3COOFDQVlbFA/EcMr8OpnyvDRJO+F2hpJ2BcQ63iSB1WgQcZM2Plc0YRkYDTY/+QmBewf8j5DcpLxlzeZGmPCcjAcwfvCwQjff+5NtlWlq1y2yW3Pd5/GvbPP6x/NlOK1sUYvlO/8A5d0f3/B1riDlPMnCH0R6XImf8NbhWP4vnl+JU1BLMx8rqWOjEbpbMJ7uoAX/AL4eKx/oO102H8TM14pRSCOajyXiksTrBwa9phcDYgg2IHMELmtdx1zvVPdVV9Dkud4aGh0uRsEe6w6XNJyA2ssZW8bc5Mia5mD5CLf+MLshYFu3mf8Aklh0G/n7VbJknJa1omYmY1H01SKxPnzxtrMTalazHif/ANptr9dOjemLjOOcSsm8JeM1TX1FRS43l2TDqmnaSIafEqeTTUFjB3WGQkbNAuI/Yr70EnZ4jynxrdw3Y+bNbcv0f3LjZFFK41Pay6O5KCwnycLLilbxwzlFE5xwfIGo23dw+wCwd/I/O3uWHPHXPDpWvlwTh+d/xuHOXt/O/qey13WbXtEzHd3eOJjuifE/Te44+TK9LTStJ9O38e2Y/lGp/Gfop8V6DiHRcSsbZxZo5qbNdTMyXE45Ioo3ansa8O0QgMbdhaRpAC1KaUvYSLFztbtBNrAu5eWy3lnHjODnthkwXh01ouXD9LvAOQ5/8jWlVtdU4pW1GL1ghbJVOklf2EDIY2vc8uIZHGAxjbk91oDRyAA2WUVikajw27tj44qZhlfY6r8ulyArAzP1yOkj7pDhaxN7OtY/FQnkke5xJk03dqvYCwIUHSCIveGmwDgCNxYuAvt13+ZTpHCZz2UbHOknLZjrPe8NQWMdX6p5GsaX3de48NvnV6+KGR15vwb36gDtbZ3Tb51ZOib288TW9p3tnkX225q0R6kqzpNUYY2Yh9pAQeg2QOtI+KSOxuDp8bNAt8VbTU8kY1OILXG7dtmi+5IPP37JRwyNe5xaN3EAvdcu3I6722G3zlUvOqy1wV7rwzMTwWmzhY7XB5KdvdcGkgXOkHy8PmVsawN594g2dovz9/Ie9Td2WSN7y5rHcjcjc7dPbzXHp60Lpzw11y4XbuT59VM0962jcW3vt7VbsIB0x2DXvLzbc8t/tt+ZVY5Q9oBe4XuOVgf51XSdrlocx1+1F23JHuUkkoLRC9rmuBuT9ConS8OcD0sHNNje1ifNU3ksJLmtbqAOoG99vHZIjaE7nOc5obuOQ8ApHRtdIA7dp3tyvyUHB8jwAAADcG/P+ZQ0uLw5pJBdc78t/otf4q2kJWscCL3OkggOaN+nxUjZLzu7gOnnsbj5lN2jQ4FzSHHYDoLH5uSNZbU57mXve4G596lCnPfcDu7XaL+2/wBBWMxfEBh9BJV9kGPN2tuDu7ksl3tTQ03B6uFx02+b2rE5mp6iowqSBkTXPAuwWtYDew3+lXxxE2iJY55mMdpr505vVF764VbjJJUPlAuDuD5LY83NkioqGfQ4OY7ZhcLgkW+n51iMtYDPiWJdpNC4RRTiR+q4Gocvb+Zb/imENxGhfTPDiZLho52Ntj8V6GXLWt6xPo8LpelyZMOSY9fH9V5hzmV9CxzWaxK0Xbb8W3M3WYyRXuGATU1DKxtVQTODQ+5LbG9jtbkLe/otIyVipga/B8RexlRSnSPBw/J+Bv8A0LNQYi3AcxfhbMpcQeDYE7S8t+izx7x2mroyWjNSuT08T/f3ut45geD8QcuwQ4g0w1AZqhmjuJYnOG+3h4grkWPZExzK1SPWIO3pY9ZZUxsu1xNrDSN2nnt863XB8aiy5isNO3S2krXjQ9o2jc4iwJIuRz3ueXIALfY6mGohLZGNLJNgHt1amk73F/Yui14tyw9z8/MOHYdR02LuldKJY6ZkYfNMDYtsNyL7HquYZ8xiXFKp0kZkbTB5jhY9p+QNxufjsvQXEfh7idRgU8OTZJCHnXNR9q672jezBex36G/kvNmLdt6u6GqpXMqNVtDmkPbpJvcey62pERHDz+ptaLRWYV8Piro6KKKmcBJcOJLfktN9h4m91nKashIbA4SxvhAB1/ju2sQsTgTqmahEUsjGM5C5HeaOW3l9SuPWGMBGpznkEuL9wB4j61Xt5llN9RGmei7CSmfVila+fQ5pv3r+ADbeZ5brZML7MwMkfphIDdLWAXtzJ33NrjZYPC61zGNa2ASMa0XYW6QG2PgdRJ/Kus3R1ksDQ4UMTTI0EHdwI6jp4D3JERPlabzjj72UpaypkcLxvkL3CztNr26lZMRxvLnuMsj3agQX20mw8OioYfVNpaE1k8YLmGwaw6Rb2X2KvcIofunL90J4QKdrg9lwQ9558/BUveIiflDow0mbRzuZ/h81dlE577RhzIezNjvzPLf2DosrSsDaYQR2kb+UDv7VcyCKBwghY4aQA3mbe75le0UENORKGgFu4Ntlx7tltEPX1TBSbS1niDmF+UMqmpeY3TOIZFG59tRPj7lgcu5jpMdo2SUsg7SQAuA2IO2w+3Vc6435ubj+anYdRTj1SgBiu07OkJ7xPzD3LTMDzDW4JWCppZCLu1OBJs4+Y8F15OljJXXq4MXtKcOXcRuv98vSrmnSDd1mEEHqp5JA2PZ9jcEE9d1qeTs7UOZIP1xrJ72fCdt/EHr71tLXlp1aCRbpy5cufivKvWaTq0PoseSuWsXpO4VXkWDu05jp1Hl8VIaeGdhbKxsjSqkYkaRfvNAPt+PNVHAjutIF+fis96lfW2l5iyFhWLMfJExsLw0AaepP0+K5tjWQsXwQySBplgYNRcG97R4E+P1rvTmamkF2vSbgu/KH51RfSwyxdlJG0g7ODh0+NvgurF1l8fE8vN6n2Zh6jcxGpci4YNkhxjsbNYXNJIOxO/n1XYJNcYdJqOnc8r225fSrGmwKgoqk1MFNG11tnAfYlXjm6o2kF5LLmx629nuNrrLqcsZr90Q6Oh6aekxe7mdohzmnXpDQW2JtuDtzPVX9DU9m8PLgSNiBsrJhDiXucCbBp08uV/zqIMjZW3lBaRsOoHvXLaNu+JbnQVzXhp1bEXuAs7SVJLgLnxK59RVz4n6XPc0XsLG3w+lbLh2IMc2wdysCuW1ZpzBasWhu1LUgEDV8VpXFHJpxahmxrCYWuqxFoc0Dd7b7j6ffZZ6nqrhv4T3LL0lQ2RugkOFt9/FduDNGSOy7gmtunv7yrzHSgwyuiq5xG6fVHI5wBLXB3eFyLDY9L7q+oJ6icM7WFh0O+S927tXN3he3j4roHFTI4FHLimHMle3UJOzjFw0gHp4b+32rlWHTilmOszxujPeLLahuL78xbwNwfBWtSeYny9TFlrkrFqtupJZqJ0ENQ2FkbwIwfkuHPS2wGnodr+Hvyna3aCHbW5jqteo6uTEIZGwYhI60hu6Rre+A0Xs0Dujfnvv43ssXjGZhhETtUxc3dpuQbm1yBvbx69Pjxfs85bajyvfPGKO6fDc4aiJj7l4YAd/G6xuYMRPYCJtSyNsxMZcCNRBBAsD52ubi1ly2TiqxuotEhbqBG9w3zWOruIsU7S41EshO5FjvuPO3T6F109mZK2iZh5/+M9Pr7TbMazgIInT1nYtedJLrkG4Hh57bLnOOZwqq2Ts4wxw1FxIN7k+PmsPiON1mIPeS8xtc4kBrje3gTfdWumJgY8C/O99wfnC9rB0lccbmOXgdd7XyZ/hx8V/irBpDNUoa5xeD43ubHlfnf/3FS3Yx0Vru3PdHyr7c1XdC4MeyKNrXFwIFr9OYNrjqfo5qm1rX1Rc3ctJc1puLk73Ft7fHou14e5mdyv6WoqmMHZhzmbus5tzbmRe6yMVQ1zC5rzYDUAASNjt+ZY1hq2RWeWND7AWAIuOfLmSruJrgxgljaC2zmvaBsQdvt+ZZTWJ5hpFpjyuo5tDwxr7vIJFvDz9yme4h7hGSQByuLqk1umUsBvp72x3F1V1MYdFrk+Jvt8ypOt8LREzGp4SXc8gt20nvAjmPBURUTioDdHZtHM3tfx/oV05vd1ROILWXbotqBv02Pzqk9zwGMEgbqdbujkOn5h71ETCbRPqqCbSe8NWnfle3kVcNqi2MuLW6rWF27EX3v0tZWbC4yBgkvd3O1wfFTQF2sjU1wG7dtgQdx/MkxpatpnwujO9oa929xcgezz9qgx8RDZZY7GQWbtt7VbNk3sHtFzpPRx2J5fbkqkEpFy2Qbfl7/MFGp8Ji0cTKvLZ7NrX5gahytz2U5xmqwCj9dhncJpGFjC0izb7b7+9UXOIIY5ztJvtt9rjf5lhsZqX1U8VNGANLg1pDjce7+dXxxyrktqOE2Fwvq3zYpWEySyu1d7r5lbBQz6SYnad2jw2turOenkga1j2/i2BBN7fbwVemDraySAR3rm4AtY+0qlp7p3K+OO3xHKpK2Ekl+w1EN53t8PasLjVDHBEKmJuhjnXe1rd2+fPZZy3anU4tNgSA0bHff2b2Ko4gxgpH6iwh/evaxU1t2zsyUi1Z21+KqcYo6YyFwAvudxe1h8xK3TIFLSU9JPX1LA2GNtyT43NrC91oVM1/rDhILloub72J5WPPl9C3/KMDq/AKuia13aOaXEG9r+AN7fAdSuq/2XHgjWXhs+B4rgeaYHwwR6JIC5pu3Sfj1WOwXJsNfmwzuJ7GIh/c3FwB82/0q1yHl6qwWOtqaqNzA/aPS46vadjdb3l4imYZtIZM83BLdVm35E/zdVj9nenoVr76KzeOWIzpgBrxSw0WmOeNzXO/GI5fnW7YHRnDsJjFW5r3NaPk/DZYF1ZE2WcmOV3Z6g25u0uv58vtZZGmmbWU0Bc7VcEDUNyfoVL71EQ3pSvdNvWWZgp+xhdMZi7UdXsaPJWDYsNq6GopayJrg9zu84Xsb8gevRVYMQp6KL1V+ohxPesBa45KhiRY1phge5xMmrQw3Iv/ADqnieGnmOUuSMXw/CmPouzjjayQgDTY/wA63Ssrxi9N2dFHdjhpc7kPYtMostROe/FQ97DKC57RYD33/Mthwpr2UsRI23sByO3zLO+pnuaY+K6VKTKlJHhszWQxNMgNxpvt4Ene+6vOH2Gtw+kdRta79dde/hdZFk+uilhjffS3qLkjxVpkqd0VRJC4glziQQqReZjleaxCvxBwhtfhMlPHCHFwsATa+/j0XBBPjeUMUfSTQydmXODLju6duRXqasihlivIxpb5rnmaMKw/Eah4jh20kFtu6ei7ejy5bZPd1jiPV53W4adnvJnlhsCx+OuhbKyUE2ttyv5+BW95ezOYNFLWyagSQ1+5suH4jg9ZlmpNVh8jhFfU5mrYj4cwtoy7maDFGiPtiHRCxuOTvoP29i9PLhrnr2Wjl52LLbDPdV36CZlRG2RjrtcLgjwVU+AK5vgeZZ8M0RzOkmpiANxu0+X1LfKSsgq42zROa4Hre68TPhv086nx83r4stc0bjz8l5qPK6gAVHU69geeyaSOfIrPW+WgGm10/MgcBtdQJuE4gHHwVMuI2KnJuVA2uqWnfhMNJ4jyAU8EZINze3isTlhpqcRp42zOjdG0uHj8kn3XV3xFn1VUFOCCdjp8d/quqGVcLq6nEG+rbuEZJJ8NNufTn9K8LqOc0xEb5fRdPEV6TczriWxYTCap1U9zi6ziCb7lc7zF3MXmj1ON3aS23lbf3e9dKy5A+mFVFJ8pr7Hdc7zKXHFJi7e7iB5nwXv+wP8ATj7v5vA9sTu3H98KMVOxtExkg0knr0GyYfG0Tx6OQlbcDmRdTuj7OnjL5HGw5HcnfbntdVsKhbriGoX7RukbE3v1X0U21SXiRG7Q6ZC3WxjQAQQAq0TNM24N+ipUoIfHc7C3RXRb/XPdO3kvDnw9mI5VXkiJxt0XIuJUj3xPbG65jJJsBt9iuuyX7N3sXB8xPrsQzPitI557FoAaHXIPIjntbYqcEXm8RSNmT3cY7e8nXDNSxh7WPLrP3L3E3vfe5+JVHD5zS4zSTl17u0A28Vd0tJJWQ3je0l7AHC1yNzv8FYVMZo5IyXC8TwS4G45r6PPEXxWr9HzOHdclbQ6nVtE9E7f5TV4tzzTQYTnTEacgNeah5DiehOq3z/MvaFHIJ6Bj9QILBuOXJePeP1P6nn+os2wnjbIALjf47818vSvdkiPnD6XPaK4u7W9TDfMiO+6FHTNsdRbZurc+1ZDGqN2G4tSTmRrTHKN+RAO3v6rWuFuKsOEQaBvC/SXcyPNbNnWWaUMqWPN49L2m+mx6ED3rHLXzV39FkjdL/c7Jh9a2XD4+zDj3Gg3+C4Rj8n3u8V2YiGFrJ/lWGx8l2zJVRFU4FTVDBcObcAkHYrj/ABwpjSZjoMQpxYl1jsbFV6aZ95SZny09oVr7nLER41P5S6DiGY6bEsvSOlYR2jSQ1ou4kbj2K94X1wmopICRdu2x293tWqYLW09bk57q78Ulr9LRbwHJZDhVVMFU+OM93cNvsQLru6ukV1MfN43SXm08z6OoiCQkucT16rjnGWld9yJ5ACCx4O/LnzXbSWht3HmuX8WqITYPWN7thE5wJ6ea5p+G1Z+rqn46Wr9HHMqQzTNeIjoA6+HgLrNuldFUQiVwLmGwcCbnyuNua1jKuJCnqTFqOqTzu0G9rELcqltP6uartSdFrNA5WO5281228vLxamIasxjsNzoXBxa2pAvty8vmXoPJWG0MuFMlMYLnbleesw1ND98mHVVM4OLSO6wbO8L/ABXoLhzOHYWYweTiPz/nXndVGrxMvV6afgtEfNsb5aSmmbEI2gu8OamxKNslKTborHFo2Cdkm+3M8rLISaZqG437vNZ4rfHy2tG4hp9fTGWpaW7tYN9ldVRkbBDJD0f4clCvkLZmtOwPXxHRVnODqHU8Foad9vzL1MkbpLmrOrQzuHCWSAGUAbbKjjsLZ8FqYZBcFhCuKCoY6jjkLhu29lCokZU000bd+6RyXmxrWm+53t5dwJ/Z41UwXs1kzgARudz1K7TlwsZBGH94252+ZcTlkFPnfEqIvd+CnP4tiLldRy/USwRtY8Egcj03/pWHUUmbRMOnDePdy6NA4gAHcXWPxpgc9spJF9iruieXwtl5iTl0VHGaYytYdNwNzuq5K7x8mO3bk285Z7ooG8UKCeaVrDdm7jYDvfYL0jhZa+ghLXXGgXPivNHG+SWjzVh08UwZyHwK9FZXqDVYHTS7XfE02vyFgva6Od4qvC6uNdRePqnM2mtdY2aSAsbnCMVWX66G4u+J/Prsp5YbYoSZHAA+auMxRxuwipa47GFw28wujmd7c8c8PDtEXQY1FclmmcA7+a9LcPzV1MkbZWkxllmv1cwTy/nXm2vaIcxTNuO7VEHy7y9J5FDo4qLsi8Pcy5aPkjz9pXle0o4iX0v/AEcn4bxH0btj1HFFRtkbu4EeFx9rrc8tTtfhsLg4G4/FWl49HO6g1Btnc7u3G3lz8FtWUWufhMFjyaOq4Om1GZ6PtDc9Nueef6sfnufTPTN1Wu4H2lSxQu7EPNzdvIdFR4hvZSsp6hxHdeNz0Sir2z0rS227fyr3Xu9Llpjidzrl8b1vT5cmWLRG40hgT2NrJGBhBBA9uy2eliInNxs7n1WrYOzRiUj23s87C2wK22DX2wOn2XXDNotkmY+b0sVZpiitvLk3FTA241jsNOHaSyN1wB8q5AsrvhNQPwivqaFzrgOvv1B/o+dX+eY5hmih7G13BzTtz5be1MmsfBmmpY4lwexp32IWXvp977rfHn9W/u69vvNct6mLPunHsbkWPgrPG7ivp3uNxewCvqqza2Nxda6s8wDVLAbAnUFOf7Eox/a5H0sxqGTh5HL7FXMly0tda45qeF47Nova/O6lmvqcb3B+dZzGo2vE7lSiedJDngk7bLnmbNTMWubkuvfyXQ4Xarks0i9rfnWg5xa4YoHNIF9jfnyXB1P2Iel0XGSWIbpEY2u/2LC45CXFs8kLXxtHPUbtcTzHhZZhzPwDSbO6E33KwePaS5rZdQiLHXFtu6AefS52v5rk6ePjenkn4XPMUDo6txbJdoLgb7h1h/StWx8mOkeWB7XA94cwFt+M9kal87mtabuJAOx3PIH2rVceY+Wjlka5pLTY6je/ssvocE/FEvmuuie20NMREXqPnhERAW1cPqc1GKyM03AZe/gtVW58Nmk1lSRt3LXHP2KtvC1PtQwGZIhDjNRGOjt7m+6xayeY7nGakk3u6/O6ximPCs+U0bNbwy9rnmslU0jI6NuwLg25OoH51Y0sYfICXAAGxJ6KvUMlqHfg7GxI7oIDt+d+XRWhlefiWjGF7tIIv5mygWuB0kbq8kpTSsc+ZhtfSCW8z7/erQvuAA0Ajr1KheJ34VI6V8jXPDmhrACSTbpyVKxHNVWVc7GdnqDmWtpcLhSPeZHFziB4BE8pERESqU+nt2FwJANyAs5reA197gt2DLjnv8Vg4HNZK17iQAb7LYGSPihY9zPwZBLj4H6lExtWZiJ3LYMOrGtY2NjHADvG+2w81kIZnkid0TSw94E8+Q2PitabilJC0h0b3uLL2aCNt9ht4FVocyiQCCKlcXnvBxAtp3t8VyzitPMQ9LF1WOkatbw2iFkkrCIpBe5AspHYPiTmOIk1uIt3RbpYX+KoZcx+qfIWzwxsBcWt0+H1rbRXtexr3SO1Hq3w+HmsbRNZ09PBGPqKd0NbGXaiZ5dYa3C79hbpv5HmqzstSWdfs27i91lpKvk4k7u3I8PJQfMxzm6y4nyNrKOWnucfqs4sF7AFxawuG/d5EDeyuoqamPdbpA207E90qALpgQWv2dewO4O17+5R9Vqe1Di1zQNt9hbokrRWK+ITmmoWybxMIaLKWR9N/wAXTMFhttyPj+f3KBisTsR4239ik9Xe57XGYO2tp8R1UaX+kQt6lxAc1rgS4HcMFreSlpoGvku86gT42ur2WCPkSGN5E/zqdgiANwTp5aeoUqdnO5Um07dJAY2w/F8N1JXRtBAa4AuBJsfZb5lcskYTbs976dzuCpauJtnOjbawt4+34qN74WmPhW1LRlwu4klwuL+SuxRvcC1ptt8TtzsqVJUdj8g2aAenzLKOdaItYSHAXO1ttlFrTEpx0rNWKw6gqKzF4qZxN5nBpLfpXdKGmjoKSKkiFmxMAAHJc+yTRMqMXNS2INbGx255gmxH510DcWFth18Vje+2V66nRVPNg1hAudx1v0Vq06BpdeztrDop5Gl8ga5x3PwVamY18pOq4HlssfMq+IXcTezjaLW2+CidRPPn4qMjhfp7lK4XYNbuew6LfxDM2535eCoyguYXWN+e/IKaTUXABvW9wqcxF9Jvp9hKiRSvqba5J5DbaykFw8NadtyPPmphsNQdzFj5bdFK4NjN+u97nkqStC4ZKdAF7W6qDXOqJflAAC+3XdUmyNY3la1gfI/UpmO1B2m+u19vC6iCVSRji0E6mi/XfZHXPJ1gTbfwUHyhznRu5bMsB0+30o9ha0OZe47o67KUJ2vYTdxuLjmeipysDY9bTvtz8bJtpEjTsDY/4PMqm6TtLP0AdSCd7oDGNJu93ydhv86iG6Gl4dq1btURE4EAG4Itf51Cd5DTY2AFgSNhdNJU3Wc92kaWt3+pRbG6MaXk2O2rrZTtbELAgix5W22+hVJAHXeBsNr9B4pCNrcODpWu2I52/KPID51F5e0G5vtYX6jqVBoDXOeCRc3G/XopZLDY/Dnt4D3oLOaQCrYZCQ1p3v0uD9agadtRNqtz5nblySpZ2hdGBu723/nVk2CoGputzWt2NnkKfKPDJNkEUha5tt+h2H25K4bKHzXAaNr89rD6N1gvVqoMF6uTUeYLz9uanbDVaLiol3Gx7Q7BIqnbMTOYCSHAk20+Ivy/OrORndAaflb7+Fvm2t8Vj3UlU+x9amsO9u91wLfmH0qR9PWOJ11Mwv1D3G3l8LJ2kSu6eAxEzG9jcAFVw4iVrXG7RtfyFj9KxzoKm5b6zI5ttROtx9ykbT1Pec+okFuX4Q2t+bdNfU2y4Dtjqu+1yb38entJ+CtRI+V5YC3qB4g+I96szTTjU6KrkJ5D8Idz/SqbaOraw2nkuTbd5B2/nTUfM2vHPkZu46je46b3IaPjv7lOyIHYi4IbpF7+IH0rGvo6hxa01MoN9rvN9XIfWqraKdjQwVcrdIsCXkAbWHXwU6RtkwOzvcmw2FuvQfnU7JrMLXtcAdietjtz9gKxDqeaVoAqXjwPaH6/DqpuxqG6XOqJQDa93G9vtsnabZe7HnUbbi+w23F/zAKEZ1HtHNva/PbksR6vPIy7Kido03I723jfztYKoynqh3vWZtv/AFh2KdsfM2zNxCzTYNJ2v8f51aO1uu6N2rUbAdQDbf4Kwkp6yUhrJ5SW8j2h5nbx9u6o+qVbjr9YlLQCR3zt4X38B86aNshM8EsYBpB5jpbmVaTOD9g5ptYWttYG5urFzKiPVL28tgADdzvarSeKVsTnNqZBdpBIe63ift5q0V48ndztbV7+2kFg6zTu0i256fAhWVVMCTFsG9XbbFUauOZsLpZZXgvcSbOcCTf+b5lh5o6iSMESyWJBPe3C3isMptLMskjcx4NzqBaXW6bX/P8AFVX9uyNjHaSSGtve1973+AWIjp6uNoY97yx+wIcep528FdsiMj3A1MhBeAGl53PjfkkwmLSu9Ra1zNyO8CRzPeHVQrGdiZZ7nuscA0u53IVhLDOL/hZergQ879751LKZpC60+kDWAC897b2qNJ2vRIXFzp2gNGu7r7kXCpxhsjjJANpDf51Rlpny7PdK4OeRpLr3NgbfN7rK4i0ROMbXhrmX7o6/zKPThPqmmjBs5rbuNue+q79/dzUIWRXczQ35ZJBPn9vgpnuYG9kyRzpZLi7SOYd4dFWBLQSI2ixJDugN/oWOXiHZ0sbskLwxpb3RrNm32Nul1Fs7Q5rNBJuLEG2oHb6VCR7RqJgdrIuNHIn3Kg14gkc6JxALNtQ5kb7FYu9e6oC8hrgXajcjx6b+wKbUGN1SPBDAeR3useyd4kdG8AkGzjbrtfb3Ku12tzpHgR35XNrqNI2uZKlugjWC924HS6gJNDBqBcXtFyDs0AWVF3YOYXNeXF3dGrx+xUWksjDWu3N3DwI8d/Hmmja6BHZlwcbDnurd7i4SNa4gkc777b7fH51I6rvqLj3ibBvTkpC90oaQzZpte3s+pIhEyuLtdK7QAHAXuR5lQe+57Ml3nt0sqet4bpI0OkOrflyUdQY5gYO8B+Nff3hBVDWtsCL3ba5PL2qkIddwNJvuff0U5vpGoCQuvseXuUJZ4KWMzyy2iF7ucRY+9ETrXKDaZmhjOyIsb2B29qmdC7YtcdDe8QOZ8ArE5kwcGUtr4TI0XPe2t7eSNx6hlp3S0dTFIWjuWdsXW/nV+y3yZ+8x+kwxeY8t+s1LcQoDoqY2h1wbBzbcj8NlbsxVtdRDCcbvTVcZJhkftpcORUtLxDpJ6Nz6mC0kUmh7QedjuR1NvBZOspMKx+kZVNc1zQ3UHt2c38/uXVWL01GSHl293nmZ6e3M+Y+f/FWwnGmTxuy5j/dlO0MhvY9GuB8Rzut4yvjb6WYYVXyiR0LSIpHu2eL7fQVyCejrpKZrqWc1tO1xLS39cZYHYDn9uSv8Ox6qsMMxBnatjA7F/KRhub+e1lvFd+HLXPNJ1eP7+/8Am9GUlS6R12kBrudvBavxC4UYPnKA4hQxR0uKtbqZMNmymx2f5781ruVs7xdgaXEzIx0Ng2TV859wXRMKzJhlY0CCoY9rWglw39/07rXH3eJhOT3eSryziOBV+BYg/CsXpHQz0hAmaBbUT1HiD+ZY2ho21dbU0UwD2uaWtfcAf0r1fnbJOE57w3UwRx10bXCGdo3vuC13ldcGbgTMDxSTDcVofV6uKTS5oNgfO/gfFXmNOCcXZb6MZg80tAexjdYAFhBJJ58x9C23D4IJIYRUU0jgGlz9Z22O3281gHxsdWCOnDyIrlxN+5vcm/W1vmWwYXK2Z2qoLpYo2hovyJA+H2CrM9tSse8yalfYDhjcbqZGvkMcDHd5rvxh4HyW6VNZR0cdLTwBrWRkNDW9Oi1ygxSOeQCjijDSQ06PxVmTA2eQRAjU2xBDdrk8lw5bzaeXr9NhrjjjyuXPZPWshjHekNgTyv7VYcR8dgyhlepqzKDU6OzZc2BeRt8FnqbDy2IOfbUNmuI5Bee+OWZmYvmRmEUlRqoaBpaNLrh0n4xN/gunpqa5cvXZY12uaSyPqZ3SyO70hLnEnqeahYtPdePcVKRY2UF2PKXmH1tZh1S2sop+ze090jlddqyPxApMcZFTVemKpGz+mrcb+a4WHOBBBtZVaesnp5GSRSljmG7XN5t3WObBXNHPl19L1eTpbbjmPWHqmOQSsB1NLTflyO3L86rF2224ItsuU5B4ltrRFhWNPDZmlrYn/lC1voC6hE+N8faRuLmkX2N142XFbFbVn1HT56dRSL0THkLcjt5+1THQ9jtRGlzrC29lFrCSHG1rAEX5bqBJID22sBsQep6/BYuiFN8UbTfVY35ePl7EfexawAm9r2sPt0Uzh2jO4SCBcEKV7WgNaCAQbXHMH2J5NJDpY6xjBJcd+u5+pVHRPDja+x6o9p1fKsCLCwvcqRkkr3O7l99m8viVErQqWkeQbFtrdd7K8w/FHNeWusGjwP232WOm0MBYx5a4gk7Xv5fC6iJCzsxYjVY3t18Pt5qlqxMalaJbvh+IiRt7gC9lnqOpGwvsVzigqyHEP2DTtv8AMtnw7EwNIG5LenQ9VzzWaTuFbVi0abw3saynNNOA5rx1XDuIuRW5ZrjidNG/1SV5cbd6xPTyXXaGuYHDS7YeavMToKLHMNloaxjXMkYRv5r0MOSM1e2fLhi1ulvuPEvK0+YqfDu2kil7Nlw0Da9uVj47X+K0PMuYaevjliiqS9p+S3wud12HGvRixapmqJYMctFI9zo4nMJIbfYX+C0DOXALNeVqeor6dzK2mph3y0WdsLnbyXpYMWKlvPLyuu6vP1FZr26q5gXE3JPPmoKJBBsRugBPIXXe8ZMGm4II3PPorqN4Mr3usXyNIAt15XVCNxilDzGbNuS08gqzZQHOe83DuTz4exWhnbcr2nYWN1MOokWIJ35Gw+Jv7lT7M9qT2YcRfkbADY229o+dTREuLbP/AOK02aPbY/QFSlL4XWaHNDZHAeAFtvmsUZxyvaZzC5sly1gGoaz8n2e1VY5BJq1E2BuAGnvA/VcKzZJTMuIbMBFySbm3iPBVRNAI3Oc9+ztIuOeq1x8/zKutrb0vJZHAuc1r3DSL78t+n26KbtpJyGu6bu8h4e1UHHul2xdNYaSR5/PuqzOzLQNBa54Ow/Ft9CzmIq0jd43tciQsZzBeQd7+Sle3RK0GPa17+5Si77azqFrkje2/O6mkF3ObLyte24sOn28lSYXidRtDdzO+Sy4vsd+fJVGNGkubYgEWHX7bfOpI+xdqa0lxO2x5HwKmiEkbwGk6jyNtxt1+dROloiY1tHUztGuN7chy5G1tvd86nc1jSRYgAgA9QpO0eXhj2sIBsNPK29j8wS7y5pFyNrkt5BI4RM72q91r2aXlznWDSRzN+qsG0TJsyUVPLIwxVFQ2PUTYgE87q+Id2ZLCQ7QQ0nfUfq5rH4kyUaKuBjWSwkPjcTyN/wCj3hXxzqyMn2XWeKfDn70qWkxWlIMErRC4dWut+dc21CNotsb3abcj4LobeIdVxEyhHgmLOaayiYGuJB/CAcn+ZWp4PlzF8arDQ4XRy1TxsQGGzfC55DfxKt1FO2YtHiV8Uzkjjys4y1mkhuosFh4keKpyteWOh6nx3XTMP4FZmqmh9fUw04IvYXc7e/Pp1WdpeAQLdNRiUjgRyYy3L2rm74h1e4vbzDzrJR1FFIXOvp5jXvfqVk8p43NTTFtnAuF7nYczsuo8WOFdBlDLf3TpqmZ0jHAHWRYg7bD7clpmUMtmfDZJhHqeWC9+vu9i665O+m3n26e+PL2x58swzMGIPo3SzNJa61g4jYeGy2HD66f1Fk5GkuGlrSPC21/Egn4LGRObh+WpInwsdUfJANhcX52PuWWgpw/DYBK8nSQ4tLSCORuPEjn7FWHZSLb5n0XFHLEZXlwMTdd7vG3M228bgrMGnjkiaHlrezbdpte+/NayY5Za005edNmuc2/MAnvfnWWrpZXOiDGuBYdOkdQUt9GlJ45ZeOjZP2crtJIuHOJ2t5+eypPpWU2qpiD5XyWbsNgR4eCoMfXzUFRHEyzQdiRvyvb3fmVB9SaKuw/C43SOfKC5w5kj+i6znfhruPMtmnxUQ4Z2Qjc46bOPmsjheqpoYi06TYi/JwPt69FZOoz9zZS+z3EXs0j3qbC8RhmJi7QMdG0WaD5/P/MubJMadWOk28M6O1hp5JIRbtGX3TJwZAX9s463uHuUal7zhb7NaHkbFqZblgmp3uLdL2gC5BtfyVImJiSYbDmGufTUsYh317LVJA58nfBIJuduizWP1EZpYmvFmtFyQOS1qtxSmp5L9qRsAd9rHr869voq1pTu9ZeN1l7Wv2+kIV9BDVRvimZqDwRcNF1oGNZZrMMqmV2Egs7O2pvTTut5gxyjqT3ZBuNIte5tzV0Ww1kTjJpOx63vY9V27iYcWuWo5dzRHURiGru2VpDLOO5t18+i3vCMcqcMfG6AtdE75Tent9q5xmfKLo3/AHRoNccjCCLD5RA8PcqOXc2ywuNDi/deza9yAfL2qL1jJHbeCs2xz3UejsLxemxKASwOvtuOoWQ3Iv8AnXIcIxuelLaqln1B3QnY+AK6FgeZabFow3aOVuxYTuF4vU9LbBMzHNXq4OprmjU8SzmnqSEIHO6lDr73uFHc9SuTcfJ0o2B81KWnkojZC4AE3TgjbmmdXesZgih06tNre2xWwZKnbT1sjnkAGI8+tlqGO1j6nOgpQC5ojfISDysQPzq9bjHZTsgjZbWCAQfO1vpXz9r2x5ffR6Tt9LOL3nTRh+cNywZ4mkrpGnYylc+xxjHYpUs1EG7iD7bhbxlGTtG1duWrbwWsYzQu9flksCNbrjxXt+yMnbhiZ9Yn+LwfaGObZZrHpr+DDPja2JgLG3abX87kfSrvCoSyeFlgCHgkjxVSWC2qxb2bOQ5m/JX2H0rXVLGRuL3Bwcdt17Ns+6zt5ten+KG5MJbGNXMBTxlwkve9+qMhfpF2nawUT3H2sRbZedM8O+IXRJLCb32XIcew/EPu1VVFLG03da2n2dV1vXpjdbwXNJsfpoMbqqSV7W2fYeZ+30KcPUWwW7qsuow0y17ckpMBnMmGtcBfuh2m97iytcahBjcRHYc/ki4v7FaZLqmz0ELTpYdAAuNxtvt7llMTbdjmtaLXsbdV9P8A7vvfO8dn3NrytO2fCoNBdbRY73Xnn0mMHtjdBXsc1peHMBIt1+2y7vkKdr8MEI27J5bt7Vzr0mcKbPluHEHAj1aUO7uxC+ZvvFlj6S+i177BMfOHMOGRdFERqBbq3s0A/a66VjmEVEOHmq7Qva+Ml1xudvoXI+HeISfdE0rxZwG5A+fyXcKtrKvLjLudpaN/EDkQsc32uXR0moxx9Ge4ZVrjgMTLEhrAAA2w5WtbpbltstV484a+XC4q5xI7F4dYb33WW4Q1JbBUUkslix5LRb2K94u0fr2WJxESXtaXNAPhvdcuP4fi34l7GeIyTasR9qv8mv5Cwp02ABkz2yRVDeVrA2A5fBXmUY4sHzPJSQu/BttpAvZxN97LB8IsfMlB6i973lrdIJdsLdLexZhrxTZvjk7TvPI58zvz+3gvX6rc0mfxfLdJ290NvxzH8TZXto43sgiLmgSv5ee3VSZzo/WMGcHvMvaRWcdhfb+dVsXy07GauGcPEcjLFjr3PtF9gqmN4fLDgxjmL5S0WL3G5K47fY276b79S804CIY8SMMgdGA5x2G/M+/3ea2XFcRpYKOalL5LgbEb8uS07EoJmZhqYYA8OdMXNaNuo+srbcPyXiVXBHNNE8uedbjc3N+l13cTETLyaRbc1iPEtIc6Uy9qA06JA5pdzuTuL/bmvSPCKrdJhzWOI3aCbb728guSVuUZoIJu1jILW27o8r/BdI4RS9hamJILGhrgR1+11xdbqe2XodDjtj7qy37MNPqdHLckA8rc1kqC7qFrSQ42U9YInxES2AI5nopqPR2GlpBba2wtsuOsavt2zO6tXxl7qdvaC4LNh1Lt+Sx7cRmq6B7IbC21rg7hZXMDGvL4iOXQrAwSxUlO8Mc2+kkgm917eOO+NuO0zE8NqwSG9Az1h5BG5uRz5q+qKygpWPDpWgkG+4XCsW4g5iw+V1JRSxsa15aTYudZa9VY9juJMPr2JTSOdZu7rDbyHNebGK221stYU82SUTs/VVRTgkOfe7fH29F0/KEQqomOAGlwDtN1xSWQxYtE7tSQ477/AELpuVsTrIjDHTRnSRY3PQrPJHbMQ2xzNqzLrsYbHGxgFw0W5/FQrr9jsOix2C1VTNT/AIfSXA8h0CyNdZ1MbhwuPis7fFEkcTDzZ6QUTG1lFPIALPud+lxa30LuHDqYzZToJLkjsW8/YuN+kRA/1Slexx7koO4vf7XXUeDtQajJGHl7g5zIwCQNl6fQTrDEPI67/vM/WGVxGCd+KMljeWsablZGvb2tE9o/GYQfsVNVQvfMX3IvzCmqR/WpZ1Lbgldmvm5/V4hzM31LNlews0hlS4X032vzsdl3Th3UkCnnEkYjc0d0u/CWA5WtsAfYuL8S6cU2dsTjOwMxNvAXXXciTMfg2GUzYpXxjfUx1huBbVb2LyvaEfBD6D/o/P8AmXj7nU8YxKlq8NlimkjawN62sR4fNZbVkyQHCmX2LQBbyWhYhhkUdI+UAvZbU9pdqcST0W15Ec44Y0SPa5/J5bsCQbFeb0szbLy9r2lSKdPqvzWvFZjH4ZHq3s9the11bZZhApIwJbi19hsfIK94lsBwi+/dIN7qzytI0YfCW6iQB5LrvGrvErO6MpSMdHiRdbcbcltMDg14v18lqtMbYo42t5XvbqtngBLmkc/ZyU4p5Vv4c74pVzsKxOjrGNcDqI2jv06FWGRMa+6maZZTCWNLG6Tqvfn+e6vuL8Ie+iY5jSHzC5PvI+cLD5EL2ZlDXtsXR6huNwD4KbVpF+7XJE27dejr00HaSsfpFx4qwzICwRO3uDYAbLIyyvaW2IsVYZgaTBG7V13TP/pyjH9qEWh2iOxG4VSS4uNtx0VOFwfDG4g3tt5KpIzUdAJ36grOY+FeJ5UadzNWmME+JK0TPGoVrCyTS62+1/pXQGQOaXEvuOlloOe3MirInOtzA8LDxXD1FZikb+bv6O0e94YdpZ2DXkHVz7puFjMXIbTve6Jrg9hYSTbTqIHUEW6+5ZQ7RXB2HXmsXiTZXkNZd5laQWu+TYA3v7bj4Lz8PN9vYv8AZ05rirmtne1jXtBFgAL8j4i3h9HJaxjLi9jnRysBb3r9mOX1rZsZaYyXPkOonaxvfe4Ws4sY3UsjntMoIvpdcDnvyX0WLzD5zrfNoaSdyd1BTSN0vc0W2NtlKvWfNCIiAug8KacTTVZ7RoszvA8z4exc+XQuEhPrVa0H5TAOXNZ5PstcMbyQ1HMxvjlWdLW9/kFi1lc0ua7H6wteHDtDuFiuavXxDO3mWWwHDTXzHXcRAgP2PeB6c1uMuCUlNAJaiNr3WJbHe23ifiDfyWr4DVzYe4AtALuWptgBf6VnMXxZhp3AyOcNG9ju42+orPJFptEQvitjiszby1/GcRhlcWtaH3ILBpGloF9x7dtvJYRRsLAk7FTAMFw8uBttbxWkRqNM5nncpFV9XmDNZj7ux1X8f6VJ3Q7xA5earitka0saAA62o2F9vBSrMz6KIikPJh+Clc0sOlw3V0a5oDWxwAD8bf5R81bPcXu1G/vN0Imd8kYu8DTq6kXtss1TF/ZNAm7mmzm89PhY3WKomtdVRteAWk7gnYhbPLhzTE1rRdhuS3kLKJtEcSTEzzDExxFznPcHPaTdrrkuIOwA8DsPD4JFCRIXPu3tSAHNdazBYeHLkPOw2WTjpC2Ps9yRci+9h47hT0lIDOadsdtFxawuPtdO7ccM+3mI+bJYDFKKpjQ7Yci7c28yFvtLDoaC50YDRsLE+Pj9C1PBsPlZVRv1OaLgk6eq3Gma57XBuoG5G45iy8/NPL6b2bTtx+EskETRfXe42N+Y3949ylZBCdnREFveO1wrt8D426IwDtuS3xtf4KAa4PaWjUXWFtP0LKLPSmqj2Dg0FwIuPk+Xv9ii5zWuIfa52tpF7eNuiriB+px9Xe4C2xuLnfl77K5ZhlVPI6OGj0C3tuL3/OFWcsV8yRjn0YmSECW41O1dANlS7AkkiMkWtYm/X5ls0WU8SmddjbX3urmnyPOQ18ocS51nX6DdUnqsceqfcWlp8zHPaTbSRuLnkoQwlzd3lwJuO7f4LoUGQdmCRribabnqL33WSpsj0kIaXNaLLO3W0jwmMEzO5lzP1SRt+zil/KJvb4BTT4dW1MdoqV0hbYd4G/TmuuR5bw6OMNdE08xt9vNXUWC0UYuI2i4APUbLGev9Yhb3FfDkOHZVr3lpEDr6t7kndZ+HKFfNGWEEX2Ad9fTp8F0unoaNndDG/BXUcdMwtDWDwusb9Ze/hauOtI1ENSy9g7sHp5GvsXPPWxs3oLrJuuNxuByKr10rHTvawho8Fbv1EENsByseq6azNqxMuDJO7SljJc+5ufDa/RZNjezbpDmkDY781bUUGlpkIuAq0jSBs63mOi1rGuWNp3wib6tLhcc9/wCdU5HhgDRYA8/JRPK4N7KnJZzA4lvXl9CvtVAvLiWkhzm9OSp31XDbRm97avo81VDWBo1WbYkDbZUZLbu0l21j0VeUpWv0ucXSi+97bHfopXSaiHH8Y33P0KN+rRu5UTKAe7sb9Aqp0mY5t+5vc3F+inZI3tA1t9R+TsPt9verfW3tNDAS0cja26nBNw9vyWG/8yfUXJLmuda+pu2/K/Pz+3vUzBI25G43v7SpLGMaib3J0+F0a4ODmOLtvp81KFSScgWDu6dvlE3H5lTuDZ2i5vqO45lHBoLW3AvzI8FK4m7nEm9jboD4IKzpOxJNi4Da4F+SpF4kcC9pFiDZx5H7WUrSRGNQtfmPEJC4sNtDruBsfPZQJ3XFhoBDRzvv9rqLna26Q0gm2q3VSgxhrS17gbgWPLboo2LDpdbULkkpAgRcBoBNyRvta/8AMqRmeGnW0947AnoOX1qqXNNrizeV78vFW73slfpaSQ3bfp9gp0hKxml93AlvPaxUJe6yzH2cCADbcefggsHBl7ab7g7kKm+UmSwaNLNzt16/UiUXOjtZuoG1m6eQ9nu+3RRLAANRcAWja/Pz25qZ0h3Mpu4bE8rnr+YI513BuoGwsQOSQIM0MaS+xuLcuW/z7myiGE3kJOvod9/sVI+J1g1rQNxcXtfw9ymfpZDpY82tYeQ+30ppKk6JjnPkIa43H429vb4qUxtBGxHQX38T7FOS8WGgAeWypa3iMkuJGrcE8t+vkApiEbHNee5GHANNrFx58h5X63UrRoLmg2eN/D3/AEqDXOe8MaCHO689O3L4KVjiJXRyhmgHSN97AdUnghNGwSkOsRfyG3QdL8rn3qErIywAOI1HYEABpsAL8+nt+dVAXMiJ253cPb0/MqDyHatJDi0aT0v4+7ayQDGQXcWgt1WvY2NvgqjnCHd79drus4D83uVMVWiN/aHQ5w5DqPBUi9732edubj9O3wVtIXJDdDGNc4lw1nYb239g38lVa0sI1OcHPFgPz7/UrZ5lLyNOpxIG1ug5/H6FXMgA7Nx1Oa3nzt4qNCE8Yd3XA2fsHN53Nx9Gr4qR7mgNbps+U7nbu33+jb3qrcuYWuFrDcgbjqfmVo6cSzvaWu1MO/XfmfoA9ymBRqCHXYH98nckB23MrH4gwPAhFwXnobG5NzuelgBsrieoDnENIJFwSd+W5vdYyse4hznyEO02FhzJNz8wKtESSxeISl5GkvIFmkkCxNt+Xu6qz/BMcDdjgW9DuPm+ZV62a8hPNjSBtyJ6j4qzLe1eRodvyB6hbx4YzPKrGXsJeQC4AlpB3A5nrb82ymp5GNjieAN7uIbfw635/b2KjGZXdprYGRkkNJ57AfMqjmR9k105IDYy7cc722Q3uFMyfg273JYN2/ignluqrGQSEljiSC4ghnKzeZ8eg96t2sZMwMuC3QW307BVCHxAiIhxBdYAkC9h09hUSmJ0u3Smnj0loN26t+YBZcnw+dYqqr6h8gZHSutYhwLgCR43ur3S/wCW4HUA0WJuPkm/zAK2dRvl75Y8DawaeulK/Uvv0Tw63ydtO5pLQ5rIybusRv5H83uV7HUl0Md3aARzJvvblbra6xnq76Z7ZLGUF1ne8bW9irNqGkdLA38VjmrxDs6K8bmF1I50EOmJ4Dy7QbCwd+ZY90pY4APDSzw8PcpxVEv1uAcSC033sPeqRdY3Asd+6CsNPSXeuMxOc8guc4PaBuL+fl7fzqeFx0g3dpG3yhz9lt1aMlaAS0d5579jsft+ZT6wyMAnmb2CnSsyvGyN0l92tJsA1ov13v7bclCSVrDqfbUAbtJvci436e9WLqkC1rXb067I2obpLdVxzAsE1pETEr2Igs3cA8DugdDf4KpcgBp1B4B7x238iftzVtrdIxrw6wA2ddTOmdJoDdLgy4Jv4dbey6rMG9qzZxqdC89oLX3be4A8vb1Ue01kaCwgfikm3uCtnOOsvYBYbbXVV8rHaWBwHQ921kF26TtGiRwj7tgQWk7c7BSyywvaBJokLuY07Dbz9ytJ5SwnvFxbvYm+6la8td2jr33dbzUxWVZt6MHmnLtPUUxNFSMdJtcNIadJ9260Gtw31KpaDIJJNLm7ODgw6eTtgN+XNdZfeS7Q/TqAuAOixGJYPQT0roIqKOWQEWOzfGxuuzBnnHHbLyOt6CM099OJc9gmihY6OZjIhqAuDdvTl9ayVBjFThkvrEEzuxPckiDyQbdQD1UMRoooKloqII4HNDh2YaACb9fFWL8LdURSTwNeNO5dyaB5X2K7Ymt+ZeJMZMNtVnwytDiclFUQ4nSyu7OOXU7fZ7TzuPK9+XRbJDmeOCsfTVlNT1tM+TtDMQCWsfZw89t9vALQaL190bYw9paHEaS3p/QrmkqJopTEWPc6Bve078+ns5pbFHqU6m1dRV0pmMUPrZMFFTthbsHsdpcb8jy5WPJbblrFKHDZ2lslLWsmIDWMLS9p5+F9ybczbwFguQUM0mpwj0kgBtmi1z0C7DkvC4sOpdVS0STzN7znblpPQFZTeMUO/BW3UW3EOoYVilI8OYQGOZcabDx2O3O/P4rGZ7yHR5zw/toWMixSBhEMxtdw/IPX2dQrmgfBLE5zoW62i9rAEndZunnYWAAEEc9+S2jJF+V7Ypj4bPN8eW5KKt+5rWvZK0mKYP5gg94n3/StsdhlHSUDY4maDGC4He2/PZdRzJl6DEo3YrRxA1rG2Nv+NHgR1IWj4dhNPPrFQQL8xfl7ly9TMxOl+mxVrzCywWmgw6FkPZWke3W5wb1KzuC00ck8s8mtsTfkm1u8hFO+SOkijJf8nVa9lmIsMELGsjdYRjU/oBz3XLWJtLpvPu41DX+IWOVWCZTqKmiZqrKhhhp29dxuT7NyvJ+I0GJRTudWtlcX7l9hcn2dV6hxrFqHE6stlaJIoiWtHs5la7VZYwbEtD42xsc7qQNl24bxSOXBn6ac07iXnSWMuc4tj02729hYW2+3kqVmlx0mwtfvfQuyY3wyjllIaAGkjvMHn/OtKxTIOIUt3QRl5O+/PlsumMlbOC3T5cfmGnIryqoqijlMdTC7YHpuFQbE5wGpw02vYHfrt9Kvpl3JQHCzQ2zrg6r2sujZE4mVWFiPDMXd2lPfQ2XUCW+R+tc7LSXESX1XFyPDyUC7uktsPpCpkxVyxqzbB1GTp7d2OXqqlqqeuh10zxIHtB8jcKc6ZHObH8g2IHTmSefuXn7JvEPEstzthmeZaR1mlp30C/MLueBY7huYaRlZh84cHAEgHcLxc/T2wzz4fVdJ1uPqq8cW+TIM1Mtfcg/K6/MoayLvPMX5CxIsSB7fJVmDfU6/KzrdVTIaXO1WsdtzzXO7VGO7m3kuS/pytb51Dul7gQ0aeQ02JupnNbFquW2J1Dy6D5gpP10fL3JtcDn7UILscCySMXc0g2Fyfq96OhAAdJci5vcDx2P28VE6nMew8ySHH/qlTSFhY0jUCLhrT+f4Ku1ohNreCXua0eJAt7ldQVL4gO+4DrvvZWbnmYEBxDS7Tf8AnVvK7fsruLnENaB06bqJrtO254PWVVXUR0lM673na5tb7WW3yVtJgc8VPVziWQtL3D8Vp6LkOKRYhg0UFaKt0VeAHNaw20t63t7OSymE1lVi8rZ62bWXbG97WVOMVe+vljbH7+dTPDfafHqrGMQiZBMBTs7z9I6rNT0tNW0U1HVQjs5b38CPBYbCG00DGiJjW7gbLNSa62AU0LQHA/KtyXT0meY3aeZcPVYq7isRqHibjJkp+Us3VLYIbUtS4yR25C/MAeS0MMJtbe/hvv0C915u4ZZczVC0401kz2NIbbY3XnTM/ALMNJjssWA0pqqVwAbcWLSem3gF7eDL7yvL57qcE47TNeYcicXmQMJcXNd1N9/Z7VM2YtBjDyQSTfz967BP6OWaocLq8TMsRfStYdG5MjuZAPzLmOK4FiGFTeq4hA6CVhsWuFrLetot4ly3x2xxHfC3iADCA6znAjbYWuPDYb33v9SqShkVRoBu17iBd3T3+7mbqkztGvbYtc4kWJF9IG1vePzq47CNwvIwOeW6rg7WPl9uau5waO07GIuaXC5mIG/t25eyylfO6eFzpXB2l127c2jqdj1tty28lXhiiLwISbuvuPxQNjup3YeTeVshALdLQ4W6fN1VJmu9rRFvA15jm9WaA5rhcNdewsLnf2738/JTetQMaGju6wbaXbk8ufiqYo5HTObHdjQSCXONzuN9uu6mbC8uMrZQAbgOcN3H6FHwyvq0QuWVDiXM7Q6gN7OGzftsq4aLuNi4OAsQLWFuX0/FWDYpmFszJXAAEWcNwTYfQDsr7T2xDXuJAJv5jpus7RrlelpnjaBsIy0yABv42qxspzKXPYe8eQaWjfbrdW72PMrTKAbc3Db3KMjbRvmhAY9zLMN7ez6UmCs8riWRoALGanAmzeXIe3nsoNl7QHULDk2zbA+5WrToYZpAbjvENubG/wBO6mbI2oj06iwNF72sb+xO3SIvNvxXgJbdzmtseZHl4+66TR6Q6CNgLNO7epJ5b/mt4q3dWAO0jUGuO1jsdt/zqeN5cQCAGgG977eCrEW8tbWrvShHLPhb/W4HGN0V+9qJa5vUFd+4K8Q8stwx1BVR9hXFwu13J1xzuuGxGEztjk2ieQ03+ddIxDhafuVT45l15bVNYHDT+N5G3NTfNTUVy+GnTYMvxXw+no6lmfjRhWAAsdsb2AjZqcT5fSuZV/pEY9PO4UVG4RuJsZGnVb42VDI2J5fdmAUOdY2w1DQY/wAOzU0uHmftsu40uTMjyRMlgw+gc0t7pEbTtz2UZsmLBPEbhpix5+pj7evw5eZ8/wCfswZpwVkOKMcIHPBa3x8tt1tORZpjhFM7SAdFi+3QfP5XW2+kFheXsMyPIaCmgik1s09mwNIN+ht4A/Fafw0qWnLeqZzdTW3Dr3IGwsbJXLGTH3VjRXDbDn7b23wq4tBT1bpJotMjtXeDN9xv1/Mq+D181VB2j9BEDhdgvcgdb+G45K9oaMVDZJWd5rrucXDl5hYjB8HxSgqKmdkt2Of3Gg3tvy/P8VpWY1qC8TFt/NfwxsdVGsmqNDXaXN0uuAet77qXHKmZ87ZKNznaAHa7XB/whyP0rGYrQ1+IzSwYYTGYwC4s2J63PsJWXw4SQ4NBP6vrIuHb7kjqpmERbczVVhxWvZQNdLAGukeLEjvE30ja+435+CrYBWsxrF56syB1RB3A1x3baxJ/mVwKeKvoGS1LbCIF1jt538laZap6fDTUYjTvEz6p1yWnYW2Bv7ws7cxrTeNxaJ22C2Juc5rpnBhO4DTy8AEy9Q1UFVUCZ0bGmQcgR5ErCT41iEcrnQxRBrXbA7338VsOGYj632E0lotZ0uFuTh9vmXPkrOnZiy9m4j1bHjs8kFGCBraANTgDv47BVMAaIoBHfSJRqFrXt9Sx+KVIqPVaNjranWBDS6/tWzUdMwzQxsjAEbLcrXWFZ1C08p8awqTEaFscMcj+hLLXtystEr8tyxl5mpHGwt39R6brsmD/AINj2SgOF9vJXctHSzGzohysbi67Imt6REuK0WraZh5qqcDihv2LJI3i5uy/zgnxVicczBhLGuAE472oOuHgeN/avSVVlbB6q+ulju7qBYrC1fDDLtU1wNMW3N9nfWmO18U7paS9aZY7bVhxnC834jiEzaGSheHvkDGnVqvfY81ur+DFNjckdXX1D4y6xLYWhpB9pvf4LZIeFOF0dVHWUkkrJInB1yQb2K3MsMEO+5aFrPWZpjttPDOOjwxO4hrmX8h4NgUQjkBkIFg6V2o/V8yp49l80rjXYO7spB3hpJAPsXMs/wCZ+LWH4lW4lhsMTMGjeGsL4w425F3O9r3W10uJ5iZgcNRU10FSZomk2Aaw3F7i55LKOqvWYmeWn7PS0TWI02bLua21LhQ4hdtQ3YkkAO9i2pkjXgaTsfNcBZNXS17o3VeiZzrgNka63uut6w3NWKYXRCOrjkqA3k/RY2tzWPU2x1nux/kvgx5Jjtv+bpHRUKt4hppZCdg0rmmJccsEwWrjpMShqGOk5aY7rYJ86UGK4U99I541M1bstsVz3yxFd603x4LWv2x82jOlfLmOuqtHKMNZ8Tce7b5lUrJTDWUBjcRra7rzFz8FhsCqpcQxSrnO8bnFo32IvuT4clksanMVThzmtAIY7yXizE93bP8AfD6SY8adCyY5xfXNuOYPO+1lhcUncK2VtnONzsPb9tkybWzetVfZkASAbeayGIYNUve+Zgu9w6jz8V6fs+8Ti7Pk8fraTXNNvmxbqWOcNa5waXC3sWaw51Bh4tCG9oObj1Wv1VHU0De3ke5zjyuseKqo1j8JYBOpz2rPbU6fBFo7pdJpMaa6xlLbexZFk8FQAHNG65lTYk8DWS6wOwJ8+q2rCMQdI1ocbki6zw9VeJ7bcmbpK67qthqIexad9iF5wx4YhV5vxOBp78c57JxFtJALhYjxt1/o9EVVSJIWC97Gy5vVZYmkxSpqfVyRLIHgjr0+hd1rR3brDzsmGcuPtny03Jc5jpI7kO0EtAafA7+f9K2Katme/WAGNI3tzC1LKzjBWVVLJTuJjkdqc693HUbXt13Wzylskd3taCee9vzbL7KmprEvlMm4tMM7kKdpqaqBpABIIHgPFW/HTDm1+RK8EaiyMv26WVDJ0rIMbMYcfwjBYg7X+vmtqznQtxLLtXSkAh8Lr/BfOe0KdmW35vpOgv34a/k8bZIxOODHKbRo3tHsTc26leicMnFRgk0L2aiBckgCy834PB6njzYidPq8zmm2wJv4nb7c13XCaiq7N8VC0DtGi4G9tug6381zdREbjTXobWtWYt81zkeqko8bqoHAs1AObfp9a3HMkNTW4JVREue58ZDTy6LRMLcaPNMTJgYXOja0Dlq8BddVr2ifCXR3LdUZ3Fri42NuRXm3rMWl9Thyx7uk6+jhXCepjp8UdQ1Y3Ezmlt+R5cvFb7mOqgix+ItdaUuY619wPZ0H865zlmlqafPdZQU8hYWzkva11te4Oo39y6FjWGMla/FahuiaHToOsOeQPHa39K96ZjJhiZ+T4qsTiz2x/K0uhevucyCNrQ0yMv2hNrBV610VZhEsbJhJoablu4WEpmPxTCqWbsYpGsaC4ucQLWWZoooZqOQxyM0lpaWhlgT5BedWJmr0p4tDjeA5PixfP9XNLGHRwgb9Dfy+3Jdro8ApYIdHZDYeHJY7J+Bshramu3vI61z4DktrqC2BpJPRb1mbViWcxFLTEerQsx4XS6HjQ1pdtsFquQHmlxp0LiLBxsAb3BHVbnmWUO+SRp5ndaPhTjS5pHZNb3iHE2tz8L+Syz849/Jthn4tOu4mwvpdQJ29yp4KbwlxDtyQdR6q8jayWFt23DmqMMLICdIA9y5Nc7ab4017H4GtmfJK42Iv9a55PiLRUyiJzgGgk77WW38RaqpphGY7BrwQ65t0XM31Mc1Rc6i0iwIuRz6XXt9LzSJlwZZmtpiGs4uyZ2KSStNy6xseYJvuquG4RVVAFvkMtYj+for6qDXYpE0Q2je6zhqHLy+nmtphkbBIWwRBreRI36jpyXLkmaWmIa46ReO6XNsz4ZNSYtDJK7Q02308/Jb9k2toqalEk7/k8iSD3RZYLiK5rxBUuLmuY7Tcm4P51aYTAa5sYa4ua4EuItc25Llyc626cXG4h3fDcUoak9lTuGrnpHTwWQqnu9We4DkD0Wj5NoJ6CZ0rwRvZt9Iv8At7eNcDhYkuHXkspmJnhOtPOXHCsdV0IhEZcGyg6ibd4clv/AapNTkak1kAtuC0bWWlcZcOdHh9VI5odC0kuve4H0BbL6OMzn5Ojjc8ktc623Ie1ej0P+nqHk9fH/aIn6OsSkgC+/iqFQA5jgb2ItcK5lFm6jvY+KtpnDszp3B8PoXbvhzS8d8Z4RDnussy2q2/j5rdeH+ITw4dStjjudAtHexJ5e9a/wAf6NtPnITNt+FjuTf5Rud/oWXyDiBiwqGSnjY+7CHlxA7oG4Fx4rzutr3UiNbe37CmYz238v5uwNrY5aAsDmEvaD1Nzt9vctl4dMlZQ9hLJ2jozYv5ajzv861ChqqWak0xxtc4N7xcbFpsLD6D/Stn4ddm2ndFDqDWmzWvaQ4AbAb+HILxulmYyxD6T2j8XTyu+Jjf9wpCeTR0tdYfKrCKSLW4nu7i4PTmtm4gRNdl6e7TszcDdarlE2oYtbrEC97W36WXfkn43z9PsM5EdOJR8u9utqhdpewH6VqLbtxGOxNyed7bcrLbKZjXNYTceJJVcfFpVv4hofGMMbS0r3usGyg/botZyjOxmboXWe0mMtOr83RbVxiYz7mU7n7NEzbnfYE2Ps5rVMsPBzNTPDWXc23UXG3s+haX+0Vnh2eR7dDAb7qzzCSaEOG+48lczNHZMdcX2sqWNBzsN2cNh4n4Jk5pKteLQoUxPq0bW2uG7nxCuLk2LevPZWtK9hpInOHMe37fzK8Oos5AXCxjw0nypzTFrdIHtPgtEzyXF8cj4rhzgAFuzSC/UXE35C3Vann+MOZHrDtJNjY/T5Lj6jdq7l3dJquSIhr7QXUwbbT0F+qweLudE5srZHEsBc1jNnO3F7HxsD7rrPUxe2n+T7COv1LXcbOpsTZi5jX6gdPeIddtu7yI9y8/B/qaexefhc/xuTtqkmItIL+6Xc9Ph4LW60uDJH6dTyCRccytixeCeWdspLQI92gtBB9/Ra/VNA1xiNhD22cG728bFfQY/EPn+p+1LRJb9o7VzubqRVKhgjnexri4NcRciypr1nzHgREUgttyJiTaA1R1Oa4t2IG3vK1JZjL8jonTPYdwLFuq2oHyVbRuExbtncLHE3F+IVDnG5MjvpVCEapWCwN3DYqM9+2k1c9R6qalv2wNvHwVoj0Umfh2z2JVkP3OjpqZrRI5u+1nX8lgZXTSEFznG9tPPn4BbRgOVsVzO0uhj0RNNmnSSHW8yFtMfCTFniOTSdVxY23NiNrDbp08B7Fjl6nDjnUzy36fouoy17orw5Y2FznaTcXNr26+HtUrmOaAXCwPLddki4NV74RGX95v5cYdqvz9lvIdAOiydLwLL7NlkY4NsQdNt/Gywn2hgiPLsj2V1O/EODIvREvArDamN3al17WAaN+fQ22WQpuB+As12iBBN7Wtdvh59VlPtTDDWPY+efMw8zovUY4LZfe8F9BFpcN7C26rDglltwZehi2cHWsBv529yr/iuH6rf4Nm/eh5eoWOkq42NvdzrbDdbpT4ZWykfgpJD1s07g+C71h/B3L1G8PZTRgg/Ktud/H7c1sdLkjCIWhjomaWjYBvJZZfalJ+zDbD7I1H+ZZ5+wvLeJ1BaGUcjjbS4OFtPtHuWx0mQq2aK/YtaXb6gPqXbIMuYXT27OPkbi1lcMo6OmaC2BliOR6Lmv7Rt/th3Y/Z+Gn1cow3I1ZHZ0p2YRyACzkGSH6S4zPOoguHILdp6ynp2XjiYOitvXqibaNhOkfN9rrmv1WS/O3dTDWsaiGGgyTCHO1xuJ6Ocb7LJwZSpGkFzG67C+2yyFM2pLGh1gBa59yuxqFi52/iFz2zXn1WmNLJmXKBuzmtcOd/BXMeFUEJAbEBZVi+x79h7Cqb3EmwG29t1la/zNTKfsqdrRpYLDlsg7Po0ew7Ki07XcOXmptQ2Niq96e1NJM+NhuASsRNW1D3losQbhZKRwLSHkb+PJY1zqVj7a2tN+nJO7bSkRHMp6Vsp70r3W9vNZNgiaAC4bW3usDLXwU5u2o1WFrE7Aq3nzJTQNAbNGLC571vtspitpniE2jbaC9gGx+AUe0adr7rQq3P1DSNc6WshZo3O/NY/BeJVDmDF48IpKrW+Qk9wctuvgt6dNmvzrhz5MmLHxa0bbtMwySveRsTcWUY43SvFxfpc3U7Xsc0NLSCOn5Xv6KvBGwHW4O8hdenWvo8u087lOO40Bu/Sw8VJuCSHdzkNuaTkNF9ha/XqqbnjuwtJG19+YWksx8j9JMYvccug81BoBuxjSHOFwTyCOc2Ta5A6b2spGOIJc4d75NuQIUbNJyHAgNZexBHK4UjwWH59zzULO/WwXXA2PIBLB7QBuBz5C3wUSQkBcw3IsflN3uArdhEzzIG7X2t1VaoaWgxtJ5Xv/SqUYjgaGNaGgHuj50ITNibrD7WcOh2sFTFiTY93a++6rOOo6g7a9uYuUDAe+ACDzvyKhPlMJgWWI0tFhvzJ62VWMxO3a27QLbHqrZm9m97Vy8gVUbBE5t2AC99wOQU7QnkYOQNxa/w81Ie0s0gk6t7WvYn6gpHSSNs0+I5GxAG/u5fbrWiLrm9rgczsmhFulzbEkny8UGltiCQTcXPh4qdhFiWNAO/kbcgqLzuXE+ZH0BQK+kuFwzS3oAN1Sc0F2rXcEeF1CCRzm3cTvcn2+f9CllvdzWkgHc35IKcjxpDbX229vj9Ctg6NztAPl/heJuPtsp5nkN0OsbG7rD2W9niqPYnQGxvcwu/GPP2+XU+9SRCd8UgcXXAaOVz0UtNoDzcHYnfyusZiWJVFDPHAImuidcagTsensCykbWOp9IaQX9bXLQOvwUrWpNY7p9RzXyEud43Hl4I1rg2/bEH5IuFK2YSVRgLNBa0O+SevnyPgqtRrDbg899ItdRpWJC4sBMhu0bHxt9vpUr5WPfo0aiLmzTt0/P9CptcfkB7nX8uvstv/MpogyMayBvte+/lv8/vQSVc5bY6iCenS6txpftpcSbC/t6fMqjgXOcC8DT3jYXF+ql1ySD8I69h8gA7+PzXC0rGlZlXhjDQSB3gLHvbjb7fBW8jJI2l7bPHVuk3VVrtA7KQ954uQDfz8PFWdXM4g6dRuSPK/wBaa2RKWSojncWxhzLOF7i24PK3nf4BVCZY4g1p3AF7nlzJPx+hUYmCPSXAk83Wta3P6wpzFISAJNOkezVuff5prS31TDSWsDmOdfYX+KpkPaSB+ELngW8bG5+fZVGvMXdvtYNB3Cp2Dbuiu7oAQDy/nTxCE1K2okqANIbpJIJHQHf4kq+e2RwLXGw8Rsbf0KlSvcGlxJcGkBruZsB1uOZNzt5Kd1Q5zy06jfY8vtyUT5TBKQxgcHgEbkgdPtb51avdpiDTG5z2gg2F9+Zv9uimq3h7GOPyDubcwOZ8OnS/xVGd2kte5wNm964tc7kjbYbkJEG1nVvijaISW2IOqwufE3WKnkLJWPe4aGHW4E7XI2v8yv5pXa3tkkBHIk+F7n6rLD4hOGtc83LXSXBtva3zb+K0opadMZLLKWCMRkj5ZHS5/pVNzXtNiS25DefPyU3buce9KBYkah0tt135qkx+o65Cy7twWHmPetmO9rp/ZNPZscCLbg7X8r/H51azzuqHaHBzRbx257KlXObFEz8HeQEltxcX5Xt7PpVOOUiJzZWHvHc33vyvfndIgm3Ol5GIy0RizQGuJu61xf5lBx1y2BsyNwG/Ldtvt52Vi6pfNrYJHOGkWuLEexVo2N7cRyOLm6mEgCwPt69eaaR3b4XkVW5rh2trdza/iLfHZUqw1D4DGXPiALSNPVSta4aZS0CzG7j/AAr8+dze/vQ1b52SQCIawDcNHyRc/OkQWtxqWLE8zy+ldO5zhI0McHDVy3b7LKhBiL6eQMqCNDrtv/fAb/byVvWySRYtBJ2mhpY3ugBvK9m38/6FSfU+uSySPZrdEAXEDTvyPs+K2tSLxqXFj6i2G/dHozBq9TbW0WPyrixUpqXu1P1EBtjYcyeo96sn0tTDGyoYXvDti3np+BN1aitLT+FeLgOIabWPgLrjnH2y9/H1ffr6s1HO0HWXagdh3uV/FVBK57W3bcdfErCsqwJdNyXMsO7zPid/sFkIpmyEvBvptcm91Sat65d+JXUr2vYHAlu2o78hZUGPIl21OF+7Ycj+dTPtKQNW3Tmb7fSoTsbfW5oDzzOojT5W+KiOC255j0XTanbs2tLRvcqs1+lg0E8r2v8AUseZTdoe6+k3J5XU7XCNzgHbuGm4PWx+CjSe/c8L+OWzfK4BvsqrJWB+wBdz8LKwY9re8LhreV3EgnzVaKYO3JcXEW1WFiomFomdcruVxc6+wBsLBSOO/wAoag02PgDv+dUWSBkZAB0tuCLbqB1yEvFwQTtbf432UxXSs23CbtZnvc1uxA5gjvIwl7iN7jYC/RUQ12p0rdttgTa/wUrGlzhdulu7QSQTcq2manX0kIDpKanhnnkNxraLE8hv9uS13FMvY1ie1TVxxQNBtHGdiQOlltLS2OIaWsaW3FvlEEexQMoJaZGWs3nfYdOS1pktTw5c3T0zfa4+5qmDZSxCpmDqr+toNV7bB7jvzHTmsw7CKqmZJSYZRiEkBskzjqL/AB+e/NZwzBgawEFrgB15/FXDX6wfadzfvb/b50tnvM7lGPoMNK9sefn6sXguVBFVRTVcmpkdndk1vXoV0Cil2YGG4BLSTtY35rWIJdP5HdG1xc/H+dZGkq3uc8C3d2DnOJN+vP2rC97XncurHgphr20hvFFXl2lmzb7Gw326FbLRV+sNDnts3oCAue0VaQ9heXNaTyAtq8Fs1BUROay+5F3HYEj6gtcV5jllnxtxpqpoY0Ei9yefO38yxmMZfg1SYhRQBryCZGNHPxcPqUlJV30tb3RcfKPdIv7fNZmiqmk31hoPJpHQDqu2O3NHbLz57sc90NPp4mCQOYwF3IAcx5q0z7mA4BgLmNcxs9V+DG+9uq3KrwqCJ0uIUUYDpBeQW8OoXlLiVxAnxbNNSIqh3qdG90LdxZxBtcX59fgs64Zr8KufPWJi0/c2GTGacx9Q93Lfl7wrqgxUtia0OdJGHWudyLLln3wvI7AuBcDa7rG/Ll7CstguY7zESvsHWDu6SL+PRWnDasbZU66lrRDreF4lHUSaHTix73e8Pt9Cyj6fD6huieJtnNsLc1z7Dq7s5uziJ0usRysVuNJO6VsZaWabW3G5ty29iwme16FNWhr+a8gU1ZTvmgjBBvYjYhcOxnDqjDK19PNE4aCQHHa/2N16fbUtNM+OW248bXHsXBOJTW/dK8LXBhuTt1v1+xXVgvM8PN63DWsRePLTnXjO5uQe9dUlG5ta+yguh58QLM5azTieWqts1HMezLgZIydnBYZFW1YtGpXpe2O0WrOph6ZylnHDM1UQfTzhsrdnsdzBWfe3RcOb3bE2PsXlPCsWrsFrGV1BM6ORhvz2cPAjqu55H4oUGYIWUeINbBWNs3SOTvMeK8nqOjnH8VOYfSdD7Srn+DJxb+LdXRjSdwb9D9HxVF0bmt0btDBfbkQrotsQY9wfnVMQ6S4lxvfruAuF6y3Di0AG3Mdflb728UbLG46SHtMYBuPmv8VVsAO5a5I0ktuAPBU3BxswM2sLeNrW68lCYRa0Adpdu4va3VQigcCaoPbeA/KJvdxGw9ik7B2rTqOr5JIbZwv7FUrgYom4bE5wLheQm4J9tlE/Qnzpj/WJq2pkkllfJawLnNIuCOn1LYcJLY5CG7kmwtyWHhiia0zSEPO5NhbmeniDutmwtlPhsbMRrI+0A5MPInpss8s8aWr8MNgpS6igFbVyhkQOzB8p5v8A0rI0+OzYy9zaIer0wswPJtbxJPitBr8XqswVMkjgYKVpIeW7DT4fStXx3P2NYlJ96+RadoZC0iSdrh3duV+V/Na9Ngvb7nn9VkpjjdvtO61OO5YwBpiFQKmqDeQOo3WpVHF3DozVYVh2GSvxh4Igie0AEnYG/hdeZsH4k4zlnMsj8T/r3sXuBYXE3d4k8zup81Z5mp8Shx7Dq978WqmF0zg0aGMcNmt8+e4/OvcwYr4/Hh4GbqcV43zM+u3qvC81w1mJU2BSw2poIXVE8xNw+UW7p99yuT534fTZ7rcWxeliEbGiR4lI7pY1t9rLnlRxfxPThWD4RTugpmRNOIF7T2s0hPfN+gvddTynxkwzG8ZrMrQUTKamZSCKIOcO+6+9x5/Qumsxj5vPDKbR1GqU8zw82OiLLUwc4PaNDngEnn9HRSa3CQlkx0mzxyB0k7Dc+fzLqfFHh0/CDJi+GNMcczDNNGxl2MbcAbDx5W81zOrbJM4NaLFw31ONwOoPlyU47xkrFocXUYbdPecd/KNLK4PexuhjGFwII8vJX0E2/fj2df2bWtb2rHim5NZK86TZ2/O+4uLXJ81XjcYe9reA6ztOkarC3jcnb6fYotXfMK0tEcSvdcQbd9yHb3HzKq3sdRcYyWu5Aq1Yxol3Ia9oIZp5ke9TNc+7QXXLnd+29ves5jXhrW2/KcxQNY2QOALrMB1b36e9SB1hYAkDe3Ln9SHW6RzXx/g22IN73Ps/nU0kTTCDG8EOJsL3v0232Cjceqe2Z5j/AJqrRSSnq52g9drquyjhI0sHcJAAIv1A6+5Y6OVsBEQYwub3W3IufDxV1T1Ja8Oa0uFr6iPk9eR+jkk8JrPdPK5fTsDLAR6j3g69rc7E9OVveqYooXOLC7uggEhUxK8lrbjUAOXs+pVBJNKG6ezeGm5tfbz8fgoWjU+Uxo47FptccyRfrva3tVF7Q12nU14IuLdFVle9zBE3kLFw077bc7pUxbDtCNQ5Wt8VXytM6hShgcdIdDte4PgeYK69knPEMdEMPrX6XRgNcwm129PLdcsgpKxzNTO0fG2zdTW7W8rArOZewyKslBxAPa0lp73dA5XJJ+17LPNjrkrqXV0d74r7huWeMq4TmSN2I4cS2ZhLg5gudX2+lablziRmbIlU7Dca7Z9NF+tmQG9ifmXUsIq8Hw6IxUUFRIGnYQRnfluT5rn3FPB58fBrcOwmoY5m7g5h5eZ2+CwwXrX/ACck7h29XgtMftGGNWj5eqXi3nzD8z5Xp2UlS2QyScr2I9t1iuHlXNHg0jpRaJoBte23LYj6Fy6QPa4wPc9ui92ncBwXacnwUsmXaaSWOLU9gEhNtQtyJHjvZehWlcVe2ryoyX6nL328xDecAfTSUL5WNIL23u4WusTUvmppnGBgMZcLix59B8VVpaimiifDHojjadj8nV+dY2HGX9rUUUjHOiuHsLnX3B3Hn4/FKxzMt8loisRtPPi1NgNGZAwSVM5JcPab8+RHO3uWz5ckZX0kD5IwwOFyALbLWMNpqQRSYjXRfKeRGNwA22/zePgsw6QnDmtwLZrzc6XW0i/tU35VxbjmWZzBSCPB6kwaW90hjAOvTf2rUcoUzsLwdj8TcbFxLdYO46W9xWwY7LUsw+OOtnjbJJGebtg7a255b7rF4MaespBqmvY2YXA2va52Pn5eazr9nlraIm8WhfyVmEv0PI1P5WDbi48Vd4bhBlrRNBMOzt3Gi+z9juPtzVCPBnSSAzSXsRsBdZnC4pqHGoooaYOjLQHd0nfx+ZYZLREcOilZ9VvRVHaYoKeQPaad1zfbz+grf6avp/WGPY9ttIuR4+C1DGKWoONQ+pUgDAw9o9zQLuHL5rrKU+FTzMbJNI2PS6zt7bLCbRfUt5rNXQMKrYHsOl4Nz4rKNcLXuucVlViFCGQYXH2pDbh1rA+0qn63nOZjGiqgYDsXDf27LSMk19GNscTzt0p1TTR7ySAW81jK7MeFUji2SqaHAXtfotIbgGIVxviuOTubaxDC5gt7rFZbCcl5YgmFQ+MVMrLWkke6V4/6zySFNr3tG9ahEY61nztnqXM+GVTvwUrnNIuHAG3xSrzJhkQIdKCOXgq8bcJgAhZFGL90bfMsNjOD4ZWscwQAc/klY5L2pHEwvTHW1vErmPFcv4zTmjldC5rtrEg3usXVZYyrSU4oWthjiaLaOllqlTwxw6pn7QBzXFxNwNJsee4sVcy8NKN1OTPidfJIGWY51dMLbk7d7bmsf2nfl0T02vEqU+SOH7ah8xbTNkOxN3AqIylktp1NrWNI5Wmft8/tWoYpwixtz3S0WZcQGr8V1QXBvsvda1Nwpz9HJ/W+ZqlzQ4u0l7j84PJWjPS0c2iPv2rPTXrzFN/dMOp1WUMjVbopquankfCfwb3PJI6/mVTGxQYXgUr6GoD2BhDDfbl4rjo4d8TKNzTJis8wDLau2c09Om/h0WWlq8epMrz4djenXGezjJeSS32nmsc01tERW0T9zp6Wlovu1Zj15/4No4cQOmweprJHHVOXOBO5tv8AWsrjNAZamiaWn8HAX7Dy/pVzlCm9XwKnY4NA7MbBttv6FlCyOXEpGym4bS6hfmV5V7zOSZh6k8LDLeMUmBmarr3BsIY06nG1vir+TjNlC5/3Sg3IFjI0e9c/4k0ck+UZYoLjU27hcm4XmKSjrqdzmy0sga11t2Hnzv57e5ev7MxTlpMxbXLxfa2aMF4mab3HzezsQ4h5ZzEwYfhddFLKSSQx4Jt4qzcwtt8p2rw+teQ8KxLEMHr6fFKQyRSxPBa43IPjfx67ea9WZexY4jg1HWGRsomhDiSfHmPJOvw2wzFt7iU+zepr1MTWI1MMxRxgEskuTe97bcxv8wWy4UXhpNnXFgLha9RgPsyxab3te+3ktlM0NDQTV08lmU8bpDceAXDSd2duXiF/JidFTFsVZUxxkm4DnWKufuxgcgbpqISTyOoLxNnrifjuZ8yTYo2sqaSna5zII2TObZoNhsLgFYukznmCOFzzj1awgah+Fadx7QSF7uLpstaxO42+ey9fh75jU6+cO+VUL6HPNa0vc0PdcttzuP5lnnlhYNTb3FwQOatOIdK+mzlBUMbbtW7EG24v+ZXYdqhuTcOFtivqOjt34ol891tO3LMKmByGDGad7jfvCMj7exdIxBna4fI0i5cwjnzXK2S2qIX33ZI0t28F1SAmejbfq3ovL9rV1m384ep7JvvFr5S8RZrD8EzfiEZiaHNqnWBHQm67fkSsFdTRzxuA0sBsVyzjrhzqDiDUFrCBMGyC4sL+a3PhXXAUlLJUOIjPcdfp4rzskd2GtvV1dNbs6m9PRsGM1DPvko6psQJLwO6N/Dquq087HUWl29m335cly7NVLFHO2en2bG8Pc61vcujZeh9dwuKoDtTDGLXsCvOyfajT6bp7ROD4vSXJ/UYouLjiZezE8QfY9bdN/iuh5pp6SXDnXq+zsPyrNv5+a5nxidVYPm7DMQp36LO0awdt7+XmreorZa49tUzvlElyWl9wCb2Fvn9y9nocc5cNdz44fM+1LVw9XeIjzqfzh1fDcXrqTJzpKJofJGwhoLbgla9w2zJjWLY/VQYjXOla9tw21mt5ggfMspw8a7F8szYc+bU4tIFt1e5MyFV4ViTcSk0kAOZpDOl9iuaNVi1Z8r27rzS9fDfMulohkY3kHH3q6xQjsjY2VthH4OsqIh43+ZVsVu2MudyAN1NZ+BpMfE5zjdY81LqfbVzG3VYCppHU2LU1WLEB48/cFlcZl7LEmzNcLF5BuPd9H0qXMU9K3DIJhoLi4WANrKMkbxy1xzq0OnYdJ2tHE7l3Qq/XmSsZlyf1nC4ZL82hZTe9rLhr4XniWl8TKfXhrJ2/iOuVx1kzm1racu3FyLA9eq7tnSk9cwaVmnVt4XXL6LKrp53TGHQL76uS9fop1jceeu7RMNaxeF+lrorg3JbtbcLN4Q2CWOOR7NRbtuLDf+hXmesIbT4SKlkW7QC4tNreJWm5fxOoJlgBc8MAHQ6QBy8tyVlnru8y0x27IiFpxDN2Ola6zdXyQb6VfZGcySGOZ1uQ257LE5hbLW0r7v1F9xcjfnyVfIcoiEMLmEObs4noR9guXqI+Br08/wCdPyd1wiYObdosbAEW/MtgYbtILhy6rVsEf2sLHECxA7w6/wA62emINhckdFx4J5dOWHF+Mx04ZVRhgPNw35ndW/oz1kj8Fqad+wjk0gX622WV4y0rTQ1Gttrgi56exa36NErQ3EIDJqtJax9y9boPsTt4vtH/AFay71VCzA077/OqVrR8gQPFVpbFnK/t6qi4B0VnEgDmV3zO3J6vMPpIQFuZKacgt1MLRvzVrw5rJxg1mML3BrmMa2/PoTbwWb9JiAGuoJ2xnYuBcfDosDwxlbFhwd+NdxaQ3VYgX5Lg6vjHO3sexeOqn7v6OmYKCyOaCnnYJCwP0vjs7WRs4+XJb7w5bNadkxIk7Rx532Lvo528rLnjJJY6qOSglhc2UiR7dQBIvp573BJ+bxW9cNap7C6N7rsaQ2J2oOLmgCxJHXmPcvGxxrJFo+cPqOqjeC0fRueco+1y7Uxkb9mea5rleqdGyOFpuAeR6m/8y6XmqUPwKpuCQGG+3kuO4HM+QCUOOnVyFwQu3JWe7b5/HMTXTfWzE17C08+ey3GnN42WbYEDotDpHmSqY8WPLqt+ovwkLRa1wOizp9pF/DS+MFhgBmJIbE5rzbyO/wAy5xk7MEdXjlE2JpFzyI2bty/nXT+L0ZOU6rSBdsfIjny+dcPyLO2PM9GGuaQHBpuCLWt4/BdcUi0TM+jmtkmtqxHq9RRt7aBouL2VDFYyMPfGCb22VaiIMLTvyvdSYoC6ikAuTa6ytzSWtftQx1C4GiadAHWxKu3yBjLje42KtKFmqk7Oxdc8/JXckJEIbI02sueNxVtx3LWN7XT27Wx52Wv57hJgYWtDgHC62WKmaxxcASSbjZYjOVKZcOLmgjSAeW65stLTil14LRGarSNQbADyPOwPXzWGxYtEJLw5wLfkN8Ot/Lks41jXQAOsbA25LA1UtL352uc8ts0EC/gbG/PkPo6rzcMbs9m8/C0rHdpnMliaNDrXZyAbtb2LVMQb3i8DTubA/TdbfirHBwhqGuDiANwRcDrv0+paxiMLQ5xsHC1w4n4r3MU8Q8bq6y5vUAieQEAd48uSpqvWh4q5myEFweQSBzVBe1Hh8nbzIiIpQLK4OAIKh2o3t06bLGMY+RwYxpc4mwAFyVvWTeHmYcYjMjYuwik7p7RtjZUveuON2nS9MN809uONy0uKjqaud0VLTySOB+S0XIW0YNw7zLXuhAoHxh7iLubs3lubr0BkXhdheAUTZKmnYJyLueeZK3F1FQQ2EUIsDcEDl1Xk5va0VmYxQ9vB7Fi1YnNbn5Q1vh3lCLAcJjgmhJcwfKPMnqVuIpYebY2i/wAyosfI8js26QTuFWvK0gucLG/ReLkvbJabW9Xt1pGOsVr4hUFPE091g2PgpmxMGk2A9ytzVaXAEg2uCLqiZ3EkscT7FRftmV0/RpvpCpPqN7AeV/FSsbKdJe4i4VZsDQ24bcnkVXaeISMfJq1WN+Snu4N22J8TyU55czbwUunl4W2TaFQF3IWCOlLW/KsFR7VrANR5bXKtqusp2N/XRccimyK7TyVzWAnw8VYS1E8pDYxsbWJVjPieHQv0uqL3N+ax9VnDBaZuv1mJoJB+Vaw3WkY7T4hr8NfLYIaTtLvluTcczyKv4+yjtsASucVPFrA4yR64zuki7d7nwWAxLjRhzHSMo5zK62m1jz8/Acvita9HnyeIc9+qwU+3ePzdrbLG07vAA81B9ZTsuXSNFvArzzPxurJiW01K8X21BwI5Df2LE1nFvHp3ktIii3Jda5A9i6K+ys9vLjt7V6Sv+7f3PSs2NUEAN5wRa/NY2szZhlIxxdOxukG9yvMVXnvMdc5zHYiWg6S3oLHmb38vhdWE2KYrUlonrJ3Oc5xd3t7g/jW2tZdFPY1p+1Llv7dw0+zWZejK/iZhFMBarjF9tysPW8X8MjaXRTlxvYBo9tlwsCaWMskc4kt+UeV+hPVVYwRExkgDjyNjzNlvHsrDXzy5p9u5bR8NYh1Cs4xlwa6Fjw2/M+BOywdXxPxepdeINYSNxckXK00sAI32AtvyH2updBZpIuLFb06PBXxDnv7U6q0+dfc2Gozlj1UN6yRnUAbW9qsW4pXSvAmqJHXH5XmscwEva0uAABuAdyeirguJNng2Njv71p7utI1EMY6jLmndrT+a/LGzsJkD3WubF3Sy2fgjl933y1uKdiGRwwlrCR+M6/O/ktVpnOIAeLk+5dm4X0QgwN1W2G0lTLe58BtZUy3muOYj1dGHHW+SLfJu9P8AhLE3u02Pkr0ljeRAt0VGGEQxkm4c7wKi+R2rs22LuZ81x1jUPQt5GyF+mMmzrEn6FQt+EEuk+Iv1USWyEuFjz5cwPNStaQbkE6eYvtukyqqNeC652sO9vcKk5zdeu7d7E7cvFVDLdg1Nu53UCygd23JvcW8/eoSF8we6x3J3F+ipBxYSDuOlvBL2eS9puDYeJHVQL7dLOA6oJnBrxrvqLhvdU3kWaXAjnYFQc7VsXfN5clGTW0jXc7dR5qPJ4GOJ2HTy3U+iwG9gdxupbt0i428VB0rmglre8BsPz7pMkKTJmtm7Nxs4Hf2eauXgBt3C9+oHNWLbGYyXB8bjqryN5LQHbAWFieqEh13He3B3A6k/0KqwADa/gT49fsVSkkY3S4ste457XVaDUWBuo3HMW6qUJ3O0NseluqoP3OzQ65HT7fYKpIQe64i17na6layVu0bd+QIO1/seaiPOk+iVo/FFwBsNrXsef5lRnezdgdvbpturp7QYwwNNx3RfmrF8Ti/Uy/s6p9x96m+MOJfcAuIBI226/mVcBxNtrt3Nxff8+ykZC4uNwCD3QDy87qnW1IpQ0Bl7vId3rEfXyOylMRNp1CnW0sFY8Ryxua0Wv52V4eyi0xja1rAHn4fRZU6edsjNbrkG9r7JIO2IkMbmlh5jqOibWmJ8ShDCGVEkm7g0bXPM9fiSou7cASFrTckHxVQB7GNcLkEgAgXuFM57CSwC5dup2yUAdbXNLALggG5uOV1LIJIu7buk9OV+VrdOg9yrlgIG4uwXFh1/psoPFibAkjoDtz5+/cqI4SspBaJ34MXJuqbXRyMY9lyb30m97WVWod3AH7WO91a1Ab2Lg5rri47ptzHzK0STBJK4yEWDRH3R0PK/591YOf2kj2PaSdYAHQ+9TSExMN7uadr3+V4nx3J5KEcbWsFyXaTccgb+xXjU+FeYXMRtqJA7vdG19t/z2UHubLZzRycRt4BSNliDDH3tRNrj+f2fMqExf8hpsXOve+w8UTCeeoMZDXg7XO3UqdpLo2XJa9x2N+RG4+3kqAEjg0uvpPIkW2SZzX3YHuDmg35C19j9XvSD7mSjm12Y0ucLWB1bkch9akms15btpaOfX7WVpDOWkuBAdve9wN7W+YD4qZj23dJpI1GwN7/SkwiE75mtBv39IAcOtuZ+OwVCU3DXOFnc3E+Jsft7VCSRjiXXsNxcGxsNzz89varOqncWaY/xrk6egvvz9ynXOoN6jlb1kmtry3doG4aN9+m6xdZMH1DWNffS255XABF/b1VxVTmaPc21G+om3LxWI3bK+paXAEEA3+Uev281rWIhla2kkpEcZc3ULnpvt+b+ZUIg9ryZNLg/5P8AenwVUgmMMc8OIHMdCfEKVzw2OwaA1+wP5VvNaM/K1qqiNry+R7mEbWNtrnn7b2VtLVTvMTWTBzCO+emrrbw5KpU07ZKdom0kX1bnfr/MrVpjgcZYiCw95xtsdr/SkKWmdaXTXsHaiVocbAX5FXEcznyB0Lj3C023uPE/bwWEknqZbyOa4FxNgAD05rI01W5sjWkC5Lb3O9rpMIiy901NRKAatjGNNrMj+VvuT71cwREh0YeZRYEuO3XkrNlS9kQ1NAcQBboAHbq5jkc3vwWuDcjyB5FVnbSut7YjFqcCRlmNvGW7tPyO9t7vrVrELSkGIdkQ7YdR9gFmpwycvLRd8gu4Dydtb4LDVrC8up3tc2GKQkkixedth8bLWttxpyZKdtu5eSPlmsafTYcyALu25eSx2IU0dQHaQDOSNwPK9iq1FMIInRm0bgdNiSAB4e1UZIHSONpngBtiBvq8gb+SjS0XnW2MimqmjXbuHvXJBNr2v5clcwYgY9gRpPMW+dXDqWMAtYHDZu9rm/VWlXRhsclRHdjhqIBOxPRZzjifDop1F6cWZKKuc4NGsEOIA36fmVaWo7Nu0hsbXJO5WuRVcjDZjd29b9dj8PqVVmKCUtc03Dxqb7CB83L5lnNJh2V6mJjyzD5AQQx9rX3/ADJTTucDI57hYi4A+SQrH1ljnuuHNDgLgDr5qf1i2t5DtLbdDzuq6Wi+p2y8Uw2Mjg8lu4PPmrqOZjpLOb8d/ZssLDVBvdksCCG2O23h9CuqadrrsI1tBvcg3HsUaa1ycaZZjnPcXH5I3Hl5qcnsmsFgbd3z2tyVm2dkY+XsRfc7HdVmSEte0jmO6bi17DYfOqtd/JcCxNwBYm/LkqUrC6OwsSQTbnexv9anZIWtuwAuttv0TXzc0AeLuVlOiZ40oxgWDDawsL3vvbkpCbDW43B5eJPmqj2CzGuc2/Vo3sfP4qRsRFmM28/Hxt1UwpPPEJ4ntDQfyiNwOR8CqwqW7xt2FhpI2t4q20ODo7OOkEXA9vVVQGkWfLa17AdElMTMQuYp2GUBrSbA2JG11ewTiIBzLbNu4E83f0X+CxccpZ2TNzcWHRV6bY6HtINxu51wFSa78r1tMtipK1kTi1ps5gte5seS2HD627WsIJtyN9lpUEz4nDtHh2o8wRb+ciyzNHUuZ3Nrk2GodFX7MrzHdDfKaq7WIbg3G9z0F7j51mKKeR41SPHdFzcb7rTqGoaSGgEknVvuL9foWfoa4BrWXF3O3BB3PI+7a/tXRivzqXFlx8bhtMFSeTXchc7dVxrjHwIpMysnzNlKBsGK21zUzQAyo23LR0d9K6xTyENbeO5tz5/OruOYarOcb2u24XoUvDzcmKLxqXgGqpKjD6ySkqIpIZIiWPaQWm4Nt1VoajsZtTNg0G/hb3L1lxX4LYVn+lkxTC2Mo8aHebJazKi3IPHjb8ZeVcYwTF8sYpNhOL0E1JUQvsY5I7EjxB6g9CFrGpeXkx2xzttuHYnpDJi+5YQ21udun28F0TLtRBVxaQ67nbt8j7fYuP4RUSOeGFlm/IDr7k332W75PxEh7IXG5btYHn4/mXDkx64ep0nUd/E+rosl42fg7NtdpHMOXKeJWHMhDql5dYG50bX3XURNG67n7b90B3LyJWlcR6V01K9rQ6wBNgLi2+/zquGdWbdXHdimHE0U5ieHOZYEtOk7qPYPDS5/dA8QV3vF3CmiqiA6bvOkm9ha5J6D3qdlM+Rpe2Paw36hTqUd0Qt1PDNLTytmgkcyRh1Nc02IKrCKOI98XdYksIOymjFOwl+vZ+3L5PL59inajv1zDr3DziY6qjbhmOP/AAm2mUnnt1+BXUR2U0TZKd4IeLgjcFeVqVxa7XTgh45dNLgT+a63/JPFOXCJBQ4oS+C4YHk8jysvN6nod/Hj/J7vs/2t/wD1Z/z/AKuwzBxaQXDvbNafHzUsbXgyP7QW1E8rqvRVlHi9O2rontc21wBv9ipXRnSRsANyF5Non1fRRaLeEtO6OEulkY7U0dNxfyVm7XV1TzK6xG1iLi1/H4q9kLKWiuXXJ2Fh86x9EWuIJD7m7rk2tflfzVY3zKeNslh7G1EgjJa0MA1+Q8Fcn1jHKtmE0RLYWbPc3oB4qwqZ2UsAjiI1y9PzX8lic2ZvhyJll8cdU2OvqmkDSO8SQrY8U5LQx6jNGKk3YDjJndmBQHKeASl0jBapmjdswH8W/iuOYTmPFsNfLHR1ssTaoBkpB3Iv8VZ1NdJVzOqKmRz3yOJdcnr71tGTcow40G1by9tndxvME8ufj1X0EVx9Nj58Pke7N12b4fPp9FjR5ZxHGawTUzNEZIGp3P2+07rqeVuB0Nc+OXEQ4hgbpN+m62DLWBUdG6J/ZDu7bja46rpeHVscLA5oaLC2kc9l43Ve0ckW1TiH0nTeyMOKndeO6Wi4pwDofVy7DXGOfTYuP4x8SsDl7hxNkyrkxCvaO1aXEOA3cPb7V3enxiPTZxBdyAVpimJYb2faVbWEgHa19/BcmX2hTs7d8z6N8PT9mSLdkcOU4wMd4hYViFBDSTU9O3SDKW2MjGC7WjzL+vkuY4zwrzhhlFFUmkMjgBcRi9rjr5r0hRYu+Vgjo6MMjkcDctt7/oWV1QysLJGtFhzW+H2teJrSK8Q5uq9kUzWte/mXiyppn0ThFOHtfGSXhzQPZceKpyTOkbHUsIbY6gLc9t/Zy+K9D8SeG1Dj8EtbRRsinYB3mt+WB02XIX8OcfZqc+nDtB1bXNgOXn1+lezg6vHnr3bfPdT7Py9NfURtr8gEbw4NaLb3A95396k1TOayQl2sbADkR4nyWfbkbMDXOY+J3d3BcNmjnbzO/PyUr8r4xTlpdSuI2BI6rT3lJhj7jLE71LEzDUwPD7nV3dyBcA8/t0Ujy5jmxENa033HMeXwWQkwWuj1A0shcSByv5bqk/D62OLtn00hbews3y8/aprMR4UtS3iyxZTt7SSVt7ggWI2JA5q5D2vb3nC1wduY2+fqgjeCb7DlpO6vsKy1jmJlrcPw2Z0bvkuEZAG+wuom0eZWrS0zqkMf2jgXSEjQ5o3G1+Y+iyqktZHoZblvcbke1b7gnBrMNe7ta0MgZcCxGq4W/wCFcC8IiZqrS6dzrX1bfMFzZOqxY/Xbuxez8+SPi4383BYDNNY4ex8khFjoFza/MW8FvuVeGeK4u6ObEYpIoY9tGmwI8fmK7LgfDrAsBDo6aiY2+3dFj57rZoqKBkZjiiLR8FxX9ob4pD0cXsytOb23/BztmU6BkUeHx0xLW7bd0AfnWZwzIGW4rPlooXuAGouOo/OtuNJGbAMJI8lD1cNA2aAOdxbZcGXPe/iXpY8dKxpbwYVhNO2zIGewWVPEKDCqmnlhMMZ1ttuqxjiaT2j429fBSk4c03kqIwTy3G6xr3W9GkzFfV5W4o8PTleolxel1Mime5+kdN72+lZnKGJ0tVgsMEMh/BNGshtnNIHn5rsme8tYBmrD/ufUVDNIcHDc3BB57LR5cPyJkaj7V7bFwts3UTv1vv1X0PT9TN8cVt9p4HUdH7vNOWmor6qTMHbilIZIak3cLW5lY+mpKuKrGBOo3PkHea8t57eJ5+xZ+jzxgVJBGcLoXytltp0s6Hy6LISY7iFSWVdDl6Ul5DWOMbvIHmNum66PeWjzDD3dL81t+TVm4JmLGK12HepGGijGol+1xe623CcuV+EgU8GkQtbYO8/qVJw4gV0IFHQx0zpW3ubAD22uVR+87iDXxRtqcbbBd95S0OI0+R2VLZd+ZhemGKzusTMmO5Q+7FY1+JY8Y4AB+DbYAeG/23VyMGyng8bHSYg17Yb21O1OHw5qtLw2ppKgT4pj8uoAX0yAA9eXu+ZVKjLGQKduvEMSbMGi+8pNjb+lYzlrH+50V6e+5nt5+sq8OZsAipwaOLXY3G25t7d1XizteVssOHyB2k6QQSBYc/nV3heGZVpaXTh1JqZ8q4aBce3dX7KuhjIEFE0NbtvufgsbZaekOqvTZONyw2H43jWISMf9zXRh/Pu8rctz71cVWF5nqJC+CpLGP5Anl8Fkhicg7zGtYNIIAaBY9VKcQmeDrncAb8jy9iy97qZ1DaennjcrnA8GraaMNxOqYZB4Dn4blX2OObHFDEyodGwu7xDrW8Vhoqh73Fj5C/VYgnnz+uyy9H6pVQinqBqY7vC4uQea3p1M1ntt4YZOk43Xyk1ta0UlC18sjtu0J1H51mqDCp8OoZZ62a0rjqaL8tlksOpKGjg1UMTXyEfKIWuZmwXM+LvBp6wRsBN22IWvU5dxusb/AIOfp8cROrTr6z5ZqnjjmZd0l3cwp/V7khpuFz+bBOItBKZKOsikb+S4mx8Vd4TVcQHSyNraGENaNi03uV52TLOu61XfXFzqt4bPiNdDhcPazOuRsrCbM2HNH4SQXFgAVJGysnafunSXN+tyFLPheH1A0upnC1t+a5ff1mfk1jFEeeVZuO4VJG15qo7uHK6qx1dDJYtfGQfArDTZWwl9zu3/AKuyt/vaawn1Sqc2w2s48/FTFon1W7KtgrMQoIqR8gc1xDenO65HmeWHFKl0dRFJG2Nwd3Gmx36ldAbhdWyaMOfrjudQIuSrKsyrLVSG+jck6SNrKlrRExZvhiKxNZla5exR0lM6FzdLIha4HILN00ENTWzTyONooBpsefmFQw3CBQsex0DCHNDQbK9pu1gdLalBGghliuC1o7p06LTE+GFjwZ+LOjjn1OgY7SWHk4X6rYJ8kZdqWgTUMLturQbbLL4LgU9XSPcYw2QN2AtzWKrcLzDBP6uXWO/JwXTix5MdIvaOJcuXPTNeaVtETDE1/CzJtY3S/CqZpAttGArZ+U6DLlHFRYczTELhrb7BZ373c0CRmoEarWGsfWsdiMkzXtgncS+O4v5re3frVtqY5rvdZiU2Dw/hA5w+T1U3EPAa3HsrPwSgq3Uxre697djo6/FTYO7te4b6B1WyYnQVNXQwSUp/W+fW4V8VLc2r5hnltXuiL+Jeap/RpqXMc6nxR7QOgaNx7Fr2J8Bcfw9j5G1oksCbaeduRK9VDD62NrWTOEesbX2NlF2UmVLOxqa9wMjXEhrhc7eS7sWfrLzx/Jx36XoKxzX8ttP4t07oaikxFjQS2SxNvmWPpJHvpwAdLLXIO3T51tHFimD8D7ax1ROBFua0rCpD6mwvdew5XX1vsy0zjmr5T2nXWSLLiaOPS5zSSWd7kF0/BHiXDISH37gFz1XMZGtkDhqAvuT5rfcjVnrOEMYO6YnGO3sWXtanFbr+yb6tarz/AOk5hjo8ew+vf+tyAxnqT86tOGz2+qxNi1NDHdxweN/O63n0n8KE2XYK9os+GUEFcq4X4hNJWOo5GO1sLZCCOdwTf5gvFiZnFr5betqK9T3fOHW8xkMwnsn26FrrWJC23h3VT1GCQ94uuLXFgsTiGXKrG6CGWEkF7Q0i+yvcj0VXhBlw2RhYWvJG/RcOSYjUvd6Tmt6tS4+YeYcLjxMA6oJWuFmDrcb3+3tWo0Uo7Nr2gtu1paDsRcC2299iV1HjRh75cqVZc820aiehtbmuO5clbV0UJcWtBaA6/wAfqHuXr+yrfDanyl4XtysRmx5I9a/wl0/griLWYpX4aXg762gm/P6V3Bp7gDdrc7LzVw4rBQcSY6fU5rZ4C2zj4fSvSMTy5ot1WWevZmtCnTW78MfRYiX1bF3Ots9u5VjmjMdHSUro+1Gsg2arvEmhlZC63ytj4LTM64OXSmrsbDfmsaee11cTy1GrrJsUqnFtnWdqbcc7eH26LE43iMzadtPPqZ2Fi0lwDt/btzU1HiXq2Nwxxhpa6TQR4brN8QcEjhohURN+WNR8ua2trwpEzO5h0Hh7WCqy9THVqOjrzW09OfTY3Wg8J6tkuBtjDgS3a3gt+2C82I8w6LeVriUMc9FJG8agRyIutXjYBaMMA0+S2+ZvaQuZ4rCQ0ojLi6wsTYhd3S21EwyvG2qZ6w91Rl+qu23cO53ufIfzri2F1r6SfTGA4gnUzUb+Vh9uQXoTM0LanCZ4Wkg6TYrzuyn9XrpACHFj3Bwv52Wl/tM7ca0rVodUslc64L7uN787eI6Knk+R2sdjG0HVYXb3nb+X23WRff1YmYHSG7b3Pt3WNytI2LEn07HN+Va5B2uTYe/dYZuatOn+HJDsuA4gHuFOdfev7j4rdqMCzSDuNtlpOW8OguHueA89617g/bmt0oy1vcaDZvxXHWsVnh1WtM+XO+LzdVDOZQXMMZbYN1f0Bc59HOofT41X0jnhxFhe25J95XUOLMP+5b5CCW2dcA9LWK4zwFqW02faymLXXeLg35lel0PG4eR7RjdqS9QSEmMlhNxyJCotadO4vz3VcOEjeR8wqJ02LfPfou+XG4H6TcAFLRTho+Xpv1WkcLnPlpjG6SVzQ837MFzgPiNvtuunekfTGTLTJ9AIY9u9+XPey5RwuY+c9kGtcBK0kX3tcXuuLq/9OXpexp11cfc6e5kcMkkwLuyjaS18hadDNJB1DSSLkkAeNzp2sdz4cVDpK3sQwtijiAYDYbdDz3G23Pbqd7aLG0spvV3s1tlYXxh7R33XAa2w3IuQBfxPgt34ayMkxF4p3H1cH8FcWsC0E/G9/evHjiY+kvr80bxWj6S6BmMF2DTt0Xuw8x5Lj2VInSNex/cBe4ODTe3e2/Mu54tCx2Fzi17MP0LjGXIjHVz2cCBK64G9zvsuzNbcvm8VdQ2wUho6qJzXglxDbDyC3rDt4h0t081oldUU9F2LpnkAOsd9ytqw7HKE0zD2w2G9yNllExW/K/u73rusMfxShE+Va0PNh2R38V57ytKIcw0gjcXkTNJde3Px352su68ScyYY7Lk9P6xGZHss1uq7hfkbfbkuB5We52P0ku2kTNB22bv9gu7HaJi2nJ1GO1LU7o1t6uw03pozuDpCqV4/rV5O9lRwhwdQxE7HSFcVgJpngeCw8w19WLwCfXTBzQLXIHx8FnWxiWOzhuVruXnH1d7babEj2brYKdw0AhMMbpESZeLTpQfCxjxqkesfmuliOEyO0nZpOxWWlbIXjRYb3uVZZijJwmVodd2k2TLSJx249E4rzGSsuWMsKQ3ANthvusU9obGXMa0OJ1lviRvysT81/DdZqONzKd7S+/s5rE9loDyb3udxzXzNeJfVRO4arjMMDn/g2WeCWlmg7g8upGwP0bWstTr6QvaRYG3U7AHqFvuIUnaAvA7r7Nty5H6rfMsbPhMMsZc4Ft2k7jyXr4b6iHBnpF9xLktdgsNVLp0DWbgvANy623l1v7gq2H5EdXSDRq7x2adrN23+lbLBRxvxYRyvJkDxbpt4eV7rpOH4LTRta6wIIFgeXL6dl3/tFqcbeLHQUybmYaFg/B+mqZGdo2+s73HL3cvoXQ6DgtgMMF3Usb3uItqaLDfnbxWwYNHTNd3B8kgi+y2GSrZp0tPXYXvdeb1PV5ZtqJ09Hp+jw0r9mJafRcKcr4bKZY6KFtzc92+/XZbLS01DQRNjpoQADzsqwPbHU6Vzetr8vJRE9FTkufM3wF1w3y3v9qdu2uOtOKxpOe2mN294AdVWFLG11zZ1jex+3msbUZnwqkY575mAt63WJreImC04JdWRhw6ahv7PmUVx3t4gtaI88Nqu3Tp02+b51Tnka1gBuPeubVvGfAYC4R1Qftbujda1WcdKVxvDDI8ag1nTcldFehz3jirmv1nT45+K8OzdnexLgNgN+ine+kgYAJWePmvPE/GzEpgYoYHNfctFz4D+f6Vgavixm2u1iOYMGnkPxf510V9lZ588Oe/tjpa8RO3p1+N0EZJdM3bY3I2VpU50wamBdJVRttfYu8Oa8qVWb8dnDn1WIyuIDRcE7nx296x8tfW1DnGatfIBtqc83dYGxXTT2NO/is4r+3aa+Ck/i9P4hxWy9SOJ+6MewvZrr/QtWxPjphEZkFK90xBI2t9vBcBa6paQ5rn6QL3vc2/OqMwDBZ1mgXt0J+wJXRT2Rhr9qdua3tzNbilYh12r47V04aKWkIOrbvXJHl5X25la3W8W801W7HhoF/kcx7j1WjPjj7pjlcXOb4WAPh86FjWgTAl25vvY3XVTocFJ4q47+0+qyRqb/wAmcxHO2ZKx5dNiEpe7YaDt9HOx+hYKSvraiTXPWTOu65JeVTkeJHgnly5/Op4ywh0kkRd7BYC5P29y3rjpX7MOe2bJaN3mZ/FXaHaSwntGHoHXsefX6lM134IBoDCWkX235Wv4ixHz+Slp2x6HPB0hg69T9rqMLjIdIaWva4WJdc8jstYc08prR6AS61gLNsSASd/dfl71WiYIy5pEt7A3B7x8fd7D8VIyNsjWlodr+VqDrEE94A9OpVRgjcY5NTWEDk4XBHgByUTyeFaFto4yX95twQ02s2wNrO232+3O4c0Nkc10MTI7FxcHWPjbx8/crVmkadgdQLyRcBthbl4cvnV1FFYEv1a7C49nzFUmF9zvhWjh0EyOOp7t7nfbwVZridIN2gcja386osOoapSOu5HIKv2zA6wkGoD5V1jMS1rMJywj8HqN73N7gDZSAdzUNi48+eypOmGptwdx8ytHYozQ0Mey73aRzud7KJrK9bR5hkhdzhbnfqqhuyMtcWkjbccvNWcU4Y8tIcwg7OJvfrt8/wAFUbI18YN7hw6bhZzEw3raLcyvKN3aytj1AOuGsB9vJelss4a2hwWjpQC0xwi4tY3suBcNss1GPZrppJGl1PSfhJHWAH869JtbHG0MjuNrC3Sy5s8xMxDv6SJiu0pddo1i9xvba/w5hUZ76g6xLD0UzXaSx7gLDrbdQlc15sW9L+Flg6VPW4Aljixp5W5qLnHTZzBYg2AFvtyS4PS+9rjkSpXOcWhtyBbmdlApSPLJ42BndffluqpcWm4YRceP22VB9vWIrkANN1XIaH2kIDSbe5TPGkRvcou7oLCRc21WH2+hUC1oc4Eu032uSFPrFx0v4KQHQ6x3KhMJ++Xcib368lDukbcwTud+Sgxz3CxOzel1Elje46S1tufNDyBxadNgQRspZHGwBt3tj42Ujib6zbYcuama+zGkb33KLaS2Gm+rvOJN7bm6nYe64OcCByt5Kkb6Cw3G3LkQkTg9tyCPAkpBpSqZnPAhiBD+XeHyRfn9isjE1jY7vuLG24v06nwVlGTJJfp0v4q8c4Rx21AgdSd7c/im1dcpwS+0gBsOV9vdZVI3hth+KNtVzfzVuZCW7O59AeqOe6MBoAcANmuPXZQKtTLqIYG3cAGu2sb+1Uizu6tQBG4B+bwICpwFr3hznXsLi9rnzVYvH626MFx62UwQmbHrc4ucO6Lbb3FvrWOxKiiqo2ucHgMdezTsCLcir8uB0td3CLXvvsN1jK1876iJsM1wBpLelhtdI8L49924VaWkdFAO3m1bXG1z7+SuXXjAjsDvfV58hf7dB5KOrSYw5wJtfZUpZ9LS4ONwPd5fnRFrTM7lOZNY/WyGuHne3lb2KBlDWggnUW3G1yrJ9c1jO06bbnl9tlYzV51ggjxsfqT7kaZd1RE6Mw7MJ2ueux/nPvUjpxu5j7Ab3HeFuiwcuMNaQXPuW+fW6sZsf206y3qbchfl7rBTqZOGcqKpjzd0oNr+/wBysw+Mva9jC1zgQS0kX+f2rXJsZ1uu2XVcFxJNtKpTY0YRdpJc65B63AP5leKK90Noe63/ABo7p3333tb6SVKNL2gBxLG7A+IWsQ43Z57R4Jfc988jYD6bqscYDns0taLAczsd1bslXuiWcnkYRZrr7WuB57e3qVJq3DxYNcDp59eR8rrGRYjGd3jnyBG5urmCoNuz7tiNrGwtyupmOCF858duyExa5u+ob39pKs3OJLjs/oHfJ0jf6vNQ7YxsLWuYb7Nt4KLi0jsnlzr3JFrjb7ck1rg2qMnZbe0trtL7c9/P3qrO+OKNjy3S4dBzF/EBWV2RN07Ek91rTYfbqpamraWEMPK4d4f03U6+SNq0obG0MkcC0/KO9gPLrfl8ArGuqpIyJIn6Q4gFtu865vz5X+m/vVCZ8YjLdT9bdidWzRzJ+3krWYML+8Qbknuu52Nh9vBTEImZnhTq6luh7bgg3Frcx7OqxlR2kbGRsILQeQPhuRa3tV5KYi5jQXb3JIN7KzqQTUO777bgm+1rH+Za1YXkuGROjlY0Pa2zTsbnrvt4FUQ/sWOfKBYCzQ42HmpBMwkh8+wJtq3PmqVTUFwDX33ALhe1j5q0QrNo8qVXXNLWvET+8Qy19NvPbn7FRfURspxa8vaO0k76gRzvb6uqhK+HW2Ps9ZbuBbYe/wC3NWTSJZNZadIJbccwefT3fBXiGFr8qtRO9kgaWAk7tJHLbxuqPaPZVOdEQ0NA3J2v+fmrSvk7Isu8t303LuZUaTEIpPwccjSxoAceerf+lT2+rH3u51Ms9FUtlN2yyXLnXB3DrWN77LIGSQvGh2lhuTpcD4LGUsplc4b6tZFzbfuja/WyqTslLR2bxGNQOon4rLXo7K23G2Ua0ss6OQkvJuQ3e217EcljcWax5ZIIA8lrwTa/sIHLf6uqSYhKA2mBcX3sN+e3I+9WrYqiYjtHbNcQWgcxbYhTWOVck7jUMVRTTsxAipqQ+ndbSA0Etd4E2WclaWWex+hrQ03F7Wvvfw5/QrZ9MXOjbEGNjBJcW7bnkrqFrWNDZA7Zm5PLnzV7TtljrNeFN8MDm213OkAiw5XPeNuassWmdT4c+SQOAsQLEknfb+gq/lgDu84XdZ3K2xO/5isBjpmJMQmMrXXc4HcBvhb2qaViZVzX7aSwU7QDaB2l8rTqIFyy58be1Xj4DA8tLu0+WCS0Anfa9/IkKnQDXJKHfKYS1rTv3d+vtV1iEUjxIGN/COcSSeQK3tqZisuGk2rE2qlhneW9nPIGva25IIJt57WV7HV62h19Vjz1XIIPvHRYYCSneXvhAcBa7Rbopaeons4xvOvUbMefM7H2359LLC/T75h3Y+uiOLM4ah7LRveSL2+Uqwri1zi0XLt7XIt9vasTFWuD2xyANJHM78x4/EK4Ex1E9Bz8isLY5rw7MfUVv8cSy7MSaD2g1XIAsSLW/N9vNXEOK/gnOe8XuOov4+7nyWA9YDyxrB8u7vZyVVk5iaWNbdjnbnxF+apNG8Z5lsVPiEjpLAgDmD0cPoV4yqDntaWmwP5Xz/byWAiqGxRtIuLjnf51VhqddtiLbOINwQOirprGXXlsTJ+1cGuJsbiwACnBi3tpAB2FrrERVrhoAcGxg7m/28lcxzgsdpfqvyBNwo7XRGSF9Gwteb7tfva5vy62VI6CdbHhtiLX5BU4pgAHPYQQe8Odvr5FVGSxtb2bhqYy1ufsv5clHhPdEqpMjW6nkEdCDe/zqq3UHEX3NiOp9ikY8vAPIA9OiqMLT+ISCDY/BRK9VVrmh1xIbt2G523V5TVTmvYX2sAQb3H9KtNTdIa4NueW29/tZV4wRZsg1mwFvt1VZ+rSJ14bFQ15c5sbZXBzd789/j5LOUeJvY1j9XPoOl+vLf2+S0mnkcRodI4bGzW7fYrL0tbI0tLXDTb+iyznhMx3cOjUGICWNpe7TsBpvsstFIZGMNnXubW3vbxWhUFdoHyy65uQTzBWzYZXl+iM3uDpZudz4ldeLNHq8/Ng7eYbLFIAdcltyXW6W3t7VgM9cOMs8RMO9VxmmayqjaRT1cdxJCf/ABN8QdlloJxIWtbe5AFr7fb61kYrAhmn59rLtrfbivji3EvGWbeHWaOHmL+q4pR6qSV/9b1MXyHgEDUDe3LmOfkrfLdQxtc2N75Gi92gg739v0dNl7RxHC8Mxuhlw3FqOKrppQWujkFx7vA+YXD84cAKzDq04rlCc1VNfU6kk/XGWH4p6/Sl4m8bctMPubRNfmssNnb2YcZG8gNh8OfNUcYoGYmDTuaA62rVqvb4q3pWVNARBVU7oZYzZzHtsQfGyruqHtcXX5O+2y5axqXp3mJhpOJ8P4Dq0MA0tuP74fb7bLB1mUDA172NkvJs4ct/f9S6rNVOe0uAaGtvoOnyWCxrFoomaGhhPW4HO3Rddbzp5mTpsblFTh9Rh5IsT3dLbHUeV/Z83X3KxM8pD2ksaWgtGs8xf57WtddD9XpMTc0x6HOBJIcd7LXcdy05jO1g7pJI5bjr8Oa0rk3xLhvg7fijmGrl8gAN7t5F2kA38P51Fgdp7V4JD3fJ/KO/hyU0kfqz3RODnOO1vE3VFxBbZ7SLfJt+f5lfwrHPgDHhuluouBBcNIIB3UWBrg2M6gOtgDc9OSl+UCO0sNyegPhsp+y1k2tpY25IFrqEz9W1ZJz3W5Vqg2eYy0l7OjbzG/T7dF3nBMx4ZmXDWT0r7Oc1pcwkHcjkvLV3OZc9L7gb+z6fitqyJjdVhmOQwMqHGJ8mlzBcgnqfz+9cXVdLXLWbx5ep0HtC+C0Yr81n9HoHGz+BZEz8EBuSdySrERSyyMjuA2Man2A325K8xZrnwRTteCQNQHQeRVQPbHRB8xBe/oBsN7Lw4nT6qfDAROnmrn1FTIBFSt1ObzIsOf0dFxHPuOjGsemfHIZI4joa4uvceXgur8UKyHBcvvZS1YZJVHvtj2Lhb+ZcEuTz9q9josfHe+b9qZ5mYxfjLM5VweLGcQbTygkamgDob3+pdtwPCIsNgibTNbbmDp53PLf3+HTxWj8McMiij9bfd2pwN7W08t79QurU9Iz1dj26X3AI2tflt9K5utzbv2+j0vZXTRTF365leUjhFEwMeSQdiAL28llKBlVM89gDYA6nHa3msNG90cQDe61o35m5KtqrH8UonvoqKnMmgfhOe1hqHxAXi5Ytf4aeXu0mKw2atxKdokpaG807BcFvPmbDy5KwqKr7ndnVYtK6SocBaId4NJG4AHP33VGrxeHBqB87i5z+h6knkPt0WLw2ubi9bS1tVC27QXMAffSeR2XPiwTMbmOP1lrNoj72/wCFU+J4mxr2AQQuGxPM+xZJmX60xOiNU4jkHW39qtMPxVmhrGEAXDR0WdpcROm+olbYIx+LOTPfLE7rpaUOX5WRPhqDraRbdWsuV6fXpttzJtvfyWzRVrSze1rbqoJYXbFoC9PpqYsddVl5We+TJbdmnPyvEC4ljDq2LT1PiqcmVaVzt4x9H09FuzmQvBIOxVJ1JG65t8F19sT4YfFDRJ8n0D3ODomguadVuoPiVbvyDRz959MzSbC2wsB8y391A4i42t4KhJhkr7AOIAO62xYIvPxW1DK+WaRxG2lUXDrLcE3rFRTROeDfle5Wy0uH4PStDYqdoJHUBXTsKcNh0HVQNBJoHd5G5AG/gu39k6a0c22456rqazxUZLAwaImsawbbbe9VBUQDkd/NUxTEA3FwdgeSsMRw6WoGmKoMY6m9lz5en6PHHnltizdXkn7KtXZgwihFpp2bcwVjKrPuEwvEcMb5HDmbH5+qpQ5Tw6V4km1yyNIIJJPj8yxuMYFUtlDqHB+0ANr2A38bryvdxa3D0bZYx03PP3J58+YhM4spaKwdcXcL7/MraLMePVJ0lgYX7WsLfOsfUw5kihcY8Cc0s5EnUfcsI/G8w00mmWIx6Rf9at4b7+F1pHS90OO3tOMc67ZZXMdRmqfC5IKOrLJ3NuNzz9m4WDyllLFaCrkxXHsdmkkIFmB2kNv791TmxnF6hgY+WUaudiRcD6FbyOqpn2Y17xyOm5LgunHinHXtj1edl6+c94vrx6en/FucpwiJzpJq4OIcbhr738hbmfrWJxJ+VsQDaaemE5B7rezBAPLbUsVT4TiVTZ7ad1iQLEW96zmH4HFRyMqJgSQbiO3I3KpXHTFO/V11ydV1vwzGqs3l/DsMoKeFsOGBkbNg11m29wWefiXZxhsNNBGdgBa/uWvyYnFDHvG8NPg1YHGOIGE4M3XXPlYLhveB+KymMl5epXHiw11M8R824Ytj2I0dJLJThrixhc3QLXNuW23guD4zxC4r4pVzRU9HLC1ryA0XIt7rfSs3X8c8Gha3sI3S7dPDb891r1bxt7V96LCR3Rcu0gFdGHBevM125uo6rBbUVy9uvksvUOL2Nuc+orqmJttxcNv7h7TzVeHhRnCtJfieOlrn72Lzsep3I5K5y/nTO2csWhwvDtFO2ZxDnkbNuNzYfQumnhlmOqiIlzG8S2tfsulrGyr1PWV6OYrlmKzP0ZYMGLqqzavdeI+c/wDJTyjHRZTwOPD58XMxiIBdI+5+bzVxWZ5wClGt9Y07XsCLddysDPwExKokL581VTg7YsDNh4dVGn9HPCA8OrcYrZwL2uQOdwbc7c1589f0W92yb/CXoRPUxHbTHERHzn/mqV3FrLVO5rBV6yCQdPt+bmtiy/jsOYIGTQVTY2vOprdW/t5rDR8DOHuHxn1uSZ431F9Rub+wLO4TlXhzgZb6kYoy21j2ribfFUt7S6XX+VW0/gtjp1e95e2I+m21YdgTpiJpasG55NWbhpKOmcNbC/TtfkVY0WIYdEwMgqm+PMK8GJRlmqMhwcBpub9F58dZ1Np3Wv6L3iu9TP6szBiETG6Y26PcqzcQuCQ4WHMkrVziFS55bFRuNuoNlcMq6uRoLm2PUK3+J9Rh+3X+TOejpfmJ/VsL8TDQLkG+/ipG4lA3d4bvv8lYNvrJZq232CovNa25DGn3rOfbHUTO4hMdFTxtsf3YoSbOHzKR+KYY7Z0YO/gtYp4JXy65QQD+LdaznnEswYBfGcOggnpYG96F+zj42NlfB7Qz57dkzEb+ibdHjpzG3SH1uESfKgP8HmpSzB3A2aWk9VyjK/EbFs3FkdDgckEAOmSd4aWg+Vua3cU1SZWkVTdAN3NsPD2rfLknFbsy3rv7v6KUpuvdTevvbFFSYQ91xNa/mryLDKDcwygki3Na+6OItDQ5rSB0JCuKLDq02kjrBe2wJur47bjda1v906n9VLVmfNpj72SfgFhZkgcDzv1Uk+CzukMkcgbYWAIvb5lfUkdaGATvaSPBXYD2i7nbLvxdHhy132zDlt1OSk/aiWLgZjVECaedgHUFgIPzKwxSTGmB1ZHpfKNwGsB+ay2VpBOkOupnQNI1GxC2n2fE113Tr71I6vttuaxv7nNq/OWcqaaJhonSttpc4RDbbfeyxtVOZpQ6a5vu6/UldUmw2nnhkY2Nt3Ajl1WqYhlCogozMwdpLfdoHTwXLm6LLX4ombR9ZduDrMM8aissNhel0h0Gzbg907LbYa11HRPmLTpDb8uqpYLlWSKmc+pHZuIOlg6eZV5SwipD6SQXa4FrvJZ4sGbFMTPEz4M2bFk3EcxHlrVdW/d2JwdOYZyO65lhv47rhHEal4mQ1rpJsQrqyNjtUT4yWiNoO1w21uQF7HndekTkmjYdUL3MtyF1M7LLi0RS6ZWj8tt1bBh6rFb467Xt1HT2r21nULHOtIKrAqmKzd2G9xdckwC81O6BhJdG4tPd5/Uu3YjGKnD5Gjm5pC4jhzH02I1kBGoMmNrm5PgvrvZdpi81fJ+1KxNIsyMwNrb7ePitq4fztAnpy+2+qxO/gtVlMmizRpbyI5/FZjJMxhxaWMCzXNHMi5XZ7Tr3dPv5OL2Zbt6jXzZLi5g8GL5WqYpm6mgXN/Bc0yFlTC8MxSKbRcysHgBy8V2fOUPrOAVLbbmMrkWV6kRVFOH67seW7jb5l8jlmYmYh9fiiJiJ9XY6EUtO3Qxje4BYfnWDxKQ0+OCWN4bqbfcrJRFjp43vJu8XA8+qxuNMkbUQyNdYXsbmwI+tZZfscekunoZ/z9T6wx+cGHFsBqqedhcHxkBrOp6blefcp3bSPp5Lu7N7o33aQdjbkfZsvRbx2kMnPcc772uuEYDh4kzdXYVMAzXM51tVw2++m3tPh4r0PZWTV7R83L/0iw6x47xHiZj8/wDkusOnbQZ1wOvAeB2gic5wtcHxXqWlcJIWOadnNC8zZ1wiLA5cPqIyS6OojO3IC4+C9GZfnE+F0zwRvG0/Mujrde9iY9YeT0M/Bas/NVxZu0Uljs8LGY7h02IwPpg02c3mQspiMsb4HAEXYQbFXdOYn07X7XLei5Y8y7Z4hxLD8pGmzBFTSRmwnLrm4Nrra+I9FfDI2hl7tt7iFtzcLgZiBrC21upH0LWuJlXTQ4W6eR+wFrA8yp7++YTERXwwvCSpYO2pw0t3+SuojxHRcM4R4y2bH5oge69uq9zuu5BwcNuRC5rx23mJXi0WrEwjbY+zksNVNc17msAvfndZkHYADZYPEwWzjST5+C26b7WkX8MZidSx1JI0EOdYnbl715/rGdnik7ZLB4c5u5IB9n1r0P6tG9j45NDjpO9uXguK5lwNrcx1DCDZx1DTbYHmAD7+a6csxGmURMwx1JE2WMkNs4g23/MsRhjJYsefHG02a4bu2vy+PNb3hmDbt1Mc643JJP1Ba/jWHsocebUaA4X3aRbUeQIt/OufJO6tMddWh1LL1MZZIKppt3bnT5rcachrrWsb7+xaXlUllJHZwPdF7k3A52C3Gls06gXEu35LjifEum3mWs8T6WOfBXucxps0kAmwJ6fOuB8Iv624mTMOkh1293p5DzXo7OrGzYS/VHrs3YfWvNmS5XUHFpkIIa4vLXcjf6/b9h6HRTq0xLyvaMfDWfq9VxEEAjf8ysLyCvI5j289uSvac6mAkDl1CovETaklx5/Fej5hwOY8faftMlVDnM2YQTfb3rg3Dkhrqg6uZFwOfxXpLi5SOrsoVsdtR7MnbqvPORcPmo5JDqsZiCHBpbY3+dcnUzEUmJej7Kif2qkx4dPaxkNNTT008gLXhrTp1Atc4mw573b7gfctq4cns8WY5sLmxv1Njc/Y2BtZwvzAFvYFqBlYII5A8Mp4ZGsdNpJMndAIczVextffmPPns+RnObmOAOuXRsDSTq3NhqJBdsS65+SL814kxw+0vG6z9zs9cO0oZRa4LCuM4RGY8Qq7X2kdpO2/tXapml1G+2x07LitI50WO1kYcR+FI8Dc3+3wXXk8w+bx+JScRHvOExva4t3aLg2J/n5rQYa+sGoetTd4WNnncLoOfWj7hggbN3I+3ndc2hBLgLjnYXNglJ1eNvX6Kf8AKZ+hw6bGJoodMs34OznCRvdBv0+N+q3DLPCiOF0VXO15dGdYJNrlYHJcoOKQRuiju7US5rmX2O2wbfnbmbWuu44a0dg1x5kcwdlnmzZKZZpHEKe0MdbVraYRpaqnoIW08z9LmgbFUcQzHhsEEglqGM7pJLnAbBcf474nimGy07sPxKop9ZIIicWg+8FcmFZPOZJKmrk7SQaS5zybk+fj9t1virbJTe3hZstcV+3T1PkyvjxGkkmheHNc42I6rbaYHQL2APJc24RP15fhcxoYNPQ/DzXSWPaALOvdXxRqNL5Z3O0Xxuc4OBIsrbG2E4bKOZ0lXge2wu66oYu3tKCUC24IG11e8fBb7lKTq8OWQgiKS5tvt9Sx7I7ufJcXbfmr4B0ZkBNyCe8Ty9qso7lzmu0kNbuCV8trl9VHhZ11PG9zS0edwb28li6uBxYWaLEDkszUh0gddl/xnD3/AAWOmiAebsJFtRsbLsxTqGN/LmldXQ4fjonlaSY+fx6/BbM3P9BDSNe6RrCG3JJWi8T2Op60hgc1jr67OPeB5281okvaxtc2SV19V2NHUXJvffbc817eLpoy0i0y+b6n2hfp8tsdYdndxVpKCYAP7h523vurao43huptLTSvLWOkaTsDtyXIdDnu0yOI5aS/u2PRTv5Oa+S5LDbvcjY3Nrb8/MrX/D8Mzu0bck+2ep1quodDrONWPz6zFE2OK+xvZ1/Z4j8ywdXxFzXWO7N1bI0uuW3268+a1ad4e5zGxh4BAa65N/d18PiVFr5dLSSxt29252J5dOq2r0mCnirmv7Q6rJG5vLKVOYsarGF1RiEji1xLm8uZ5i/gLFY6aSsmcQauQjZwGo93cC2/K11T2kLA8OkaLl3f5i3Pc7fbxUrray9mgF4uC02sL2Plv7dlt2VjxDmnJe07tMyqgsLQ7WNTBYlxvv4eaoiw1tu5zW98hp5eX1+xVGvYWnSGsAFjvcW9g2+PNThz2ygPc3vncgE6bchbry9qt5Z+FF2kTOc2N5b+LvcgHkPaN1PGwWDtQawAknqRyVJvJpMhcQTv8q9/Lpv487qo90T22a8jsxs4nnf2KIWnfhBrHulDWtbIS246Dleyi5radodI67jYtYdyb23Ps5e5QEpia9jnvdrNw4E3tpPS/RU3vcZHPD3jU4C7Dc35Xv8AFDXKM0szQ0uLgSBYWsLKTU9zbulDgb6rnr4/OFOBE91mtJNtgALk/PZRbI4teGWFgfxrEWHTr0uifwSMeI3FoGp1rNJbz32/MpJHXPdJBJJIvsEL2ltuzY3rtz+JupGhxOjY78idlG1oj1VBCQ5oBLi7bba+3QlVA58TmkOLgCC+w5bf0qpBC9p7N5aGOJA1C9trdD11fOqJbIXgtN3aATt4gH33v1U+Fd93EqkdS1hbrGwPXmNudlB0xMYs8FtxzHL2q1N7m/PqoKNrdkMq6ujsXtbs0AWAuLG3Pz5fOqVTOWHSyTvbkA8236JTYTVSNL9ALSwkd+w6dbW6q/iwQNe3tI2u5+z28vp+CpbNWvmV6dLe8xqOGIbVTM7pc/SQRa9rgquMXqNYcQLD6lsUeHMkju+FhJZuHMBDbX3tfz5X+lT/AHEomtDnwhsTHWsBe9tuRP2ufErH9pj5Ov8Aw+1uWrnE5iSNLdPgpvutUEN1W1NvZ3j5LcGZZpqmPU2Jrdrg6Nxfw9yjDkiJwaxsMdiDe9ySNtwb89v5+aj9qp6tI9lZZ+y0yXEpZSS5osb3b03/AJ91SincHMAcG6Ra5W/jh5HNdzm6QHEHSLWJHTxF9x9gspT8Ivwoc8DQ1t9LjZu/LndZ267BT7UrR7I6mfEfq542vbUFrSHjXYOdzAFzt9AWSpaynLmxtcS4/igai7xtbnufmK31vB5r+cVyCHABwsQASB7uXhuOi2DLHBOhGLw19T+twPDyAdiduQ5LL/EOnyfBWeW0eyepx/5l9abzwzywMBwGOWWNoqKka37ch0C2l0l2ucDs3mAUc8xRNjY3kA0bbKm8OLdLS4kECwFh5hc1p3y66xrhEuLmAEtAJtcdDZUXNLpQHHvcrBQe822aLHx6WRx7oa51tPKw29qqmYTOfpuNNiDyvvzUDIwizR038vsVK2RukHZwBsD5lSyG42II2tZtr+7xRC3nDROyVtyACSqskzdhIdri1z47WVKWQBxNtmmxtckK3mdrmiDh3biR3MHbl89lbzBEaXsoeQezsTp+VbkpacHQH/KcL7nn71O1zd7Enbb7exUzIbhjQSebj4KExG1Zr2kAFguOvQ7qi9uqSzx3nN1XUsbnmY9o4aRsxttyfFTSPaG6pAGjzJBHtUbTrQ/ls0bjex+dQ5M2JvbkoTEFto7bchzKph5HMfi25/nVZk9EkMjZontJu6N2g+IPPmoPnkgDtVnOA2Vck2JbfvG52tv1K1LF8VqKfGG0c7Q2M27N1re0Hff4K1YXis33ptNKQ1hc9173cd+Xs+lXF9QsWg7ePVWDZQ6n0kd0NtYC/NVYu1fHdrQ1rrO8bDr7TuftzbZzCu27w3Tty5eHikjpHF0kjwBY3J+k+AUw3c7c2HLw+KoyEatLmtA6dfK3n9vdArQlrruI0jz6DyCnL2OdzLieoVuyUG1ru7tyXWH0e35lB8ofc238HDY+aCu2U2e5pPdHQdd1axGOS7xa3IeIHtVQvtEA6wLuYAHIX/OqLLGJ4A3JN+l+m/hy+3JSvXiFYyta91iN9tx8lYmtrNQ0EuB8OR+3IK/mhkERMM1xsLEX+m6xFXEQwvn0tYbnc2JPS5CKrOepkc0DXbawA2A67e/86wtVXVTRp7Qh99QNvzrOyU7WxXZOW3Pd1DcAb28+qxD6CRpdM9gGg67A3P0XV6zBNZmGMqCYnXL3Ou3UTcm55A8/asXVzzSS6dy4nYC97dD+dbNLRbagyxdbYXJJ6cz5/R7FIcMhjc4uu9w2AaDbbkD9uq2rb5sLVmfDWZnzRtIsbuNuSspKupa4Pvpbe217Hxt8FuZwlgDdUdje+42F+qp/cqGWUM9XZeR2karW5/m3+KtF4Utjlo3rWJdn2lnWLgWgjoSeZ+Cmbi9dTj8OS0G1r9LLdKjCmN02ia4XIGo3AHgPMD4rC4zh4jY4ANDSCQRYWuPbyV4vEz4ZThtEcSx9DmOUFrTJZ7SXAv3tv18AszQZhilh7O7QR3t/Lp5dVpNNA6s9Ye5rrxktJBtvqsOnt8lMyrNM89nG4MuRblcWG3xVtRaGU5LYp+J0emxhpGq7DpFt9rbbK6hrInPL3PDWgkgnbYbk+zl860Gixt4AMYJN7FoaLHrbfos0MTlmaAyU2Ads3bSSOg9h6XWc49N654mGaNQ98zpXu0tN9OkdT5+9SS1LYRoY6xBJO4IItsCsc6rc03YZC5hFwfIclF1QXhjZAHFwA530+VuZ+KmIJsrOrS4GniDpHvaNY2sCb339g+hQjmkcwsMbWPDWtd187eXVUW62FzHRgXka8loN7e0n2+PL2KmyqLGd1ga4jU42ubi/2/oTRFteU7nQsvGSWlosHe3orYxiSMsLmh5GxHQj6UkY50el8hbrIc243a72Kj2sElW2B8nyNwbi5I+j4KysztQrfwHaBj2amAjl8q/krJ7pDCHOuHOAOogjYKMr3TlrJAx1na5Xad72+jl8FCR8cpeGg9wWDRfcez+haQ5rTuVpLU9q1oLSSHfLA+H0qQy+phxcHEvA0ed+vt5fFTyshjb2culrG7uJvtYbe3kd1Zvl7RgLDbUOtj5fD3dFZhM6+9aYmD2LzYAtuQ032VXBKOF0TLi0m1rbF3n+dWFW91QXUzHR2a4NNjY3v9vNXkQEMRHatad7Et5+PLyWs7iupc1bR392mdkljpXySyW7MuDw59m8grKDFKuvc4mIiFhJa0HvEb9OisPWKmrnbBKGGlJDngnazdgAB481k6aSkFpCA1w2uRubdN9llaunVTJ3z9FaFrY4H1PfdI5wGlvT4rJxtNTTtewgsc0WbyPLfdYJzxLU08EExaXaZZWNZezARfr4ke7oVlhVObIBEwFgA1EG+o35W8N1SzfHyqxQAPEMshLXWt4hXAbCwt7e72O1N1Hug9RsqLHxObrjaA4DTsL9bqq+enmhs94Oq5FyO7tuB1+f6lWWkRxtRrITTiSUtN3XOppttb+da1Xn1qUOisQRvYdVnpauKRj3uk19GtdYamkb7DwHl9K1yoe2KouH9mCNWlx3HwWuPbj6ifyW0TWwMkjdu1571xyJ81VqKyQP0nSQ91wL97wICpTaqppaHDdoGoAWcD1A96tHxywSgxvjkcLdxwNzuRfb2eHRbREW5lxzM14hUrKiK4Y4kHSTy2WPfUSMDpSALkNHhbx8T1VeaOIhjp2O7Rz9Vgfk+/bZVPuY2oijdreGgm7Xmx3I29my0ie2NK6i3Olqxs8j2teABKDYvNj4j2G6u5fWKVoZA62lg+WL7db7q+gpGzxQv7ORhaA9jHAk9d7+6yvKmneXBsnZMeW7WJsB5+aytaNt8cWiNsNFWubM4GdrnNAFuVzewve/x9iuoKgNh7MuDXMJbfmOex96tnUslRWMpIKR0r53BrABu92559Lkge9Uaq8VVI6oh0FjjG4uu7vi7j3Sdhy9m/tVZxxw1rntMTLLwSAtsDdtug5/YqtHUdnLodvYja/Q8/jusOZXiRkkj3NDhYBvU+Rt9Burhs1UbCNrW6ANIkLiXj4XB+KxtidWPPPG2cbVANu0jW7vEHceAH28VXjq3tJFzaO3c08/atdiq2PEZLmhthuLmxsPL3+y6u2V72udFrDXN7thz09DyWc4pjhvXqeNthjqZ3vBMYDD3tz5KvDVSPfdhbsSNvAdfmWCFfr37UXsbAbm+wIPlzVxHMWxucH62gkG7ra7/wBP0e7PtmHVXNHlsUcoey7iAXEW2sRZXcb5HMANru8dr+5a7T1sbtUYYGuaNz+L581fw1WjSS8sLgdLTci9tvt7FSYdFMsMyx5ux9g7e58ev1Kt2xL2vFrg+CxJla5l49IHyiQOZVeOcPubu1Hc3aLlV7NN4yb4ZaAukNtBfqJdfkSfzK8gnay0mprSQdgeaw7ZtIY9ljYbDc3NuquqWXQCXODLgG5Bsd+XjZUtDStmwwVtx3yb6rAggke5ZqjxFzZGa3kNBtcX9/zLUGveCGtjFzytuAPYr2kqmtc3WQLc7i4I6/m5LONwtasS6VhWJRloMjtiPlXt3udvt4LPwVrRv2l22sTyXNsOrxFps91hsAD8ofa26z9LineaHyExE9Tfb2reme0eXLkwb5q3mGRobz3vcKs2TVuTpseXgtbo8QDjG1rgdW2ousT9gsmysaWg9oN9wbnquvHmiXFbF6mL5ZwPH2EYjQse88pGizx71pmK8HoXuM2D4k9ukgiOYbH3hb1HMXHWLbeAV4yUEBxvbotOLeVOauEY7k7FMGiecRoHWINpGC7SVzrGcMmFmzQSiQi7BpILh5L19IyOZpilax7HCzmuFwR7FzbiJwvxLFqIyZUxIwuYC4UUgGlx/vHndnsvY+Sfcyy13WZ8vMLvuhh1eyN8EsIJBHaNLevPdb3Qx0WIYfH6wzuuHInfy+lYvEs1YnQzxZX4gYS+Gko5xI7bRUxbEd1x20m/K1iqOL0dZT4PJj+XqiGvwmN+ntozZ7GnfU9hs4C+xPyeW6v224jTgwZa07pn8mv5tweON7n04jcS42IG4HxWllzonaNNtBvYjcnxXSMNgmxqkeZXE3+2y1TMeBS0bzK6N7e8L3FrD2fbkr0n0Z5axvvjxLX9YNxpDb7myiSTbQCRYX67qPZgQ9pz0kbW8fH3hQDQTdo5WB6j51opwqNuIi1zy0NdsDt8yuaOpdQ1TZNDhptezdwBYfmVt+KwFoANy7mAbjn4Dmpmdp2ffa5pu4tIcB7R7Oanyp9XqPIgo8y4FBpm7WXSC7fkfNZLHMObSU3qvIADcHe+3zLznk/iRjuTHdnRS64CdT4jfYe02XW8p8Z8NzNiTIsXpm07G2awOsbuPO914uborUmbV8Ppul9o1y1it55c74s0MlPUwz1ssrrghjXO/MudQQmpqGQRbazYXXZ+OIwzG5W1GESesOpxeQtALQLbC647hzxHXwvcXMs/m0gEfFd/TzPudvL6yInqfv07VkjDmUeFMhEmsWDr26W22+C3akaYWAuds02BBFgD9C1TLE0M1JGYCHSae64Hn5HbxAWxNfDeWYFjNDC+zpC0A9LkdPt1XidTadzMvremrFaxEeF1iFVT08JEdQ1rzsLvAtf2rA09W+hqn1uIVBlLXuLhHc8gGg+BtcixPVYqpqpMRl7F0jGub8p+qzXW8Rc3N+v9KjDGausFLE1vZNewujH49iAbFvPa55na+6xpg7Y1b1dc22rY1iUmMVhDY3MijJDQXXBN7dNul/etgwrCa6EslkkabNAABOw6jzV5guAUFKdZDnA35i3XmQtkD4YNJY3vE+GyrfJERFKRxCsedyt6OKoY5r7G1jY+YWdoqrs3CPV3RYXKsWVUVyx7C7puoevQM78ZI8Whc8xM8omd8S2anlL/AJIO6vG9oLPsNQ+C1Slx94e1nZkb+Cz1NXvlY2223UdFak9vFnPkxztkO0e1puXC/wAVMypkYNyPNW5f2gOp7r8lTeDpLSfkreMs1jcMPdxPEr9uIM/F5oMQLhexHisQ+pDd7gEH+hUnVrGixcPaOv22T9qun9mrPozYxCNrt/5lO+ujtcC56LWpMSjae8+w8/FUDisRDj2tgCSVMdXk9Fv2OJbJ62wm5CmvE52pwFx1WqOxRzDsQS3mT4/nU0eNt2Lni5F7X6exVjPbfK37N8m2iSGHvNsEFc0gC7fHotPfj0WkF7gCOQBv71Icb0E3eBtdvnzVp6ixHR9zd4aqBxs5jDfZWtdhuE1x79OxxF73HktPizE/UQTYdCSQqrsyNawODjuLG3Mqvv7esI/Yd+GVmy5hRId2bARvyHxUkeB4TCNo4wb3uAsFLj0jxqdI8Fw3VvHjEoc0umJZ/fcgFP7TeeIXjoI9W1+p0DBqIa2/gFQmp6FpJHZne53Ws/duYOs94DWgnfrz6q2lxd8oLhICCS0kOGw2NiPgkZrz4aR0kR5ltcEGGTP0vMdh08lbY7kPBcw0ckVTSRSBwvuB9tlqrcQc2pb8pw6m55+Gy2vB8c1N7KTYHa3gtKZ7U8ssvRxaOHC82ejZjNPUvny7UxyQuJIjk2LB4XWqnhPnTD4T2+Dukse9oIJI8bL1wZXSt1skdYi/isfiElXGAWPa5oG4LeZXZX2nkxx428bJ7Gw5p1vTg2QstY3heLQVtRhtRHDAQXggsva67Q3Md2FzKOQFuzgX7jz+lSz5hiheY6imYHEkEgWubclTjxnB6lpBDW36XFj0vv8AbZc+fP0fWWi3VY53Hyl0dP7O6no6TXBeNT84Uq/OdNh4L6iNrRzu6Sy0HMPHiho5JIKCjbI5jrFxdsBbxutvxXKOTsyNIqybkEGxLSfeCLrAfpF5LdMZ2VUh02cGa+vvvt9apjxex9/ZmPvmUZa+1qx8M1/v73M5c552zZU6KOBze0JA0R7Hx3WUpeH+b6yA1FZVPjJHyQ47j3rrdDkeHCWs+5xh7rbauzAuDz3Hs8OpWQkw2tiYOzbG8jmNRtb3r6HBk6GlYikxEfk8HN0vW5Lbzd0y4BiODZlwQPlNTUsLbjUHkEjyN/YsfS56zXROLKXFqtp2uNRNrdfoXfsQwueePs5qRkms2PM7Dp71Z0+UcCikLo6Fhc69yW3J/nWeXqMFeKcrYvZmbJPdM9v3uT0XGHP+GuLRiziTcjtow6494V3Dx3znTyNfKylmcN3Ds9N/bZbxjvDvDa4PIp2tLh8q1rfBaFjfC+to3OkoCZGkEAG/dv4ee3wKpWcGb7dYWy9J1XTxvFeZ+5ncM4948R2lZBSP7pswAg3+K3jIPGKlzJWnDMVgbSTfiOa67HfHkvOmJ4TieHuMVTTSxyRjSTYkEW6KhhuLzYVVRzxWD2v6C/uuq39ldJmjikR9zmj2n1mG3xWn8Xt1tTRh2l7235e1SVFDQYhTvgqAHRuFnNduFyDIvEWjzHBHh+LSMEru5G8mxJA5Hna9rj4LcJZ34WL1NVaPo+5+dfL9d7OydJbcc1fS+zutw9dHb3dt/l/RsVDl/B8EpXQ4fHFFFcu0AWF/zLB47nXLOA4hDheJ1bY5Kht2kPB930/Aq0+7EEoLmVbHjkbuutRzHkfK2bKmSvxOoJqNJYwOc6zAfC3xuuPFTHfJ/wBo3EfTl618V8dd0nc/l/B0DDsawHE2NqKLEw4F2zdRHxU9TjApJjDFM8OaL3DlyzLmV6HKuISTUdSZKcR6GB7y6x8vPZVDmptZjcnqtNNZulmvvDV52PQLeOhi2SYxTMxrymt6xXeXiZ9N7dMGcMTgfaGqLhbk7dbfl/G6nEsGfX1rbDtdLLbamjqtEwDL+IY7KwPp3w09rumc2wA8r8yt9r5YYoIsOpGWjjGkBo8l7fQ474/itPDyeutjtqtI5ZA4vGQGxM28VeUlQTHeQ8+i1owupy0dm5+25VeKpc8Gz3auVvBehGSYl5844mG0NmhYAGuA1eaiJLGzvFa5609hBJJN9rlXoxB01r7W5kLWM0Mpws2DcXHJWRhgonOlJADjckqemlI+UbX6Ku7sZW6XgOB6FaWiMsb9WcTOOdei0OJUTflztvy5qV+K0Db/ANcsPvWMzJhNPFSGsgjDSw3IHIrXohsbm/j1XnZs2XDfstp24sOPLXuiZbRNHqjc0jmFw/HaY0GcaiNsbtEwDyXO29y7mTYEEHdcf4kU4o8x09UAB2o0kk7k+C9jor9maHm9bTvwyt3uBA3PK1z4K4y9I6HG6axsDsduat2OcWDbTtvte48VCjmMWJUkocBpeASfDkvd6unfgvX6PA6S3ZnrP1dXrYBVYbLC4AamHmfJcKo3erYpUQyuIfBUnl5G4XfGfhKUdQ5t1w3M1LJQ5qrodDmtks4b/KBXxWWOdy+2w21Ew6jQv7eCmlaC51h15/Wp8ysaaFsrGWdG4E7q2yrL2mHQuduQBf2rIYzF2lHO12wLbj2rLW8ctcNuzPWfqwcTQ4Oa4buFuXkuKYyfudxRe7stDakB4eTe+9l2WmkkfC0ONr2G/Nch4pwPw/NlBiscNu1aeXU8/q+dX9m3iuePq7Pb+Kb9FaflMSz3EbCy/LstW86nga73ubc10jhlXSV+V6GYPJHZAHfl7VzrEX1WL5VcZxZrmENHMnby2C3TgXUCXKkcR3dE5zCQOgK9brInVZl8t0do77RHrDd8QibpmffvOYdiVj8p4u7EaV8ckt3RPcw+4q/xGilmnDmONi0jlstMyjJJRZlxWhdcNL9bSRtuvNv529OsbbbmPEBQ0ncd33bDdaXmbAcQzPQwU05d2ZN3AbdVeZyqZtVOdW4lBAvzt+ZbLSOaKRhkBF2Arhr1dtxNePP6N5xV1qXLMCyxT5PzbSiBzrVG1tVwu1McNDTz2XOs0spYayhrWAl7JQLi+266DRyCSljcLd5oN/ctMeScsd1lLUrSNV8Li4HJYjFGAztBHddzJWV1tBsSB5LGY5URwtY57rXPgurDOrM5jhZWbEbW1kjl5LmuaBHBjji5lnPGm4PMdV0CSva03FhYWF+p6Lj2a8ejkzKaeqtZp3ItYG/Jdd6zNVItFZbdQRx6b2tfbU5aznyPspqZwBIlOk32AB2v86zWEV8UgY6Mh45X3ssXxHePUIpWu+S4HVa4BB8lzW21rPO4Z7Kzw+CJk19WnUWBy3vD5O1a3kbLmuTCdEc/alwLWl2xO9rW2XRaC1u0ZyfyFua5vENbeUc0MD8HlbbfSbLy7TvdRcTqN72WPbgdAQvVGNQmpwiZjrX0kNHmvKWYI/U+I2Hyuc+5nBLr9Lru6Sfjn7nme0Y3iiflL1dTO/rIScxp2KxrKkSVYLhbvdBt5q/oHOmw9j73DmdPYsVFG4VTQGdbWJ9nRejMTt50GcKBuJYHUQF1i9hbfouRYdkarwZrqrs2zhwJeHHa3wXasYANFIHAWIJFytSq6xrcHk0SjutceV+nzrg637L1vZPGaJ16tDY3EGyVEjIfwTw6ORgAAA0iw+O3xtZZ7JccsGYqf8GXhhdeS5OznOINzzvY++3msRrDXONa+mfHUMke5hdocx17EX3v1WWy3NFBjMMDZp2nTGXMkF72A3J5jYt22FwV5V5mK8PsNO8c6U2G5auMyMbHmasYwOBMux8z+Zdkpzqo273BaFymsphPmupjDtyd/FdWT0l81TW5WWdQTl6Q7A6drb3Hh865fDtbY8upXZM5YcW5dne0OBDCL28P6Fx2Ds9Q1GwvzU0+1EvV6Gf8v8W15MfSfdOm7SBhe0919yHaiTt4cvoXeMP71O0DwXBcsyt+6NHIZmlzXkHcDUPlfEfDnuu8YTd0DByOkbrnzxvP+C3Xx/lxLjnpBMDWUrtPeL7Cw+ZcfibqbpYO9ZzQDtv0Hz/Ouw+kOQympidy55by5Lj9G42YzSCCdt9/Z59F39NGqafL9XP+b+EPQfBFzjlyMSgBwJFx1XTnkCx1WI22XNODsurBmtDe6HkDa1+S6eGkgbDba5U18y6N8QRhx53I6XU9eCaJ/jYqWMm9iQdvDqqtUL0jxv8AJ3vsrzG6yiJ+KHJyW9rUNeNtRB35FY7C43SVD2vIAaSR43Ku6wllXVNaNHeJPsVLBYwJXkWFze53Xy08bfVV+ztduw4ucCGk6t9tlZT4a2JxcCCSLEkLaIGN7OxHyeTj1urXFKdrmGTT9SrXJMSpvbzzxXgdT1ImdTAhpL7Ecrcj8SuZOk7UA9nbSXOPs9nT+Zdf4xxxRgSvdp5tBdsCeYHzfMuO6jK0jRy2LhewC+t6C3dgh8b7Xp29VP4KkQAazU0Nsd9QveyQ6SXCRoPZkC2+4F/z2Ut3R917A4xtu3fYA9VM1hBdK0Wubkk/JB2+P8y7Xlz4TmVrz2kItqI+WdtuX28lT3Y9gfoDm8tuYHn4qL/WJWmwa9pse6Nhz2USQYQZCXNa6zRb5SEeFF7yNel24seVuvPb3KqySABxGpzdXdFrG/Pp9tlI2OR8faujb2Zfy67kBRswRssQ0O7wBPW2245cvnUJ4nhKHO7UP0h7WkXFtr26lTkSu1lkgZcajfY7c9+m6lDXkXIdpJLnHmHdNvFTMc4BjmgkkncgkOPh70J+idkkJALoyS/cNB9m/wAbqR/aXuC1tyLNvc7dVJG2WR2ttg0cj4W+q6rNdK5h0ll3Dd1+dh49E2RXlB7NGuNjQb3JPw5fOqToZCxrGEDUNekOPKwsr+nhdO6NkesRuIJNhuQCRv026+IV7BQ08zQ6RhLgTseY5dPn96ra8R5WrS0+GCLezcC9xceovzPRTCN74iGP1vc7kOnjv57LPnDqWRp53dfYjkq7cPhjIAaG3APLY+ftVJy1iWkYb2jcNW0OdZuoWDbi3O22xVTS+KUtY17egDeZAK2luEsJaxopwHH5II6DYKLcEY60IjYSBzv09xURnqvPTXmOGu6T2RGkAkWZbbvcvz/MqnZMieQ4OLHNtpO+m1gL/N8PJbI7Lp0h4idrGwFj0PMeNlUiy1USOu3XYANuRe4t/P8ASp9/RX9ly61prQw+lkj1P0tDyAwtJOyDB6cH9edcm4Ibz2NvoK3CLKNU62lklju1ukEX/MrmmyVi9SNPZAadxtz9nzrG3UV35dFOjy68NepmtiZoha4XPhz6fmV7DFLMO606fAfQs83JWKRPJkhLmt2/J2VzRZfiEx9YaWutYtDtj4Fc9ppbnbtxxmrqJhgYqV5LwyHvE90Wvbp19vzKvT4dJI0MdETq+Vo6ro2F5QoJdLpWm3LSDzWep8o4fEzQwXsbjZc1stY4h3UpaOZc5w7B6sWY2Mmw2APP3LZMPwl+0r4yw8uzI1W5nf5luceV6Zoa9jha/wA6vqfBmxghoaTe+/sXJlmb+JduPL2xqYa3RYcewbEYG7gh221vD4AfBX8eHuY0DsQALDbwWyQ4e5oH4Jtxtt8yreraT3mAHna64LdJa0zy2jqq18ww+H4W+ebsxEWje5HQLPSMigcKeICzB02uUY0QRu7La++/O/RWxf3jp5ea7em6aOnjnmZcmfqLZ5+iEjtbhfn0U0ZcDqte972PPZU3ubazNrdRvZSmRo1O26rpc+kkocNZsARa6g5/aRgNNhbc2Uk1R2UJkafb53VGlc4xNLtRLnHe/P2K3bxtEzuV0GAEBpaCdwfE+KhcAEjnc33UzO80fJN3WH0KmXBrCGgFxN/BQa3wpmNrn6WssT1UjmtjeGyd3XcbquAQbhxBPJW07j20Yc4X5+3dWryiZ0rNY5znG5tqJ3+3mj43saXDYuI2HQKcPDWgWJLuaOsBoA5jqqphTjcHG4FrH4qWWxcA43B2J8VEnQ3SdnG9r+Fv5lJdxtsABcgnmoT6oEHWLbgc7qYBjXatWwNwPJS6NRJB5t9iixjtJ31c9ibKPBPKd5s3e51cwOZWoY/QOndI83BBDm2O4P5ltrm2cX7WHIFYWoYJJyXC4J3HiOitHHhvgt2ztNhkrzSsL3WdtqB8fNZeN2wDLAb7n8yxBYRI0wizXCxFufmr+LU2IFwIP98FDO8907X0TO/u43PvUkrQT2LW3A2ABsQPzKj2mlurUW3+ZRNVGGufL4bm977c/P3IzA7UGiNoHUBv5vJQdsL6rXNxpVVxYxrS11the6ou7TUBI69uY8kFKWR5ABBu29wDzKlY6LQ4i3eAdZRqn9dG5Fvb7PNW7yNLWab3aPci0LouMbRqcBq8DvZUHxtezYB2ncgjb3/OrZ8+mNzmm1vFypOrDIxjg1+otJF/Hwt8UWiu/CpUsjkbtM4vt4c7K3ETY7NO7nm+45+1TxyCVzeYaGg2c0tI+1wq/Zhzyx7i4HcC3z3SJTbjhatpibagHciBa3Ig/nKpVVGS0vD+78oXdfr4K/fCWvLhITcEEbcrHYIAX09g0AA76m2vtf8AOrRbTKYYiSAx7uY4g8jbYKuKYGAXYHAAk3FyNr7X9iuZmOa0kguIvsN7BS08zO4eyIItcOfe+/L51bu3CNLCaJhhu+F7ehLb7Hx+C1nMVLGYAIrHrz+263Ccte3d7tNxzO3mT71rWLNb2zmBnbNcTe34p81ek8qzG2n4bEYp5YJI3lhsQ4jYlvT7eaq1NDHK1zWNaCbDYbk3uVm4IaaCikqnxd5riHNtbmeSx07ozIwMee88sDTzBF/rXRE68OXJWbTuWuy0MtNO9se9wb/FXNPXyMiYyUHU0bG3Mcvzq7rmQNkAmI1AabA729isaiKOKQOjJa0E8hvexNh5rSJ25ZrNJ4ZSCqMgjd2xY+wBZ1udt/BXsYeGBxk1FxANwOo8Vr0L5ZW63OIaWk7WJ6cyqzJZWOa3U8N3O+4tdR2rxkZhz5I9T453vvG4AGwDfBV9DDHyOprN7nqbW9nRWDnSRksZFqaLgNad3k9EmqntllDo3B+oMJ33NrfMo1tbu0vZXG4c0i0YO4PXqrCZ1KWOlae9fa3M35gFUpKhsbHiUkWO23xWPpcRbUVIYQ9gvsD5DmkRpFrxPHzXjyG2ZcM2+SeZ3N+fL+ZSOiku61zdu9jy/nsnrLah4dOQLAPIuPK4P26qlWVLoqh7G1UYvYi5+Yq7K0xrajV3ZREOFnPOk2O/nf51haqUU8EmmHd4F9Lt/b9CyOIyF7nOkkcQzZoA5m3h8PisXWNjvqlN3yC2m+9up9nJa0jw5M1lkJC+oEGwdENiB8o+CuSXOlsdTdvkne7dvhurBgMcpIDhvbU4K4nZ2jQ0gkmw52JFifFdEw5Nr+jjbd82o35gX2B8vnV80QEsdKxzbnlcgALGNfqYGslHdNt/G/RTesSMc5pu6/dBG5PkVhau54b0v2xqYZOKpp8Pqe1pmOkbpDbuPe0g9PmVctp5Lzsq3hwBAbfukX6lYeKlfK1kr5ppGg7gWA26fbwUamsjga6F7LPbzLR4jy6KnZudQ2jLMRufDKjHaeIPgZI1pa7SDvsLK3lq2yTMlZpuHbBu3K3P27LERS+tNfFFTCM7F+vclWIpniX8LO5wY8btKvGKJ8K26i0+WabiZjjHrEtpQ1rpHt5NPX86sqyua5/axvMjX2vyuSrKocTrbEHajp7pFrnc/n9yoNhqZ3EPHLc2Fj7VrFIrywm03jlkIsSik06QWgOtv1t0soM9ZkeyYhoDmAkkkewfbzVCjpu1lbA3U2UXc3u3uPP3rPQin1x62ixZttsRfxVbT2JrTvUaaj74JbYOOm3h7leCjLpnMa0Xt3C7Y3uCFWZE6rqWtYNLXbuYD8keI/mWXdhLmUxqCwPc67mEt3BA5bb9Fha+53LqphjxDGUbJRJL2zQ14c0FzXWA3IuB1VLE5v65bTtJcdg4Hc3/AKFkK2hqqSQyzOdodGNAuCXONjb2KamhggglxnEYQWwAaRbeR/QX+3JK8zta1dR2zwsS4YRSdoIy2sm2aXDeNp/GC1moMEtyyzSGgHU25vba/wAVkq3EKitqpp5iHuksSfyRyG3RSUOGwPJke8yzF5uwOsf6FvGqRuXHMzktqrHzU09LE1zLF0Y1AtAIufL2Kame+olE5kLGyMF2u3uQTy9nNZ9uBVLmdq9zbXsGDcD3jqq7cpRVr2mOXsNwWGxDnusdreFjz8lSZh0Urk21o9qBJM67WukvGA7dpG19+d9tlXY/tAXRx69LrNeBz6E+26hiOA4pgJ/r2klDHG8M7W62PA5/UreOvuLRwkO57CwcPG97KLV3zVet5r8NuF1M6dm9u+xzdwN+Y7tut7n4q4jqWta0ayOoHiDb6/mVvBI+S+4BYNQa0G5PtO3iqjCyP8TU8jkDbVsCQL9FnxMalr4ne14Klz9DRd4ubeAtzV1DWBpJMjruPIi4CxglO8gYRp/FJF1M1z73ZcXeA7V1FuiymjeuWd8M3FWukkaWPA23uy9wNvjayyDKpxIGvRvcu8vJa1FK9g7shPuVzDVOLLPe46viPYqdmnRXqG0R1bdQMZFmWvc891dxVdmnm+O40i9vtstaiqTK78AdLrAnU3ceavIqq3OQWHMm3Pny8vzKkw66Zm0Mnj1OLXXd43CvGTRlrQS5p3F79OVvnWrU9aCSHEttzuRcq/hrWX+UdJ3PLYc7n4LK1NuqmWGyU9WYw1hddwNnd7rbnf3LL0mI9mLSE2YSPFafFVjk3Vpt81/pV3HXFp0dq4HxPPdVmnK8XjTodFijW76ml1ibnnbyWaosQBc0lw7p5HYWC5nS17gWfhA4jxPMHZZqgxVxs0ybHcEEbBU5rKLUrZ0mlrieoDefMq/iqQ+zmWIvvZaPh2LSbaZAA7qCs1Q15OsX67AHkt655hy2w6bbFNq+SLXJ3Kq6muHI3+lYelqHP0l128uY59PnV+ybfYk+5dVbxLltXTR+MHDPCuIGBOY9rYcRgaTTVIG4PRrvFv0Ly5geIVmUcQrsv5hhnbAGvoq2njfpOgmzgPEEcivatZIXMLRckjkF5s9IHKTKbFaXNFFTudLUgQVAaL6nD5J9ttvcox9RFc3u7eJ/i5+r6P3mD31I+KP1hmsA4WwzQ0eL5bxqF2H1jSYWVN2vit+K4ja6wHEHh7mWlw52KSYQ6anifpc6Ah+m5tfbf+lZXhZguYYKCooHYzStNdCDHSSkns382kH8U+5bLS49imEPNLiIqA5ptJDtdum1yd/74G5+hZX6n3eT4Z3Du6b2ZPVdP25I7Z/P8XlWsjlhqZY5Q5haS0gg8gbdVJG+zm6y1tiLEDcL1Dn7hhl7iQx+KYZIKLHmU7gA1oEdQ4b94DkbbXC834jgWI4NW+pYjhtVSzi34OdhaT52Iv4rvwZ6Z47qy8PrOjydFbsyR+KwsAHPN3aSC0nlbwUpeHSEyB2kHpta/Sy2DDcm5oxeRv3MwieS+oghh03+jwW/YH6PWZcRHaYkYqRrgHEEXdvzHgLLS2StfVhTDkyeKuSOIsXCO5FtRIvc+F1WpqWtlkY7DqeeaRhAGllyPDkvSmDcA8p4Y5j8TlfUuHMO5H3Bb3huW8r4LEG4XhELC0bWYAoj3l4/y6to6etP9W8R+rztFlbOVZl80sWFzU9OYzqe8bu+351zGuo5qCqkpZ2kOjcWnZe56x4no5IBDHHGRuLch4LiOdMmYP8Ah8UoqHt6i5cwG5YD4+arat8Ebv6toxUz6jHM8fNpvD/G3sbHTym+ppYCRuD0W6YnK2aH1iOTRI+JrCzRs5otqHtDr7/UtDo8qY5hUra14cySa7xGWbN8XE9BtsFtnrkphpZXRSB0YcCXbB1zfl7yfevI6rH8fdD6P2XlmcfZbzC5jwuWlw6PEA8gueHPHI6PG3VZLL8RiaZwwAEO31W1G+/LoBb33VhW4w+eNsPYhsmjsyTcBo2sQLrNYSwspmxgN0NFwTuHmx+tcfxTXdnqTxMaZmnmmjeCHHQRzv7+SyUc7JLXAsT7brEMls07MvI48nXvud1XZLK1rWdmBsTtfZYTXaZZtog03LgANtlXEYk7vZts3a5+nzWB9bdHu0EkDYAb+F1NHicrgHCQOcA251eW5sq9ko0zwghY4PBBNtwDzV4JnRAaPZbqtaixfVIGvDjY2DepCvo8RDwA4AOAIHtuqzSTtbDT4yxpDXggkW8Vk6bEKWraQ1wNhYWWnsrIXXc87EW323UzMSbDbQ4XIBsCpiZqzvgi3hs2IYf2oLo3bkbLTcSNZhok7SJ72i+m177n+hbNh+YoXkNleCBYEn7e1ZGWnoMSG5B67nkpiItPBW98PF4czkxY311Tmgai0g7aNvNSHEHFhdFI1wd8ktPynHYC3v8AmK2nFsg0VU8yMjYdcgedQ5nksHNkevp3RtZKXMjmE1xe+m5On2fJ+daarEc8S6K3rbxKwlxCftrBrrC1y46bE38TvspHVjiXjXZrW7G9rnwJCmqMDxOKFoq2dowkh9o7kG5Oq3tv7uSxdbEaKKOR0YZGXaiDIdzzB35DrYq9YrPCZj1ZJlY4SPbO8t3LQ+2wJI+i6qTVMkUbah8rdWkgsP41uRH26rDurLUjAZDLJI/s7dmS3uubYuHMXv8A+5KtFLU/gnTUzX3l0OJ7ztiS+1vdtv8AJPVTNI13Jj5MjS1Yne7Z4tYgE7G/JXTblxD2ix+kdVgGwtZT1NRTCUyt1Bxa4tuL7C30EeCysUfahtO+NxaBuXuuSLgj29L+CpekeYWiVR9WGx6pY7G9vZz+HIqcPAYHNeX6wdOnkLeasquleyRwp3any3FnHlck+/fV8SqhkDnaWxOh7R1m3Gxd4+0fBR2RMbg3K6c98Ya8tuNJL3ewbD6Vb9pIY26g4PksXNfa7QdyB9vBVHl3Z6Hl2gXBcR4G2/l81rqnPUxxxvDC0zQ6ratyPDf4KtY+hLHyvLHutHK4XOjvWGryvZXEOMNpoiWsk2sCSO8Sb7edrfMoR1DYy58h3kcHOLmEbWsTYjldSiMSMkglkgAALtUdiQ0G4IHsJHVbzETGrQprXhuODZjboF36w43uTba+35lssUkFe0Ohc1xO1lzONzO0jMMcjY3AixFrWsPhYcvP2rKYXjXqsz4RID2BsRfyWOprPHhnkwxfmPLN5lyyyspnHsyHA3BGwXJsbixHBpHC0khHeBvy8/nPxK7vhmMRVUY7fS5rh0N1bY7lLDcYiL4Ym6rE2tzXRjtE+HDab4/htw4DDm+cSlzpC/ex3I38Vkoc4z9gdU5a/e4vewvzPsVLPfDiqw18lRQCRpJLns6W8QuSsx2upZZKWWCR5YTqJNhpvzt7F106WmaN1hxZvaFumtrJ4dugz5VRuEj3Etta5dudtvr96ylNxMkIYA7UA3frcrgkGP1lRMI2lpjLRd3PxPu36K6jx/EA3UaSVoHO3X2Ks+zKz/tI9tY58y75+mZG3uysa4B+k7C9rcwr+r4g4OYqR88To42ay8x7l56Gw6LzyMbxFjGySUszXEl3dbqtsT/N7lZzYzmOOIysjqGNY46A5pse8fzc1bB7N7bcMOp9sY5pxHL0hLnrA6sN7DUd9tiCVO3MGCTlsZeWudawLTf3LzpRcRs1YeARSscAeToLj3FZKHjJizGNNThtO5zXhwcWWt7Piu6OhxxO9y4a+1r67dRp1vGJ8q1shiqJ4RK0bE/QtLxXJ2Xq+J7KWoia++oWI81Y5d4t5VkxOOTM2AF1MXfhHMAcRc87E7hdkpsycCavDzUx4jhMTJG/jPa14/6p7w+C0tMYpjW1e+Oqie6IcBiy7i+C1nbULg/QbauY/otcLocMWYs2ZXbhtZK6B4IDXE2cAOl+t1RzziPC+mopJ8u5nc+o+U2KCVxDjfkNrfOtDw/iHX0oPZ1UzBexv4252W80rmrus8/V53Zj6fL/AJnj6OvZJ4K45Vu9Zq8fljgaRcDdxPkup0XDHAIGNY0zyuaN3PeSXHxVfhy2vblHDZK2QOqJ4GzPceurcbewhbP6xJFIGvYCD4Li91XfxREvYrltr4JmI+9jKPJOAwMDHUEbgPy2g3+KqQ5Ry3SVvr8WFwCYCzXaBssy+USM/BtNyqL4y0F0rgB43U6rH2YV7rW+1LH11S2Fro4+7fwFhZUqLDpZyJ3Ns0m+6lxGopoSJGgO38eZV1h801U0OEnTYcvmVNbnlfeo4XYpWRNubEjpZW1w17tMA+Cuo5WCo7JzrvAV2WNLS0Ab81aK78KzbXljYn0z5DqjF+VyqruwYe40D6VSdRSRyFzNwVZTSPY97eRBsqzOvK0RE+GYhmim7rjZwCrdnp3Lh4rACr0C4uCPEKH3VffQ7nyWlZ2pMalsL+xqInQTd5rhvdanmHD4MGiOIRvAgYbu2+TdZalqXSEFzt+Skx+mjrcHqqZ7dTdGojxsVXNirmpzHKcWScVuJ4XLiTYm265jxcpgIqatMesxSXtqtddMLm2F+q0/iXTGfL09mA6BqAPiFrit2ZIn6qZYi2OYaLTyB0DHubsSCW3KkL3Q/hWtu5u4uOSp4JJHNTwPebm2xBvv1VxibGNkdo7vLmLi9gvqpnurr5w+UiO22/lLpeCYkKjDIZyLdwA3PVcw4kMdHmKCqYbtmZosRzN/L+dbrk+Q1GCtidbYltgtY4q0IbTUVXG02ikAJGxAK+HzRMX7Z9JfbdPbdYtHrDP5JqQ6h7Nrt2O6Df7fbyW21YD4XNc24e0jZc94eygxSR2t5ezqukU5EkXe72yzx+tV8k6t3NKp7xmSN7baXW3PMX5Hdc44zUr/AFSjrGsbZsgsQSdN/LyXSZYTDX1EbWu3eXc+tvqWocUKI1OVp+7cQnW1tr3N9v6VzdNb3eWs/KX0HW0jqOkvHzr/ACWGW4aiuy4+CUtcHR3DgAPZt5LJcEK37msxLDHPe50U7iAfoC1vh1ibpsP9VtYiK9g7ZZfhg4jPeJ0R7nasbK0C557b3X0fVx3Y5mHwPR2iMlZn14dw9Za+JryTYnkOqwVNSwfdaomLQHu3uFmZ4WQ07W3FhvutNzNj8WX62KqkeBHILG5tuvJyxNoh7ePyqZpljbGzVpDBILqesxKT7mCWlYHvAHdvvbxWJxHEosy4JNLRyggt2cN+n2+Cr5NhfFggmne17gCCLb7bbry+yMcbn0l1b3PHyYLM1aH4TBUyNLX9oLcxvfwtddPwGYTYVTvBPeYOt1ynM9a2uoaqKnpmtLbjURcnzC6DkOpNRlqleXbhgB8tl1UjthlblnKyEyBha+2kg3J2WGziRDhzKl17MIJI32V1PVPc2VjSQWG2x6qzzSx1ZlOoFyXGIkdLlXx2+LaJiYhzfM2apaCupnR3dDI0dofDw29xXJ854kZ8YEoldpkGpxDjce7kr3GMdmrKMdp3DE/bVyFj/MtUxCV000cjy4kGwv7SvZmrxc2fcah0rJ+IOa2KxaGbe1xPnvayzebXh+FOe6S7Q6zue4Wm5Vn0RCxsTvYHcLI41jTBQS08hdpB22vv9iVyWrMy9DFeIrEyzOUJ6htI1sLy4C21w62323810XLnrtrVDTpv3R4BcvyJOI43SQAOO3d53N/qXVMBr5apgPq7mFu17cwuK3mXZuZiJbDWx9rRSED8XZeSc/Wps6wSTanFk7Rex7pv7QvXDSHU7mu5abkLytxhpjT5tZI1zQe1a65O43+jZdXSfb/B5/tD/RmflL0zl2btsHpnmxc+McvYrstpmG2lrXXve+91iMmziXLtHIw2DoWnblyWKx+vroqsCEu0+DfHxXuYsc5Z1vTx75OysTLYsVsaOTSNiw2HjtyXKabEGw0FayQXEbnbEjf+b3LprJpKjDtUuxLdx5rhmcZ6zDGVoo4nPGonnYXXk9fSZtEPZ9mXivdb8V3k+gkzhUPllaxgZJu11yZGct7EW9o6ne62rH8oOwM0+IUlQ+NomY57i4m7QA0N58rfboua8Kc0VtBihoTCA6cared91uHErM2KMqaKhn1aJJhY6S0fKHS+/wDOue3Q3nJF5vEV+Tr/AMZtfDrtnfrLvGFV2qghbbcxjYb9Fz+p/BZ2l03Je25sem63TLvdw6nDj/xY73uWoYtGI84teQAHiw+KnPWIrGlMMzM2XWaaK+A1jpZu01MJdc8tvBcMjO++3t3XfsyUMxwKpJnYxugkW9i4CGhry21tJICxjcWh6/Qzuktmyy1jK1kTo4u1ika8SPZyPMt9u21vAm/Q98wV+ulj57jldefsvS08dZE/VpLnNaQ4XGu9wR5m1h4XK77gD9VKwAnYc1nm3GeI+jXr43iifq5B6RQeWURaSLSG48fYuRUcwe5tmDYG/jpv7PFdq9IunvhlLKAdpQOfiuIU5DnsEjA52rukHcfa/wBK7un+w+V6r/V/CHoDg1VRyUD4CQS19trW8+XmutwgloJA+K4VwJ7ZonMgc4ufqJJ6+zou5xuFg4bJX7Uw6I+xH3Koa0m4+xU89vV3237pUjCxx7p9qqyACJ4PUFaxzCs+YcproRJiFQHOsSTfe9vd0WMpPwU8hD9Q1W73VZXGXinxGoeNO173C0SmzA84q6NxOlpJeHD6F8z7q1rW16Pqcd47I26BRVwddjnbkA7e73JW1UcR0HvdCTsViIZw2IvA7/t5jZYTGcUdI8QSucGk722tvyWNcXfbULzGuWB4nZcqswwtOGOc9+7Rd3iDvt4FczfwnzOynYaeJurUbgk/KFxfb7e3r3LL+YcJoYgzEHMaWi/4Q25+F/etlp8wZZkDTHLBYi+zhysLL1+n6jL09Oysbh43WdJh6jJ3X8vMMnC/OGo6KMuOxLg75XzbqWXhzmxrPw2HSucxp+QRdwFjz6b2Xqulr8Dq5Ozi7FzibC3RX76CgfbVC0kC4NlOX2vfB9ty19j4MkfDt46kynX0EfaVFHURgAg6m3A32t0uR43t7lZtwqaUtfNBKwEbjqfab/Nb4L2DX5fwqph7J9M2x8lYN4dYPUgOMEZB2tp6dVp0vtW3URutVM/sjHjn7TyiMNkbZ0rRpjs4DSQQWm42323O2ymdhjdTQIdQAaL6vPlv0AH9K9PY9wywNlBJNFSxtJBJOkeH8wXCauGhpq2WjEob2R035Xty967Y6i886047dFSsa3uGvMw9rjrLDsLcz8r47qduDt1M7IPaY/kDUSLEEXsei2GJ+Huu2Odoc4X2sr2KkpJd+0jLnEWN9wPsCnvreqa9HW0RES1WXCi8gslLS3uiwANrg9en1FVXYA27HOgZ3Tv4reKPL8M7w4NbsbFwO9t7/nWTblIag7TcG4vqWU9T2zzLpr7P3HhzluCvja7sIwbHa222/wALXVSLBKljNL4pHOII5gG48dl1GLJsRDBocNx157LNUOVYY36nwtu4k3I6X5LKesrDWPZ2/o4zFluvqHbQHV46N9/NZCkyjjDnt/ASm7udt/Lmu6UmX6JrgS1htfeyy1LhuHw84wfIdFlPW8aheOgpE9zhEXDvG3CwhIDTYHqRzPMeP25rIw8N8aFyxoaC2xs1d1jFGGjuC3QK7i9UJDWsbY9AFX9pst+z449HFKPIOMHuzxAi4c0gm/VZujyVI1txTuvbry9w/mXWDSQsZ2ghDQBdY2fGsEgdJE+RrXtBvvysqze95a0rFfsw06lyyIA0aHD/AKqyVPhUULiTBqA53b1+CpYvxAy/hQdJLXtDbDlva60zHeNuBujkbh1VJNKDbuR7X8LqIwZMk8RKcuemD/UnTeZ6GhnYWksddpsOW/mtMr8mxTYgzs5ACdhaTTt8FzSfjTmj1wNpqKF7HX0ggg8+XzLYcCzVmjGMUpZpoIWxiUB4aDe3tK6I6XLhncy5q9Zh6jiu5dyyrw+jp6Rpmkc51ti4/b7FYbPdBiWEPjdR1IGo2OrcW9y3nC6yeChiG5NhsTy+11p2fKt5ibK7e7gLArLNaK11WOW+Ott90zw0o5qx6maC9jJADsQSNvPmqI4p11C4+t4abA82G5ItfqrxlPenIIG3IXOy0rM1LLqn7KJoA6k/FV6ea5batCc8TSm6tzwzjXhtVP2T6CYPJA6WIPn05rfMIxWPG4jWMiLNJsC4leaMp4VPjeZIsMpm6naw0g9GAn4WFl6aoqKDCKKKjiAGgWv4+a9LqMODBSIrHMvI6PqM/UzM38Qq1Eha0gnnte6tmvs3Tcbg3FlLVP1O2ks21iVAEaLNA968/e3pRA5zr2/F+cKBYyMOa3qNyRZTvcSNJ02JtzUAWkEW3ABv4bqU7Y6rZLNJJTlpdHIwAttsPFXUEbIYmwtAAFm2tZTdk0zNeHbWsQeiqGxN9vKytM8aUiOUjwGMOluw3tz3upQC5wa5rRYWseiibOJDvb7FDvMcXF1/zeaosl1OLiSdgdvH4K1kn/r0MeR3bcuX2/nVy93dMhcdQFybKwhidNVCbV1uStaRHKl/oyIDWMIcCb8gQb+xQlkGwuWgna52UdQjuwhxI23VtNpeA7m0NO3K6ymUwlmkjYBES4aSXB1wSoxvE0WoPa4Hc3byttzWGd2orYwC7T+MNV7b7rNxgRtDZBueV+R6qVkoLm6pG97w0joqjZCA27Lbg2BUkgBGpptY7+ana5rWb8gL3v8AQoT5STvJF3kbC9yLgH3rFG8kusPu07ANaQb+1ZCaQEFzXHfa4NrKza2MPDi8EkX8/akS0pxCqyFjgG6C15ta589rq8vI0Aaib8gfzj7fVSjc0kd3qqxPRjjuPnRnZSDpNngNBfs4kWuPZupw1jQBYX8OVh0vb6ApTqsA54uSPeqwdoGg3G3MlT5hRI4EPjOk3NjpLTYeVr+1QexjjrsQBzAvzVw50bmu1m+w1Hn8VbuYwvc8EDukAg7n8yr4THLHzyG+h4sHGwIJBPv38vgracg6g9zhsSPG9+fv+3ldzyAWgBBvuSRcC3iff8yt3i5d2gsXWFx9tlOlolYV1Q4UjnRlocxtxrBIuFicMxWbFISQ3s5YyWyNA1O8LbgDfw6be+9rpmQtMBeLXPyj19nJavRGqpsYbVUo1MqJAx4JILt7E7devuVojbsxRuvLeKUvGpvZPDgbPOoXHLry6lXjWNe4v1OcG7Ft7W87qwFTHBs+9yb8vLkOqu6edsrb6rEje+3PyUac0yrAa7uLtxcAt/NtzUD2lmd8OuQRa4uNuinBADGd6x7xPM+KjIwENGq3MkdfcoUUZY29mbuLXE6bg77+e6thrDizTe3tIAA8bq6azW15Lru6aeaojuyaHkOLN/k/H3q0IWVUx8jmyOIY0mzgD+fdYuSKmE0ksshsPlEOvv5bfOrjHZpqWhfLThuthJFx1vZa/hOIxYkWwTdnHUXN22IB+KvWForOtq9fQt+5vrMYIvuCL6nHw26be36FrDz2Mwjkkbe5kYL7NBOw394HtW+VYgip+zOkABoDSLC+3JaDjTJqWqLpYxIywDi25BNv5j8VtSe5z5I7Imyji80b6nU0MbqABOm9h5hQZESCHfhJBcBxHWxI6bWHlbmqJlFTK0STEnTbSW8j4WKvIxNExrTGHtuHOLbbX2uQenNbeI04dd1tsf6vPThokMhBN2ljvlA9T0sRZXUExjPehadu81x57bHkFUkjb2YaGkBrti7e5H9KsZJXNkd2rWgtFmgC10idomsUlfP7R4LxE2KzTc7g8r2HW+3kqkEsdSWukd2erkDvcEXvtzVqwudB2j2abNvpv1+w+ZTOgBYbtNtGgNDug5W9t0TrfMJQ1kpZEwgAyHVYEah7zz81ayUfYPdpdq31OL3gkN2Om425KnNh08NzSVzqdzjax3DdunmrKmpayFj5KuUPeO4AASCPNaREedua0zHEwlxeuc2ERwscXvN3XJuHe3+bosXQV2ICvAdTMMZdd2sFwt7VmZJY7PifoPZGzw5tt7b2PzKzhqqSQiCOHTYnmfnWtfs6057zPdva7nla5z2uLGl7SbDmLm/v2Gyx1aA+J0bxbVcAjwVxKI3B0hA12G+m/nv9uqsagvfpE3KZxAAJ2HT6FOOsbZZbTKnNG6Fkb2Fxe0ajvZvv6KiyrEj3ukeA1o2LLjfflbr/AEq9lazsXRy8huN7bdVj6Z72tD3gvY1wDRyNx7VtEs9J698pnbBTuLy5twQLFviffuslSlwjLJC5wbsHEm9/aVLTRMMskguS7mb9OQCuGxMADmRWeTe/j7VnefSV6RxuEZXPY2MsJY4AjVfa9x48/p+KhMaZ9nOcHPbY6nDy3J+KhZxs0yEXOxPRW8kohu20h5Mb12F/5lStdr2uiLSSdrTkta4fKIJB9/RTDs799gMl9JIA3+351CnYZ2dnGzQ3SDYfi29iufVmnvAlpvfyPTf4qZnt4lWI7+YWmhs8rnSBzWDYA2F9gSbW8x18VWpMPMr36o2OZawvy9lv6FeCBsgaGtBf4jmb8hf29FmsNwyRkTTL7Qb2Hs2VZy6htjwd1mBbg9XC/VTQcmkOueZva1/Dz+pZWHCI3Fgqi2Rkbi9ztuz2ttv4HwCzU1Lois82a92nVy5+HjyUaeiFRH2rI3Mu64JPuHtWNsm3ZTp60lRZStqq3toaR5DALhpAbbx3WV108sRcImPmZs1oNnX273LZVW0jmwkhhY/Yhrhcg+1YomT1wxx3a+27tRu/w28rH4rOPi4hvMTTmfUqpNVT2Va5jaWIGQyNtsNtvDbce5afjuMy4nVNiomiOii/WWlliN9y63U+xXGbcaa+NuC0M5DWu/rqRhuXvvyB8Bf4rHUFGGsAY4E8+9v7j5rspWMcbl5efJOWe2EGQvkb3ZCNQs49fd0WwYLBSMDgyCNpAFwRYPNhtf2LG0wijLgCLk7tGx8dvhZZeOKmjDZJpGsLNTWOZzOw6exRaZmVcUdvLMiQU9M+Wop9DALMANw0+HK+6tqWeorcUogyQBuw7uwaNPIdfaf51jqBuKY7VA3008RsRIR3rdVnMDY+XEZRTwtu1umEBuwI5lIrrct/ezeYiGz1FjQnD5WMqY5xp7NzQ5tj8okHfmVpmK8H66eV1VgM4JLf1l7vma/6z71uhdSYY1r5pC6YDVpHsWSy9iFRI81FSzsmObZjbbut5rKJmnMOu2OuWNX8/wAHAK2ixHCMSFLi1LPT1I7ro3x2cWgX2ueRtb38woU1WA4kF5jdZzC8+XyQb8xysfP3+kcVy7hma4BFjFMH8+/8l7B4NdzH0LmGbOD9XhrHVWXJhWUzgdULtpGgE8vHn71bvrbiznnFfHG6xtooc0Rus7SWm42sCfz/ADqq0gBsQLOoAtf5tvFY+SCfD2OilicxzBctlvdp5WF9wUhqpWsY6Zj73Aa1p36XB94+cqbY+OFKZeY2yDnX5g3cAQefP2IHviYdLw5zrkEjl9KoeuahZjQDbuhxNyeSq9oCTrAbsDfmCqTWY1EwvW8W3MSrwVLmk6TubXFzv1VzDibL6IraXfJaDa9rDmOvPqeSxjw2GNzYiGCwte+3l8ynBDLEggC4Nh8nnb5iq9seWnvL71tnI620YLbNA6NOo+9XcVe/S5zW87XB31X8uvgte7R7WO0uJv0BVVkhYbtaGk7eV7rKaumua0eW1Q1xJ07NANnEnbe/294V/FUsuWR97T1NuXs6LUoKx5IaBz3JJud9/qV5T1MnbWhs0mxJvf3Kk1dlM8NsiqAAdD7F24NuXs9/0q/ZVEsYGykv0hpdv3rW/Mea1iGu0gN1HUHeAHzK9gq2OcGG77DdxHIdPmWc19XXXJEtwpK94aAed7bO5LOUONOj0uLrWIb8paHSVeqQhlrW3WQgrC2SMPcbi3Te9+v26LC1Jjw6ImLeXWcNxiN0LY9Tb7Ae/wAgsvT1QuQTvfxv9K5RRYzJDpfqAAve3TyW1YZjrXHd+w2AB8FFb2p5ZXwxbmG6Om1NJF7dLLS+IWCjHMuVlOWgyMaZY7cw5u6zsOKxuveQWO+yt6qshlY9gdrD2lvtH2Kyy5O60Wj0ThrNeJcnyJjGHdg+qqyyGWA6XE2AJCyvEHHqeTGsHrSC6KejDZWMfYvIebOBHWwb1/FXFOIcMtBmSemh1xRa3EBhN9j4LcMoxZqzHleSfGKSWemwXs6mmnlJJdGbAxA+ADCfFdv7PWuP30z5c+L2jM9ZHT9vj1btgddiNB2lY2Soc+dnbPYTqFiTpIIFgbCxG22+1rDf6CmwTMtDBieM4VR19RDHdpLSZYmmxNr8wOa1CjNHiNC6CbF20VULh+mxaQbh4Plz+CzWVaWjaHww4uBI7VFE5w7p20jrex/OuWlpreJeznrXNjmLejaqWhpoY3Q0lJHBKyMSRi3dlaebmnofJUZ/WHj8M4tLuXQfbmteyvmqtkmny9XzCCtoRKWyarNDmgjSSehA2tyW5txOOpY6Walc2Oz2yNez9Zs4i3l47eK9rpOrrhrzXf1fOdd0N7X+GzDN5EAuOkqpGCGgOcCVn6XKwrovWIKkxsfuGEXIHtVU5MmGzaodd9K9iOqx2jcS8G/T5a27ZhpWZKoU+FzuFwNHU2+daVhGN0MYbTPaGscd3kC5J6WXSM3ZFraqmEQn1Mvu1oWi4nkHFZa+hpqGk0Fr2222sOd15HVZ/wDO3Hh6/SYI9xMT5bbTYRhdVStcKdul9iSWjvea1vNGVIasNMEIDI+QaNgPCwFx8V0Olyli8FOxr3h7rC4GwHkpX4DibQGPo9QPPe9l35K4uox9k8bcOHLl6bL3x6PP1dgdRTThgYSCBya7c9bX9nXqtjw1haGaHiMMd+t2sQL73H26LpGIZLqq1x7WicXEFpNvtssQzh5WUl/V6R13bvJ/GK+e6josmLiOYfUdP7SxZ43b4Za2YXQMb2e9rNdtsR7FWDXtZsGh52Bb9S2CpyfiMMd5Kd17EbNWGqKWekLYpIns8yOi4MmK+P7UO3Hnpk4pO1uxhY9oItYnYAbD4+P5lIzSxrmSXeS3vA3/AKAoSTNvqIJ0OAsOXQ3+ZTao2v1PNnOJu3mNVhb5rLN0RwGzCCxjgHWbsbWPn1VWCpDZHRhx2sG72Nx7fYqbpW6w0E2G5J3uTt7iqbDJHO5ribO3Lh06X+P0KIWlfyESEFnOw2FvtvuqMjHMaSw6SXXJtdUmzRkFpJIJO48ev281O2WRxLWts0238k49UamfCLjO2UNu3Sd+RuLc1c0uMVkJDGl4HIuedyfzqz1PkeWENvoNuo38VJ+DLNGkh7RbU3kDdRxKe1stLmeoiAEjyQRyvzWYgzHC5o7VgJvtta+x+ZaE2SW2mJwkLfytiB+dTGeqsWQjWSCA+9gCLA3+J+CRuPVScVbejoPrdDVgOLmta4bee3NY7E8EoKxml0TSwA94mx36Cy0yKvqYpIY3usA1xJc75Gk2AH25BbFguISykNqXWsb7lRaJidpinb9mWvVeV5aR4jo6mSJjHl0elgIDrWHKxNhfmT0vfrgYnyhkcULW0bX27QNc7UHNsCNJNrmx5Akgi9rrsDoaeWEPaAbhavjmGsfdzYmb6r6he9/t86vXLMcWWreLfRqtBC8wGNs1jf5JIeTYbX5kb8h8yygdMGBsTx25a1zi3vBlgd7GxtsRsoUODV0TWMiJsXuc46QLjoD7FsOHZfdTwtY5l+0Frkk2HVdEYMmad0jhlk6rFh+3LUcQq20WhgY6R7ngDWCbkDaxJsD19xVnT192s/CNmkkdsGSkOO+2zbNvY+XLqtyrsq00rryRtfYnm2+9rX+c/FYybKEcb2yxsa0sFmOB+SLW28Cr26a+OvxVUx9XiyzqtmIFWx7mwmR3aPGxLNWpv4wBA/G0npvbbop/VqX1gesTOMpbcN7trB3N1upJ3tb4i6u25a0MMjYgx8JJa+97gm9rbdTfyNlJWYZSUzZLxxukmJB21DVckny5krn4jiHVqfK0mNG0RtEjXSbBwYNy3kfki/l1G3vUtFVxzN7Okh0WAeWdmSemkcxtZpFzbp05zjDqKo0xUzAwNjJ70dw48gb+IKkZgZjm7aGctJDWBrWlrbgd69uQNhv/ADKZmkRqZ5O2fK7j7OpLZooyzS20ZcXC435EbEEb7eXkpexa+XuNjL3Egm9ieu7gLgi/Lb2rGOdLHEYoi9pi1Bwuf1sOFg0X2cLjbzV9SVMJkkhmfpfK5wbbu2BH07pNdRshmqCvko7PBcALEtbu4fAlbRhGZGzRB7XaTtbe+q/I39i0uCOOIs7ARtYQGl1hqdYHY/boUikqKcmoEj3BrmiMAgFzdI3Pncn4BYRGp3EptSuSNWdPth2JsAq4mOc7Yahy9y1fGeDGTsWL6huHRsc4kl0Ytfe6nwvFHvhHaWbJyAHVZqlxySORoJJvzuu7D1dsepeN1PQRlnt055U8F8uUzz2MT43A7bbWt4eKoScGsMka4x1kgkd+Noba3RdfMuH4pEImygSEAnfdWc+Cz0rtUbtTfnXv4M+PNHE8vmuo6Kcc814cldwhqY3s0V7XxtIuDC29vb7OqvIeH9bSwtYTTP0Huh0VhbqLfYroweY+5JtY2PsVUSxOAB2I/Ouys3q45pRy6pyHNJKHPoaaRoN7abW/OsfVcNIpXFzsJpzc8gdrX/pXZC9jxuAbePNS9nS2aXsB2v7VpOT51VnHEz5cLn4VUTruGDHe92gg2B25e7zVnFwSwutnayWjli7RwBLSO6D7+a7/AOr079thfxHNS/c+ndyk7x5qs2pbzCIx6ncI4Rwj4c0uHQUzcsYa8Rxhhc+BjnO23JJBJPmVb4rkjh1SysFLlbDH1Ide7aWPu78722U0+EYm4ONNikkdxbY22Wv1WCZhpmuMeJv1OB1EeftXDGCY5iXf7yvG6svjGZZcFgAowyacEDsw8ABquMJ4i4dWFkFQbS7XbbmfBaO3A8Xa9wqCJDbmTufNW9Vl3FJXtdG8RvHJwO7feN1t7jHMa3yynPli29cOu/fUwjTHG1m2+97Kymx+J7j2rny78ui5cMOzgXlv3SYG6ib2ued/rVaLDszRQujOLhxHeDtPMeBXPPS2niG8dVWPLesQxlktO5kEfet16eHzrGR52psAdDFVVoa0O7x1XJ339y0vE2ZyZA5lJPGXaedibc1yDM2BZ9mndW11RNI+Mm4DdrEdFWvR3ieUZeurWPhjb2BU4vT1XYV1E4OuGkkHmCtgp6jtYxI03uOnivDODcQ+ImU2erMnkkiaRaOZpIAHgei3/AvSgxyjLXYngD+w06dTDsD47qlsN6ymnV4rxzOnq3W1v644A/QtexWkmo5jWMdqbIbnxC4hT+kvhNQ9gnhqYw87ktO3tWbi434TjjmUsNQ/Tbv6m2VJx2nzDSubHvi0OkPqmaLtO533VjU1DRUbPDWkB/gtRr870dBh82JunYYWcrbnfkFrR4mtxKVxponjYC5G+w6LTFitbjSMuelfMuz4ViEIh1doCbEm3ksNjGfvVu1p6TCqmqMgLNYbZt7H4rUsKzM3Rca3M2sRzWxUlXHVR9qYiCeVxay7Y6WNeXLPUzPhvYN27t5i5usXmak9cweogtq1Rkb+xZON14mk2IsN1QrWulp3ste7Tccl5z0HD8CEdPEImkOMbiDbyJ+pZfFQHuYWt0a2nkNgsREw0uOYjSueNTZdQAN7Dz25rJ1NVNURsZKLlvI9D5r6rDPfStofLZ47Mlqy2LIkxbDLAAe67n+ZT8T6btssSyNu3syH7c9isbkeqMdfLT96zhc3tzutqzRTsrcCrINQ70Z3uvkvaFOzNePrv+b6n2ffux0mWh8P6lvrLQ0tIkbf5XX+ddOpKnszbSSD0HNcWyJWBlZBG/uFhLCfGx8PauwRzwRhshc3p02XDXizuyRGmJxphixN8lzZ4Bt4LAZsjZPgFXE0A9xxufD37LZM0BgqaWqB2eCy4Atv/QsVUxulpJmOYSwtO9tzf2rlv8OSX0PSTGXpq7+Wv5OUcKqY1/rEJkAexxYbC3LxK2PAdOC8S6QOe1oqITHvzcRud1qORp5cLzPW0cZLA+ZzWsPt5E381suYYJsMzNhdXI5he+YC7T47dep93NfUZPjwz9YfntY9xk1+7bX6u8zaZ4NJN9lyLj9SEZRbVQt70MjSSPBdVo2vfTMDyDdoutR4uYQa7I+IREjU2Ivtyvp3Xl1nmJl6uSN0tWPk59wvrpJssxscXEvaWuAbfVt4re8uBnqMsDiBZxuL81zvggW1eXpoHl/de7UC8gWv5n82623JtXrx7EsL7UEROD2sBuA3kNxsvI6qP83JWI8TDr6W3dipafkywwGN1JUubpJdd1/NZDhxOPuXJSvN3RSOaR7CtYzdnduWBUU8sEry0cmNJcb++yhwUzD93Ketn0OYHTHuuI1eK6K1yRHdaOOC18e+zfLojoY2VUznO1awT4BQnY2owmeAaT3HNtfyVzJRh84mc4gAdFP6vHHDIxjflDdWiNEy8fYvSyNxaqguXsbK4DVtY3PIfbosbVRSMIp5ubCCTzsdhe63TO9LHT5nxOBzrfhAW22+UelvbzWp4o3tHNkf8pzQLlt7G/Sw+1169Z7qRLwsuPtvLN4DMIohI5zeVunP4qXEyyZ72GQ2JBvzvdYXCK18RLDMW2GotB2t7t1loGeskyGEEuBueRsfM81XTat+6sQzvD+sEc2t5GiNxaLOvcXP1ldpwevgcxroGXDuVht8VwrKQgkrHU5aGBvJpPwO3t8l2fLdFHDC2NkjS4bi55Lz8vmXr49zjiZbfFZ0ZINyRyI6LzLx+pmjHRI0lhDt7N63/pXpqlBtoty5bLzx6RdGY52zveGg2AufC/vN991p0s6vVydbG8NnXeG87Zsn4e5rgbwtF789ll6iip21Ak6utsei1XgxUMqslUJDm3bGBfkfzrbq1je4TfY89917UWmscPGiImOVWaFjKYxtIsGrjmOSUTKvEKeVzDsTuN12N1jGbEcrHoOS87cWaeupsZnno6hzdTblrbAO3635ri6qnvNb4d3RZvczNojfDWMh1AOeomxRFrhKWtIN7Nu0/b2Lo3GJhZNhtYWkASt5ne3guR5QqJm5jotJAkkfpcW7G/Pbrvc/BdN4sS1RosONUABcFwcQXX57WFkyV1eIVwX7untP1d5ydUU82CUri027MC59i1nMrf8AyniLSASAb+9Zbh1XQz5dor3BETRvz5LCZ3pr5kpJmvDWi4NjuRZc2eNUh6WCd3mWdxSkkmwOa8psWEgE/Bef5GObM9h3cHm/xXc54ah+Ez/1w8B8ZuDuALbLhtRcVMzQTs93lfdYR5jb1eh8WhmsInifURMY0F73uIL3WIOk9el9gPP3Lu+W6kOomOcLEje3K64BgYLp3EyP0gsc9gNtQ1C9x1Fri3M3C73lhnrFCx7yDqFzbxWef/Vrp09Zr3PLRvSDibJltsrbuc17bH2rg1HSyMjbMXBwA1Wvex28l6I47QEZTkce8AW7W3G/Ree24tppBSNAAa5p2buRtzPh9S7sH2Zj6vleq17yJn5Oz8FiBC5wJdc289tt12po1MsPDbwXB+CclpJQ3UbgEgnkOQ+3Vd7phdl7KI+3LeOaQsqF1QalzHh2x8LWWWcAY3Dy6KkGxxnUNrbqRtUx5IDh4W5LWNVjlWeZ4czzMWfdCpjNtTxYEHkuU0tLMcwASvcQ4lx1WFwPbz2C6rmWIyY/IQ+224b1WoYnhbqbEXTxtcHyWtpsbC3tF9+Y329y8Ct+214+b6XHXux1ZmP9aEh0/J5XWBxGlklkc1pjv0vY7LY6bX6u0C5BFib3J+ZYfHm9ge2fdotZxAGwXPit8fDe0cTty7im10EcfaTljCQGi9yGj7fOtJpKqZ8bXGofcH8V9jbkAN1t3EyWF7RLDtG9wuA4G4uLnntc/SVp9G1+nvN0kAOsN72Fut7L6noP9CNvhvbU/wDa5/BvHDbEKyLNFK11TIe0Ju0uPLxXpiNxEbNwbjmF5c4fTOjzRQaxpbqtbrbw/pXqGAuNOw/3vxXzn/SONZKfc9v2BM26ed/P+SnWkd0tvY9fzLK0IaaVtxY22usTX9oI2EbC/XwWUpTop2EONiOoU+wZ+Gzf2nH2VPGYe3w2aK4uQQvMmMcJ8TqcRqaptXPaSQycjy8Db4r1FUvYyle9x2O1ytHkxbDG1Do9ZDg6xHzcl6vUZsmGYmjjwYMeeJjLDhsHDDG4ZAwVALG2ADm8lmKTIGJ07gS+GUt6E2+3Vdjir8ImA/DN333A296vqWKgqDqicx/5QIHJck9Xmt5h016PBT7MORUeW8fpdLPV45HAfiyHmsj2WP0wLn4VJZtydL+S6BiVZQYZYTxRi5O4HMjntz2sq0baGvwuSdsLS3QSCNr+YXJm62cfxXq6pwTjx98eHLmZ37B5ppoKhjmW7oG53CqU/E+gjeNYmDTY7t3F9/osuQ54rqqizXVwUdXPDH2gNmyaQAPDew9nkFChxKunjDnSyyNLe65xN+nO458xceC9mvRUtWLT6vDye1L1tNYjw9P5SxjDszHTTSBxBBdsdlu8uW420/aBtiBYm64rwJDhiEznOLje55iwXoqRwNKQdI2WUdLjiZh0/tV71rb5ueVEQgldDvYHaymo+0bVss82LrAKWufbEJGh3Ikc9lVw9hNUx1tO/RebMatp6G91226WJhoHEgG7d150zOJpM41tLGS65uG3t7l6RI/rEjf5PXZefMwQ3zrW9o5zWkHUGMGoC1yAT1PivTw8ZI18kdFM90tJz7RT0+HvLKRwdE51y42bq8j7Fo2E4X2lJFUOjLryE3bc8ifjZdc4pRvgwpzmPjbeMizidfLne/Jc5yxLO/CHSRvBadYI0detvrK76W+Hbyva8e8z1mfkz9JRYFNSsDamATNOpoay1jc/nWz4FPSS1cEcUm7XNJDWaQDe25WlZMw52ItqI3iNwaSDqLW7+RPv5ELfcGppKarghZO0Ma4Xb+MVTLSKxLzuk6m2TLFfEO2QyCLD4nnvWA5HquU8W83swalhk7IuOvSGg7hdVpW9vhzQObQLW9i8++kC5sccMb285L87bW5c+q4MVO/NETHEvdz5Yp0lprPxQwMHFeFhd20bw0bAuBIB9yrVWeKCuhkbo1mRpsWnmbbHdckAAcW6b89gLlZ/AMOqcRq4YaaHtHPcwB9uXLnfyJXpx02OvMcPBt1+edV3vb0Fwgy3TUVJNmWWACpqzaNxNwGdCFv80136ST7eisMDpRhuFUtGwBrY4mtte55K7doa67RuL7ry815vaZl7GHHGKkVhQqHhrtnAt6WHVTw27PTewHvVjiMj2NhMTnG77EaQbq9i1dm1/S1j7VSPDWfmO7jCQdRsVKx5aLgi4PLqppQCzwv4H7bqRu19VyQdnX6dUhCZhJkJPdAb581AmztyD0CrNdpjGgAX3NvPl8ytprhwtv15dVKIjacNLu6CLnZSte4NJc4Ei+3Pmg+R39he4I+fmpnA2t8keNvNQlZzanPdHfayU8RZI83+S3YWU0hAeHE7ncbKaF4a919zz57+yyvEomOU7vxHEG3O/uVF17EC46DbbfzVQvLgQ52ogEHoqD3Ek8iDbpv86rJEKMVIY3drq5vLi0Hnfb86utcepr33tew28FTEgcDHpDRa4ufgo2c92lhtp5HxHsUJiE0zYpeTSTfobKSZz2R6Sb723N7qLpC0t0i9vP61Coa979IPtDt7ImFIubpc1zXA+fQKaJkItsCSOduiklkbGTqu9p6Dcqn2sTS2Muc242F7H2e1TCy7hEZcXbB17bHqpZS+2gOBJ5b2H23SLSB3jzvy8PtZSkM1ixBaQLA7m/moVlMRqazUwje5sp9bj3bHUPytvsFTDnMIDA6zjzB+ex/MoucTI9403A0nbrbz5lFVRznCIhlrXFz47dPpUr3wsj0OAuRyt8+yt6p7uyaDKW77NO/xPX7c1Tjlfo1El1wTcfmHIJpMD4mGTSTcvta3P+bwVpKHaA17gbEl1zzsArvU5w1BwLRzNjz5c/qVniD6ixNNH3iNNjtbqdvj1upjyvFdzpquIsnqqsytY65JDGnp7gsnh+D9oxpDnfgm6tjyNlXfhb6q0xnc3YAFo/P0CvxqoKQy1NTGLHdzhvYexWtO4dE31GqsVLiMFHiENLKWtc9tmF+w8LC/mFUq6iso5WmnpPW4zcubG4B7SsDj9BNXk1PZODyCWM1G4N9jb+b6lXyzU4rMTRVrSRDyfcge8j7FTERraMmGezcS2mkr4KkAsc5rwN2Ha3vVV7w+QCn7wbt3TtuL/UscaBjpTIZLWaAHatuewHiFUFRDESQGjYDUbEct9lXW/Dm8eV65wjjAFrk3Ib9CpG5udTbHcbdCFSZWU8zWGKWORoGzvlfMpx2Ujrvb3W32tv1F/IqdTCu4lgsdj1TNb2Qey2zS6xdzPv5rD4dhFP8AdCOdzJHBg1hxde56AK7xWoM1U9ji5oLmxtcwEEaQQd+XMm/JS0sjYTZkvfba5D7hw8wtYj4WsXmkaX9c9pe2MEOey7iDzv8AXa61OvibOJGdpYOc4AXBt5/0K7zBj9JhMcktVI97pX9myOPck3A0399vtZW1XFMWtAbo1DZukFpG/K2/QrWtdRuXLa8TutfLVaR59dc2V+prfk+fgr1uISdrojjduLBwO1xy391lbTB9NWljtLWlvQ2HuFtvipXOayKLcl8h1d92wvzv4hXme6XFWJxxpey4gztS6R/J21rD4+fioSymo3a14LXAtAA5HwVrJFrLY45WkP5cztfpb2b9OSuKLRqJMwHe3JuAT026pE8bTMTNu2UsTaqNrGTMBjuQetwdh77qt2sRe1psARqeADcG1rfMo1EvYnQC6U3Fxe3I7bADpf23WOILnXMp1E3Dbk+O1+vt81O9qaivCvUHsG6u1a5zrHu7Gx6KFC12qWVwOm+ixHPlvb4qxnEzQ+7XOBGgt8PAEqanaaZpfqbrkF73+SRvb2clpERpzzee/Uwr1zDJLoa8Ojk3Jbaw+1isTDTRwPe8NAle43sb2CvH1r3F72yFhsC1pNwfJWkdXG8lzSCfC27fH2K9d61DHJNZnavWRSRMEJAB0C/sP0LG1U2iZjbhrWB2q/K+wsqlTiUkRbIYw4htmhz+6ArcgVUxD2tsG6Q4bAn+99lltSs18ubJMW8IzVROluk98HmOStGSNknOvdjGAAHc353sqgpGzyazJI1vItBtYqeqhhpY3vAb2Y20bC7uYv8ABacQp5+9cYfJE15Yx2t5ABHT3eW6u2wVBrAWvJY7vBrb/DyWOwSIuZqc7v8AMFx2DfD5vHqFmadjnOLtAAAJt4gdBzWGSdTtvjr6Kr46WIgTWJZza03JPgrMw1WuMEN0uGwtc23/AJt1dSESFxbEGFvS3Tr7+XJW9bJU0z9bmhzI7hw2BseRCzr8mt4jygJY2SBoa8FxLSLWvbnZZAxwxyAFpa0s72+oDwB+HzqhFTCrY2du7zyFj3R+ZXlLh1UHsAlLmN1aRd3TbcnkfNVmYa46Wn0XFFRNdHYxuuCXab+B5fQs1RvMcjWGMnbffl7UhYYmPOlgsRcE31bnY9LexVmhrCwUsbSXXJ71wfLksZtuOXbXFFPsq8zGVMJD7O0OBYLWGxvyTDBNT0rHvaezfd5uQCCeYPndVI2OjZ2waAQCQJG/jePlyHRY9+JSRQkzyPcb2LeY57ADwURE24he81xzFpXWJ1bQHGGQPdyJ1ch0C1rMmODCIvVoTaqkHedf9aBG3sJv7rqpiuLfc+F9RfXVSXMDS7cc+8dungtIkmkqqkMqnOlM13G4vbfquvDi1zLzeq6nczWFSGHS8B7g4Pce84gEcyVlaejdpDmkNDh0NiR4qygou6DHI5gbf5QvzPPxurqPFJxIaaMCUtHy2tGw8Dda3nfFXFSIj4rLoimpiLOe6Tsy4EG4Hl7VlcPo3TNDy4NebOLSN2C/X2qlhGET1Y9YfTs0ae4wg33/AD+Sz9Fh00LDLIxnbSEaW6RqAued7hZ/R1Y6f7pT0mHS1eijpotMdrucQBZbJTUVBg1P2kro4GxDd5O581gpsZjwymEUbT2pNnsG91Rc6qzK89q0BjLXbe7QB7lFtw6MdY3uPLYMMZBjFQ+rILqNo/Bk7Fx+xWwQUUtXJDFRaQ1gFyd7D61rdPUPq5WYfQuEccQAe1h1E293Jbdh9RBQQtiI0Fo5k/V9SxtaYdlaRM6hmHMjp2iJzrn8Yj7e1UxHHUP0tIAY7cHwvzWJqMbijf2heHgbG+5J9nirWHGZKal1xwl0j3DUS4c+g2XN25MltT4bW7MVNrzNmWsoV2A1WJZgpWMFMwuNQyzZG2HIH615jkrcOq6lzWl0Y1EMe/mRfa5G3Ky6NxqzxUPazKtJNZrgJapzDYE9Grjy78dO2unk5rRe+4Z2eKVkTWySGPvWBG5cNzbb3KrHOIy0yPFiNVhYX9x5rDUlfU0bgYnXbe5Y7dpKyceI0dcx0UrnU73crvOi/t5j6FeefLHUxHwr5lTEW62SAaybA/N9BVdhs27juTYA87FWQgmgjbbs3bH5DiWuFjYA8rnxt4+ShFM2Vro6cdmGhrSbkEAdOXu+Kpam43C9MkxOrTyvyyQ2bG4Xbz22sqo1FwuGnUOXgbq2ZOQ9wcWtYN99vif6FWYWkWc9txYjxP23XPaNeXZS254lWhBa3UAbk2sBz2UY3suXl1nXNm3tdQDWPbtchp3vvtfn8Po81MYmkG3d9vLy36KNLRM+IXsdbYtk2c61gOvs+hXkFYGyGzw1h2Nzz8/o+Cw7Y5GvaWtDjpJ238bqvG2VtyInBobtcb9T4+fiq9rorkmGw0tfpOjtQQTcELIw4gXXcS699tj8VqsdQ55AFmgG5Gq/XbkryKpe3XvtuADe3mAfNUmsS6qZ5iN+jbIKpoDGggkn8rYlZSmrJYSA14aBawF/pWmxV9g18pII2I5ggrJ0leH/AIScAvtYN/OsrY9uqmWG6w4xI1jiXO0tPXqL2Kv/ALs9mwdpIC0XBC0unq7xBr3gbk2Ivv038ib+5UK2vl9XLGEtLh3gHb9PH2D51h7nunTb3sRG2mZkqfu7mx8VO1hIDnku2HO3xWbyJi+I0FVPlWtxhtLQ4lenljkcdLXuBDXDw6brTswipocXZiLe7p2cWvI7qp1ONRTyesukHaPIa3UACLDbf8y9auKMmKK+j5XLnvg6ucnrvbteW/vddRSUWOC0zCBM8k6g9pI5joPBZXKzsr4nXTPqnSMkklc2EsktoAPyh0t9a1fAsyYXiOFVTsZoaR3rTXumnbGGSBxvctI5b+duiznDOfKLIo4KhglkeNbJiS1w9/hyXlXprcy+1pl95Tfzj8WLzNNPhXEZtBFRySh7bzlt/wAMwbgjwuA3fxK6nhuPAxvp8Rw6vhD42SyesNJawuDe4XDkOZBJ3sepstSzWabEcyUc1GxhqWxtaXhwuGtfysd97kXAuDbottkqJm0L6SbEoYYy06GlrXdidxpeCbW3JB3XNXrOy0ViP73r+bLLhm1Ym07n/l8mTy5nKSfGXYdC6ORjNnsa4HQPEW93Nb02sa/5NiT0XmrhvLLS4vWVMsbn00bryStaNTSDs43K7rS4rR1luzlaXW2c11w72Feli6nsjttLg63pazaLVj0bE5zXm7mclACFjtQhGrxssYypnYBpk1C5FuaqOxGaIb04fbmQbLqjPWfLzZwWjwyBq2NPeaQoCsid0PwVizFKWQgStdH5uCu2mKQamEEeSvXLFvsyrbF2fahUNZT7b/MoiopyL6h8FSMTDuWhSmmjKt3Sr20VnyUkg0uLD43WKxXAcNxGJzHxxnU217K+bTMab23Kn7MKtoi8atC1Zik7rLlmM8O5qbXJh0ndJvY9Pt+dajWYVimH9o11LJ3XC1xcG3Prdd+dTsO7mgq0mwelqGgPiafaFw5OiiZ3V6mL2lasavy87zVIp2h8pcC5/wCNcC3W3iVUq6ksiZG2S5qGkvFri21yT0G5+IXa6vIGD1Jc4UkYe7bVbeyxEvCLBZZC8NIBBBbe7bXvyOx3vz8VhPSZNuuntDDPmXKfXuzMUcMckwu5upsZbZwPKx58nX96jFVSwx6pnvZ2ryGh7Dqd5WFz4rpruEGGhw01tSdL+03fcl1gLknflta/VUJOD9G+oFS6dzntvpJ6bWtbla3Syp+y5NeG8ddgn/c54zENA7UQydm5wvIBZoAt3j5G4+fwUzKoSNDKd+p93suzkHN23P5+uy6XQ8J8IpnRmomqHNjtYMeW3t026cvgPALacLyjl/C49FFhsTAORLbn51avRXt54ZZPaOKkbry4hrnbJIDBIzT8tpbsW9TfwVNtd2b4o95n6tWlrDqsWjvAW23PU9Su+VOCUMrSBSRe3SFpeNcPKV9Ua6ip445ur9I9nt+dUydLfH6bXwe0cWSdTw54QYKctfFp7ONjC8tBBaB7b2+dXFJLK2VumMhjW3a4n5vFRxfA8Qwqoc5uHvmaQGxyCW/gCTqsWna2x33usVNXyudFJTfgwP10tiNjINiDyuB4X9+y5ppL0ItE8x4bdh2KzBwhfd7zfSL8wFtNLhkdT+FnPPntcFc3w2ofTPlFOA57JO63RpDNQ6GwB8evv67ThmPz04ayWQFo23uXHl5LPtiltSplx2tHwcS212DRtAdDESANtlTFJLuXUso03/FKvsDzBFIRDKNzy25raoZYZGB3d38l9H0XU1tSO18l12C9L/E0E08pJ1QOG3UK0lonG7HNOk89ui6ZaB3MNIUrqejeLGNh9y7bXraPDjp3Une3J30oDSHBxsNievMfV8Fiq6g3c/RcHy+kdF2OXA8KlDv60jF+dmrFVuTcJqCXNDmm3MOK4c/TY8ldRD1Om9oXx2+KXL6DDoA5zu6QCdTbdT1WVdhVM6PS1gN7bE8trLYKrIMDd4as3BvZwBupY8uVbZbF7TYWG1rea8melmltTD2/8QpkrE1nTX/vfppjcQNBF+Vrk9Df3fQsPXZT7Gq9aiZ3huQ63v5/Suk0+Xqw2JDDfew6eSoVeXMVdKXmnDwTt3tl24Ogrf7XDz8/ta2PivLlr8MkptWnugXLQWiwd0PjtyVLVoeR2MhLpBd2kHm93Py8+e66FV5drGAtdQP5W2jJFisPV4M+Akmne24tbQRss8vs+1eazt04PatL8XjTAQVTG/hYSS5pI9h9iyr8UEFLJU1FnFlmtDeTnHpv1N1aDArVBfE17XSEdPlHzVeXLr69roZdYAHXcg258vmt1suSnT3i2tO6/UYtcywAzDXNxEVlO+RzNQILT3XNcLtA8LG23ndbbhnEPXC0Th5B5ucwi2/n1WvT5DrBO50DyxjQGta1xa1puSbWsT8o+y5911SZEqZez7V2gR7sJce7589+XVdNekvMx2RMS583VdLNPjmJbxLVU1axk1O4G7dRJ81Sc0A7Ac7fBU6SigoqdkA7wZzNuZVw6NzjawaeXmvqcMTSkVs+Gz2rfJNq+FEXGx6hTNJu07+d/DwVQRMaCCSSfNCxzm2b8nqOS0mYYxEwl0E2I2PTfp9rqLZNLdNrkcjyUdAA1NG/XxKj2TgbNb53sq6iVomYVGzPsBqIPt8FJK7VY6778rKIB0nx5W6qBbc6Qzc8xZZ+7qvF5jlRdSmUhotbnc81TFCRZtgRyV2Yix25tYcuvuURckBosd9+fxVfc1jwv7+6zFCwtALQOm3QqkaCMkAEnndZBxJPMcvapSNJJLrC24IC0immc3mWLkoC5hAA32Ps8FbT4ZFK0s7NpuLbtvss0IrG4vv1JUuhoIIdcA2F1Paje2ry5RwutbebDoXjpdoVFuRMvWcHYXAetiwc1tr4HSP2PXbwUeyIve+3MpKNQ1L7wsvOZo+5NP3SXA6B1U0WTsEhaY4sMptNujNzdbW6J1rNB5328FAwggEm+/zqNSnhrJyvhnZOh+5zOz2GkcvqUzcrYXG4Woohbcmwutj7IOO9jtv5qBgaDpIBF9gpjcHljqXCqOBobHAxptbYbK+ZTFhGkAAcrKrpDWAEG1tt/mVR72kNY65Dd7BNjY6GUSUrHgc23CqvF2FpN9licr1freD00rd9cTTuPJZc2GwNyOfkvEjw9mXDM1H1HPk0JIa2pia9t+Z3sfzfMqxPK7b+XkrrivSGDNOD4hYNa4viJ8SRsPNWEcgdELOu5uzvI9V9F7Nyd2GIn0fPe0ces0yv8uPdTY3E1r7F4I5WXQ6iMyMkjIuHsLfmXMaKYQV1PUSvb2moAAHxPgurUumWFr3N/F3Xje1ses+/nD1vZd94dfKXCsG7SgzHPBKbFlS8EAX2vcD512WRjK2iYXmzSL3XJMyU7cPzrVDWWiQteCOh3/mXV8Fd61hsLXDmwDZeNvmHs38JsYZqwqCRjriJwvvfu9bn2KV4hZalEbndpGTa9h8FfV9C37jzUw2BYQPK6sqV0Ip4Z6sgCwAJOyrMayc+sNa5J9xGp8S874uH4BxDqzG3S3UJGgDa3VZrHMyVGJerVB7opZGyA8r2PI/borXizTtos5U9bE38HUtLQ77dFjXWfSPe6UNaAbG223hb2r6Ho9ZMEb+5817QicfV5I+c7/Pl6UwnFzPRUukX7Rg9nJWeaIqivwjEKQsaWPicN+VyFR4cwslyvh8sgNxE2wO5utkroY300rezBLmnYryJj0etW0TqXiPA884pkurrKOhYHMLyx5eSAHC4/OF1n0c6vFMxY1ieYMSfcyOa0Fo0g2XFOINC/Ds4YrRuBYG1Dr+G52+Zd+9H2OLAMgzYvUdzW58jnEdB09y6c1aRX3kRzOnndNa/vOyZ4rtsWfJsNp8yMpMSa3s6xmkG3zKThzhtPgGY6qipABDOwSNA5Fci4tcVafMNTA2ihc11O+4c7yPkt44WZxpsdxXD5BJaYxFj23HPwWWalq4uXZh6jHlyaj8Hc66p9Vp3SE2sLm3kpMMrRX0ol2OroDdTVlPHWU7o5QdDheykwuCOkp+zYQLDp0C8+N923Xzt584tQx0GcZpX2a2pjFyRcD7bLRcUiifE2bSCD3QL8he/svddK9IWjbHX0ldcG4cLEjfrYfbouWVNS11FHDG9uqI30gdL2sV6uCd44eT1U6yWrK8yThEWL41Fh8msNe65sdyPDoui4jkafCah7acuc0gkM6gFc3yVXNwzNVFNKQ1okBcS6wAXqZlNhFVS+vOkYA+K7iTc2sqZLWrbht0la2pzHMPOuBOdTY2+KVpDr28iRz+3kuu4HDP2zKiSa4cAABsQPBcnxiqgbnWplou7EXmwIN7C4ut5wbGqyN0ce4jbY3bYusfFcuTy9HHrs06xQk6O6T5XK4x6RdDqomVLNOoX3tyXXMJqHTRxvdcXaDbwXOPSAo5ZcvmVoaWXsR5fnVemnV4+9l1dd4rR9FfgNVsqclwsa/VpuB5b8v5l0Otu1jHbG3l8y5X6OcpdlqSICzWSOAt03XWKyCSaMdla4N/rXtTZ4VI+HcJRcRAWO/Nca4l0AnxKRttTi33Bq7TFDIIWiXmOfmudZ3oojiwlkkaGhtzc81y9XPwbeh7Pj/M1Pq8+YQ8UObaeF4JY2ZoBAsOdvzldX4wOw+XAKV0EzC9xaO7v71yrN5jp8elFIxwLHl7dA8PJUmT5qx6KGGqiqZ2MA0tLDpAuQrREWit5nTCcnuveYYrvl6w4T0scuVaB+m34Fu3hsrfiDC9lfBpfo6e2/JX3Chs1DlWjpquMskjjDSD4+CqZww5+M1cTo37R/KA6/b8y83LnrNeZexixTW3j0a7FN2lBK10r3Axkg36+xciqQGVkwve0jvpXa4MtaWOY5zrOsFgsS4b0crjNG0tcTd2k891j+04665en0lZpvu4c/wAPp6qe7YY3v1figkahYk2PsBHvXV8vZwOHRCCopntIHyS3du3Iq0wvK5o5Iy2NtmEBgPQWFx8wWxPw+kLt4m72uSOayzdXGS0Trw6c/benY1rP9ViWcsK+59DSvYJflPcLABc6p+EOIuc3tKm9tJIAIPTYH2XXcGRxxNDI9IBN7Hohmbr0sIBvzAWcddkrxVwW6LDfm0baXlLK1VlI9vC5zg/vbt5nr9HzrcjnGpbaOOklc63UWCOkL2bAWdY+5UXQlxuWNHQbWukdXk3va89Li1EaQqsxYxUMvBG2MEW75JPzKnhtXigLpaqpLnNdtpFhurhsb2tJe4AjwHwUXRxG+m5J8Oiyv1F7xzLSmHHTxDXMbqXMxC5cS5zrXtdWGKub2bZCwHrYjqN/51f4iIvugBsLE3tzKtMTBeyPSDZvPl7be9YRPLtr6aV4mnsWkk7jcD6PmVlisImpXhseo2NyQeXgslFpFMyXXYWsd1Rexj9gD1sbqtbanadfNxfPuGOp6HVdztFnknm0HyWixscGte4Cw+SAbaR4Lr3FGADCXv1bgbhu5G4t864/Sh4Ja4OJabDUOe38y+r9m5JyYdvivb+OKdVE/OG1ZJdK7M1FI61y8XINj8y9U0QtSsuATpH0LytkeN4zLQgb6pAR53XqihdqpWEbgt6+xeD/ANI+b0/F6XsDjBb71LE2uEbHHvEEDZZGj0+psNje17FY/Eg4hoBtY2WRov7FaCb7WKr7B8XdntHxVSxa5wuVo2s0814vzZX18GZMQjixKos2ode0haACfIr2hiw/3Pla1xPdPv2Xi3PUjmZqxJwhBBm2+v2dPcvpsPM8vnusmYpEx81lFjmNxAR/dioaHE7CVxJK7RwRxjFMTc5ldiE8z2OuA83uLDmVwlheGFwY8OLtgG7A35LtHACxqJ9IMcheAL7XV81ImvhzdJkv72I3w3bia0sbEdb9JdyDu6T5hXuW8SqDlm5drLIvHmrficXmAEMGglpJBvbyVTKTomZc3DXExk7nlZfM+1Kx7vWvEvtO6Z6WJ+jzXnMTOzTVdu0uc+Q7E+PJZ/LEUfqY7UEut3gB18fjdYXPzg7NdVZrgdQtcWv7lm8qs/ABoPfcTqIO5t4L6Sv+nX8P4Pi9z76fx/i7PwZDIq94jtpIANl3p7b0xFui4PwiYyLFZmizWWG7jzK71ygFxfZcu/js9Wv2KufYjBMK+Q826uVrq5w2GSOVpLDsVe4g5rahzrXN/Lkr2haySMHSSvDmN3ev3aqyTZw+kLOulcPzLG2kzq6ole5rZe6CDby5ruEUDA02bcAcvFcb4qFsWKwR6LsfqFha/wBt16OGJteNo6PXfNfm13iPGyqw9zgWtJjGk33cCd1pOW6KKHB3RBg0ku3tuDdZfMdeZqR8L42DS4tBJN9I5C3itbwvMTKSA0sz2sfYucCdyPELtrFt6Ye060xRWbeWQ4egR1FVHJF3gSSb3tz+Cq12bp6LNEFEImvBmaxxHT61jskYv6o6aQ9xkwu49bX5G62HKmFUOP5tfUFjCY3hzSfpW941EzaHyuCZ97WKS9EYHebCIZH9WgjbyXnz0i2hrqYOLbaze4uR52Xoyhp2QUbI2GwY3mF509IrswaQyfK1uIJGxuFxYOMtXudVzhtr++XCWX2LXEOb4+K63wVwo4jisc9RGXCA9oCANLT9voXJGOcX2Y7Tq2J5Lvvo/wCHSQYbiGJPd3JJNEdzztz9y7eot24pmHl9JTvz1iXYAGxuc240gWCpu32cLKoAwAja3U2VKwD7gXbvzXix5fQ64UqiMO0g3Pht1Vdv62N7eCpTEkDZ2x5/Sqj5Gs0RtPMbAqUISB2khrgAD16qynbKOz0usNXeHO4VxOdMd7cudvFQZZ5G9rHdWgmOFWN7WuIdax31eAVCUiSVrmu1A+7bwUz3l7S4gAAWuPBWcL3GPvA/HzQj5r15ABsLW3PgqTqrv9jzJbcbcwoTSFkTpHk7t2A3PkqFAJXkumZe3Xw9ihHhMdTnhw2A+CuZAX0+p23gOqtntDbnTaxvsean7Zjzpb0sTc/MrShDU0sLNV7jl4hW0sjG2s0bDkpxH2jjJq0W8OqkljDn2Ooad+Srtb6KbHEyaS3YHYeJ/oV04iN2ppvt025KjcagWi/U2U5kZuA4ardRbbbkiNKlw53O1xchUpA57XnexGwP0KHayvY5gsSOg52+lG62gt1AE73PP4ImGMwwzmjfBO78JCS34Gw9vioSUsz4fwj2uIN2u5Fo6kK8bYVD2NjFnjUP5z4qdtgLP7ljt5qYnUrZPi5VKf8ABRi8m7hcnry8UYbSEXNuYF+eypNDZGtkD9mkkj3eXsVOSpNMYwIHFr+6SNtP8ySrHK5c4xjUT3fC1/Ypdb2RPubucdr9AoNIf37kA9L7e1QDCI29o7SL7AG/mogmNeVOXXL39R7gsB59FTfG7QQCTawc1xv86uA1oaSG2c472O+yleXdm7S65HIC2x81ZEKFO7s3uaWkarbj6B4e1R1NkJaHi3yuY5/zqlJ2rQDGzYgXv1+pRhZDpb2pDTa9yNtzt9CLwTxzP0MjeCQQdQFirPFKJ1UY4tILIyHEbXJOwPl1+KqTujkfrjeXblpsbdfak4mb+ENiRuQLWt7UaxxytXse5oADtF7eZ3VzTQxRkaWNsTYGx+xVN3bGO5GwFyb7/BV6ZxMenQC7kG339qj6GSdxtM1sIks+XsnAEjVz93lssPjddh9PC9pOpx+SWjU4+G3tt7ys2Y2vaXyAOc0fjC+w3O/P+gLXMUY+CRnZMY5rmmzXCwA6W6lbY4iZcWWZ01nDa10uKgRzSsJ7um225F9Xn7FuFJiBEFUx9KWGAlrbOBDh4/HxWEpaGITSTVppnbEsLGkNZ7D19qwmG41VVFfJHrOl1TdoLzu0bg28OZ9y6L17/Ho5cFvdTEW9WYmjqTVkQvYwMdqtyvq3J9p35q9q4jBShxfe4BPdufPYK2hDzVOLg4mwdci4Ps87W+Cva2fUG6JNJcRcEbn6llvl2bapmGKPFH4dpiY5sLxK4s26n8X3c/JZBsbXPD7iMMuQ0WNvZ4c1TFNTxYm97HtH4NwDB0I3Ps5j3qtK+kjJiuL6C23UnwutJtxpljpq02nzLVMZe1uJMAaX9pdu9tvaVZSPDHaIgR2fLUL2cSeXwuslifYGeKSQhgD7gE+HgsdVHRUytDCWSnXrtcA8voVo8OfJrulUhcz1qM6SdQA52APPZXc9ODcxutt8k/zKwgY+SSK7NNn6rnqbePRZAhsgs8PDWi7iNtj5lFdxMJQIjr1atTRy6Anw99lLaMxG2lpIBIvy6fHcqnU1DWtsxxbGB3HA7n7ELE1mKRxA/wBdXJ3d4k+NgrUrM+GOXJWvlezzwRaZLd5p3BPUclbV0gdBrZpZpDhfrbxKxb8TqZyGtj0jez7dVQM1W5xF3Ft++AbOPsXTXFMRuXDkzRadR4VXTxOZ2DgHuaDc33t0Hn/MrdtJFTQiYvBkA5A3JHkpxUQR1Du2hIe5tmtHK3X5x86uqGmjqaoAAuc07DTYC/JaT8MMY3M6UqOK1I4vNoQ0nvjcHr7VdRNjjptLAbfJtfkAsi2ljdeN7dTg6waB8o25fFUqmGJsTmRlzHk3aHDp1v8AOs+/bScUxyx9IxjYe1c1zgXat2i5HRWWIzPnqDAIbAWcC7oAspq0EN2Go2H8ysJ4u3qPwgu6QBrRqsQ3lurxzO2fiFWjjaLQw6tXI6TYX8L/AG5LNCNzoBLE0XadLhzLfrWKw6jc2Uvkjc2/e6EC/M/Qs7Txvgc7Q4cj8o/a6xzWibah0dPjntmZW7i8tNtVpCW2JsR42VeGlgkiEckT9RO/kQB/SroNMjWDS9nMgkAAN6n6FeQwEanndt3WPMtceqxmzsrh9SjwxopmOEYB2BPJxVfWY49IaQ1wvcDr0uq8YkaWsncX3tY7ABUpX6Zmu0tP4xaNxt5FZ73Lq7YrGoXLWMa0xuc4yWAJHQeF+u91Nh0LmzzyyBu7vwbxfcWU1PGyVrJJdTR0sOR5j5lWL2Mp5HuLAfxQAWkH85UcrTERypYlWtp9Qp3gkNAsDufA7rTK3EzBLJWVIeTfVDFfY+XussxXVEEjJaqrdohvY6TubcgPNaZiOJy4jWOlLw1jfkR89A/J9q68GPXMvL6zN3TxKWolfiMplmJ1uN9zb2WSOnbL8rbS4WI6H7fSrdjGNk0NIDiLi+55rJNhYG9o0XY6wN/HyXVM6h53rtd08Ej2t/ChjXgmx6Dz9yvqKlilAa0aWXsLDmsW1wDexieXO1HpewWZwyLXMRr1RM6jqSsZ3HLfHEWnUsxSVcsR07kCxPu+3JRqcVqZmvhiFrnvEne+6sHt0T9jFMWxMvYA7k7nfxWPfN21QaOKNzpS7S5rXXt0t7R4qv1h0zaYjtX4hmqqkRxfKdbU69yQtno4o8MpTSMDnyv7rXHlbqT4qwo8MFGwOsWuLd3E2cQtjwmSidVtdK0PsGjVsQfAAdVnaduzDj7fPllMLp/VIA6CENe4DU5wsT5JiFbR0wDZZPwknPfkqWa8xw4JTiKlYDOWbeDR9a5ma+uxevDnvee8bgdEikX5lplze44jmW8NzDhlMXsEb6kAtFyL7k7qtmrM1Ll3LsuJSNjMkg0wR9XvPX5lhcqZffUVL6muc1kDRvqdyAsd/Dquc8Sc0R5kzA8UJIoKNogp2na4HNxHiSrxETPbDnyZMk17r+viGsVNTLV1ElTO8ufI4ucSb7kqkqkFPUVLxHTwSSuP4rGlx+ZbXgnCjPeOuZ6tgU8Mb7fhJxoAHjY7rXzw5Ij5NQRdwwT0bJ36JMfxxrAdzHA25+JXRMC4O5BwAse3CvWpBbv1B1XPsWlcN7eITr5y8x4HhGZq+Ts8Fw+qm1GxDIyWm/j0XUcB4LZ1xqnM+IUEGHu0WaZH7E8yCOl132lgo6JvZ0FJDAwdI4w1VX1JdfU4m9za61jo7T9qU91I+ry1j/D/ADRlare6vw0taG7SsaXMO/PVusDpd2pa+O2kXLrAedx8/wA69gPlhex0dQwPa7YhwuD7lp+YOGOUMxkmOg9WqHi2qmGn4t5FRfpJrG6ypuJ4edYKl5axs8QL3ktdY3AI25+4K8jlLmiOQh1/ZcfUugZg9HvOVBTOqcIArYWjutYdMoH+Cedvauc1OGYng0vq+JUlTFK2wc2SPSfeCuG+GY8t65ZpPMMg97HASmwDRZvPccvt7VcQi7nHtBbfkPI/OsNFO4bSG9rDyN1eQ1DWghxs24NydzY7Bc81mHVTNEsiIC9peXbWsNuYHipZYB3SAW6fHYDfn+dSU8wN2h50g3LuZHkr+IwkWa/oQb77hU383VWIt9lYg1EbxIXnSQL3vzHI2VzTTTU7tI1G4vv0urrs2SNLC0BpFyb336bqSSCzQWEucTbbkE4W1MTuF1HWODREx3yrNuT53VSavb2bS0hwN7n281jDG9rNLtWprr7bHkrDEqx9JBqddzQCT8B86iK7le2aaV3PoxmaMUjfOacPIDRZ5tzJ8FYULPXKiihqZYzTMns1rYmtI0j8YgXPvVFzKXEfwz6m0jve0LbOFtJSQ4g+uxYNsDop9YBY/mLhd1orhxPFwd3WdVHPr+kNkqpsvT4FHQmm9XnD2NgMQDTIb7tcBzHNbTg4w6mwtrpaZrJInNMTgbe0HxWDbBgUmaHVNJAzsYomE6jdrXkuJ0g7dRfzV7jc9AyraKEtF4x2gDu7fyXl5I3XUPr8du1mMGqZp8biNy2QSNLXHdxJdsAPDnf2LbccxSIVE0bqIy+u37SP8VkjAe8HDkO8CfErRckSRy4lJWTRXMUb3h5d1YCQG+Z5AeIWYr8WqO0mqGRGkppKe8kY37STcFw5+Fz5grzb45jJttNovMQ1TKFfUxZnqaGlId6w547Jwu17t+6Rfkuw000hp2SQ0z6ezB+CJ3Z/erg2BsjqcfdFLVNpdiHTEGzXm+kXHLfqu4YJVltHDDW1AnkZGA+QG+t1tzster1EQV5nhseG4lJLG6Mvc0t2F+hVWaqxKMaoJdXkd1YUTGOPawvABN9vNZUQyOGpvhuPNc1LWtXUSyvWtbb0tmZlLHGOrpyNrXI+ZZGlxzDJiOzlMZcrKWmbILTxAh2xPgrKXBoXv7SN2km/d5dFpXqM1PqpOLFf6NrgqJvlRVAkb4XVwK57P1xu3jZaRBFiNDNqjmOkdL3uFmqPG5LdnWssTtcLrxdd6W4c2Xo/WOWxx1sDh3jpPmrgPjc27CCsA6SmnOtjh8bJG2TVeGpcPK67K9VPy247dNHpOmwgg8rKFm3v0KwpqZ4bCV5IPVTGpdK09lMHH2revUUniWU9NaPDMksva6gQ3o7dYU1U7TYyb2UvrtUHWdcA9Ruta3rbxKk4rV5lnHNF9kbGDe/NYP7oTjvuefYVH7qyi51EHotO1SYlm3QtI3CNYAPlLBHGJNh2gAtdVPum4C/aGwUdp8TNFoA23uqclO14sQN1h/utIzd0gQYw91iJGke1JpvymNx4V6zAaer2e0HbwWoYvw5gklNVSfg5AeYHMeC2luLyDk8EdFM7EZJNhYLnydJTJ5deHrM2GdxLkdZlPFsN2EbZLanue1hJJAs2wv4fQreOnxSGLVNTuD2AX03F3AkX+pdhdol3c5u4vupPUKWUkns3ALiyezZnxL0sftiIj46tLynS1tZWBwgeCN3ON7FdNp6d8UQaegVlT6KVpEDY236jmq3rVQTcOYbHxXR0vSR01fO5ef1vWT1l9xGoXJYQSQVARl3M7q3FVMDbu/FR9Ynv+J8V08OSIlciJzbWPNRdEXX2VoaipvcNjPvU3a1VuTPinBqyWajMjr6nN9hVE0Ntw8k+ZVx2lRbdo+KnY+e+8Y95Wc46y0i9qo0sbowe8dlXL3X+WpWucd3NA6qYlp3sFpX4Y1DG3xTuQufbmPgqMjWu+UGb+IVW1wSTupXxttqcFMzJGlnJRUkhu+nhcPNoUKfCMOe8tNIwDT09qrRwue/UG+wK9iiEYv1SkTM7WvaIjSwfl3DHX/AkX8CVI7LdA7q8ewrKqK6YmXNMRPliDljD9Vxr+Kg3LNA3k+QbWPe5rMbBQc4NBcSABuSVPdPzV7asK7K1HY6JXjbrusFWUtNFM6GlrYpTG7S4NdctPn4KOYsx1uLufhOX5DFD8mesHK3VrD4+asaDC6bCqZ0cA5m7nDdzr9SVtTvnmZY37Y4iFQNAud3dDspmse6xNzYc+llFp2IAIv067KdrdR1klrR47LbuZaU3MBJ7u56nkp3wFxIJ7rdhYfbwUTsBcEG9hc81FolI0m7fEjkp3Mcp0g1oLQ4h2+wcELGk6BcuHV3VTa7OI0Fxbbpa6qG7wCGC9787AfbdRuYTpQ7Ft3A3JGw33QxWtpNyqjyzvudtpO4vtbkgI0Xbdreqb9TULaSIgAkkuvYnwUpbpJbpBt57q5Nnt0kAEEOt1P2sqbgNOokXtfb6+qtHyVmFEsuLk2CmYA0Hz5EjoqwaXfrgtYA2Chs2TRbu+B8/JPoaUSSQLAjzCgQ0AAOuOqrtY519wAD1HkpHNayxaHb72KeUaUrcgACOQsj2sZuACpxGXuOk7XUDGL2N7EdUn5CnpJaGloHhY2Ur2DYOO9r+1VnAkA6bBoUuiICxv3rG1lHbEEzK04az9rlymjJaHMbp25be9bh8k323XKOBmLjEcBAfNrLbWdfmsxmzOWI4LmCkwtkTewms50jj0vaw814Vd61L2bWiI7o8LPjRRh+E02INDj6rUxyEN2POx3B8CsNhDKaSRr59mvYHE6bkm3x+dbnxEpRiWT6rS0OL4S4A9dloGTZjVRUrqq2l8YBJdyPgfNev7Nv8F6vJ9o0/zKWT18sYrj6u13Ztfc2Avp8rrpmCTCWhi7K4OkWBXO8chZBWPdASWG4DRfn0W3ZUxKKPDIGyG21jc3ssfa8brTI29lz8V6NE4p0wpc00tUGgNlaWuPPzHsW75MrWvwqLVKCG7b2uuf8ApHzVVLg9LitEBeGYB1zuGnbZaPw8zxi9TQ+rOqAw3sb77LxPc2tXuj0exOelb+7ny9MYjjGG0tI8VMzNJbvc7fbmsZgjqPEcNZK/S5sbiWHyvsR4LmGMCWpoWzz1DpXhtwHu2B+i63LIkzanCxB23cj20g8h4LG+4mLT9zsxVj3V4j6S0TjvExlTh9fEWtbHKAXbcj9vFanQxGphB9WLmvbfuiwv9t/cumcbMPhny2ZKYanRkOJaOnW6p5FwSjq8BjmbIwPMYc02vY+G/wCbzXdg62emw6iNzty5fZsdd1HfNtR2x/RtnCmuvlSLtr6otTedztt+ZbHHmTC62p+58NQ10huC0Hf5lp3DyHTFiuEulcWtleAQbWHu9qucu5bwvAsVNT2gbK51idVyQfFZXt8UqRj7I7flw8z8d8PdQcQ61jI7NqAyQWHyjay6JX4xFlnhLh+GwvJfWNZGQDudW7t9z71g/Siw1kGZ6LEGf8fCW8vA+PvU2QMHn4gYE2avc90OGMLGkj5RsLnwXRM7x1mfEOCI/wA69a+Z/m5ZmujNLXN/CBwewOsDcNJ6X6rY+C1eKPOtCHFwDn6bjp7d1rGZqpk+KSws1NbA90Y1G/I2VzkWpfQ5qoKhhuGTNBI8L8/mW+SJtjmPo48UxTLEx8/5vd8B107SH3Dm3HwVOhaGFzRICSbkDoVDC5O2ooXW2cwEK5bG1pLmiy8KH0U8OQekNRF+DU9YItfZyWI6bj+Zefmbu0uIZbYkjwHQe4r1Bxqw81mT57MJMJbJtz2K82UWD4nVSAMpHXcTvpu0u5H6F6XS2j3c7eT12O1ssTEeYWMUrIq3tHMDgHA793V42suq0/EDDIMOipY555HGOxbqNg49OY+nosTQ8KMRrmR1D3lt7XaG7nyWy4bwmfTSB0upzbf8YeRv0t71GXqMPrLbpel6nHvUeWjuqJMQzD2+hzWtIDeVtNh7Pz9V1HAKeF7WPfGdxu5o6+BRvC68rJg5zQ2w5AA+5bLh2UzRNF3u7oFrnZeZ1HU47T8MvZ6fBbHTV/LOYW4Ma0NfpvsGk3WE4oYJU4/l6SkoiTI5tmknr4rKxUJhsWaWuHIq9bKwCz3AkdLLCOqmkcJt00Wnnw57wVypieVKKopcQ0Wc8ubpJuup6mlvccPEbE7rHevsaBpaBYXVJ+JuINjcWW8+1crCvsrDHiOF3M2WTkXdfJa7iGVYsTqRNVlh8AXFXtTir2uJa4nVtsPt4rAYjmmSmdu5wc5wABPJcluqy5p1uXdi6OmKN1hdx8M8vul9YfSQF+x+QOiyDMt4NREBlILj8UADrssplbEY6ikZVVJBLuqyElRhNXVtbFK1xJ3W9cV8uOJ7uWNs0YrzWYYuOWOni7OKMNaOnVO1nk7tgAbDlcrL4xBRRRNljDbgb2WCfVg7NG6wzYZw27JnbXFkjLXuiFYA31vlPPYBUpHwsOom/mqBdI93Mt38VTcYWXMktrHe5WemupVDVta7uggdDZSSVEkrjbYHcBWM+LYZTu79UwH7fUsNW5+y/StLvW47je5dZWrS1vEG4r5bQwOcRqdvbfa1veprQ37xJ0n5uq5fiHGvLNI4t9aa5w6N3K1jEvSDpG3GH0Es1+eruhdFOizX8Vc2TrcGP7V4d6dOGkWkaAAbXVvJW08TdUtQ0G24uvMmJ8cszVd20cUUItYOd3ne9Yd2fs24lCe1xeYPc+9mNFj5Loj2Zl1u06cs+1cG+2u5epp804XSW1VDB1Li7qAdvmKwWJ8SMCondiyqjMhb3Q03Jv8AOuAvqKuoN56iSS45OcTuspRwukf+EuC0bk2uDqvYH2KsdFWOZl016mbzqtXXMLzHTY5VGoptdhz1A3PmARyWVqSdBc/UA3lYXufGy03KLSQWMd3uTrWsQt1dEWU7gT33WG/VcGasUvqr0sc7iJlND+t62OcC7xPLdRcNIJDiSeZB+1lCnjYyHu9PAc9lK6QNDtLTvzsOqwlfUbaHxQhL8ElkLXaQwlxMhaAfO3vN7LjFMTZnZN0lotpvc8l27iRGx2AyC5LiL3tsfH83zriNM+V7QXAN1AuaD4He3uP0L6f2PP8Aky+O/wCkcf59fubFlIkZgopQCNMoFnWIaeljzXqvD5SaOOS3Nuy8oZZlIxyh3JtI0c+Z6fnXqmi0nD43OGzWg2v8y83/AKQU7744n1df/R6f8m8fVWqnNkYO7s42sAr6KUw0Yd0A5LHPLuwAItb6VkqeNklI1hdYWWHsaO296w7/AGj9mqi2oNdRyGM7G4bY738fJeac1cKsexDH6yogjZ2cjyRcEEeQ+269NdjFR0j3NcLAG31lYXKFVHi9XVMkpwzs5i0E7k2XtXy3xamjyfcY88TGT0ebHcG83CN8scbQG6nbgra+DVDX4Tic9LWwGOZsgvuSPLdemn4dSthewxt3G65BBFDTZ+rY4o2sAazl16rTH1F8k9t2c9JhxTF8fotOJUoLY2/hbuNtr6T5H6Rt0UuVpDPghY0OGlrmA2t9fjz2VbiOx3ZaiTdzhYWv5np4Kvlul7TL0RjkH61s4dOa8b2rftp+L6On/dI+55sz1E9mZKprmsadR+SedvFbBlaaPsWvNmuLSSPlEG/s28FhOIJDM0VGk3IdcnxN+eyYFXupWDSHHYix7tt/t8V9DSO7FH4PibW7Mu7fOXoPhEb4g46tViADa67wZB6ta4NhzHRedeBc7qnEp3a3bAC9tvYvQbg3sfO11yWn4rPXxzFqVlrGIuPrD3BpIB5rJYT+tAWNysbiFhM8nmTzWQwf9ZaPHmvFj7b1Z+yzLdWk2HTouN8SqcVuYqSlN+/duq4AH1+xdkYLtIA5Bclz+2T76KGQB2lpdex2t1K9DDOrRMI6SdXaVm/LUMFJEynAL3DT8kgEk+O9vpVrhHA7EMVc2pqqmzCwuLQ3flsL87Las3UTwaOckNaZGAt6u3+K63gk8DMNYDGAQwbgdbLr75i22ftGkZsVYt83m2pyLHlStFPPrIlAdHqebmx6i3kFfZEikoceEYj/AAbnankN257Dmq3pCYvLQ4vQTQMN3BzRY26j+ZOFWIUssnayBgc4tF73JWlrTOLul89jwxTq+2viHfKaRxpWyNFtuZFrrzp6RD5C2n72webkEXG2/PdejKV7XUTSO9YW3XnL0jSA2ncLfrh5hc2D/Vq9LqucFv79XCWNGsjVcAcwbX9l16k4Q0AoMlUTWwFhnvIdQAJ8/BeY8NjM1dTQtbdz3hvzr2NgVKyiwikpYWjTFC1tj42W/XW1SKuT2dXd7W+ULwczckN5AEbqR9m7bN337t1OXWbccgSVRJFyTv7RyXmw9dP0BPK/dsNyqbgXAuc6wBBF1PG4Pa24F/zpbWO9yvyQ8KVQ/XBud7WG9xz8lGMWDXdeo6+xVGgC4vsbKVzm3032Gx5q0aPole1jmhgeHajsLq1ZSMj1FshbY32Frq42c4NtYAbjpe6lmbqY6NhcQdvYoFONoqLMNy1p2J25fQrlsbWgFrRa3U9FbjTGBGwBtjv5WUJKpjSdJL97OvuprCklQQ4gNcHeIuFJA0NeNIO55eI/MoEN1CZpAv5C9lM24kL3OHQAW6pK1VRg0C4B53ItyCoGNgJeWlxBuQFWe67dQdcE8j0Cx9fiVLSwF8ry0t2cDyAPVQtWJtPCEcxub3sTa4NrWRz45Zg6/S9idtysHhtcZ66SdjWaZSQBuBdu1t1m6YtL+153vzt4bXRa9e2VR4dG3WHi17knmfgremk7VrpXNc3XezXeHuUZJhdsYB5dPtyU3aNYedgQbnnYqsyiIVO10tsRuD1bz9o/nVKOQyRPLmAXce6XD4+amklDXNaDzvY2uoyM1xAOaOm1kieUzrSpFCGguBNrafifm/nVnK+V34O4AJu0aeavg8sDozs519rbbD+ZWr4X9ruTdzrHb51eGccKrWtZF+t6RzBI2HxVGseY4HOiAbIWO0XBDb267fa6rTSRw7uLududrfzKi4gF7bax1vt/MoiFp2hSVL56eGWZhDy1pLeoPt2U0516XsO48L/MFSY4sDWkWFgLHcbqXtAXao+4ASS3nf2oiI9E47Nw2ADb2cXXA235/br7VVjiiDiXN2DbkkX6eHQbjb+hW4kcXDU9pY4XG1jf7fQrlzGupizWSR1A95/Mm1ohZyRNfE+UBrmkk6RYC/moRGVoYXsHeG4G4Hs235K4ZG6SPvvby8PzK3mvE+52dci9+9ayLqkkQMT26zqcLA87eO3wKsaSF1O97t3ajdxafle3mfhZVT6xpIswNA+SDcHyN/YpxOJC4Pb8lvIjYBNqyqzhtXTu0Pcxw3a5ri1rXD6TusFmSuoMNojU10cs7IRYdm0mS/kNrcvnWZhq2NgBcS4C4Iad/Ij51Z6Y5m2mhj1EWIPyjz+s/FaVnTGY7vDQ6fMcGM0slfRUczKVl2ObI8NkNhY6QDz5cyFhcKzHTnGS2mw+WmDg1hmqCTI6O9tmbi+9ri/v65TPmH4dlzDpZcEmdSTPf32tfqOk8+fL3LX8q4Vik0v3YracugcDEztNW1tifHkT8V6ERWaTb0eZPfGWKx5jmXQ6SmbEGaiZdA0kuPePXcj2D3efOetfHHd5hJaCO8CQ1pPh5qaieyV3bUrh2exbc8iG7n33UtRJqmbJ2u0Y3PQexcmtPRWlLSRPnlM2sPDQbiwAHlYXPyQVa19NfS2G+qOziR3dJItsTc/Ws1R990/aOb3jp6XDR1ssVXgtqHt1XkefDnsSreqasbiULXsY4uv3ty7n9GywEYZV+sXpjJJFI5t2k26bnl7yFseLOc/DZAwEvaA49d/Na5h9S19bI8yBupoLgBe7rfzrSkxMac+eJ7tynhiZ23deztHOJLG8hYn4dPqVHEamohhka+1nHqSfotdVXQviN5N2m5AF7uNzz+H0qSpo6moBDKgmKwOgNFiVeut8uLJNpr8MMC6GaZrnPqHCQs3aQA0A+W/0+SoNghpqhnbBrnCM3IZta9ufUj2fBZuTBmF7mgS96/In3ezksbV4eLh0pIZG3SO94eN/duuiuSN624rYbxG5hZSmaqY1sMQAA2byA8CreOGohc1+xlDRdg27u4Pt9yyYEBDJWA3aNTrj59uqiyF5fcWc0kgtte/v6LSLwxmto4WApA6UBsLpLAXkLySPHr093VZqjiEenRqta573MDxPNTU1K0U+mJgtc3IPI9fnSZ0BgdFK8B/M35FZ2v38Q0rSa8ymnxajZEGx07pXDW3Qzchx636bE81Qe0OeZ42hrnkXBNi1o926tWVdOIS9kjz2dg4W5ED6lUNRqYHDbVe4NwQFMVmPBe8T5DJCyZ7g1wjIs0vIsFSEfakBtjHc7i3PysOfyviqEc7ZKoNDn/JsAXc/BXsbY2v0tcwaRfSOfmrT8LOsTPC+gcxh0kuIJAPm37WWRZSgy+tta9haAALbG3S2ysqJwmqOyaxrWBthYHdZMMngIEfZkDx5+YXJO4l6eOItCuCyoa585NnAtIJuB0uB0OyvKOR0bdL6a8TADdriN/EDkR4qjAwklsr4y072I+Tt1VH1g1U7aenIa0HSdNrBZeXZxXxC/FbBKHBga94dYC+/nv1UrG1Wr1l4BDSbgOs5oPgDz6K5pqAQN1Hewu5+rnZUcRrqcRlpfISxpI33Plf22SPoTxHKtJWU0VL2bzpIbYXaC4Xvv0681rNbXQ1FSQZ9LWAkvDr7eQ3IKsa3EpJpDHE9xa593dRYcgPJYepqzPK9kDbtBs7vWuV14sPPLy+o6vu4qq4nikuJ6AyUsha7TGA0m/iTvz535KwEbtJsWggBoeLXJB3+N/pUx1scSxhDvyQbj+bYqeli0hrSSWu3O3UrriIjh59rTPKnTF7tIc06W90WO9/PxWR7FkAYTUfhXDcdGj69+n5lI6KGms8EueBsejQfJUqXDq3E6lkcLbtvdz7bW8z0Ub4RrdtMjhlFLPOCy2lltWk89rrPGN500dO5rGt3c4bktVDDaKSnie5zAGX0lvifsFsmB4SJHmWpY7QAXEeA+lc9r90vQwYNRr1ljKujFFTCRrndrMwhrQ293EbHqr7LmX6eja2aXS+bm97XXAF+X1+xSyUlRVYmKhrXOMTvwQDbgm/MrYa+nZSQMphKxrtPaS9PdZZTafDqx4q93dpg8ZrzC8xQN1h7rNPI7+KyeA01ThtP92MRDHyE2p4hyb5lYZmI4c2cVFdKwgPs1l79VSxPPMVVVvip4WiNrS1hJ5NA5+1K1tbxDacuLFO8llLEJ5sRrXQzSPd2hDi3e3s3VzTUtBgUb6ieaJrgCADvufbe61aaurnP7YzBjg8XLRzdYc+v86PgmqCTUz7uFjqFyCt64bW8vPv1tO7upHLfqSNubMEfhFJmClwmKV39cTSOAe4eAHW6yuAcCuHdK5r8QxKsxZ7bEhp7NnzcwtJwCgp21bHF50NsCBbubXXUcExF9M1jNg1zRu929+v510Y+nrSqvv5yzu0NwwPLGVcGiazBMHpKbb8WMX+Kyz4nOsWk7b2B+ZYGOtGgNMlza9h5qqa+WHVfYczc9Oq6aXrXjRO55ZXTpJc8ageeykle0OuALdFQp6metLWwQySueL2Y0lZ/D8p11U4SVREDfC9yfcr2y468zKtcd7eIYFpcS1zACL2t1V5SYJi2IDTDTu03H4Q7AhbpQ5cw2iIf2favH4z91lgA0aWgADaw8Flfq4n7MNq9PP8AuanRZFaAH19RqPPS0bfFZulwWio22pqdjD42uVkdSh5LltmtbzLeuKteYhamjB6A7dVjMYyjgmYIDTY3hVNWMIsO0YCW+w8x8Vm3ysjF3H3BW7ql779m3SPnWc5OOWkY9uL5p9GXL1UJKjLeJzYfMe8yKe8sQIHIH5QB965JmLgrxBy2HvlwaSrgZsJaU9qy1udh3gBy3C9f6S7dxO+yjazbB58ljad+ERgpLwdIZ6dzfWIpGvadg8G4sfBXMOIAOLiRa4Nm9fsbfBevOIHD7DM7YDVUJpqeKucz8BVdkNTHDlvzsvFuZ6fGcr4rLg2NUT4Z4HluobarW3F/tuqRTunSuS1sHMM9DipJa4SNa8us8X9m4Vc4g07dvuTsAw226rTIscgIEdnsaDtffY+fz3UkmPOe4ta09RcddlMYdq/tdqtuqMYhZHqc43J8bAX293NKHLM+esOmfh+KUlMKdrpQ2abQHNDSQ3f2EePlstFmnqamYPme5jHWJBdawFuXwVWlrp6acMonkAktYW7GxPXy3KvGDXO+WdustfiY3DJNyriRxCGnhgdE2dpc0OPytOxsTv0PsW6U+YPVcKqMBp8G77oiNBALwSLAjnY891iWVOJ2hqpi15bpjay4bYeVlctq6nC6yTFJh25eABYkltrC1jz5BY5LTk/B6HS446eO71nz9zZ6fG6BmEyYVPQRCUx2ADL3Ow9o672VmyIxxsa15bcW0advnWLkrp56mWunY1rNJ0hoFm7rIYRWevVUMMbX6GPDgWtvcjl865Zq9Gubc6l0bAQ3CsAqamSNwqoGsMbWRg3sQSXHkNlqFZjM5jmnq5XAzOc4uJvqJv8AT9gstmPEZqejipooSHTExSkv2aCAbW+C06tnNQHhxGiFoLrm4L/Z7fzLGleNy374idx5ZHAMNwvspsUxGeV3auLWdm5vcd0u0tufiFv1Fi2mBkbdmRtAaOZ+384XPIoAymp4QzR2pE2m+xJ5lbZRPjEYOlwZyAO48Nx9uixy17uZdVLajTdqHGnRRNcxzrnp9P2+CzVDmU6wNe1t7lc9jqQT3hcus4+A6FZCCsDGxtcS297b+K5bYtcwvxby6bTYxBUNaSbb7K50wTW0v5dRbkufR15DDuT3hax/P9uiyFPik0cQkZIdxcW8VXvtHmNqTgjzXhtzo9DwA4EFTCnE57lg/putVdmWSJt3OHd53V1QZmp5WkPNndd0i3PMcKTitEbiWVqo6ilPeicR42vv4q3jxONhJeXMsRff8yrR4hILSMlLmOPIjZXwjoauMOdGxjj4eKmI7p+GSZ7I+ON/cmpsUuQBM2QW2D9rqo6jp6g64i+nkIvse6VYzYUI7O0Cx6tH51CL1ikcGsmc9g+UCtYyWjjJG2U0rvuxzpfB9ZTkMrBrYNg8D50lDxeSF+oeHM/BVIMSjcNLwN+hVcU9LKdUTgx3XStorGSPhnf8WM2mk7tGv4MEcWmjkfHLIQW9DzuqzcasxweQd+RtZXc1JFK5zKiBsxHMkWePesTXZZil1Gkr3wO/JkFx8yx1mrzWXRWcN+LQrfdiJrmuDWDyLQVMMZgAJe1gPuAWDflPGGi8FdDIbHk6xPvKsZ8u5jiaS+ldKNjcOvtfyT3nUx6y1jD008bhtZxOKdoGiLfpZU/uzRseWmCIEnwF/MLTzDjVJ+uU0rSBbvNKoPrZJQ24/CN3vbw33+HzqP2jPX/dLSOjw28abk3MmFM/CT0waDzs4W9yv2OpMRp+2wasLyD+tudz960GKtZI/wDDNZYixv126/ALK4XPhtO7XCDEXc7ONlpj67LTm07hTN7PxWjdY1LOS1VdCDDV00sb9/lXsfeOfuUzauSYlre0aT0Hl0V7SYtFLF2VS9srCLWduppMPoKl/a007oHnwN23XdXq++Phl5dun7J+KFkZZwdNnOAF7HYn3qImqdQAEluZ35e/wV19x8SDg5szZAOR8lKMPxNrhsTseit77JKvu6ei3M1QGiRzn95vIX28ypTJVOuC+RttwWHYq7kZiLDZ0TiS0b6bi/VVG02KGwcxlh5KYzTKLY4hZRPrg0XdIS43NjyVRtXWucO7N1sdwrxrcTbt2LNutlWbJXjd1KwW8Ar1yQzmuls2at+UaiQA89rqoKmsBH9dP8farhtTVtNnUfuU3rkoN/UbgdLK3fVE1lTbX1jOc1wOe1rqoMSqdiZRb2KDqwOBLqD5lWY+CVpIpwHAclat4nwrauiOvqD+EdINPK1uZWTgEkzGl4tsCViIY5GkSFrnEE9Nh4WV2yWZoG8gFuS3ivzYWt8mXYxrNgo81jW1MrRu15VZla/l2TrLWLa4ZTWV4FFUWTF/4hsfmWsZ0znLgjW4bgtN65is4sxnNsQ/Kf8AUpid+FZ+Hy2SuxCiw2F1TXVMcMbRclzrLVMTxKrx9pg0y0mHk8rlsk48/wAlvlzPW3JYLDMDxF8wxfH6uTEMQcL3dfRF/gM5D6VmXipNnBpPW9ua2rT1lja++IGMbDG2OJgDGiwaNgEcGuFzp23sVI90rbtDPjsoEl2wabg25raIY7TtubtadhyRoaRYkkX6b7qTtXFu8RF+VkFRbcRPsQbhORUdrIAGwHQGx6qLmDUCQGh2+3h7FT9aYwatJF9jcdFAVDNGkG4tff7c1MbOFVjWN2a1pBHO5v7VANc8OZewB56QNj0uqZqY9YIe0W8eqna4m4Lxy6qeYE9hzc69rnTa9/nR7n2Nmdw8m2+11K46dwzmeg5qR8jiQRc+HgkRMk8JmtZ8kgna2wH2Ch3mx6GnmALarEbfOoBz4wS7a97eaMLnNsWgAnl4Jv1EXA3IDhciwI5nz2UCCAA0G3M33uN/aoGNzW8gNJ2DVNHpNntZvc7k8lbekJdGrUXP57+I8L/MlzGLMGrpqJsPgjnuAvotuQL9fanO1mnvdT0KefIlDS4E2Ow3cSpQCYwC4HUQd+YUXXaLG53AFj1UGAEgkm7TdWjjlCdouQxzSfMCyouY3lZ5J5AdVVeHEAi/s5JpAJe997fi3+3iojQ4n6N2JmJ1VhEt2Ohdbfmft+db3xYDKWahxJ9MZgx29hyXN+GPZ4ZnaOeK8bKtneDttR28+fJdd4m4XLjGXWsp4S+RkjSLC9l4NbRNtvUtjtGLtjzpmLsxbKje7dssG/lsuN5YZHh1RonlOtk74ANRPyXeHv8AnXXMj0k9NlaCjqu0D4maTrG/zLlVRSiizRiFAb6e17cBoOxO29he52P2svR9nTEZZj5uPr6zOGLfJsuaIoT2D6XvOcLAk/QrjBWy1WFuhheBNE7uaBuT9tlj8WYPUqWoE5DmbPsdreAH51e5KlbLM+LVpJJNm76dx12W/tGu+m49JZdDbXU/fDC8YcIr8RyFWmojAkjYHsZe5Nrbrh/DqV1PLJE6RtiTp9o8F6tznh8VblWupTF8uF9gBc8l49yjUCnxt1NK6xYS0bb3B8+nzrxcM/Bar0upjWWl/wAHamTNlomdpLZ4FhfYX8N1suQXGRlRTh2hznEm2172+3uWhRyPkEbRNYX02A23+3kt2y0aiKq7JrrMtfUAQSSPAdNiuTqfhpuHs9DrLeaT6wzed8IbPluqpxMdRjN+9081pfDhk0+BxSCsezsH6GsDth7fH2eK3zEI2TUE0D5NOphHeJN/nXFcs4vW4NWYlhlNSyTxuneyPRcBot48zbwB6qmKtupx2pXzxLrzzi9m5cd8k8TEx/CY8OwZHdDS5nraOLaOWJhbvz2tt5bdeoW4wYE4TySSPLgZNQJaBZcsyJNjbMzMxCvo5WQPZZrncrk35Hfrt4ABdZrMbdGdMTdR8B3irZr1wai88xEPN56m9r444mZ1vhw/0qcJfLQYXXxtuYZXMNvBw2+hZXhzQx5V4TS1xjb2kkD5XhovckE7ePRbTm7LEme6RlHi8YbC1/aNFxquOXsV5SZXoqTBG4E8l1NGA1rXOJAaOn2JWd+vxzjiv1Vp7PvXNOTjw8ayYTimIVksrKWRzpXukIDbncrdMp5GxmSopZfufI0CRrjfnbnbx6FekabKOXaEDsaKIW+TYLJQU9DBbsKYNNueiyZfbEzXVK6UxexaVt3ZLbZLL84jwiASXDmMAsduiqT4tJcti3J/JGw96sTUM02GloCpSVZAIvfqLGy8uc9pjUPVjBXe5T1UMmKwmGsYwxn5Ted1Yw5bwektop426dwABYKuau5Oq56DyVIzbEC4v12VPeXmNbaRiiJ3peNFPCdLGAAb2Cm7dg3DRv18FYv7d5uQ49NvBOynJaD1O9vzqm9ra+a9NXv4WNgpXVne0C5uPgVTjoQN3m6nc2EcjcnaylHEKfbSkkc+gsoOjme0aja1uiiJo2ajcd25G/1KlJi9LESJJmi3PdTpMb9FX1YfjGw+Kpn1eM2II6G6wmJ5zwqjaWy1jRY3PeGwWoYtxXwKlaXvrW25fK3N/f8Aa6vXBkv9mqO6tftTpu2J19LSQvmfIGtaNwTbdcxOKSY9jpbHNaKMk+4dbLWs58YYK2A0uFyF5de5YDYXHiRy9nkpsiSsgwqXGKgkvAJOq+/XkvQwdFfDXvvHMuW/W47391jnfzdr7aeDKkssEh1RxuIHLktBwfM9dDVQ1ss7maHC4Ltj7fctjyVjjcayZVTvka1smoNANwAPpXD8zz4g3B31lLPIwSyu1WOkkBx5/OtunwzMzSXPnzxjr7yOYenazMsM2DR4mZA6JjNTt+S5zinHTLNFZkdS2WQc+zaT86wHCXN0eMYc7AK9zXGRukhx5nquYcSMruyxmKaCKItppyZIXdCL7gK+LpaXyzTLPLHN1lsWCMmGOJb9inpC1Drsw+ie8dHOOn39VqeJ8ZM115IikZCD4bkLQkXo06PBTxV5OT2j1OTzbX3cMxV5uzHWOLpsVmGoWOl1rrGSVNRMAJZ3vAAHecTsFSRdEVrXxDltkvf7U7ERFZQWZwCRrdfaFoDLH5O4ubc1hlm8uhmtxsSTz7w7vu8Vlm+xLfpo3lhtFBHrmbpIB5gc7kb8vitiigYxhIbp8uZ5rA0kkUksZe6z2ubpFttjy991s1Mx0mmRwc117Bo67Lyry+o6WI7ZbPk5uircNDmXAJB3v9S3iqI7EPDtuQWlZVMwkB1uLWmxDn3Fumw3BW8zxs7EB4BaQdgTttzuvH6mf8x6dPC2pyRGHtG3zDdSyDe5aADt4qpTtdoa0Ft3EnmkjtQGn48rrn9dtNtL4iQ6sCqA0bljr/3pF97fbmuGU+tkTA+4u52kHY8zb5vzrvGe7/cWoYAI7xu1EjoOl/ff2ArgsR3c0EHszpDdO3dt13+wK+l9jzM4Zh8j/wBJIiMtJ+jM5fkYzHKKMsLCJmEAjnv4r1bQPBoGF4B7t7DrsvKWBlzcWpXEgDtAflchfx5L1LRTOiwiJzHbaBva/T2rl9tUm98bb/o/OsWT713qd2RdpIBJ5nqr9peKEGMnUdj5FY2Ls5KZh3Fhv7fzLJwvENIy5Fj1BXN7MjtzZKvQ6+d46yt4nyzUMokaW2a4Ak9VjuHUTGYhXuG2qYkC+3JZSKrhngf2Y6Hfnayx2QdUddWtJ3MlxuD0C9bLHjbzcfiW71Du65osLg+9cb7I/ph1LnCzg1otfmft9C69USanvYOYFrc1yKRzRxDmDni+hpII5b+X1KMP202iO3lHiKGsw9ztN3Oc2x59foVXK8crsusLCHfgybNBtzVLiM3tcMMj5ZGNYWkBg7rj0vur/h9/vA3W20diAPLx259V4/tie3HM/wDm/k9vHz0kfd/N5k4j08sOaZ2SjTrN7WNwL7lYvDwZowGgamgPDnDckbH6Ats40Rwtzc7U0tNrEi3K/v8Asfjq1E2o1ER22A1NLSSPK4A8t/JfS9Lb3mCtvnEPh+pjWWYj5u58AC5uITxuPdABaDv7V6OMeqAOvtbxXmzgE9zMUmD26RYcvFeku0cIrAg7Lkt9u23r4P8ASrprOJDTK5u53tsr7CrhreZv4qxxMkzO1E2G+x5K9ws3aLbaui8aPtvWn7LNx3ta3865TxCiJx7D3gkfhOY8uns5rq0Vg0AEWI8eS5ZxKjccZo3a+zAkuXbd2wO++3TwXoYvMK9N9thM2yOdFSEXP4Zgc4i/ULqmCOacKjcdu4L29i5TmftXU9P2kw0MewlpbcnfoQuqYG7/AHMiD73EY8ui3n7Seq/06uNcYsNpMTxqmbLa7GODA49bhYjJuAeq4kI2Os1gaW25FbNxOpHVWPU5bL2fdfyG/Ra3lytrocf9QkbI9gA59Bfy6rSJns08rsr73u1/enfKBgZRtYDqIb0Xnf0jAHR05LTbtCCbcl6KwxpkoW9wgaQd9l559I6JrGQNL9Hf/FCywf6lV+p/0bORZGw8V2aMOhfcXnab+zdetdYYwRtcAAAB7F5p4KYcK/OkBc12mnYZbE7E8gV6aMbQCAwHa/Ln8fYrdbbd4hn7Orqk2n1lLqc9t7Eg3v0spXEtbsb9EvpBa0EWI6fQoS2INhtz5Lid/qqMPyXNtYefVH7AFpB6EDaykgeH2a0bONgLfQqsrQG7C3mORKklS/Bxan3FhufcpIZmVQMsTgWkkWv1CjNpmOjVsNz/AEJEwRMcLBoJJJICnXCJ4Qaw6tRaRceHVUXzsa82fc9LlVR2ne0kEcvb8FrzZJvupUwOGq7wW227p+KRG07ZQmWVzQ1p3udQPVQ1BjCHNbqBNyNiPt4K4Z3YWhrSCBtYcvnVrURODS/tGk2sQdyTfmpiUeTti5+oss0bC6um2e1g5i4587rHsIcHbBxB6De351fROEjbtdYi248VEp1wNeSO9pvfle23iretpKeshfBKLsdYE7bhVZ2yGEuG5028bK1ZU3j0ueWEDbT3gfmULR84Y+KjGzY27iTU0j51fRnTEA1p1NNnWHVQpYZwDLUaQ4m5AdyFxt7PtdVYpmCzWgh3O9uvmkym0zPlRZTgVHrIeS0AtcAOt1U0NMTrOaHAECx5bcip+7pNgGna/n7lIYnNa7ezTuRe5JUSbSQt3a5wDS43+j+dQicYpnsfIHNdy/vfajRZ7rkbXc0cr3UwLHvu7u+V1OlZlVY+8rnEEBgI53+ZQka0ObIxhcOoHTf5+ikYDG8WdaM31d69v5r/AG8UlRp09kwtcRYAnkftv9t3hERuUk0x7QNc0He/n8FLI6Fw0EaQ8XPeIUkoJDXOA037xcbX9/QfFTxzAHS8NsBtcbEfb42+NltKfZTNa6w7hb8oixO/j7FbNkZJK6Jo2sCdjc+xZB7Q+IPAJ1edwemwPT6lbxQgl5MZcB+MdgPb9QVSPqozR9pCWseb9Tz38Cq3ayNbGHP3Nztb2BQkDRt3ibC297WPhyspRK4hrnNLLWFwbg+/7clCV0JYxI5r3t7oueix1SXB3bE6mt3dY2sL7+3+dVZXML3aLFjTvb5P86pytdKS9hIBuXO1bkeDQR+fxUwiZmVF0kssTXNjLHGxAPQc+XPr8ymnDjYlsgdYkHmbfQFK+TS4M7YCQC122PgdweXRUKmpgFozOSHA3bG7c+0/m+lTqZnhG9LQ1EUszpWG8rW6O6NV+W/susfjsklVg1U2CsfHJazdBOrV7fGyrYHBPJM6VxcIyT3XDZvUbHr/ADqjjTX+oyH8EZZGi7yNRvv0O32+G0RqdMq/Np2I4jRiGOkr6OOWUC1yS6zr+XPzWz4fWSOigibEI2ub3QX9fYem11qVLhlRNiDBUPIYSS0btJ232/mW4juU7KR0TdLAO8QDe1rDx5X8fr1mfSSYjczEIQSOa8SU5GnmS031NPhbZUKqqOh0sh0G3dI+V7PBTU40UoZB3GytPydQAOwHP5yrCtqHRzQUjY433kBJF2i1r8/cpiNyxtbthlqdzTTanyOIDe8SLEm1xv7lYNkZMe2jlDWue5zSN9jy9nJXL2NbC1scbnXFiRsG2N7ePW/JSNpmHs4oXyNbs4tfY3Jv3bD3KvhpXmFtikc8mHvhLS4vYTe9vdZaVDUsoayOOwtJcaiBt52ut+xKN+iNj26XtIu63TrbdabjUEcNRG9kdi91nPIBb5tP03+tXxz83PnidbjzCrUBklMLTPD5g0XJFm9ef25rJ0FOZmCSNwAaBuPH86wdYZdYaXCw1GwAve/j9vzK6wfFKiaLsZ4nN0HRque94G4FiVMzKtKxxMr+oZ2GqV8j27hriGXA8SR4dPesLW96PtTGXMeC0G19uhWcrSJmihcwAHvTva7ntcN39wWGraeVzjFDI4gAtF2gEeNhv9vcrUn1ljnr6QxNNu272NaG7WvvZXbYTYENIee9blt4+3dUIKd1HKfwmqGTYlwA73h9ishQMZUwyPaNZB0u07bDnvce9b2n1jw4aUn7M+VCN7NIYDHFq5F55uv9d1i8RkmjkdTktkGkkuDbgLNVppqYksYHO1HSWnbpzNtisQ98MsnbzObHGw2aXv5n6FNPmrljXw+qyosP/Bma79ZtYkW353V67S62mxDrd5vIe/7c1RmxKCK7WtGg93uA2/N5jn/NazVzXBjIYgNJ03eb+y4HX7eK2jc+WExM8q1LB20kkjHWAPdsLkX6hXkjDCRINJLbkk7XFgNz7gsXBXTRtLYItN3X8j797qi6ao7Vr9RIJDQSSRz+SD15/MomszKYnX3tjgrqWikDnTsJBIJLrklXseZ8PhkDZO0ey4IDW8yem/Nac1zSxziBzuWuIte4+T7vzc1Al0pJaHAEk6ngHlzHuVfc1ny3jqL18NunztSmN8cWGP0ucW3c8Xd7uvIfFUqDOBpK0mTDgW2JN3AE28+XgtXa4Ccai4xm7ybdPHYfYFJJu8WTscXgXI1HSPG1vaU9zTWtE9Tmm0Tt0GbiNQzwHTSvieBfTcOHmbrAVuPSVLHCWQNYe6De219vzrXSRI0Nja0sbuA4Df8AOoveSWFh0aWki+9udz5+/wCpK4aU5iFcnUZcsatLI1NUYxHHGGhr3aSQb772VuHmI2LACATp1cx4qjJNHqEcZuWuaCdy4291rqJlaSHFzCCblw267dbLaOHLNd+Vy4RyOsTpfuOf28Fe0dDJI7tiDpae8RyO3JYd1Rs10czHODhcuPW9+RG45earOxjEH9184EQ3LC0d33877c/NRadxwtSmp58M2+ng12aXaiLFjheyylM2Kna6iiYWPltrcDewHP2bLVafFnxTPlDmO1NtctJt587BG4rVOmcfWZO8bOYDuSR1PsCzmkz5lpF4rzp1HLsWGCjdU4hWMZGJP1qRwv8AD4q+lzzlPDYXQU9pXvvcNXHXVgvcVDy2wJDnO+3moxzUzHXdOH3O7th7rqIwx4mW89ZasfDVu9bxGqHSBtHSiENcXX6uv/SFha/MWKYtJrqJzqIAJ1dAsU19O5xa141EF2m/Lw59FdxU0QAsCdQOnlbx5k7beK1ripX0cmTqct/MqHZSFwbJIbG7gSr6mpo32d2JJAbsbbtJ3P0/BSiKF0nZmOwae94fNsPturuGCCLU5lU4EAGwI5Dlv/N8Vp4c/lVjLtQY4Akkk3Ftr7EfD51cxxxueHdnfSQd1GCKF5a4TAgXNy7r7tllsMonzvLYrFx3FiN/51eJj1a0rNpZPBsPue17o56gW/C62eh7KFmo2dpNiPDmr/LfDnMeJMbLHSmJjrOMkvdFvbbf2DwXTsA4bYThQEuIymsqB+L8mJvsHX3pk6nHSvzl34+mvf001DAsGxDFWsFFRyO2/XHCzR7St4wvIFPHplxaczPtYsbs1bNEI4WCOKNrGAWDWiw+CqaxvuuC/U2t44d1OnrXzyhSUdJQxiOkp2RtaOTRZV7m6pAk2cbBTarbc9lh3b8t9aThxBupw/bc2WJqMw4XTSmB1VG6Rps5ocO6fAqk/EjUXtK1rOoa7dVnNFfC3upsy8lXBHzfc+AVq6ukkI0DSFjhJT6i1jmgqMdRHq0ds0nfr0Wc9Ra0tIwRC/Dr9b+d1UYAOm/irMVDGN1E3A89lD1xgHh7rqYzR6k459F/p6XAI5BCLHnurA4jG0tDmPAP41tgqrKyn1dkyQ6gOo6LSMtZUnFaPRcWty3WmZ+4W5Y4gwAYtT9lVMFo6mIAPb9YW4iQEbO+COc2wGsX9it3eqs1iY1MPBGNcMM3YDjtZhFVl+vlbRPP4WKne5ssYI7zSNrW3WEnwytw9mt+H1Ijk+TI+MgOtzAP1L6HaA/vDne3Jc64y4RNPgkNZT0zJ+zd2fZEWtffVt7FaM0xO3PboqWr2xOnjuhwubEZAyo0wsJ2JO4HX86zNHhEVLNI2la2pcy7tYPjfb5lv7uGs2L4NUY7hULHOpJGds2J2tzGnfutsTYEbncg+PTn+OyY1gxbRR0EdO1rdHaOjtpeObRfkfard85eGPuo6bmY39U0crIWl05MjmgtdEXEgX8FLLXzzO/CStdEx4awNG7TyAd77LCTVNZiFPG+V0MDou6XtLxJKL33FyDbyAV7TUFJBC6ukibL2R0usDoJ1cyXX93n5LPs7fPl0e9m/jwysUlTWPfBG5zIW3a832JAHw6/BbvlSNraVtQA6NlP8ttr+4+C0ainmxWSL1QSMMZGrTF3S0AA2de179fJZhtbJSnsKeR4MnyyJXEON/BtrW2XPbccO3FMb7mZxjE5sQr3MedJc4uGgENDfH22Fla+qunq4I4Ie0hiN3h17XG+/wA6x8dR2Du2JuHHS0GxB32Gx8T5bexZzD6mSnhDXSEySgFgbYjn1PT+ZZW4jh04tWnUrnCoDVVnanSA4AaQdrDwutlu2O7XBrWizW+QG/5gsZh5YyIvew6pDYbdb+5ZGGBx70l3OJDgBe3Pl7LrGeZdlY1HC4hJGl8bdrEjxIKrwSR27Rw2b3Q7ncqkzYXYNO52AHL6Eja6QvY4vG/gRdZ9u2kSvIqxzAQwBzRfra1upVzT18giBIF9iQfHz9ixzYyIz2QDDfcOubD3+xTuDrNkYwNFt3aefusqzSJW7pXclddha9lrbbnc39gV3TVdLG1jx3LOA39vKx8lhjE3SS42uL6QbXUj3TzHsSSxxNmu5G1uqr2RK8Wb/Q18RaPwzQ0k2BO6yrKsNBIINj0K5lShzT2bKiTVzaT8j2LJx19VBsHPGrY25X93JYTi14kmNw6FTY42F41P2JJ0nkVfF1HWgPge0Fwva9vnXM3V0hGoyEvuS1p6eVz7EizDWNIALm/lNG5G3j8ffdXiba1PMM7YazPdHEug1NDVtF4hq32G11TbNX0Z/CxPY0bXIK1CDNtUHt1ynmLh3MeSzlNnQEtie1xDiRvytbb6FTURO+YJpfWuJZoY6A38I4At8eiiMcppLiRrHHzHNWHrGC4kGxOayB72kl8fd/m6hWFTlx7otdJWytANmhzNQPtLTsr99/Sds4xU/wB0alskFTQyN0hhbpNxpdyVYvpidMdW5p3tdaIafMGFOc6amfJE25MkYL27ddt1Wpsde6qjZK4C22wPjt0Vve2r5hP7NFvsy3llQ5hLTUROAFtyreeiw2pmZDW0EOlxPe0CxJ2G4WpNzOKSSSmqQHxSSd9rrGwWdpsYw/tdNNMHsdvpO7QB5FaR1G/LKemtSd1/RbS4Rh9VOGjDYrnYsjfpc3ltb2KxflVtY5zsOlex4uRDMLX9jh+dbBVUGGYnOK+KrmpakG4cwgtNh1b9RCqMocTBJOJQ1F+VvwZ+H86pOPc+Nx9P720r1FqxxOp+v96aY+kx3Cz+FoZ2+YBc0b+Iuq8GOSsAc9zvlWJO23jZbeajEqRuk08hYbm4Goe+ytXYlhdU21ZRwSk89cYKrOLHHrMffDWOptaOaxP3SoUGZnNA1SbWB5rLuzLDEQ59nMIBu3msX9x8tV+0bH0rm3AdFIRa/kbhY+syxilJ38Kqm1zNz2bnBj+W3M2JV6++rH+XO2M16bLb4o1P1bpTYlBVNa9l7uHLqrtp1bjouYxVOZKSoHZYbUgtcG27J29uZBt+dbbQVmMvHayQG9rljiA5dGLPaeL1lzZ+iinNLRr72xgC+45qYNBF1iKfMdKX9lUtdBIOYcsnFVxTgmJwdtfZdVL0t4lwZMWTH5hPoHOyBgPRTtIa25PxKMa6UnawC1iu2U2mFvUkiNwjbdx2G3VWtDS1VOXPkg1E7gE/Ss1HE2Pcbk9VOuiuPTKciybNUXDTTAexVmvebExfMq6K2lO76JQARctsVGw8FbV+JUGFw+sYhVxU8d7apHAXPgFrGK53bLEYsLY5jXD9de0h1vJvT3/BaUpNp1ClrxXyy+P44aCM01FZ1S4c+jB4+3yWqU8McWuoA1zSm8krju4+N1ZfdF+sueH6jfU5x3KrR1Zk3Dt+V12UxxWHNe82lftqnN7zZHd13Qqf12pO1yG+RVoyVzWC5c7yH0KYuD/kgeNhz8/oV+2FJmVXtXPB1uNxtZTCXYEWHUX8Srdzt7AE28AhkaTtcHqFOkb0uS9xsJHAX35KOoEEAA35m3RUGjc3ItyF+pQ2F9RuBzFuajUG1QAHla4O9/BRfod3S7l08VSY6RwLg47b77KdoaB+u97wvZAGhxADNwb2t0UxYy++9uhChyJIuA4WsDf86iCARq325HnyU79RPcFw7N1wOW6mcGm+ogb73NvgpWztDbxixIFiTYlSAyuc5zwLHlY8h5lV9VvRFxcbWOzTv5qbU4t1R7uBubD6fcoXZHcubqBIOkcvZ8ylDg8Ws8k8x0+CshO1xIF7EG99+ZR0xYCBYA7gKQsI3JAFrbKSUl42aLjwI5JGjelUuce+/lfukAeakMpbYuHe5m2ylLpeTnbDoeqF+9oyAPA/0KyAzFwsTpvffopnTtIAvueaplx5ll7AC5HVTuPPm7fw+n5lOoNpnS3sGlmm1vYoF7dtw4WvYePgodRdjTcbAi/wVXtnMOgtYPGzBf33GyjaXnHDpJ8JzFh0jXACKpMT7C34xH1L0zSGOqpIzI0PaQDYrzbjRgdmWsgpL6YqsyNLd9Jvf6V6AyziMMuDwSOlDrRi/wAF81W8Ry961OeGc0tawtYwALime6Q0meWOEZtUQj5IJJIJ/mXVKrMlHT3bbVJY2a03N7eS51mjAcYzVjlPXt1U8UAJG3eJPl0C06frsOHNE2txHlnn6LNmxTFY5YWWtsxhk5E2DdQPI2IWdyIWy4s8sffS0DqR023UGZAY5wNTMXOG972Wew3CcPwtzXQvDXA8/Na9f7dw5cc4scb2y6L2LlxXjLeda9GyYw6lGFTte8HUwj2LyPQ8Ps1NzXPVU2GO7AzveyQgfJLl6fmrKRx0y3kPgd/BSsnpdjFEwX23C8SvtK1N9seXr39nUyRHdM8OcUORsYkLHPIaBe4tey3DCMsVFNIH1Ml9t/MrLvrw2QAua0OBNhsqZrmi5Dyd7bFcmTq8mXiXbiw1wz3U8oz4PBOCJX2PiDuqdHgWCUJDoaVmom5IYPn+3VSurS4khnLy+hUzXSEW0b9FhFrR4ltbd/tcsmTTxD8FA0OsRfqpPXbXAIA8LKxaaiU2LiAd9vHwU4p+00hxJtyPmoRqFwKov2EhAPgpXVbW3JfccjfqqYptJs2/hc7FQbRx2BDhYjqeShPCZ1ZpAEbQW8+SpOqJHX2ALuW3wVfsYWMIMgA23vZWU1YI5DC0agNhZWrz4RwuCyokd4Akkfb4KtFTPPygQPFT0k7Ozu8DUevOxUsWINMhjG/hYgq3YrNpTupo2k3DRfmCptETCSAQAeSs6qSojl0u+S6x5+aqPkcXt1XOobpFNI7tqs1dSQjTI9o96x1Xm3CqVpbJO1tudzy81GswwTAuffkdwtcrsqYNWgmpnkLQRe/L3rWmKs/aR3R6eVPFOMOXMP1dtWxtJudnXWm4h6QGGw6hStfM7oWggLaYeGWS5HaZ6ZhLtwXNF1Gq4QZKqHFzKeNl22Omw+ZduOnSx9qJlx5bdV4xzEfm5RivHTGKkuNFTBmo76nFatX8Sc01xdet7Nrujb7eQXc6vgblF8IEVOG6eoWIfwHwGRtmTtu7YWJ2+C78ebpKeKvOy4euyf79/o4LUYriVU4vqK6Z5PO7yrRd8r/R9wpsBfTVpa65P65cK0o+ANLVP0vqS23PTIF0R1uDXDkt7N6mZ+Ln8XFaOnfVVUcDASXOHLoF13EKQYRkR5MjgXxb22JJ6rastej3DQ4iyufUOeY9w07i62bO/CupxvBRh1N3dgNtvfZYZuqpe9Yjw6Ol6O+Kl5n7U8QwHB+DXw4maJATpeN/ZutRxPDIp+H9W8MOuHW1pI3JB5rqPDvJ1RgWXajAp9esAtuRvuLLX5slYtDgVbhGgPMpcGgbW3KwjLWMkzHzdcYbe6is+da/RwLKOMT4NjMNRC8tu4B3sv1XXuIeEuzrlKLFqSPVUUzddhz2G4Wgu4V5op5HOdh8l2OJBaL7XXUOGnrdJG/A8ZYYi+7AyTfTt866epyU7oyY53MOPosOSaWw5azES86lpadLgQR0Kgu2Zs4Qv+6cslDAHRSOc8XBBB8PoWPp+CdVK9hLg1lt2lt/nW8dbimNzLlt7NzxMxEbcjRdn/SOZJpDnEXNrh1vD+dUq3gDUiES0VY8m3Ii4JSOtwzOton2d1EejkkTIZCA5wZqdb2C3isxh2W48Qc1kdUwar2ceV+m3sVzjnDzH8GfbsHVDfFjTcBY6mocyUT701LUtLO/YNvy8lvN4vXdJc0YrY76yVnTdcN4QT18TXicWIHev13FrfOtioOCdbG4tEg0XsdJPxHULSqHO+f8HfvTyuDSRpfAQNreH23W/Zc41Ys0dhi+DyRuH4zQRf3Lhyx1OuJ3D0sVui7t6mJ+rIQ8IasFodWOsCARv4+PwWYHDKuaNTKsu7o+WLDktVzDxvxECQ4ZRyNkaO5qaSL/AG8Oi1/DOPGdQHRSQQy6vkdw2Hh7vqWEdN1GSNy6p9odPhnUS6jhuAVOHVTTPKHXO9uZ9q2uZpELQHG9hY+AXGso8Rs1ZhxsNxAMbGNixsdrb+K7Gy0lNrIe0ix8vtzXlddhthvEWex0PUV6rH318bUbtY06Lgkk2UkjCRpbpuRtcKqHDsg17bna++6ovdv4XHI+C4vV3RDWM5gswWZxuWWIIPXYn8y8+QlsEjGvLjG0WMjRs7fa/wA69DZvDpMJlY3VZzTYm2wH2C4B2bAZGAfIc7YDoTdfSexv9Odvk/8ApLOr0mPr/Jf4Sf8AdSnJsbStsSbHnsvVmFRmbB4QRe7BcE/SvKGFMkZW07mNaNMjefT2r1dgstsDgkYNzGHAHoLLL23vuxzTzs/6P/6eSLfRdGJsFISDsDfly8ldxsZNh5a6/IkkLHtnc+ne15v3ib9LK9jD30B7N1jbbZcfs6tq9Rfu5l6nXanDWYUsMpzFE8NtYAjzJVLIkZbitab21PufamD09RH2xfI5+97W2HkqmSxbFKtot8u4Nl6uTjWnnY+YmW1VDAJH6TckHZcXx6sZh+f3yTb3Y0auo3tddnna4zuHLbmuH57lbT53bqAaOzA1W5b87KMUbvqUXnVdwZzxtmJ4cS24HbBtreAO/wAxW08PQRgMYA/E/OVouYK6CpwyIQFli4G5ZZxPv6c/sVuHDuo04KA1xu1ridTuvgF5PtmN4Z183uY/+6x9383CuOkcbc3CTRYOb3gDu7fmsbkGngqqosrHhjWdy5NhYbLJccphJmpjhZultuW4WHyRRyYjXOiie4uaA7a9j9e1l73Q7/Y6b+UPi8sf9pnj1l3Ph1QUlLmZ7aFwLAAeWy7k7tBAHGxsuGcNKKposwu9Ye1xLQbAcl3fTJ2Gx5j4LG32perT7Mbaxid/WHAgmx5XV5hcoaADY7e8KxxNzhOdRuDzV3hbGkNsCSF4/wDuen/tZ5jhYbH61zXiBpfilN2ukta4khxsD7fH6F0hjgBp25LmPE2oa2tpW2bvINJvyt1XdjidxCnT/bYfNcwfRU4IIaHt+Tv16/Oum4A4OwyMPBcNI6dFyrMtQ7sIQ1jb62t1G9gCbX8F13K7GHCYWuFnaACPcunW7LdXxjq5NxLr2Ydj1LJd2ksebeaweWK+KfMzqnVd2gWbz96z/FPBmYpmKjaCRoY889vtstby1hceHZoEU8jQXR3BBFhurRETR59b2pf6O60859WEgHNl7A7Lzt6Q9Q2dkLJLiz7b+Pj8V6Bc4MoBpBddo815u48zS1DG9oLEPB9yph/1Kq9T/o2Wvo80QkxqurtGsRRBgf4X6Lvz2uDCRuBz6rjvo8UYhwjEKwsIdJKGXI6BdcdPsAGkkmwIVOqneWVujr24a6SSSEO0ucG3PRSu0yNFyQbc1CRpDi5wO+46hBs4G3XbZYOqFWHTHp71zbn12SSYtYbuN+ipSOLntazYk+G6Oje+cl7u4yxYDzukITNYGtDibOdz81Uk0lhI8bWUrS57xquqdS8MZa9i03sB0SCPI0aWl7twOoPNWRpQytdUE7kWseimoap74NLrar/JPh5Ks46Wl5aX77WVvCbRMTpbVE/ZHs2EBzr7gFUGseI+0dazrm4tdXkgEmmQNBcCG+1UahrIGaQCHXNrlQmNaWcEj+0BfIC0e6/uV9FKAbg2BsRdWDYgyNsgYNQ59FGnqw+VjHC+onf3Ku1pjcL+QlgLWkW2vc+SwldVtpqpkjX3c8aC3pfosrUPfI0RRyd4noNrDZa9W0lVNiLGNLg0vBcWWtYeKspzHhnqVpFMXvDdQG9ttvBU3SubbUHD8Xu9drclVpiAwsN7WG/iVI/S5zLOO5BAPQLmmZ9Gmo2ma4ktDth0d4KqRqd3ASApBqDi7awNztuFM2bSdW4/G8wt4ZqG+wcwE6rkjmfJSGZoOprCCeqrPkjfIHMc3cdSraV73SdmbaDtuFYlMHPDhfS5rx3bX9vJVGyXLdbS0E8+e/h8ykkYWRteH3LLWPW/VTxtbpaXNFxcAcx1+Ca42r4J37EsI3VHUWx7O5iwvvy/oUZRIDpAJ3vYeHmq8GFYhLGDBRTSarXLWEi3uCnS8zGls6pbpDR3i4DYfn6qd08sUF3C45kBZSlyjjc0TXMoHtBIF3ENJHsO4V8Mg4rJ3jJC0kjuucdh+dT2Wn0U76/NrzHEgdmGjUQQfE3UHNY5xOrvAHpc26fMtpGQKt1g6rjZY76bm4+wVRvDybXqdiTb6du4bHbmd1MYr/JHva/NoFTC8MPZjvar7HV7ykLpGv1awWgWB1WA6m/zLev0tZPlfdFl7b/gjz8eakHDacG5xGNwP5Ue/O/j5JOG0+iPe135c5qJBIS5kRDnOBNgABcc/E8la4kXMDDC672kON9gCfJdMk4ZVWsSRYhHe294uasKnhRXTP1txGHwALCAfetKUmPMM72rMcS0enDmUsrYW6jIS15cehB3+Kx808xphTOaS1rrFxOxAA3J8SFvVZwpx+Zr4Y6+nEZbYN1FtrG99hzVo7hLmUwshfLQnTsXGV2/h0VopPlMZIiXOo6Vscvbte0MB7u5tfzKpy4g31ksLGvaAeza3a55fXut6m4T5qjYYxDRlv8AeSm7h7wsHJwtzw2ckYK5wbyLZo9wDewudleI2ra8RXhiu2llh7Iv1AnY/J6+HturB00v3QkrDFcMYbk729n8y2aHhzn2kieZ8Je9rTdtnsLvbz9it4MqZlgL4X5cqw1x13bE438rqdaZz8elpTyNlDHAljNOtrrkkgbH5lelkN2l4ADuYLRc8lRp8s5oge5kuB4i6PtHAaKV4sCeXLl9SvI8DzAJDowHEnEdTSvANuvJZzG28TERpSdP2z32AY1oIFja607MbHCN0sLDIzc3HiCT9S3GqoMdh1RMy9ihF9w2ikNwfPStbrsCzNKyeOLKmNuaTrbekeLna45eCvSkubNlrEa21+MPnfqJcXvdsB18/nV7G2Ojjvpt2ZvpFrF1ttuqv6Hh5xAqgX0+W6prCANMg7M3PP5RGyuJ+E/FKR4H3DdG0jZ3bRbeH4y1jHE+XNOe1PsxLGNlihpnTCSR17uc4nYH838yx0tbTUri81bLWBFzub/n3+lbU3gDxCqqXU+pomudYvjmqCPMDYHkpXejhnogf1/hb2tAABmcbj26fFaRSnrZjbJm3xRpWI41QzOEcAcH7nUSNJ8NSxMeK1tPekgmhDATfubbnp4dVvVfwCz/AEto6fDIqsP3d2VQ3Y/9aywtbwwzvhVQ2mmyvXOBGo9nD2u+3Vlwt6VprW3NknLvumJ/JrE1RVzx96sLmvN9z16n3Kg9piY5mkPs7U5zTb+ZZesynmPDYw6vwKvp2xaheSncwEdOY59fcsUIpo2vbJG4XBN7cvarxqfDHmJ5Uw1wa2UkAuFg4cxc81KSLSBjrWOw8FV7Mdx+nV3RY9DbmPLa6g+BhbG4tDQfkgH5Xmp0RMeqlIbPLXSnSACAOo6hHSXjIcLbGwtsD1/N8VO1re8Iy1xvvqN7ef28FI0ujlDWtBLrgA8jf7BQt5VDOWsIDQWXuCOuw2923wUvdfCI2ub/AHt9yoRwPMYN7HfYkfC3uKmh0NYJWg90G52G9khHEeFOziXCQhu4FgBzIVWzJI3GRw1C4Z4Ac/zqDy0Edo0tIAu3Y3bvfl7bo0NaXMAY3Yt7xtvYfOEJ5StZpaHBxF3aSbcijY3kvOruvBBIOq9v57fFTMYZiGNkBJ71jv7eSWaHtcO6bFx0nfx/MU0bS9mYw55PyTp2NrOAUQ5xc1sYsQCCC7p9SnfHqc5s2m7dThYje/08lSMbm90McBpvflv7U8ETtEPjsH2LRcbjctde6nfJaJt5NZeL6DyZ4KXTG62tzmtJ71x8k9eXuUjotJDi0Rt5He4N7/mTk1EoGTvmwDb7Hxtysqn4R51adOrSQ621gCFIO7E3U0i9yCPrUQBqA06gb6L8r25fQiZQd2jW3eL672B3sSVEOJLe7pFiNyb7qp2TSLtLNN+TjYj2+BUBZxMekatQPO9vimkbhKWyaOjTcDUDzBO35lMO0Y3WJyDcBpBNxz8PGymEbBGARpcSQSfIX6+eyMkb3nSSADk0AbgX5lSjfyTRS1DNWiaS7tyDvt71dMxCvjhY107JWAksLm3F7XA8uqtoXG3aWbqBOkDYnzU0egOa1o7wAII5k739/NSrLLQY/VxPAfCx5O4IdYc72+a/vXTsi8VsjZYpoajFcoVlViFyXSGRjmtPi1pOy5GyMNk7Rx1BwLdVxbmenirllKwd8PLi6xsTzCreImNSY8k457qw9XYf6R/Dmtc2GWrqqaTTctfAS1o9o26LZqTitkCtkbFBmqic9xsG6yCbleOYYqSO72x99wANuYty+lXsclPGDqILm73t08ft4rktij0elTq7T9rT2xBjmD1NvVsVpJC61g2ZpJ911fNkB3ve/gvElLiMkLhPA5rXB40lptdZaizdj+GziajxqqY47EtnduevPZU91MuiOqr6vY2v+dSyTiFhfZxsL2AuSvK2GcXs8ULu0GYpZ7jlMBIOd+qzuH+kLm+JuiopcPq5dz32llv4JCi2K8Jr1OOW41OCSivqKuXCawPncXktiuNz1soPMtP3BDWxjr3XjbbwWPoPSNPZNFflnXLa5EE1gPiCVmqH0g8rTxF9ZhVfC8fixhsgPjvcclzW6P5w669dHpbhjpK/E4rCJ9Y4O2Fy7b4hVYMQxCMF5xCdjyOWofUtmpOMvDyrhbLUYm+lL/xJ6dxI9ukELM02aci4kwSw4zhL2nca3safg6xWc9LrxttHWTbjhozs04xAAI64OI3Gtgdq+CqRZ1x2SFxZJA9w2AdDbf4roTafLVWwSRxUUzTuCzSQR7lazYfk1shEtJStcee4H51X9n16rx1MetYai3OeNxx3kZSksG9wR0V9T58rpIWSupIe8AbB9j86yNdRZNjaCymLr7Wjf/OsW+kynK0R+rVLGncHtfglcNo8WTOesxzRWnz/ACNaGsw67yNvwrd1jXZyqnvElRBVMeRYBsosCoVmDYLK5gw+eWMt374DgFZHLTpiCKths7bU08vKy2pXNHEcs5yYfMxpkP0xX08rY3TVLWuGodpFe426hW+O56osZwarw2olYBLGQ0viIsbbEH86xVTk6vLy68UwAt3XkeatX5PxmeF8ZtG3VYHtQTby2XVWvUa5rEsrW6ef90w5rg2dcVyTmP1vDNBa38BPCSSJGn8+2x81ncYznw34jwSQYux+H1kx1vu2zdbSd/Anx9qnzVw+qBD6zJR1D3gd+SMtJ28bD2rkeP5dxaleWtpHyxsOkWG9jy+tb4o7eLxqXm5r3x21TmrN4/w/wyCKqrMCxugqI4m6o29sGSX6j29fYsNgOM4vS4S/L3d9Qqpu2nIZqLwBYNuTyvY7D39FjY8MxBhaG0Ermmw3HyTtcrKsgEJMgjBeGkAcvC21vn8gqXtMRwtj7Zt3eFSsxKKkaG0sJYHO2Hyt7/K8lWp5ZauTWACXOINvk+Cx0uEzRHtIXa3ag7vP1dbkjzsAruirq2njMEdHK06ujbuPhZc9q/J1Uy7nmWfbhMDATiRJc79aa3ZxNvDoN1e4ayWSKKSoPea4lrRt5C/s3WvvnxeonjvRzFzTsS3r0v5bD4hZCiqsRYyz6N+lrranC3Tc+axmsu/Bau294a+np2tMsYJDSLq5ExAJIs69wW/irTRmGSNlpqeVjWd5pIsCfJXNNmIyRudFDM9456W7jzCxnHLui9WzQTuZGGH5Vr2A62uOarwVDQ2x1AnewWtjMbKYN9Yic0m+zmEHbYXUn32Ye4Pc6Yxu25bC3juonHb5JjJX5tzjqNBBJBDbkkHn9rqcO/W2ajctAJvf7Faa3NdC+5dVNDW38dzvy9ynhzPETZszQR1B2vvv7VXssd9J8S2qWYRkBo1PN+8XcvFSmoLnEucWB35I3Hj9K1849B2gBma1mwcTzuqsWPRljXNmaXW0t7wP25qs0s0i1fm2ItijbIW7g77bbE+H26K8iDHBpLu6OVx5LVzjTQ5hc0HUw6rG5uevzqvBjTS7S4M1Xv138lWcdpjbSJiGwxEPc/TqJ6F3nbkpX9mGFrm30ixPM/bksdJi0AaZGyEHe+nk0dT8SD7lCnxuCqc52nSNWlpPKw/pVIrPyTMxra9kgEvfa0WO/X4KWaKzo5C6Q3dY7m9vC3vU7axj3ARuaL/lG/wVRkkcst+0vp7u/iUVhQNdV0k8j2NcLNB02uCDz+hbFhma6ymaKcPJYBvcLX5WRGGPVcvNjsdzfx9qqxRxBznNc3UNjpPOyrOt7aTEWjUt2p846X3lJa0nfpp81XkrsvYp+FraGIPB/XWnS4keY5rR2tLzcPJ1WG/K3kpHySsJcyVxJFwAL/b+ZRufSWXuqTpuGIZdwbEReirdDy4D8Ib7jzCtKXKVZAzVSYhSlwda2oi/je6wEGIzwuL3RSOvYgAgAk81TZmCt9aNM2N8TOfIm1t+f25Ksc+jXsvHHd+bcIKDG4n6SYedtpgVeQ02PB1iYQAdtUoBWm0+YauLV6xKRZ50usSNIF739hHvV67MVVJ+DkYCSPlNJB+Kjda+YLYrz8vyb1RPxRsga18LnHo2UeKs8QqcIrhorqYCTVYuY7S4HfdaXDj1ZHWRzRMfExt3G7t7n86tqnGqisxSpqRtFI67Tbm7k72bg/MtIvxqv9Wc9J2z3b/LhuVJSYcZdVHi0jLE7OaDt03uq1XRTOYI6TFmaxICC4Hz8PatDZis7ZtDJLdSGt/Or2HFp3OF5dgR7/sFXcfKF/cz3cW/g2oUeZKcGN9TBNuQXdrbe/n71Wposdp5myuMLgP/AFo8Fr33a9cgZecxPaQb9HX3+H26q1kxisiLRHO2XfmCRZT31j0n80RgvaOdfk3LE8ZNJLFHidLGS4DSSOfvUsWZ6OGYNjawOdpBAJ5HkFqWO19RieV54ppjFUU8jHNmPMDWATfwsSsHSUcxLHx1NRJ3i5oceYI2afZ06rS2SeLRPn81adJSa6vHj8nesPmZiNOyoa4Fp52KvwABYCwCwGSaGposFjFTcOk7waeYC2D3L3sUTNImfL5XPqMk1r4iRERaaYiwmZc0UuX4AxrO3rZQexp2nd3mfAeajj2YWYYPVqUNkqnePyY79XfUtGMUU80tXNWOlmmdd8kg7zj4eQHQLbHi7ubeGd764r5Y18FdilccWxypNXVhxdE234OAeDG/n5lXAG5a4EEj3lXJZHG7UxxcT1t19qnGgaXlgBve/XmuytYiOHNMrYMBDQQCBzJVzFGRvfn4KcDbdrWg7KZoc7mLbHcqTadgIA1Ou69rg9FUaXPO7d7C9uqpWa3ZxNj18QptRPK4aBbw6IhUaLbucLHoCVI15ZYtF9/fdGN3sXWI6Kdux7oLvPwVZmI8mkLOLg4kdTdRLyT8gG42IU3Zu0lwA9p6JZsRA0l21722SLRPhMxMAL5Ngb+HQKOgWF3Dw58kOoOGw25AeKlDQwcyOdxdShM5zw0NYA2/I9Soi4aCCBc2vax81IZQ4aWt8B4qLO84EjY7C+wTwKsZDmgbj++U5cRYX2/mVOF0bW7AWJUJZg8gtAPUm/RZ+bNPEQm1C7eRN7bDayix7jsATtvZUO0a1t3DU47ADdDKBqIbpDtyr6U8Kz3E2c4WNtt72UrngEhpNrWCoA3A1Gw6G/NNQN2t5tO7ip0hVHLSHW9vJTarnUXC9rG351btLtwyxJubKoHMb+uG/hZSJ2kv1AnbcgeanLQ3abryAsT9t1SdMSLENAtvbwUgI2sTc9UFbtC0nm3rsN1LublwsPbv9uSp6uZvuo6hqJHLm72BBgI8tYBTEmKnAc7Z2w396vo3UdOxsMYdo/JLrBYoPqJHAXsRcb9EEErzd0m/5l+cTNrTzL76KRDIProWN/BxMaAdyB8/2KpvxEv0ljyBZWbqV2kgP2te4QUjDbcG56qNQtqFd1YS5x03uNj4qgamSYANBG3IeKndFEB8oAdFCN0DHai9t7C900cJo6SR13F+42sDuqjKN97aidze4VGXEaeHYygEWuQeSs5c04dTtEhqYyOVwevsSK2t4NyyXqZkJFzYi46WFx06qdlO1nI8+dzutOxLibg1C4h1Sza97laxiHHHBabW2KXWRcBrbm+y3p0me8fDVlfPix/btEOshkEbtJ0k8+Yv8VEvpo95HMvsRq9q884lx1rJJHeqQvLHDrsR8VrWI8Wc0VzXR9uGg/JPUC66aeys9uZ4cmT2r01PFt/dD1DUY1h9O27qhrQzrq8Vha7iNl6i7slbG4jnpPNeWKjNWYKlznSYrPZwIsHbC6xsk80369M9/XvOJXZT2PH++ziv7brH2Kfm9JYhxvyxTscYKpjyNyGkuJ35Ba1inpCsJ00FLLIOVy0N8d1w5ZPC8vYli1jTQnSfxiumPZvTY43Zyz7W6rLPbjiI+6G64pxxzLWG1JEyAXBuSTceYXYuHtfiGNZfhxKuP4SXdxtvb7XXmWtwSvoZHRyx3Ledl6X4XxOgydSn5RcAeW6w6/Fix4o93EeXV7Nz9Rly2jNM+G3yub2ZEVmG17nY3sqOFRSyYi2Jjy3rsOZVOSoAcdRa0m1utwq+GvEdaJtyed7WXjx5ezPFWeqsMfI67gSbfYq3igk+SbOLPgss2ft4w4DmPmWNrHOhluORO6vNY9GEXnxKo4sMQjc/d3ncrETYTHK8sMh0nvbWA+1vpVaRkklyAQL7XHRVYopmNa54Ngfir6R49WJGCwRSNa6wFjuT1v7voV19zGFjbMAA2JBWVmpw0tJPIC9vFSnSWgAW8VaeEd0ytY6aHs+zdyI5E25/StaxrB8Uo3dph1Y9sTj8nVsNvYtsYzv6yCDe6nqIWuhaC0eRt5K8RpXvmHNRV47AR28rnuF9iAAPb5e5XcOI1sUgkLhqI2FrLZMSwmGQh2lp6nbqrKLDA6RpA+Q4BXmdtItEsngeNVkL2MmbcEDZo+17LbqTFG1AsxurY/FYKjw5ha03v+Kbj7eCycbI6MiQNDWjmEraYn6ML9tvvW1BIJMdnaW2uLlZAU0Takksvc73CwmHV8dRmOQRv5N6LY57RgyEXt0UUjuj7pRedTClU0dI75UDCPGy5TxCpI462N+HxiKQu1amWvt9K6dPVs0WB36BaLmGBsuIxyPBsDtcczbl9vJTNvjiIWwxxMyu8Hq3Yjh8ZqYtU7AAdRF+Xir11dHCwkwi4223VkyN2F1ENS1n4KVoBtyCusTo3u/CR2c1wHTdc9o3LeNb5U2yesBzg1rTyG3JWMNbUsqTCHP0N5gN6X2CyVJRTujLi124IA6rG1FNVUtSNbTZ9t/BR97SJieIZWKCiqe9VwF4O5uy6i3CsvmTegZqta/Z2uPtdV6aCZ8bbNsDsriGk3DC0WvYKazMMraSyYBgdS0F1Gwkbt7t+RVN+V8vkXNIwX8GBZZlPZmoWaeu6keIg0t27vmtO6dMoiJYCrydlkMa00TACTY6Bt4q0p8nZSjeHMpKdpBPdEYv8Vtb44qinFxyG58QsNUULgdQFyL2HiqTkvXxLStKWjmEaTLeXKeTtIYYg9wvdrQLK+moqezRHpsNwLcvNYWVtQ0CwdsLbFX1DX9kA07k7eNh7VnN+/7TSKTT7Kd2H08h7MPjF9xpA2KovwFrnggtIO/P6lVkqRO7U23u6qnVYhiNN/xGpvzqmqtItf0ljMYyzBPA5k8d2gHYnx2t8/51zyq4V4LTyudFHE7V/wCsvve/K/z+a6g6vkq4i2aJ4F+ZPJYswwSuLJJWuAO62w574f8ATnSmXBTqP9aN6anhPCjCHyteWRgB1wNd+XmujMw11HhnqsJBDGg2FuXsVjD6vGbRyA9RurttZpJY8tIIte9x8FXNnyZZi086RiwY8MTFI1EqkML2UzmytAu43DegWRo3A0doxaxPwVp2hkiOx94sshhkbpYR3dr2IAWns+1r9RabRrcMOuiIxRpTpw4Nebmx8FRyixrMUqALNBdsPtss0aAGEuGzgOgWtZYqTFmesopdjs5vkCvXy8aeZjniW4y6zUHYWA681xHiBROq87RAyBrGx3IB7x3t9K7rK6HVdzhey4vncQzZzhEbramWd7L/AD80xfbRbfa1bMGHGnpWStLn6Xd9x6E+O1t9uq2jh3M12Gva4SENLgDY7DwBWHzYxwp9Ze1ofuLuNz1tzt0WX4ckDDXFwGznWDl5ntad4Z+97uLjpvwcU42xtbmdoa4G7Dff2ezosJk2pqaapa6lLWPa4E2ub77n2Hb33Wwcc2g5pj0hoDmG1h1WuZUqWwV4fLBYPNyBvttt5dF7XQ89JSfpD4zqOOonXzd54X1k9VmB0s0RY7a4N/pXfDUAU+h3h8y4BwvrW1WPPexpbcC9gLLvRdqhsRy8lledWnT1Kc1hrWJX7eQgXN/H5leYUTpBtY+F+StMTA9YJaevirnCjZtxbzXiz9t6n+1mms5G9vJcy4jyQRYpROlYXN7XfYW8NyV05pF/auY8VYnes0j27DtQNVr2Xfj5tDPp/tsbmKopW0FNZjAdbQSRqtvzsujZeMn3OYRJzZsfH6lyvG4mR0dM4y2e1zWm/J3l8y6rlynlfhkUjCQHNAsOi6J+1wt1PGOHFeOeO12AYlR1VMzXYOu3Ublc1pM5Y5PiIxZtK8MJaCAC4Bq6txkwgVuLUcEgvs/uk7FZHCMl4T978TpYGNtGHaWje9lrXJSlOY5eNfDlyZZ7bajhvuW6iXEMBhnlbu6IG3hsuCekFE5jGd2x7TkB0+113nLDGMwwwMs0MFhYe1cK9IQSdlHrLjeXxWOCd5KujqY1hsy/AhrYcnu0s3dO43DOZ8wujg3sS1p7wPS/9K07g5ROpci0XaRNZJIXO267rdQw9qxziSL7e1YZp3ktP1bdPGsVYn5KMgJJ1G17G3QFTOaAyzbX8T1VWZoN9/qVuy7ZLM3J8VTxDVJObVEV+Z2uOYH86uO6Ba4O9/NQewmz3GxZy8FM3SG8yXAAAqYRKWwA0gE733CSDuBjhsQQQfzeCi1w6bkbbp3i/QAPO3OynSGN7NrXFwsSOhFjzVdpLW6QAAdyL9VUcwMOruh1uax+MVc2H0E1VCO0dHG5zWne58FMc8JmV1GQwWsTpIdYhWtXMJjoadwR7f6VrGD47XV9Qz19wpu01BkerY8rg/PyWdY6KcuLXh5sbHrtzCTSY8qxaJXEtP8AgmtDiDe4I2Kx8rZKWYag22g23As4ddldmq0tYOy0l5DRdW2KBzqWUx2Lm7jpfy2UdvPK8X14XdI10rRICbyWJvYWtt05e9Wvq5NW97ZWksBsDccx9KucHil9X0gPkc4G5turilwfF6qWQw4bPc8tTSL+amYn0Nregu0We0tB38D57Ko9xfKS1gtq31Wu3yWVw3JOPuL5akMhDttJcs1HkJrnE1VY3y0Nv9KpXDe3oWy1rxtp736mlwb+EbyDBuFGHtXQ63ttqvqba2/j5LoFNkvCYbGbtZnDe7jYfBZKnwXDKYWhoYQD4t1fSt4wW1ywnNDl9JQVtdO5lBBNLubgRm4N7E35dPP3rLwZLxqrjbFJE2BpdqOsi3w3K6K0ENsAQBsB4KbTewJOy1jBEeVJzz4adS5AjDR63iF97ubHHt8T9SytPk/Aqdun1Z0tuRkeT8wsFnNI8LIdAHecAOSvFKx6Kd9req0goKKnsaejhjFrXZGAVchrRbSBzUrqynjJb2guN7BUziMYsGMLvdZTuIRqZV7ahy9gUNF9z8ys3V813BjGtHQk3VL1qqcd57bcgLC6jviDsmfLI6Ayzr8vOypvmpmGz5mtJ6XWMd2khIc93e8XclK4N3Nxe4G6d6exkH19K0E6nEDwb/MqLsVgLTpp5HWud7BWxaA090Gx+KlaGm+km5G3iq98pikK78VldfTSsa7++fff4Kl90ay47sQB5HSVBzSB3W2PX7e9S6QW8xv4lR3WTqISur6094Shuna2n61TNTiBcS2qeC3bdjR7+SqkNsdrg7lSmIm5B3vv7PBRuZTqNLaSfE3HSa5wseTWNv8AQqQdiWrVPXSFv4tmgfHZXRbcEaR5G1kDb31b3bsnJws2yYhZx9YlNjtYXI3+hSPmxAusKt7WX2JA5LIdkRqNi0Xty3sqZiDX6WtAB8PrTU/M39Fn6ziYuG1GhvO9m7D3j2qjJW4q14LKx1nHmGN/OAsg+BoAbcEHn7FJ6vEDdzN9ySPtumpjxJuPktBjGLxi3dkc3Z2pvLz2sofdvFS140U7tI6RuG3L8q3mrp8fRoaSfK6ldRl7dJ1EutcA+CRMxwmdKbMar9RbLh8Ruf2QtJ68t1OzHX9pofh9i3o14Pw5KQU4adJBJAvub/C6ldTtkd3mG/V1rG6mJsjUbVTj9GTZ1JVNB/GLG2cfDmonGqJpIdHM0jbXYEfMVay0ep27QSdvJU/udEX67OHePTaytuURWGRGMYS92ltY3VexuCPpVwx9LK3XFVxEbgWddYCTDr3kc07bADqPBUxhoeHPjFgG33G5NlMTKsxHhsppWyG+tj7jbqraswLDsRZ2Vfh1LVM52mia4fOFgDh1TCNDZS2zbANJACpl2PU+n1QVE3mZxt8Ui/yTNPmyT+H2TZW6TlXCbG/Kijv9CxM/Bnh1UbvyrBsLWZNKwAewOAUwxrOTTd9E7SNh+FYfHnbpyVzFjeb2RNdJSU7iL3ud/jdXi8+dspw1nzEfk1qs9Hnh5Uyl7IMQpRv3IKgaRf8Aw2uK17EvRfwmd8jsPzRUQMtZjZqZspHL8YOb9HVdJjzVmURazlyJ9jZzhUNburqLNlWQPWcAlZ0uJmHf4q8ZLR6s7dPjn/a4ZP6MeaI5JhSZgwiRl7MMnaxm3iQGmx38Vi6z0c8/wSaGQ0NY3SAOwq2tF/Hv6foXpaPH8PlaHTRysLrbFl+auGYphUgFqxrT57bq0Z7M56PHPzeWncAOJgLLYLTkA7kVsIuPC2v2fBY/EeCHEemEsz8vmQkk/gpWSm1+ga4nw+JXrwGjfYtnjN/74bqf1MO72oHmp99aVf2LHHO5eK63hvnXD4PWqrKWLwxsaXOcKZ9mn222Wuy0lVTSfh6cxljgLyNLdPhtflde9TSEbgkHpY2WGxvJOXMwC+N4JS1bgbiR7LP2H5QsfnVozT6wpbo/3bfm8RRh7ACGEWAc1zrnoB/PzKOhdG/VpcA+9zyPLzuvUuK+j1k2sjc2hlrKN7nar6hI0eQBtt71puLejdjbWE4bi9NVNYbsZIDGSfO+y1jLWXNbpstZ8OIBrw57HEAXOo2G1xsbez86pU7I5WGQveXOGl2rex3+oLpmJcG8+YUXSSZfdUhjSS+FweL79QtNrMBxOglFPU0M1MZHXDTGW+e1wrRaJYTW9I5jTDOaSwvaSwv37wBufp5KUQm3aXeS0Xsdw/fbYdL2WQfBKWOE7RdpOi45EKmIZGxnSQCB8q5udxf6FaI2r364W4cKdrXhuvQ7SL2FwRz+3S3mp9LJnO1xvbvv3N7jxsN1cwwEgP7QuA73e6nf6golrnvb+AjdsSXXsWojfKxBeW3a9pD3hveaSCR435dFUZTwXkMQa8tcO64chbkqxZKSYWuNyCR5+IH26qaKl7RrXNlbZ+7Qd3HYc/mQ3xtJE1upz3wAA3aLEnbzAUCJGFjzpFnAuIdY2uPLyt71cCOVp70IMYOxPUdVGalDnd6PSW9S0b280V9dypMFQXuHdDxdu34pv528jzVSOKcExTyRgixIBIPt32UI2gEvs0Pu5zTy5+N90H9cGzDoJFi7q1PvPuXIMpcHte0jwLd9+v28lK0yAXc9lnX1G+wt43spGlp1tcRqOm7iOYuLfOq4jijj1ylrRZoPdPPqfmKqlMC14DRM6R4IAIB2UzY3PHZsDpQ02Ibtt4/bwUuiBrHWgI7wNz86i9xJDYYr2HS5uB0TUeid/NP25Y1sZkJb+KxzL7WsCpmVcgbeKR7R1vzt7lbufMYzJHA5ndG42IPX3bqq3t37gs1DY+KiY5TE6hdNrpXte25JIIBFyeX9OyvKepfTNYSC9ti5x1+P97uR0+KxDqmQs7KMgM5Hujb7X+ZVBNJK86ixriQL6bb9R9KjS3vJ22OmxAzWiDWEuGo90arj27/Qrj1gFx7RkgLRcBlrkeH51rbaok6xI8c7hvPzV5FVxvtFO5523JO5+tTr5tYy7jTPxVr2hoElg07N1jUL+Xx+tZGDHsRAJ+6Ty2IatJeWkjwAvv7lrkFaxrQXOLARbcdRbcnr1VY1fdJJFhubHa6ntj1XjLaPEtmjzDV1DtX3RqQ1gG7al4I38Ad/gVXOL1FRNH2WYcSp3hmzYpmuGrw77XD5+W61IYgC5oay0ziSNha9xurptRq0B7b3bzO9zzUTFflC9ctvnLOibOMl3UPEGoisSAJaOCS/tNh9BVEV3Ftg00+daOQCw/C0jW28eTSFjoKqVjiWHQCADpsDZVmV1YZNJkILhZx8PYnu8cb1DT3tpiNzP5qgzdxvoybSYbUX8WtHXwJCsK3P3G+Jz+2pGODG76KJrms9/L51ljV1cTDLUTNaI+44OIu7rf6FCHNdFT3vVsmt3i2Npc4nry6qaxEcInf7zXTxh4s0zwKiKneCTtJRgA2+Ctp+Mub5ifXcu4JM7m4mleHO362fvyW502PYxiEjY8Ky3X1DXnZ0ncafAG/LmtgwzKOZK4uZXZYw6mLdgKki5sRYi7bH4pNqxxMoiuS32Z/RyyPizI2zqrJNNc73hmfFt7wVew8aMLa5jMQyPrjH5VUHH54x9K6zU8JpsWh7HEaahEjzZj2Qta5o6bh3LysuT1vDiZtVJTu0FjSWgatgQftsox46ZN9hmy58Wt8r39Njh1O1r5cs4lBM38aGOL5zqCvos+cK6hnfrHwudzM1E7UPe0EKxosiYZT0+irgPaGzQ4G4d9rKqMhZadftKDS7b8bnt7Enod+pXr8sekNgwys4V4idUebMKpu5b8O90Zv42cBus7h+BZQrnF2G5wwep327LEW3HuutIiyDlUOdG7CGEWIL3PdyPK1vNU5uGeV6qVl6V8LWtIsyS2o2Wc+zp9LN49pXjW6w6UchRy/Ir4ZLk3Iq2Ov7lPT8Oa6IuNI9oBId3ezO/jt7SuVycJsstBbBLViW537UWHh0UIuGBpWl2H5mxKnduSI3loHhyPtWc+zr6+02/wAUnfNHU5eGuNSg2p2nbfVC0k/D7bK0l4W4h2oldgFI89R6s4E/A/bzXOZsk5niINJnzGS0WBtVSeHLZykhy5xMpHEUnEHEQWE/KqpXW9tyq/sGSPU/xOJn7Muk1vDetmhEf3uxNaNNy1jmHYk25HbyVlLw57OAMOB9nY76HWJ8z3foWmR4jxypLep55ncLk99zTf4hZKkzt6QFF3G4xS1fTVMxjjzNuVlWeizwvHtLF8pXTuGrGs0+qyhpvcFreXTcuB96py8Po4rOggnbHpsWvF/xd9w7r9ipqfjBx1p5LVOX8NrWgHUBTWv77rJs45cRmAmr4X0U2lt3aHEG3w8AVX9nzR6LR12D1Y1mTQGAujqLG3eAd18gOX1K8ZkbD3tEjqqaNxv3TI5tz4m7dlkIvSHhbFfEOFlXqB0u7JoIPsuAeYVzB6Q+RZHO+6+SMRogBcl0Wrn5Aqs4s0eiY6rBOo7mCZk6KN72uaZGlouBUaeZF+RHS/l9CmkyC2adtRQ18kenVqYag2PhpGo/PdbTFxy4JVDrTxV0RHPVSvA5LIw8RuA1VZ4x2GIu3Aku0tPPqNlScd9cw2r1WOJ3W3j7mj/e3idHSmJs1UXMduSWvDh7RzKxmI12P4RIHOwypqmsJvZhF2nbUfG3t6LrNLi/BjEmj1TNdCb8rzNH0q5dhnDeraBTZtpWg3+TVt3+dYe5mJ5dUdbGuHGpscxU0xqmUk8IawFrZdrHyPTkqtLnuNzezkYWFptcW587jbcLs8eQ8v1jSaPH2yMcSdpdQ3681Rl4SUUp1QYpGTy3a03HwKe5rPGmn7bbccuZtzZGLWZI0O3B0kl1+VtgPj86mkzRShp1l93EadI2AN7ea6NNwjmNzFWUjr/lQt2tytsFj6vhBiDriOGje1zruFrcuQG+yz/Z4+TSOujbQmZgjkc5kspjJOxtcbdDsrhmNUckkbe2BeXEMNr9Rzuduu9+nsW1TcKcZY5xZQwG4Iu0m9z13urafhhi0lxNhJbtYaD/ADeSicENa9bX1YWnx+lD3skkkfGBdjSNyNI38wSDy/ojT43RzxSTtlMcrzsAwusegAPNZcZDxCKQudhkje6AABex6lXlJlmupCwto37CwDmXWdsEa4jltHXV+bQMezRj7zJS4Ll2tqInAB0xpy0WsdQFzvfxIFr9eYsqTHcYpIGdthdfH+ONUeoNI2IsNjv8LDwXbabL+OPPbMo2W02tbmb3/Oqz8KxZps/BS9pIJ7osBe5vdTEWrGopww/a4m0zN3HHZ1hiAtTzsfYm0kdr+A2CrMzthTnMDalkYfZujcOAtubEW2JHK+x9i6xLhTD3KrAe6N94wfhZWr8CwWZoFRl2NpdcG0O9vaq9ketJWjrY9JaZRYvFVMEcD4i5/O8mx5mw53I2v0HK5Wdw6lfW1ENPSRukkc7azdX51ksPyxh1POaqHDmyM/4qIxd1pJ5kdTfottwk1OHRiLDsNZTgjcMjAJ9u266KdBFtWmdfRS/tbtiYpXlr1ZkjNFYY6c4W0QMkEji6Vl3uHIkB3IeHjutpy3kWLDT6xXFrnk37NpuPYT5fYrLQVeLgfhae/LosjTzTyAGWHR713U6PFSe55ef2j1GSvZMxEfRWAAAAFgOSj7058ysbjeYKDA4NdQ7tJ37QwMPfkd4AeHnyXZWNzqHmTOuZX1RUQUkTp6mZkUbBdz3mwHvWrYlnLtwYsHu1hP689vyv8EHp5lYKrqcSxyp9ZxiVrYg4OhpW/IiAFwT+U7rfl4crqDmNaCARf2rrx4Yjmzntl39lI98s7zLI90j3G5cd/pUrSdwLOtyAIVcDTcOdqDvBQ0tZYm1xsABc+S33pkkdYWNtJI6BLXdqIAFhu7dTXB30tbfrbdTst8rWbAdOSqmEjdA8eYsdX5uanDhIdiRblZ3JLMF9wTb3KFiXfJFz4BNmgMADQ8mzT4D+hRu4AjU1vjzUzY4gO/brt1UXTWNmNAHK5NypQNhJbqtbzJ+xUQ5rBdm7vE72+dQLi75QO552vv7UIYCL3N9xtt7FWaxPlMWn0VHlx7veNjyspHsYfl373hsFI27iRcN67XS+mxMh5eKRSKxqCbTPMhlDLC4BFzsbeW6naX2BdYfTceSg2Q2LQR052JRoeSW2NyTueitpCUEA7MaT4kXKqNZ2p7oaSdrXuVKWAC+5PWx2KqwNeGt625hVt4THkc2MXaCTbYAW+KoXBd5WsW2V1Mwus5ztgPC59qouAJty23JVawm0qYa5wLvki99xzUjWbmxttc35earaH2dY7Ha4vzUtmNLdXeIb47c+SuqlYHOu0Odv4G11MR2d9XfJ6C30qF3OGm9hfYWURE8jUdrfFSJTqc0A93yHRSuZp2dv5g7qo7n3PcT9Sls9ztngEi+55obIy29m/K6knopC/tCdjfe9gFB92O72l3JrbGxujiXO+VtYbAKJjaYnUl2NcSHb352/OoB51Ehwt0FrHwUTGHfLLWAbkl1rK6oqRlURHBpkINg1pv8AErK0xXhrWO7nTVZKwsd3bm5VKTEYzv2gBHIE7/Bef8S43YtUkNpaWzAfx3WJ+C1ms4jZoqw8euCIOJN2DcXXyVPZWaftTp9Nf2v01fs7n8HpmozPQQEiariBAuG33+CwldxKy/RtaZcQjAt0cPC68zVWL4pWuLqqvnlJ/KebfBWhJPMlddPZFI+1Zx39ufuU/OXe8W434VTzObTP7WzbdwE7+R5LUsR42YhMXikpSA5thqday5gi6sfs/Bj9NuTJ7X6m/iYj7m3V3E7M1Ye5UCIA7W3NvDdYKozBjNTcTYjMQTewdZY5F1VxUp9mHFfqc2T7VpTvllk/XJHO67m6kRFdh5ERRBAt3QbG/tUiCrU9NLUyNjjbcuNv51JG1jiLu0n2Xus9RwzUkb45GxEN7o6tuenIG/tPwVMluyGmLH7y2p8Mvh/CrGK+BlVFMHxu5hrTf2fQuk0eCw5XwAvtE14bd7j08vcLKz4R19TihnwyqkextNtottyPS/hY7XWX4mVHqOEyR9mXagCGjYnxAv7l42bNlyZYxWl9N0uDBgxTnpHo5Bi+Kl1dPPKHgEnSA2978j8V3vINQ1mUqVrDe7AbjpsvN9W9760NDG6bi4LtOx5gnr8fcvQeSyafK9Kxttmi5HL3K/X0iuOrn9m5Zy5bz/fln4KtrpHB4uWbC3is5l+eGolfE5hB8xZapRTB8xcHusTd1x1tv9XwWxYG4NqWSsJA5WtdeXaNS9i3NZbhCyJsBbG6xB6qLaVjryzdArU1lNfSBZ539vRJah732a5wb4H6VpXUem3HO/uTy1lIwlhbe6spsQp2bNaLdT9vYrevjDHahc6jueisJw6QXa8houLgFTMyvWsM/G9lQ3VffzKpix5cvELH4fHNG2zxcNO4+Hksi5zbdPAKIncblFo7Z1CoXNDQ2+97Hbmbo7cFpvt4qkXA2uDcHmCFVg/CbAjxuVaJifKkxMeFiWjWCCSR0Velo4TJqJ3Hl1V7HhD5pLh21vBXFPhEsG7pHXB5q0VmfRHdGvKg4NDho235hSV8zG0j+08OuxWRNM1gGhu3zqwxTDqiqpy2MadQ22S0TVFZiZa3lqnEeKOqGk3fsPit1mmj3YeZ8Vg8Io2UM0cEp71+Z2W0+rRmx0nfnbkrUne9GWfijbC1EcRi1ABpO11qmIU1RU1kZiiLowedl0N1DA7Yt29yizC6Rlj2Y332HNV93bu3BXNFY1LScSibFQaJwT+Tfa2ykyziUOIwmmf3nsIaCDe4W2Yzg1PW0z43NPW1untXIi6vyrmmxdphc6wbyBus7UmJ1LeloyV48uqMg7BjQ1gO/JUKl1DJvKxlxzueqvMPqYcRpGSscHXbfkrGuw9rXFzuXSwUXrqu48KVtzqVdktNFCCNNr7WHJUZK+MnusJ36BU43gRBltx1tuqcvcu4G9hdZzM+i8REzyo4jikkMJLQQLE7LT6rNr4rva5++xv+KfMrN4vM2WB0ekuAbsb8uXitNxHCXupgZYnBjSXGx5+WyilYmfidVI1HDJUvELsQ8OaXtFxqF7dOR96rQ58Ej3fg3kN+U4j83NaOwsYQZZPwJaO0uCbEk9B4bm3kqbJ2w1AkGt7QLd5vkRbnvb2fz9HuK+IHQ/vxp+17OeNzG87kWBVWTMOGljnRTw6tOo2dawWnMpYa+lcGua5wt4cvJWxpY2Slg0h43F7nV4A/OojDVXbesOzJh0ziGzR7bgXtsrjEc44a2Ase467HYb7rQ6bDog0viHM6tJb9vDb2q8go3Wf+BO+x1De3jz+ZVnFWPU3uVw7MlZVSiKCncGvJaQ42A+2yjNBXl7pTK5jnHpyt4+SjBBFEWjTGNR3s3n7fdfqs9h4ZURmAhjbnn5qszEfZhbfHLCUj5hdsjze+3id1f0tSe2Ac07G+56+aPw+SnqgS0uB2va4VCV3Z1bQWEOBtbTsTt9atHKlrNzgBNEAN+6Duszgb43ROBA25m+5WHgJ+57C1ukAWO11lsAdeO5Pe5Xsq9BaZ6q8OfrI/yIZh4JYQ2xs32LRcDhcM51kgeHF7QSWnlv8AzLeXkvaQQdx0XJsTzQ7Lee+ycxoZMzzNrH3+K9nLzp5eON8Oi4hh9dLVB8cztI3tyC5Rm7Dy7NtNEZCx4GpxDt9N1uNfxCc5rfV4ZLPvYkaS63l8o+4Ll33cxDG87iprIWMiDdDLP1G9+fj5LLDeJtuHTl6bJWm7x5ZHN+DGCAVQlAaCAATcvJ/pWf4cQsdhrXGNzN3Xvvq81UzHI9lBJUB5u0F7iBuBY7gHa/L4+5VsguL8Mik7t3tu8gWub89uq8z2veZwzH1evhrEdPr6OJ8fqaKPHadzHNc94dyG53WmZYaZ8RjL526HXNifxieu3n9C370g7/dSiJAc0gtuRb3B3l7FzGiklGiaM94anEjcB9udvHkvc9l7t0VPufE9dqvUTP3fwejeF8FFT41+CHeIuSV35jA6mB25Ly5wKraupzBJ6wTu0HS5oHvsOXxXqKE2pgSReyXiIvMPQxW78cTDVMV1CoeBcKthbth135K2xl39cu5G/MKthJsOoF14W/jexr4WfjttY8z8y53xQa/taQh5FphyFyd+nmuhxHx8Oi5zxVDzHAY7h3bNDSNje678XNoY4ftsLmGOJ2FQzt2eHNcA7bfwv0K6rlEuODRE790H32XJMeZK7DmtLnmONzTa4uR5krrWUTqwiIloA0AWXXP24W6n/Sj73KeLUmnMdJcN0mN+/h5rN4LG44G1zJmOaYwC4+xa7xhaXY5SFrLuAfbqfbbksfHm+bCcOFKaeWR+gWDL2B8ydlW1e6kacFbRW07dPy+TDhrte4HL4rg3HiWSaHU9wJdN12su25RM8+EMkJJL26tuXs3XIuM+WMXr4dOH0E1Q8y2OhhJI9gUYI1esnU84bQ3Dhs5oyXhgIOrsgfHmVsuoOeGsBsLm1+qxGRMDxeHKmHU0mG1DXxQAFrmm4PsIWz0+WsYe7vUEjb7d42/OsL0tN51DopasUjc+ixvb5TtQ8VR+S4BrXXBvuLLPDJuLy2Ly1rRe/eHuVWLJFeTqlro2732uVaMN59Ee9pHq1/UDYE3Pkm7BYA7HYne62xmRYHO7SWvebncNarmPJmFsGmUzye19h8yv+z3UnPRpTbuJI0kjmD0UXBp7wve3Tmt/jy5hUYAbRMI8SSSrlmGUUIvHRQi22zArx00+sqT1EekObR0tRM4hkMjiedmqeXLWK1tmCik0g8nCwI966WIQ1tgwADwQRkgeSvHTRHmVZ6ifSHNGcOayq0vqIoGOhcXx6jctPuWTpuHEUbR2lYOX4rFu+m4+ZSlrQL3AHtWkYaQpOW0tZgyHhETgZXyyAG+lx2WQhytgcV2tw9jgfyxqWTfPTtBvK2/Ln9SpmuhFiNbgD0CdtKo7ryRUdLTttBTxsHLutCqloPK9lbPxE/iRX9p6qk7EKkklrGgW2Fkm9YOyV9oaBuEs0De3uWMdVVUh3cQPKwsqbi93ynFw8yqTkhbs+rLOkhZu+QA+1Un19OBcOJvtyWNazYi/vuohljcAWH0qO+U9kLx+IhvyIyem5VF2ITG4Ba1UHbWJNweVlC1xd1j4W6Ks2lMViE7qmoc/vzusB7rlS3c62txcdrgqLdNrkGxPIgXUxBtYOAuegUTtPCRrRc78t1Eu35gki1h4J3wLOAJvztzUNTnc+YuRbrsgjqb0Nrc9uX2sjDcAGxI5+SgLOALd7XHJRaw790DoLqUIEt1kgm452UOzB5geJ8U0gjveHVQI5tFwBzttYolEWDrXJ6DdSgkvs1h32BCi+1gb3vyv0Uhc/UWd2/jawQlNd3n0Auo6mucL2PlZSAEGzhudtgoAF12hxsOWw3UCdxAdpB8r3UoO7gGWt86l0vZ8gczzumqS9xGRc8gdypNIkEjTd2290u1vjvsD1soWAOoE6j+KSPqUHd+40ciOXNNbNp3N6auVr38FDW1pAebdAeV0IdqI1m2w8lKA7SRpZufFQQgSLXta3iOZUjmHQ4kl1hY2VQOax1iblw5/b3qAIaA24uDyH9KkUW3c/SW6Qdxp/OmjU2+sPcNh7feqjnRNcXF+w+nzVN1VSNeGmUXIIPXfzU62hVeC6+wvfoOak0BpDTpLutzYqDqym1Fr5BcDaw35+SrNc113Brm+G3NV3HonU+qi6FzrWYbgbeYUoi2Drkb8lNLW08LzHKS0W3cRYfE7FYxuaMMkfLEKsN7FwDnF7QPipmY8pilp8QyD4yCO7yvfyVJ0RLbMDTcEg257eKxwzKyardR0lDNUNF3GcOboI9pO5VB+aZjIKeLCaztHbN1hrGA+1xHkkTzwtbHaI5hljECGgk3Fja6joja0MadNt7WvZaliWMY6buqcaw/CWkbNsHuP/WJ0hYekx2J8wpsRzZVVzn3DYaEBpPva23zqeExitMbb9PJSUgMlTPHEL3c4uAt8VianMWX42tjZibZXN/IaX7/9UHdYKm9XkqxLJgUepgsJsSrdbgB/e7q9kzBSMYIzjmHRMaBYQiNtj5EvPL/BU/QnHMM7RVEFYwdgX6djZ8bo7+y43VKd9a6RzGUtOWtt8uXTyPO9vtda9UYhglVI0zZoik07lrsTLPmY0BWFTSZV0vlZilEXEk74pIb8t/klW8wp2N3jgcGixZsNxfkf6FSZTWc6NzbE3NvJaB908Dpg4jFuRIsJ6lxtcAHZoup25hwmR7HF9VITdpMRqXbeO5ak11wns+Ut8dTNY5sYLSbD7e5SiZtPKYhWFjiSAXSfPz+11p8lbgkpiklw/E6xrfxhSyWI/wCs8noFfMr8lt1tGW6hpG4LqFzg7z5FV0dmmyR45UA9zE2OdezWl4Ku24/ibbvcY3tdvuFrkOLwk2wnJ1Y6w2f6u2JvxO/zKylqM4aS6PL0jGAXIkrI2+62nzVtzrhHZEt1ZmKeW7pKVgb0LCR0VxBmKnkF5qORoA/FIdcrSMPZnqItLcIoGxPsXF9WXOPtNt9rfFX4GbWi0uE4cR1Jq3C3/uCtF5iFJxxtuUWO4PI0l0ro+lnMO3wUs4y1i7SKt1HNcWHbNF7eG+6wMMUgha+ogDCBuAbt8wFUkjiGhwibpcB06W/nUxknW2c44WOL8FeH2Oh724a2ne78amkLQD7OS0rG/Rla4OfgWO8+UdTHz/6zeXwW/wDqrNIDGmxPiqkTqpluyxKUHo1shsB5i60rmjTHJ0tbejz5jPA3iJg8pezBxWwMFtdM8PuPYbE/BatW5cxrCpXsxDDKqmfpse2iLdvevXEGI4u11jXF4Fu7Zp/Mq78bquVXSU0rDsQWfSb2WsZ4nhzW9n+sS8YMpJdTgZNLgCLAfJB2+Knp6OqYwAvcG2vrc3m25tv7160rstZHxhr3YrkrDt99UI0OPmS0A+HNa7X8GuGWJCQU0WKYaDazY5dbW+43J9l1auWk87Y26HJHh5pdHpBbLITvdoAURZjbSO1adm2uOoXdav0ecJc4z4PnOJrrd1tVSaAPO4P5lrtX6O+c2azhlbhuIAnfsqgN/wA4BWi1Z9WFumy1nw5m2aB7GtfGG22sBy3tv83zqnobJMW9m1tvDa262+t4VZ/wUObPlqteIxcyRx9qD727fBYSpw3EqDu1OF1UUjiRpezT7ztcKefRSaTWfiYs0ssTyGaJLx3u08hf+j4qoYy55A5WGlpBsen29qmLogwMdEWvbqAu6/O4/nUHOa2z42kAWtYXsD1O6iZ3PCsRqNqkVMXNDnmMBrNTd+f811PC8wM1tBa8BxA8rcveo9tG4F8kEchdcXF9h57BQpmMqCbQPLR3QDvtttfn1T6LfWFaF8Ekdg4SDQLMJ0kHb7e5SRxxTBtmBgdf8bp436qdlNIAWCnbv+ttG5J2Jv4D6vcqjoZKd7Y+xN9JcQ3cIc63K3jpmEkOcNu6Ry9m3MqpHQODbsaH62g8/G6rSMmDQ86jcEm459OnPoqDI6iQhkrNyCQB3d/YAB/MkJ1EceqJZJs1kL4wxpvsOXmoQxxkhzJLEEtc0eZtsPerlgqHW1uPf2s48iphDrcy0gLmHU53PoeVuSTHqmPlCVkV+6XE7AjwsrqOMM0t7RoaNgbXv5KRzI2A+s1IjZq0942cSTf2nl9Hir+hwTFsUkMOD4VXVh06mFsZa028zy9ouo7tL1pueIW8hDX3Lt2929rd6323VdumnBfO5kcUZudbrDr16cz9gtzwjgznGvLZsSmpMLjNi7vCV7RzNtiCfIhvtW74JwWyhhxZJiTZ8VqWA2fM4hrSfyQDcfGypbLWHRj6e8zzDjVLJPWlsWF0VTVSPdYaGd0+w9fcthwfhrxBxsNknjiwunda5JIfa5B5jbbpZd4osKw3DB2VBQwQMH4kUYF/h1V1oIH5VuQP51lOafR016eP90uUYXwGwlhjmzBi1RiUsZvbUQ036fRut1wjIOVcGYBR4LA1zTcPeLn4rYC5ty0DYDVYAkqUzkatMRs1wG7ufwv86zm8z5bVxVr4gjpKeNrmRRMDSN2tGlVDGwBoEbSANri6kklLjodJo7wsQAD+e6lc5s+traV0zXfKBN23HtNh8yQtpc079U7YnubquNr+a4rVud61UPAaNExI8+94LtUAk7SMOcGEEWa0i9vBcnxF0PrNSGOLQ9zzyu62+xvfe/mvQ6DnucPWcdrF6JZrOD7AXO9ref0qs2FjW93d722IPj0VcNa4aKiQMNhq1OAvt9HsHQqs2ma9weYRJpaC0A2B+dehuPEOLlj3MMru7CGm1iTtYX5k8lXiooSGunZpLjy32tfl4ew+Cvm0TXRgdixrWgt06iS7nzPM2QUh+W6RzA43buTzte2/s8t1WUwszS0j5NDGyNHLvO5/BVHUz6hw0Oe1jXNFr9Otj7/nV7HBIN+YAsBv8CPrVZtO4OBdpbYAXvsBz+lO1O/RZmm02LWlrbXaAzcnl9SgKWNg7Rsm52dcWN7rJ09E/SRE8NZzs1wFuf1+ClNGSBGe4CLaw2+/jyWfb8W1vRizTyRAucGgNddwPs29nJT08LW6Yix7r33I3vtYe4LJso5mWadwRbc73tz5KY0Rlj0uAcQbDmDt83l1Ht6zHEDDNogHPs14ABv0JUTTNiPyHd4FtgfaVmjSuabEEaTY6XX28bfb2Iyj0Pd+DAc1xN7bW9qmNyaY2Clga1xLnxi1gLat/f8AbZUHYbBUEPlgY8nvd9g8bLOMpA1o7SKwfzbYE+XK26nfhxla1oAa4nVc7X/nSajXDgVDNZlRh9M8NBGjs2gW69FavyjgE7tMuDUr22sXGL4+3kttjooonFge4vuDY90EX5dbi6qNpjPpdp0mwu3SAL+HMEpMRPlHEtJZw6yW/UJ8DhDrEWAAKx7uEeUJXnRhsg0u20yuG3guiigcGtdYNvsSWgn3KqaSNveLRrFyNQvcqvZzynUeHNjwrwgl0lJXYlTDbZlU5rR5c/cpY+GstM5r6bN2ORuGzS2oNvaV0hlB2TXgyG5NtQt3h5j2KYYfGT2jnOd3bAabA+1V91X1gaCctcQowW0XEvGI2tNgC/Ud1fUjuMOGxyNj4jCUh+r8PTh5AtyW8Rsc2N0TH2ZyI0XI67X38VTFBGbuf2Z1bWHQ2+bqq/s+OfNWnfbzFp/NgqbOnGigprPqsFrnE7Pkjczb3LIUXFDipC9orstYLVt1WcKeoex3n8oLI+qwtZpDGmxv3jv7t1E0bzYg7DyVf2XHPGk++yR/uVqTjDjgOnFOH9UxovqMFXG/5jpWaouLOBVDtNZg2K0RGx7Sna+38BziteFHYkagQCbG3L2eSi2mZ+uW1EctNru81Weip6TK0dTePLfYM65Zm+RWvb178D2/SFdx5my3I4NbjlFcgGxmaD8CueijPyraQd97Df4KLaaNouGuuBYjTta/XzUfsUfNeOp+cOnRVdBUAGCshkB6teCqwZC7a7T8Fyt9G12kOAIJ5lvwUBSdixvZHQRuS3Y9fn94Ufsdo9U/tMT6OriCMfiNv7Apwxo2DQFysy4mLhuJVjdrbVLx8ACqkdbjDD+DxasbYbEzud9JT9lvHjR+0V+rqKiuWVFbmKZo7HN+JQnwjZCR/wC5MJUtNVZqgfofnLEqhnVskVPv5XEYPwUfs+RHv6/VuWZMzvoQ6gwdrZq52xcd2QebvE+S1JrZhOamqJqKmQWfM7c8treA25BVGBrBpD7X3+Vck+O+/vUw1NuO8Ra32HVdNMcUhja838qYnlcDZodbr02uomZzjtHbxCraX8yWk823HTqpmMBBL9FxfYD7BabUWz3ykABxtYnYKBuRqfGb22ueVvL7cldWAF2RtDr83OCpsi1jU1lmjcX5e4qNp0p6mt8+u/RRYx8m7dRvcXteymeQ2wdZxPUj7FQ1BxHgHctxz26BNbW3rwn7ke5BN+Qty8D+ZQZM4/Je3TewH86gWtB0nu2HyRzR5JIDATpO5vdIiIRNpnyiCQdOw23vt1UWvZpsWX5X2P26qF3PuSb7deSmMZ7zS4EeQO3vClUjc5+wLnWNvk8gppG9m0kgyWv8k8vaq9LDHELtcAeoJ3H51cOa14s5rSQAearM8piGO5Ns022vtz5oGl1g0W9u91VczQLG2q/4wHL2BUuze4hpA35bFXhHhNY7gs2sd3D5wE1SAWcbnptyUzoyLBtrnow8h71GxkPUcxsb3UbQnZG4NFja55A3VVr3NuWnYD4+KlZpIAA28XdB71Fz2tFnEE23uCABdZ23LSsxCkTJK6+m/wBCpu7PVYWcT4cgfzqZzw+zXE2Ata3L2KUgFmoMcLfiucfq+tWiNK72B0jgQbj37fMoBp0hz7exCY2uDmsLCOdgL7+CpuYJH7GRpIBJ36dLKUKpLj8h9j0IF1Cz3GwOqxva/VQY2IMLi5rn9Q3b+dUiXPqDJvpItpDj9HJBU0gC4N+tgpHudqDgLgDfopty2+wF/FQc/Q0sbYjldwGykSFwJBsB5EKvFSyybQU7naj3diLq31Ok59Ra+o+I6rP0VbUU8DGRus1oGx3ssc2X3UNsWP3ksNgvDjEDmaqzBi2Il1LUQMiZSAbNt1W/0WHUWHR9nSUzIx/etAWFZjdVffSQPJVG4/IPlxbeRXH76Jnbq91MRqHzfREVnAIiICIiAiIgIiICIiCeJuuVjCbanALZakPZIJHlrWRgMDSflb8xda5TPdFPHI02c1wI2vutgraYh/rDmgvJ0ste1z5LnzeY26+n8TMOgcFo3xV1TVFzTGQA0jba1gT5q54rYmxgYxxOwNxcd7+e9lc8LmUWH4S+Z722P4xHM+XRavxTq6eXE3Qxt1R7aiLWHx58gvMrHvOq2920+46Hz/cudSGSWVjGSDQ4jSPaeq9F5fMlLlmiiDrHs/ntzXnSGLXVRMOlrXPFjquLeC9HYfEW4LRRxXADBz8Lea6PaMRqsOP2LubXn7lbDZSKkd4HU29/Pr9C27AYy51z7dK0+mu2sEY5je+19/pC3fA2hkerTz3Xk3jl7lvsstpaJLaR4+5VLu7QAWOnYlSCMveLkDqDfkpZpGteOyu4cxY8wkOfyjUlrtTC3bbqrOdhjYdNg0899gpzM1gc4877gHmrVr/WJOwa8d42u7kqTxw1pHqyNE9gpg57tyDuSoCpDpA1h1C9vEXCvIMumZjQ+dwb1F1laHCMPoSXDS6/NXrS2uWVr1ieGHjoqiTvNZpFrkkdVfQYLO1zXaib726LKzVdLAyzGtvzWHqMyua8xtsN7DfkfBWnsr5nakTe3iNM0wso2gucAbeCR10M7rCxAPsWp1FZPUSAzSFoHS/RVqHELTDvENI29qmM87j5E4NRv1bQ+qhY3U4dFSixSllcWAtFuaxs0oliPO1r7LXKmQwTFzZHNv4dVN88xPCKYYszWKi2M0cg5ajyHJbNGWkAnla5XPY8a7Spp4JnN7RrhueZW7GpMbAQeYUYbc2kz0mIrC6kka07HY7+xUjVNNjqKx09S57L7+SsZK1+iw39im2X5K1xbZWqxRsTSQ8XWn5ipMNx+B0lh2kfeF+hCrVcsksT9Tj8q3itWxGpnp9RZJa91ja82l1YsUV5Z3IWKyNndhNRKC6M7b9F0M08UsYD7fWvOOA5impszmbtNIElnG/ME2C75R4w2SjjlJ2LQbrf7HFmOWvdPdVWfg8LhpZYXCs6jAXb6X8hzurp2IOLu429uoVN9bLqDS61/LkqTFJUibw1fFcLlpmHSATa243Kx7acVVK6I2a61rAWWbxmeV8rC5w0uO4v0WNkayFxc0kBw1WWExG+HZS065cyzBQ1EdSWt1yMBcNPOwurGWCSCO8rnatwCDyF9/nW5Yg+J9QS5l7G4IPUW+tUq2gFTT2DGgb2FtrD7BdNMmoiJaTy1TCMRMTyQ835E9dN+azssAk/DMDSHWDC76visQzBJYZnENu0m+262SOkkfh3ZgPLrDnsrXmN7hSv1SYXoiHZOewDSParmUxtcHRNJHM26rH09BWMl7R4A32a7qBtzV/Tud2/ZONy63IcllbytE6Y98zxVl8jntNtXK4Phss3RdoWAh/TZw67fnVhitIGSF9gepAN9uhU8VfFTQ6A4O/FI5m4UTG4jRv0bJRPElOGyyE6Re3gsBiXaDEmFgFjbc7lXmEVwn2jcLW71t7Ks+GGWra4t3iN/Oyj7G5lTW5Z+ja52HBt7AjYX6LMZdJ0Eci211jmNYyj0bcuR52V9gDmMa9pAABvudlzey793U2mVeujWCI+rYHvBv3gdlxLO0LJs5QF7AxoBG535gX+r3rs7JWSBwuHE/BcjzhGZs4QuhBa4NcHOPIbjl4le9lnUbed0cROWNrPF2wjTG57hJEAWAAEA3sDv5rTqB88mZYGPY24Op5Isbg35dDst5xTB6yeRo7RzY3AEgC5v0N/zLUoaOaPNMbnP3uC5xPeda/0rl6S0a09rr5/y9fc3jMMjo8Ne9oiLg3ul9rA9CpsgujipGw9zYltmi3x81Z5ucRg8rGhp1AEd0mw5qXhuy9K9zn31SO035g9Vye06ROG0/WDHOsH4S5r6QUva4jSMFja7T4N3+3xXMMJppcQqm027LAXI23B5fOuo8eoHVWI00cUEj3EuN42338LeNlrWUcgZ1qalk1LlqvLowBd0ZaCSfP7br2vZc9vRU+58T1lZv1Exrfj+DoXBjBp8NzFrlFmuaOvPwuvTDf1jY27oXIMgZAzhRYiyuxXD+xja2waXi97rsjKOfsgwkN2t7EtEzeZehjitKRWGm4xp9Zdc/BTYUCeo6WK2Z2VqSeUy1ErnE9Ar2kwbDqRumKAe/dcEdFe07nh2z1dIjUMbTMcQDpO/gOq1fOmVsXzEWRYfE64eHajsBY3XRmxRs2YwADwCmNui7MfTxSYnbCOptW3dWHM5uGNdiVKyCtnhiANybXst0wjAxhVGylbOXaQBeyy1ttktbYreaxM7UtmveNTLXcQyNl7FaltXiNH28jNgXHbfyU8OScr07g6PBKS4FgTGDZZ4jz3Uj5YY93yNbbxKahlz6KENHTUrezgpomN6ANAU3YxA6hG0O8Q0KR+JUwNmkv9gVA4tqNo4D7SVXurCYraV8GWIso28gsRJiVV3rljLC91javMEVMxxq8TZGOV7gKPewtGK0toGnxCgZIWjvPYLea5/U51wlji1tXLKWOsdLHH6AraTOEdz2OFV89+REex+JT3sz4hf9mmOZdFNbSN/wCOZt5qQ4lR2v2oO/Rc8+7+YJnaKLLr2DnrleBt4WVaIZynAc+ShpdwTpYXG3XmUi9p88E4YhvLsWp+TWONvJUnYwxxs2Lc9CVqYwfFKhrnVmPz69wOya1gt7AqByVSzEOqMSrHk337Wx39iick/NMYqerbHY0HEsbNTsNt9TxssVNnGhjeY3YpACL/ACVYtyXgzmtZIySQg3a5zySriLK+CxN0ephzb3AJJ3U98fNHZSFqc8UBfb1yR1iAbMNufQq0OdDIXx0uGzykX0l3Jxt4+CzzMGwuJu1BCPC7QVdxU0EbQYoWtDdhZo5KO+vyTEVj0a9S4pmataJIcJpqdl93TSGx91lcx0+JVDganFGNdz0wR2APvKzPYscbFSupI76m8yLX6qb5O+uohFY7Z2pU8JijDDK6Tb5TrKq1tha97+SkNM8kaZDZSmOZoPfBsbhZJ1tV0EG5vuE0C1htbluqIlkAvI4AAo2siLdbj7bJuEa0nc23N5N1ANNxufCygKymJ09o255Kq17Hi4N9lHCY2pNDrOuDa/K6i0b2NrKoWgkE9RtZQDbix3ttyUoSXA/BtFwB0US24HO9lMGgcgbWUbC1vBBJYk2HhYnxUNTWi5Fjyt/Mpixw3ab+AUHagCRa/K6CAbpBu2w6C6aS25JvfmVIaiPSXh17E8vxkE3aNu0WIO4cE2aT6SbAXuSChG2kjlz3UkhlsDFpvfqbWCgJHm5fHsEE2kiwaNue52KkcLjU6+5tYdFby0kdT3TNURk73a4iyx9Tl+eZ+qDHapjXWJBdfl/So3LSKVnzOmYfJDG0NdYEcru3KpSVlM3btgfZ5rVxljMUdjHjBmGkga+d73v+ZWEOD5pw2o9Zr5HVFONnMDw0cuarNph016Wlo3F4blJiVJHdrj3RydtbZW7cboTZnaxvd/hi/wBrrTaySSWQvY91nh34NrWvsbW33VagoWNcZKqKRxYbC1MLuFtzf2qvdZeOkp27mW2txaPSLQk+x19k+6AdJ2oe4NBsWhl1o+NOjdG+TDopI5WtuR3gTv1HLxWLwzEcyVUzYIDOHF7iRuG2vy3CmZtPMLV6OsxvenUxXUTmXLyG87kc1UbLAzUWSh3UXK1ShgxVsQdVV0ZcS4uY2MGwPT5lkWx1DIiG21HleM7/ADpF51tzXw1rOolnBHCSHujsbWOygTTF5Ac4kWHJYqndWRuaO1cTsHN0He+/ir6acwjfQ0gfjO3Pmrd0QxtTnUK72gAWPI72O6oVUhZG9wijJaNtQ68law1M0zrhhJB5XsPaj6jEGhw9TbIAL2Eu+3uXnZ/alMVu3W5++HTTo7W9VWhkgqonyugZCWuAI6cr3CuA2kkfcHfmTusLPmKnoAW4jRVFO1oOp7mamnl1F/FXdLjWFVVP21LWwOZsXHXa31Lkye1s8R3Vx8fPz/BrHRV9ZVqjC6Cpm7aZ8pPRokLQOnSyoMy3gTGuYKTtA43u97nHmfPzUTj2DtcWPxSlvYm3ai4V3TVtNWDVBMx+k7uaQQsL+1+oiNzjiPwlrHTdvHdKxlwPCJNQ9UlZ46ZXNv8AAqwqck5YrHk1FNMT0JlcVsLiAPwltuSkGnRr1BoB5lTi67r8s91K8fd/NSceKsc2amOFmWG3c105byIJB+3JWM3CPA33c2vqACe6Ntlu3bwOeYxKDa2rrbzWt5hx/FmTtpcCpHvG7XzFm1/f0XpU6nr7Rq1Yj8UY8NMltVtLEScIsLfG1kOIzB17HuA35C6kdwcoi0tdicoB2Pc3O/5lsmD4jjPqkcmKRRxznYkeHmq8uLyOtGayNhAAsbXO3Rd+LJliusk7lzZImLao1yk4Q4RBK2Q4nO57DfdjTf3HZZ6nyLQU142V0tiQXDsowCf4KmFXNo2qXc7m38yjFVVVX3IjPI1p5taRv71ecs2lnFbRwrfethwDWtme48w7s4+X8FXDMv00LyYquZu3IaR/4VUo4JaYF7Ip5ZCLAvds0eH0qt2Ve+Quc1gY4btvY/FViyJhb/crsTrfW1jgSNtbbbe77WVaOaGYgCazgL256vNQdBO49m5+to5jc7e1RipxTWMAY0kWPIckiZOET+ENtT7HffkFbPM75NQZA1o7rSTfkeZ+CmkgrJ9QZUQx26Hc+aotw6dkw1YlGABdwDABdO6Y5TFY15Svq39XsIG/dBKnZVfgyXtuRuL7XCp1EMTe6a+R126tLWar39ihDhkb7SGWXba2kBInaZrWI5SvqXvk0mwjFr23JKqGspg4DQ4Dx0lROEgObqqZWg7A3HNU34XUt1AytcHN2u66d1oIrjlXAiqPktc7wtzSCjiiJlNOGm1i9wt1VNlFiTQAyeJgAt3W7qUYNNLLoq8XkcfxWCwtdWi0q9lfmneykax3aVukXJsH28CrYz4c0XdUOk1eBKrx5WoY5Q5xLnc7ndVn0mF0AMk7442231kAJu3onWP5zK1fVUoJa2nc7oPap+3newRx0TrgbAlWVVnbKWHPLG1ccr+emNura3jy6LHS59rKtzhhOCSuP5TzbTv4eCWv2Ru0rVwWycUo2OP1h7tJpAzz8lUY1zjpMRb3rgk8rLS6vGc51YBa6GmH942/0q3p2Y8ZXSzYk+Zw5sJIafCwHmsf2zDXiZ26I9m5rczw6M2OZrbMqHsNtiH2+NlWdH2zBHVzxytFu7K1rx891odRVY29nZxVBjGzTpbcqvhDKgy66ueaax3u4/Qoj2hSPson2Vl1uWexHJ+SsTuzEMv4bI437zIRGd/Ntlr9dwSyFWF3q0E1K5x3cJdVh4AG30rZ3VdPDFrbSSEtF7EXWsYxj+LySmOjpnQ9248SBzU/t196ZR7J7o3FWHq/R9ond7D8Xc0AdwlouFiqvgZilOS6GqilPPcC5tyW64bU4vM2N0uKBhIA0XF7qvWYtV0Rb/XEkx0nly5LT/EedRyzn2PEcTDmMvB/NMVpY4wXAAEdNgsdXcOMyQyapaJ1mAm4/G9q7FSZ5rmgQsoZHEOIc5/griqzVWOpnulpIxZt7mx+C6q9ZExy5Z9lTE+HAzk/F2AunpJWdld+pwO5ty+3graekZA/tfV55ZdYBEcVy7bfc+R+Zd1wrOmBVUT3YuyEODrAFvP3K+jzTlW47GjZfmPwW30eav8AtMeZhjPs+fs1cXwvh9mfGIo56LAnwxuf3XVQsSLc/LdbfQcDaioc2bHMbEAH/E0rALW8SOfXqulYbmjDcRnELX6d9rjmso6XDy4ObVNdv4pGab8wT0dcc6vHLU8G4ZZLwXTNDhDZ5WnW19QdZaf6fG62eGOGmj7OlhZCwHZrGgAe4bKq19LM4RslYTyAvuq76ORou0DoqTMzzK8RFeIhbuJuTe/QdSpC+Jotrv0IB5KeSmmaCHaSBYDV4KXsCb2Ljv8AiiyhKk95HIBrS/fVtZQMj3czfY3DRsD5eKndTuFwyH2X3UXCRo1SSbdQBdRraYlQLXgiMNDWlv4x2FuWw5IyOSRrmzSOJdtZmzfiVctbYgtjJtyc7ZC8E6XvA8m7kIblFsTImd1gZtYkm5Ci06iS4vebmxt8FK1hvcM2599yB2qzXS6v71g81OkQrRl3aMaCG94Xublcje3XWy9nCIwZSzW0buF+V/NdZDhC4yCJrdIOxN3Hbkudh8JqJLnsyXX3b536fT4r0eh424er50wzMHo2VBrZYrzPA1OeS/VbkbEkD3Dqsoxkjm6jruADvyH1qvHCA4yMeC093VcA+VlWlpnNiawu1G/ydXIexd243px6mFCmgjeQ172RizrF50i9/p6+5VSyCIFl2y6m6rt5eW6RscQXSkloOlrSOW6rQCN5Bc5u9trbnbop1O9+h3RrSQtha7Zj2ucLAB17KdkLAe1nJY21t9+nL5lEiSMBzGd8kG5afpVVnfPYyR2Lxc2N7i19vmUilGyIAv0j5Vw6+3LYj5lKxhLj3e68W2dfe/MK4ZEGExy927rlo2tcKtC0yXYzs99gdr+6yrMbTvSnBFoDXE6HnZoIvZvXfpyUdJAIYBYHmR1Krtgc0NLtAabDbc7lTiRpLRo8OZFr9fp+ZRpO1AQksDtRsAb25AKbRFGSHOva2zRfa1+f2sqpY+42c1rgRb+ZQ9WBcCTcHYuPgR0+ZSSgyUucY+yDBuWuvcnlYqBa7UHOBsOTjvdTyNHdMTR5kfb5kDJJJCbt0G9yXKBBhY0hxLHvLh1t12+ZQc3tNOkE6ejT4eKq6YgQ8A28T9vNRFxawdqvZ3d59L2TaYhQIc9/fYQ0/i6t/mVS7mxOa1l3WNr7gHx9irGnJO8rdI3I6qVrXWuLAb3J5n7boKUji8HvEkknYexQ0t1XeGFwFxY2sriKN7z2jASbXdvsonTye4PvewI+lBTaLamxktFhfSVEQloLdYA2+UL2PgqzS4jToY3p52UC1299gOZ8fMKEqXZsvqI1HwIKiDqaWht7C4F7bqqBEHnvEkhA8OIa7SBbYAWupBsI3dISLX2Bv1UA0MsGAt2tci5VS4c5sZLW72KlcG2tpDtJI1E89lKELFzu84k2uSd1G2obkXB5AqcsNrG97XFjcAKbQ1hF3nfp7UQk1ON9Bs3xCNB3fsQCNj47KcCNrbdnsDzCkcxjnEMj+Dtr+1Ts0i0sbubl3mLfQoHW4ctr35ICG2a69+veupmyTOvqcSPC3JRtOkS0BjbWDh8RdQa4cw65O5vvcqJbZjtVr9dtx1UCdRswMNzsSbfYKNraRDBuXP8Aj4Kc9mxwLn++6pPL3EatRuDa26m0RgkveXAWuPK6rtOuFUuLrtjdax3tcKMYdqJ3G/I81J2gBIaQPmP25KYlzWagRYjn4pGydKglYAA1m+4BLeX23Utg5xDmDe1reHgobOs7Z3LrsfFAQ5haC479AmkbTPYwBtjy891M64G0W/XqVTsfxnkeA07lRdZpGgC1/wAZEHkYwOfMcionsR+K0i3hyUfwj3B2oOB81AtczUWl19uW/wDMpBjwWlgG7TYA7Ks3WwaZCQDyPMqncG7S0gHra9/ephbVqGx1W33UCYEHS3caetlAsa4BzTdxsHXFuqG34pBI6qAkItd1+exIsgnZ2ZaZH2NzyBtZL2b8kgX5XUlngFz7AX21DmnatBuxt+hNuSCYA2NpNNhe+nkodqyO4BMgBO7hbbxUjprkEN3O3PZSucyMEuZ0uQDc/b61EzEeUxWZ8Il8riQe6pGunDnMe4aRcg8rqBm7U37zGnnZT6QG7BpFup5+9ItE+DtmPKUPc0FrNRve5J2/pVNgncNZa4Encar2Ve0QuYxfVyt4KHfc0NBIvvzVkK2iN12tc6/MgGwUugjVqcez1bDxVIGWwLRcbbnYKOt8jC1wL9JsHeP22Wfbb0laJhSlbOSBEQ1t7gWuSpGOmBOtrbA2udxyVZwcDva4IAKm0kG7iOWxJV1VmWPkJLSOV7jxUNT2A3cSPHqrnvF1g11vAfbyUjmyOdZkbgbbi1uXVSlTc55to1Rm9wRa5+KzrWiwvtbmsSwaHsMjQbkd2/IXWVBuADuD8y4er8xDr6WPMoixJNyN+SlJ2O1z59UBbf2dFI/5RvaxNhcridj5/up52GzonfDl0VOx8CuvUnCvF3C4mBaXF9nG+kG+y2Ki4b09NGx1TRwzeN2WNr+SrbrsVfHLHH7Mz3+1w8/IvS/6XmTJg6KbA2MDxYuDftb+dWNVwHylXtL6OokpRe1g4/nuq19oYp88LX9l5qxxMS87Iu04l6OdYwOkw3GGvbYloc2/xsub5qyRjeUJmx4pE3S7k9vJdOPPjycVlx5emy4Y3aOGvIiLZgIiiWkAOINjyKCCKNja9tgmlwtsd+XmgDYgrbGlstLDM2zQ2zgPlXPK1xdaktspGSVODxgsbfTy089+q58/iJdfSfamPo7TgOEUhyg2eJml5iN9Jtc+3ruuMZqkZ6zNI6RxLH2FpCPxtvMmwNumxXb8uytOSozIwNDWd4X5D3Lh+Y3SPnmja9jGvmLbHe5JPI+S8vopmctt/N7vtLX7PVhaAST4lTFzpNDpAQSOZ9xC9EsY4YNTSQODHMY3Vfc+7qvPuGxR0uMwROBkdqGkgAWPn7l6Lw2MS0ETWsuNA209Vr7QnmssPY8RFbsbSzVDaiPtGjvGznHn8dl1XCY4I6KMlo3b4bj27rntPA41DGljud7m62l1QWwNj7YtFhfzXm3tzt61690aZGvxOPdjXNAabDe1/rWJdidn3BA2sSXbrHVlRd/MhrvErG1dV2TtcZcWt2I8vFV3Mr1x1jyydZiUva6gW6LbjVY28VZUmLTT4nHGxzjZ1+XPc+PsWjZjzppe+npPlA22dce9XXDyrnxTEvWqjZwuS24I9llpGCYr32R76k27Ku9U8ss0UeqZ243OqwF/pVaOnMYLu2Lr8iSsbSO7RzdBI1bkgq6qqt1Gwtk3BCymfmwivPCxxeudE3sodnHmeg8z5LFRyguLmXF+Z8TfxU8muqnL7XaSL+TfsVXhogxgb+UN97kKsRw13EJYpGDZ9j15WHwUr5AyQCNzh1HS26jJG1mnuC/gdlFtPrAc0abnY35DqrRHrKszHhkqSrD7xG5HmL/bksHjtUGBzhdukki1tlkKeAsfqLtz3TvzHn8y1/NVTIAQ0uKTHdOjHERO2r4diFVUZopp3PIDDcjc38j4LsdTWNYyJr9iQDYnkuTYNSer1MEwFi6UG997bLfsz1RpqeCUczsb9Tstb+eEZI3MMqJw/u3sLXuAqD9Dja3LzWqQY1OWjmG9fP3q/p8SqZC3SLNHLr15LKYIprlkamPumx3IFvNYfFcLM9O8gHWR4brLgGWMOc6xueit6h7hC4blZzPLWvEOQT4NVR4iSISe/wAwPgfiuq5IxTtqAYdUOu6Jthfa4ubdVhBQy1U7xDCL307j7eKqRUNZhFRHViMNY79cI+Fl05L92oU1Fobo2u7OQxhxNjY23U89U8kCzfZ5q2aI5IGVcJ1B43VGWR+tt7g89uay5ZxETKGIskIZIGnYXNxdY6aNzmlj3G9vNbHBSioiBJ57e1WFbhzWPtazSb38VGvVato3po2I0EonLxqfvZthff2+CvcHpHyNDZA523ynDr13WVrad8JcS27SeqxTsUMTi6Fptfa4+3mp7pmNNt7ZCowJ19ccY3N7noryHBz2DWtaL6t7g7rAx5yl1NikjIB29huszTZhBaHAgahcHyCiYtXyruZTy4W7ZzxYjblf2/nWKqsImgcZmm7b7kghZ049SuaG8rq0q8eg7MNDbg/lbpG0RM+Fm/DpaqnsXNu7bYcx0VgcvhxdFM35RN9uR+1llIamQky0s506Qfk8rc/pUkuKHtXMkYdjYeOyvEz6HK3wnB/Uqm51hjhsL2v5W5BZhlC71hxsNV9wOh8duavcEpMLxYBtRinq8w2aHHmFt2HZMoKdlxWyzB29yRutJ6fLmp8DCepx4rfG1k37N19FrWJ8D7lXwst7NxsSTysNityZl7DGixiLvaVcxYZQQbRUrBbyU9D7My9PlnJkmGHVdfjy07Kw1uha9oJLA7exNzy6LVcQyziuI5gFXT0JdDGN3adN9/PrsuqNjjZ8iNo9gVConmi5QagvUyY4tXUuHFmmlt1c9rcm5irJGCnjjjaDuXuH0Kxp+ClTNin3TxDGm6730xx/Wt+nr6i7tLQ0hWz66vYWlk3yrLCLYsHEQ3tfLl8ys5eG+FVcUcNZUzPbHY2b3blXWD8P8sYHF2VDRONiSC+Qk3UzcYxGG2prXjqCruDMsDrNqIXR32v0Uxm6fJxb9S09TFe2J3H0VW4JhUbxJ9y6fX0cWAn4lXjIwwWbE1tvBTQVdJUDVFK0+9VtDei6qxGvhcczrypjb3qIN+amLU63KtpG0Ot7pYeKjyUeqG0BZvM7KhLW08Py5WgjoqktPHLu+/uNlb/cmmvdoIuqz3ei0dvqovxmIbRxvffrawVJ2Kzv+Q1rfnKrSYUNJDXjyVJ2GTNGzQbBUnvXjsW5qJpHAPqHkXsel1LpFyXXd7eSqyU1QHWMRsOVlK6FrHWdfx36LOd+q8THolDYwzVytyAUrgBy2KqiOO123t4KYxx8hvfkPBEqE1NHPE5krA9pFi09VZjL+EanOOGwXcN+4N1lDGbbdPNSkOZb7WUT4ImY8SsmYZRU+8dPDGT4MAsqcstBTD8LLEza93FXNRS+sAhwNj5rGPyphsshfNTMkJ/LJP0rjy9Ves6rSZdFMdbc3slkzJgDNLDWRudfk03JVEZiwuV2mCGqeSbXbC630LIw4PSU7miKkgaW7bMAsFcerObsGCwHNc1utz+mOWnusMerEfdN8gvFhNZ/1m2HzqtHUVbjc0MjB1u9v1rJervN2g3v1QUzm7louOVjzWM9V1c+Kfot24f7lbRPlLvwkZ5XtdVwHG50lVWwuabhu9rHdTOY47Fo28VNc/VzG54n7lJpi9FAzBzu9zFhfp71UiksDe5Zfk081I6mdewHtUWwSNsG7dVOLreqi3xV3+BbFimOJ0qa2EEBtvDyUXtYXjS++yOju0abA9VBzJBfuknmvcidx4cWtT5BDJYEMt4lW9RSsm3dquOoKr9rIGgOZYDw81L2wA0k79LqZ7Z8Iju9Vk7CWkfr7gfEi91SdhT2m7JQQd+uyyl2OddzhfwsgY08iL8yVWKxPCdsSMLm6ubf6FVgw1zJBIZTtyAPP7FZGwt3d0AaTYnSCOg5p2J7lk6OdlnMeAOoIup2mXbbY9SbWVZ5DnkBu1uaOZqtduw6BV1pO9pGyAHTzJ22VOorKaCIySPDQNjtfdQrKqKlYBcNc47A7LGyVTqm9ywi9/YomZ9E1iPM+FKTNMT+0hjgljAB0yvadJ/P8QsHRY22Cf1+txozREPLmRxnSRz3vsOXPZbD2UjmnZrh1B3HuurcYRTB1xRxs1kuNhYef281nMWnnbsx5cNImJr5aXXVU1XXPkw4zxwyWmaY5A2/XTe+9yWm223UqpFXY5HKWGtnY5vyCCCD7Wkk3WzyYDRndsToiDe7DY38fb9QVOmwOkpqttY0udI0k3kN738VjOK8cRLtjrOnmOYW+F5kxueV1K+mp5TG35TnlhPLxFuvx9l1nhi3Yi1RSlvO+mQHfn4qjNSUTx2jcPiOs9fHxWFqcsRS1DnvqJSLFoYd2gX8PHlutfjrHnbk30+W25jtj+/78M3DmnBJNOqsbESbWkGnf3q9bieGyEaamGRzhYAEG46rUW5Jow9r53tIdHoc3R8r3rMQUUNOOyiZRuGw70Z+lTW1vVXLi6f/AGWmWdingeC4PADfHbdU6irpGROdLKxwbudJuQrN0NTHSEaaTsrcgTZa83EKRkhhfhUG9wCCTfzVpvMM8fTxknhj8ZnyrU1T6mKgkkkPNxY7RfpyG4WGb2DZ3y08EbAGgMOiUHqLdPNbbDU0oY5wwdt7WG5tsppqqmezu4M4C/ds47bKkzt1RWK8fz/4tWhl7NxDJZI3NNyGsl5nlusvTYpURnWx7JC3Zokgfufbpur0zQNjs3DH6+QFifnVMV9O14a71+G9u82EAA79beSRMFqzMeFtJm6SkkLZaPD2PZsdczmWPO3eHJW8/EOGGa9ThsTy4fLpqkSfmFlPWYRl3FZ2ursWqw94/wCMab2VP7ysrSw6IsXsQSQSBsrRLOaUjmYn8pXEHEvAJY3CSkqabT1ezUOX96Ssjh+MYFiEvaR4vTyEA9xx0u9pB38VrNRw8a6IsocUp59Turufu8d/mUcNyHNh5ldX0Jq43WIZHILDy+3iqZKRkr2yRGOvxVl0COooQwaaiItGwLSPzqd05cz8EA62/wAtu4+K06HhvS1cZqHVDqRzuUbHXDVXqaTCMuULC+lkqpIzbuSm7j1K8/8Awjp4nc7n8VvfWtxWefuZHH6HF8VoZqb+tIaV4vIQe0e4dQB0K0mqwDA42xUsNPiPb3ADmBuk+4kKri+MSV8JdheFVlHZwDniZwIuPC/mquC4bmWZsc8+N9my1w19nm/sK7MWGuCIri4hpWeJnKyOXsGw/DNbZaeWRxPdbNThwHkS0FbTDi+H08LWspHxjSCA2I25b8gsZBS1T2BkjGSyXJ7Rt2X93JZOnpqg3bJTgxkgc7kLSaRe3dMcuXJfXG/1WtTjTKhjmx4XUygnu3YWj/3KystWN1D2sgpqamiIB/CDWb3PO1ui2E4c97S1jS0D8rn7FNHgwB1OfsOYB9q0iu5Ze9isaisMA2mqxqc+aEuItbsQFM2nqi4AyxAHnaEbLYY8Kp47G97eSrtggaLdi0b8+aREwicsz/yhrww2sl3ZICBblA35tldMwStfI3t61zWtN9gAfmWaG3O3gpdTmtcXC+nw6q2oPeWW7cMpmMAe50jxtqc78yuI4mMADTYcrJobftDs63igjBcLvcTzCaUmdjNV3FzNIBsN73+pTWFwW7jkSotje4DV3Tbopw3w9hJTSNrQ09U/VomaC4EEFl/nupHUMrnnVJCGgki8V9/6FfllrC1yedkIDubbX6gqdETpjzSyRRk6ml3QNiVt9ynT2dPE0G97E2+tZkkBpuL32Ujmt1DrY3CjthaLTHhiYsv0zX692nrpNwoSYFE+UvFU9ptu1oACy/O5G9kAsdwkVhHdLGfcdlx/XUzrdC9VxQw6bSNc+1xbx9qvNA5mw9qtqmvpqWxlmtbnup7Y2iZRigjh3AADh8lUMUdWQ0znYbA2ac7ta86QD4la7jHEjBMPY6MTh7xy0G60av4v1cpf6tT6YwN7u3Pit69Pkv4hTvrE8t0qcHz1ihIlx2no2bjTEy7vjY+fJUWcMqCokbLi+MV1cb3IfJ3b+xajQcV8QMgDqPVblY+a2Wi4jios11G5h5bG+6m9Jwx8cOmkZcsf5Xj6M5BkTAqN2mkw+O99nSd+3x8VWfl9zQ7sZGsvYABthc87KxgzvTva1xJDngN0kbi9ufnYhV4M74VK5t5mAOHd35/Hy3XJeuDN9rl01p1mLxCV+Xaxo1NkFgbmw5e5W0+EYlTu/BtDu6Sd+f25rMyY5hzRfto9I3tfdWcucMJhe6JkzS4dL9Pzcljbo+lnw1x9T1kcTXf4KNHRYmwh1ZTMNvlNj7xB+1/gkgmZUOdBThrQ4XNt/NVDnCmdsLWDdR8LbfX86sajPGDgFraqIdSPAKnuMVa6pLqx5uovaJvThlI8XfHC/tmtu0b3GwPksRU4ywTuLqMPkbqLW6gDa+/MDxVGnxSixKZr46lup1iQwDccwb+RUtRFqkdI14IJ38Rfldct7W8O6uOteawuYKimnqWzTxaQSARfZbTSsw6siDTEw6edwtGDie5e/QX6K4hnkgP9l6T0APXx+dRizxi8xtj1HT+/iNTqYZzGaKJrgKZrSNQNhy9g3WPpcBrK157YmxNzYqWGpYZY5JZTK4gc+QKy0WOiGzIwL36dFS2WZtuvCLRbHjivmVnTZAoqOp7Z8bHG4dushUZdppGFkTGRX2BHMK7+6FVURmQtFwPiFT+7EcbdMjgXDwWOS+WJ3Ey4LTklr44fATmWPEZQSbuIcblZWmycyBoMk0ryTzc4np0V2My0DNpCBt1CHNWH9mbTMaDyv9a6sPVZaRu07c98OS3iGEfhGOUdWHUkOlgcL3628TzVy5+cpJC0yRMZaw7p5fFZmLGqSqa0tn1D6LK7jqYH3OsEW8VpX2rlrPNYYX6XujVttFxXFcz00mhsj5H9WMG/2vbqslhueqlsI1UU0smwJ0Wtt7VsnZUUh1aWavijaCluWtiYPcto9sb4tRjPR68SxZzXUSAF1A5txcl2wV7hmZaCpDmz6Ii07n+lSV2EsnGl9gD4c1ZMy1QMkDntueRv5revtTDbiYmJZfsOXe+7bOuxjB3jUZNYueR2UtPX4dO8RwyNa48tuSx78Lo2MIpoxc7DpY+Sw78PxNs2pkoGgkAhddepwTHlWOlzzOtN1dhUM3fc4Pd5nopH0Tm7GU6R0YLLFYbHUtZ+Gq3E9blXU8kjGjs9bze5335rSLVtG4lW2K9Z1MKtRRVAp5TBCHEsIFzvuPE+1aO/KOMRvbphF7WN7nb6L8+i6BQV9W9gb6uR5u5q/EsxteNvNdWDNOHivq5cuKMk8uVvwHF27vpydYsdgSN/H2eSOw+uYGmWI3Z4m4I+3kutRwiVtpImWvdRdhtJIQXQNuuuvV78w5p6WI9XJRDLJJaRrgWgWNydPv8AD+ZTvYAwAy3azYCwB5+/6PgV0bFMvYbJC+R7Wtc3cdLLm0hbFUyiO7wCQNJPTl9S6KX97G4YXxzjVnSXYC55G3Kxv7k7VrTrdExoB+U42J6C3NWpkJHcjZHyHeFz5qq1psJpJWvNrAObbnsCr60zidruKeEuPde8k6dnbX8upFrearCoaGEucLXtbQCLe5WTRTR2Y4A27xsNhcfOpmzW7ocRtcaTy8VExC0SvA6KVtnTMbvZvdAJsft4KHbsiJGvYAi55u32PgFbsYS28dmNdcNJNz7VTLWNAGxe3qQNzvz+3RO07l4yqL+/JC57nctOxt5qo2pi3Y9jmgEWFgetr38FZnVIdJ0v25Nd1HJVTDUR/hACwm40jlvZVmIWiZldNeHXYHBgvtYb29u6qBoLgYwSB4kj6bKyl7dg0ta9pcdgW3A3+pVO0toOq/nZQmJXwkYzZ7L6T3d7/Yc1F8rXN0vd2Y5WsR7PzqzZPE9jjIWlwJ7o8trKYTRabC/iL87XJso0nau4Nb3ySdrtDhz8+uyhZg/CXGk8yRYhU2PuwOLrg8/IKdssdrOcXXd8kjmOXNQQmL4dXTn0Kn0sbZ1ww3tsbu/MqXakjRoaAedhz2QG92mPfkBqsQgqNkAOlrHE8ruGo25fBRdK/vXaSeWzfqVO7AL2dqIO1+tlEOfqI12aOQISBPZrQCWAX8+fz3UABbuMewi52de1/Hr4qAIAsHFttxuotYwWaBqsPlE8ypB7dLSe843NrD+dTCxF/wAkXsSfzIGueNQYdul+XgpRcNJk1C3Ic7qUIgOcNIdr25k7KJYdRJIJOxbquR5KR034TQGOA+UD9vb8yma6xJuLDwUoVHXBBd08RcqBJtpa3W4+0X8BdGusNTNx7drJ2rnDRzbtcWThOzUbA6gSd+V7H5lG5+SHAezf3qOqR41HQxrt+SgNGgDQ13mb2uo1taLaTluotLTsOZv5+PvUpMADWtsDf8m3z9fYpXESNLZGnvXFgbD3KJEZFt29bD6lXtXjImdtcAc+gVMsD9ibHpvyUziLam90AciL3UmmR93RHe1wXbciraU3sPZt2a59r3J6fbzTtGu2a4uFrB223s5qyrMKqaucPditTTstbsoAy3Xe5B8vgr1lDNFHGBPIez6kgl3mbWuiA2awanm99h/Qp2Oc21rt1bgg7+8H3KZusbuYd7bnxUzQ0Rk6y42BBtZQJC6f5bQ5xb11WPvU7ZBe8rjqPx9l1TfNK5tnaQOgAUzGCMggHfoSpFQyvDmgOYG9Q1osfbt+dT9oTbWWjkdtlRDnOFi1xtyJG3JSm99LrknomhXdJGG7skfuSS1yldJrNnuf5NABtt5qAhdqtI4MCqahG4iEEEmwdcJwJjE5rQXytaCORG9vcpJNLhZknZuuO+AC7mLgA7W+fzQGR3yufjzUxka1gDw0jpYb3UCSVrCbOcdWxNnIGBuziW2HvUwkZckRix5e32pcSDV2Qt18ggpiwuQ3u2281K6Iy6hIznzJGx9vQquHM0lg1XO3kApdT27uA0kb7Ks0iVoyTCmBDGwbXcB0OyapXCxBLRzAPzqq0tNx0ItvyCgDGHd4F1vE29gURTXhPfvyphv4wAZe25GygHMiGogEjYOJt8FO+zgG735XHJRMYLbkkAjw3VoifVXcJNUjhYN5781GRkw3bdoG4sb3Hmp2htmMicL3On2+KmDZJCBo9n29qlCg54a75Yv4abqcO1gbHUd+VrBVDEG3D2m/UB11E2tZjSD+ZPKFHSxhu8G1tm+XT6VFp1WEdrAch4e5HR6iebSenIKYs6XG3IA/nQ8kMeqVmsk23Grx96yDiXNHK3irKBpErWk222sVdE2AuOXMea8/q/tw7+lj4ZC78YH4KQ7nba2/wUzrbBw29ikc4XsDt5clyOrWnDK3MmZMvxmbEsLiMdidUbwTby+KwD+PNDCTG2ildbYt0C3muZ4tnDOEmrC8SxaZ4YRqbYd7qN7X8F0/KuUMEr8t+vzxFs5YXPLhbkL25C65L4ceCsWyxvfyd2C+brck1wz2687hjq/j7O8dnQYUSXEC7ja4WKg4sY/imJQiKjEbSQDZ536X8FjMMwqgmzxNDO1raRhYJABvuRuNvK66Fj+VMJwespPUI9pNJId0IAufnV5nBitFe3mYVx9L1eetr+81ETMePk3nBqislponyVDruAJ717LnvHmVz8KpQN9UoFup2PJdcwqKko8Phic4vlkaC1pFrj2rE51yG3MjoYjTtc1neNyRp23I3ufBZxmrhnvt4hS2K2eJxxPM/N5LfA4G2gg3OwII9nkqjaUyuayON4O2q4XpGm4HUp0slpoBtyJJtsPLcc/tusXmDJGB5bmZBVsGp+wJHM+9dFfaOK86rEuKfZGWvm8OK0uUsSq3ARBrgeoduOdtlmKbhxiz3tAeCLOBNrgG9uS26rpaejYH4XUgPb0LQ2+3O459Oix0mZsz0Ufq9NCJGtBeLOFr/Dz+hT77Jf7Gk/suDF/q7n7uf4KNHwvk0a52tI8TcWKqzcNcP2e6p09076rBtgLezkrCXPGZm3MlI7273JVvPmeprj/XTdJ5EAEkbi/h4+XMp2dRM72i2boax2xWfxhSxLJTKR73R1DHu3Nrjb7XKkpInUlK+ISXDBcnr9SqzVD5BrdKRfcDew9t/tupY5RodoG7+R0kgK15vNPiZYfde9/y+Pxdcy3M05NMZ0/JNyPC3z81xvG266uRxBkYHOLmW6X3cLdbbLruD1tPQZKArnhpcx2nVtqsOfNchxmtp5ZZI6IkPPyHNA7g6+zwXD0cT7y0xHq9j2nMRhpEz6MXQS6cWhcwODnSC5dtdp5L0hl+thfQwtLfxbXvewtzXm+hdHLi0BOp+l9tYZpDnezkF3vL0hdTRlpDDIB4A226e76lp7QjcQw9jzuLtspI2yShzANLe8DdVKx4uWMN7/SoUUT2QmRxI8DfdSTuawGaSTT7RsF5Evcjzyx2KVgo6cT2Di3bSdrlc6zTmp1U19NSPGh5I2PKxP1q6zxmWodM6kp5DoaC51r7gdLDmfzLn1Y8tk1Mc4kXs0O3eNvLl57ELu6bBx3W8uPq+q7I7KpJ53CdrJHOOt3IgnUPHbwXV+GlIYIG1RA7x2P865Cxhk7NrYnyaXHTLYAFp5tPIn3/ABXoXhjSQy4IynqCS6wc11uY/pW3VT20cvRc2m0t8oHCKPtS0NPO3n4rG4lVTVVTpJdp5G2+6vJpWutTRkBw2cByVtM2OIdoGtvfe2xC8yHoePKnATGAGOF+vVXcTnlrnAX07Dfn9vzq0uHPBaG2I5dFc05JYC1tybXJ+lTwidoPaXSW0WPQkK5ggLbBzR3d/Z5qmWFr9RIO+5ubK7Y5oabm9wo2iVOV7GizAbE9VrOP05qXt7twXb25LNTVYbM5hN9NwLclRp9FS57JWmzDcWPIqazrlaOGuxUsgcxsWzWuGw+3itrxuD1vC6YSEEgC/wCdSmhYyF7mxi7d+Q+Ky0ULZqGNjyNhbbxTu3JafEtUiw0CwYO6NrXWXw7Bdu1BHKx381kW0scZGxNvFV2SRwkBo2dyCrvflFrTMcMXXy+ptLWtJ39qw5kqJWvcxhI3tfms/URx1Undby233up46WNoIdHuR0Fis+NtInUNcy52/rZadz5jqtixLDJKqlfHosbbC6wdQRhtcJmu0h5DT4raIKtj4tRIGrqeZXRbVuWEzNfDXcvST08smF1Tdxu1VK+ZzHvgLSC0bEc/ao42fVKqLEIu8QRqtzsrjEY2VdKyuiOxG5aft1VfRf8A3RPzWlBilVGzQX3HKyyLqptXTkAjW0dCsPE1722A5nfqR9tlWhc6A6Sw73J5qm1u2J5hkQIXwESsBNt7+K1WupGNq3vhHdJF1nXP1N1k2aB1Pl86xcl3yOANyDvYWKja9Y5a7X4eQwvjLhY7Hr7FNR1ZdG2HvFzQDa2/25LJ1QbJC5paH3vc8tlreGzyOqnRuLQ0Pvte5BPj8fHxW1Z7oWlmnOkFu821iSD1HkreoleW6TuHD5vJX0bA4aXgODh7/qVlVudrcGPGwuLN5lRVCrhNW9r5IzKLEe+3h9vFXM5aHaw27hbe3xVpTARuB0kgm9tV+vmriP8Arp4cwjTyA3JNv6FbzO1ZXERfcWJGkX2G62vL2M18Udoap1hyDtwFptS90DCzW7ugnrYHz8lkslVpqIHE6rt5WHz2WHV2vjxd9J1MJpWt57bRt0ajze6xFbTnun5TPDxsszSY1htaLw1LSRzB2K0UyMc0gc9+vkraicAXjWbbkb7haezfaOfLk91l5cfWdDipTvpw6fdrhsRbySwIuubw41idDM0xVUmhx2Y43v0tvdQdxQqqDEocNraKOUS8nsfZw9o5fOvbnJER8Ty4xTM6q6JJTxSg62BWcmHU773fpby3WJZnrCLtZUulgLtw4tuPiFkWVNJicYdTYi14dysb3VZvTJG45W7L4554TswemLbGTVbYqr9xaIttov7VZ/cudp1QVZ9zlHs8ai2bMCPMXKz3WPNFuZ8WTvy9T3vBI+M+RU3quJw96Kp1W2sUjq8UiuJqYPt1GyqNxQi3bU0jD12upr7r04J9568pDWYnDvJAHgeCNxojaaneL9Qq7MSo385LW/KFlV/raX8Zhv1Voif9tlePWqlDi9HMba9PtV42SN9ixwN/Aqzdh1FKL6B8VIMKbGS6GV7T03V6zkjzyrNaT44ZAi6AEDmrJkVfF/xzZG+B5qq2omG0sB8yN1eL78xpTt+Urm3igKpCoj8be1TCVjvkuBV9wrqU/MKR8cb9nMB9ym1bcwl7fWnEmphRNFTk3DbFUXYY38SQhXnn0sgvc3KrOOs+i0XtHqs/UHN5OBUjqSRp2jv71kLqKe7qd8sUY3MIuwg+Hkoab8yPZZZUgHmFI6CJ3Ng9yrOJMZGMEQ5WHO6PaSLDkr91Gw/Je4Kk6klaCWuDlWccwvF4lZ9kRu0jndR0kgADdVXRyW70RUNhsdrKmluVLSbbn2EKXSbhwsAq4a3mDfzQtBFimpNqTmn8UWvzJQxOAF7XU5bYXcL2UTc8r+xW1CEG2HNodY72QaXGwYd+V0uWnY7HndQL72BsTb2K0TGka52gWiRltAHS6tJcOZI65abjlur+J1mOabHl8FVa8Na0WBA5q9aVv5lWbTXwxb6ACHstJDr7uvuFQGGSOaGmU94+KzBkDS0hu5O+pRdEHWBtqG4V5x79Ve/XoxQppISQ2V1r7gclcdkGBt33J5BXvqw2d1G9j1UssbXuDgBv0CicUxWZPeblYDTbe97dBzKCJ99RbYK5MYJ2bvy9iqSwsLQYrjbvXVIx90bWm+p0xktJHUfrsbXW5X6K0kwKmDy5rQL77LMMpHFpfexHTwUjYZQQ0AOF7XWc459YaRk14lhfuEwvb+EIA32JR2Dz2Ijq5Rtvd2yzhZ3d2HwUA0d0chyUe6hPvbMDJhmIN2jriRfk4X2Q0NcTuYnDfe1rrOdmHG4aDfbxUXRAbE/BVnHpb3kz5YSOkqozcxsc5vK52R1HUFznPa0+9ZkQtbuSEMIO9ue6jsR3tfNBVF2nS0gjbvKc4eY3BzWOdp5ttss2IQ0gglDGQdXwUdkJ75a3ilLila6NsI7JrQQWjr8FLHhUr4A2o0OcOVls7oiOg38lKYWF3yRbzTsX97Pb2wwUOGuFgAGgC1r9VOzCXgBupvd2B8+qy5po3baefw9igaK1gwnmLAKe1TbDOwWQjQ6TkLXv+ZTjB3uFnkc+R3Cynq84JPMKGmWNhJabeSjthETLF/ccaQHGM28uipjLtI5u8URB33HNZYuF7Flup2U4DC2wda/RO2FotaPVhTlrDw4fgmCxvsLb9FO3L9GG6g517dCbLLCBx5O/mQR2HIE9U7YT7y3zYxuDUwAAlk28XlQbgGGD9ci1flXubrKdmQblpF/HknZk+JPtU9qO+3zWTMMoG3YynjsQBuOanFHSN39TjB9nRXRgc0hxde48FBsLw/UOVuV07dI7plSZFFGQWsaN+g5KYGxu5th0VTsjckm3uQtcQXXt0smkTKkSPMIC61h12U5iNgPmP0qIZY8jsN00KfPa3IfFLEdOW6qBliC3Vz5WUwAJN7e9NClpBFyRvv7FN2LW933KoAy+4LVNcbCxG/jzU6FPsGW2J5IIri9thyPiqjSHbW38PJNRvv8AME0bSlp3c0jly6qJaCLlim1G5seXioggi9/epQo6XCwJ5fMojYWLtr2uFUaAXfmUtrXtyPWyhKm9rSQRvbe6gGtDt7iwuqh1C5FitEzvnwZeJihaS49bcvHr9rq+PHbLbtr5VteKR3S3Cpq6emaTJI0Ab7notcxjiFgmFA66priDbS03K4pifEDEMVqHMmri1nLS3ZwFzsT1Ox5FY2mY+vkOgukBF73vcePwXZXou34sk8KUyxmntxcy6HjfFuqqWlmFtcy/Jzh59AtOrcx49ir7S1sri9p7jOXssr6hywx4Z67rja4EjxO17AW3Plfr5WWcocBpouzaaMN06tZe46gCXabEbEnYnfZYX63punjVI3p6eP2ZmvzedNKGGVszgTAQJD8pw5kc91c02CU4aHTSai9zA1uk969tvgb9fov02HKlJJStE51MvqLTbvnpd3WwUz8CwVj2R1EjHFo7Ma3AkN5gG/PcBcl/at78V4h6GL2Xhx8zG5+rQ6SgM8hipabS5w1Ma7YixN9XvBHu6XCv2tqKEwmegcWvYe1uy9rXsLjpZdKosOw2mjMkbQCQXEAcrm538yVQr2YS7uCCG5FzqI3XJPUWn7fh007YntrEuaTYxQifRNHIwEBuhpIsQCNvc4hWL6rCnRtFRK5oafwYF2gOPPb2/mW7VOB0lQ5zmMiMgeyS4bqPygSB7eXvKt2ZJwmRhmqpC1xIkOmwadQ5AX2A32+lWx9Rj9d7VyYs081t+jAQ1tFJPFNFVFpZcBpdta21+iuafCqGocWsqNOtrtbtQLnk22N9ti2/wWCzJhVDR4g+CjmabDfsydvIrDS0+IxgNpMQma8m4sNwu3Hjrl12bceW/U4aza0xOm91mB1E7HdnWylhJbpbaxub3I8L7ewBYqTK1aAHvmiDn7lngbcljcPwrPYp+0pq6Vw594eXgfipKjGM60VQI/VBPpdZ12WuFtHRelbPLn21krG7411E2sw6Y6o3vEZsW6iA7r8Nr+5bVhWOTTwBlTQyCXTu4izT4H7eK1CfN+MYe4HEMJbdxaCQ08/PwFlsGXs5Q1MjW1eFyRgtO9r9fh0W09HhmP8AMrtjb2z1F57ceoTvzK4B7XwOZY6bu2HxCrUuN4aGkPeGkWte/L+a30K9xavwFwEssDiCLHULA+1WEbMr1BsJIWl23Lffaw8Pt7FlPs7p54jcNI9t568WiJln6WuobNc6oG/I32srqHFsJilH9dMOrkL81rpwfBpYwaaoiewHcarb+FvJTHLTGtY+nlG+5GxFlzf4TijmLSvPtu151arfoMSpZ2BjJGtAb4/b7FYrF42UpM0bC8uJN9W3gtdp8u1kZbKysdYAWaTcey3Q8t1k58IxSan9XbUa+73ATbb2i5C0r7OiPEqR7Rx7ieWDkqJ5antJXWiAIOk3LVLUiWcNaBJZlrC1ufisXM3MGFTuEkDnACwbcOHPwP8AMpZMcxCGYB1A/vNs7ug8/m6efNY39nZon4Y29CntHppjmzcaWVsLWi1jcXtssv68wR9x3MbW5LnVNmQsrHCoglBvyttfqd+XT6LrYaPG6WUxvL3MP4oc3cjx9i5L9HmxW3au2/v+nzR8NmcpsQqoZyO2O++6yFFjs2pzJB3gdgdlZ/1lVxh8c2l5AsS6593zKydVxukMbKppcH3PTe3M/Pssb0mI1NV4pTJztnTmKoe7syG3G/uVSnxztn9m8Bsh5e1a/TSsc+0biDe5A5D4lX7aQxStkiDQC0kkndZ27Y9E26eutQy3rspeRoNgVcOk1N1aSOuyoUL2F+h7W6uqynqjNGwuOVlnbJEejnms451KxpqyGcWaRt481fMkbfWWkHlfzVuzDZ2P1sjAF9yd1kIqelZF2krx3ed9l2YKXtG44UyXpE88p2VDtN4wSellTjOJGXtHVDdINyFgsYzrQ0DuzoozUykkBsYsAbePJYNmLZlxtzg2b1KM90NjaC6/Q6t7D3L1I+W+XL2TMTaY1H1dBmzRQYa5kVVUs1ne17n4Kq7H3VDQ6mZsRzOy5vScPMRxCqZW9pJFIzT33PJcRbzXRsLy/wDc6FramoLyBcl3iuuk33q0PO6iMManHO1nUR19bGWlznPcNhyC0fGcLqsLn/CNLNTiRY9fBdKrcdwnCGBx77wQAG8vidgtKxrGZMdrWyGPRE1uoNAvffr8F6HT91efR5meYnhrxbIx4e4GwO1wUfUTPcXPPdttbfbYW8uavXRWAlawbbbW+jl86kc17iwB2zhzAt59evJdW9uf6LculkluYxbVy5fEq4Mj26Q2F0Y5Ag7lTgCNoJGhjrBgIsR5qeOmMg7Rr2u2IGpwAHtv0TZr5KfdbI3TI8ObYgeKmcY3RMAOq45cvt/MoDTvYO+QbW2Dv5lK5rgQ0P221XbcAePT7D2KNi5DtDWhjtJO1gN1cw4hNC4O1NcA47OI8NyrLtxu7tCXkXAA2P5wqRjDmarcrusDfpfmeXRRqJ8pidM43FXiQA04lttqHXldTySueNhG1pNu6Qbe1YOMFshETHWHdNiNx9HRVI2NpWubAXsLjrcNV7n4bqnu49F4tvyvXxAOOp4Zbflc/BA6KKzQwdLavzfbqrMlz9P4Qt1H5QOq/uP22VTtpHOGp4fpdYktAJ6cvapiEK4BLu+w79AeSnaxkZG9hcWN79VbSPmOzmNO34oNvJLEMBayNptvd19/6B9Ca2RK6kJjktG9pHIOB5/FQPeJd28fibfnKoul7oa0yOtt3hy2VHtXFtzIBYbEg/TZRFJg7o9F4XAs1FzHEiwGrY32sqrXMcwsIcHHa/RWbbmMucWAjz5G/wBtlOS6MadDnHlruL3U6+R3K4Dg2+s2tYAjmpg+0ZJa2wtffl7vcqcTttBcQ6+1lUJYxu13AAk2FyVCQSFxu1twDbbYBTOLnOAdq03uPBSCVosxrW8+gN1UBu6zASDvtzQC7bS0keZCmb2nyDuD4qBIhu57ySPxWHf39FA1bi0NB7MmwNtyFMIVOwbc63chbSOamDgy4jBBHW+4VAPe831A3P25qYEWB1XF7bfDx/MpiESrODgdQDj13USNLr6wSPJUS6QNsblp6X2UzNRFnE9OfRTHyPKcSPtsGjZRZ2lwWt2vv3h5qRrmN7vwUdRe7SLHb8q1k0Ji0gFzYiR59VKJAdg0nbYJ3STqb7N1EFwaHEEBu4JFt0EW94Do0ci7r71FpDd3W35d5SRkuJaSPe3eyiHOILnFtwLWItdRo2qFznd4ku0npyCmL9Le8Dsfk2VHtw64a1vgULg4huk72tsmjaqZoCwhux/KI3UQ5kjQ3YnxuqehrO697m+RbuFEysteMsaD3e6LE/bqo18kxKtpa0aZLAki4BRzmHusboP4riNyqDAZBdpaevO11OGgDeM7dGG6eBF2kknWXOINza48VEuY0jkBfkOhULvayzSWC+4ClEIedjuPLyQ2qb3DhoDRfZQDC/lfnsb3VNwjjBs+5vsL7FQu+1nWIJ/FNz4IKri1oLdRPgPEqD5CWkbaeoUGtkIJAO29z+dRFmu1WD3EcyNggDdpIFjfYqd7mAlrA5zrk78vcpC/lcA25+zqpt9Bc+NrevmmhKS6/wCEufLwUQ2wF7Acrnw+xU2oMaNLN79bKDiH2Be7fqR89lPkStc1oaWsIcdzqG6B7nWaW3N1VETTpL32A3N+vsUWyNZ3KcgG3Nx3TYlawi5kbpt05myn7azSGuLbjfqSqfZuF9TSNPh8VANfGwhzzYH2qOBHSTuB7VDTckgge/eygHODS1hAafHdRDiLXAN+lrKRUv3QHxk93a5Upu/u7Dfn0spXAlxL73PQHmhDwNJvp5WAuVAuIrjfu308gOiiXEk6nEEbKjDqJ1WIJBB2Rz2gtAcDfz+leZ1c6vy9HpY+Dao6TSbDmQpHPuCHG/RU3PIBu8e5S9rpNyT8Oq5Y5dEw8R5reJMxzg3s1zW2PsH1rteAVeFU+WOxfRntdBAc3fSLc/LouJ5gAlzPUNse9KwWAueQXbaCmipsryTRvEjp2WIsBotb3lc/V/6dIep7K3PUZ7fX+cuc5ckpxnTEKmzz2bhYNOkk73N/G4uujZnxCmra2lbS0z45C5pLnXsQTtt42A39y57kSibV5trSagN1VGna1x3ue63vMbqhmL0kc8bQWsYxuk3u253PzrPNr3tY+jo6SZjpb2n52/jLo2GYhCY4O3YA+FoAcNzZbZg9U+pdJLb5VtN7LjgzWKGoFMYiWtt3ue/h5rqmWazXhrahsb++0ENtvc+Pgq5q9tdvNpaLTqGztcfxXbgWsuI8caetq8Yo+zuWRMJc0c11eir5KqpLoiexYO8D0d4LSsTdHjmbKmlnY10dM0Ak9SQueszvfydWOsWt2T68OQQ0kswb2V3SDbTp5cv5lCnjqWF0dVRvcAdN9N+Xh7l2P73sLppYn9lpLTcX7u4Drb+0qFRhWH+rOeY4ybgHbe9z9vcp/aZj0d9/ZtbR5cOrPVy5zQwjmGlzdhssVXU9O+DU9jXamnZvMcri/vXQOIdFS4Zhj5qeENc03DwOn1rk1Pik1W0giwab2vz+1l63S2nPTuh8l7Uwx0eXsnnjad0sbmNJJDGnu+Bvfp53Vanex8rWQgMeHWOu9y23RW+5kawG5cbb8vG4WawalbLVesPAjcAC8+Flr1NorXTn9nUm+TbIZrxT1fAqeiie0PcGjS47EHY3WjV9Q09owOOrm24sLG19vcD7brKZtxKOpq3wMfqAYIxcfJ3Bv83zrW3yySG73lxADd/AKnT4+2kTLq6/P35ZiviOF7gZDsVgMh/GvyXoHKkRfHqc0l2mwJ3968/YAx7sXpiy3dkB3K9KZMgbJE12g2dY8j5Lk9ozrTv9j67bM+S2NgaXXdzF+aweN14jp3uJs9t9I1WuVka+V+q2ggC5sGm60zM1TNHA8yOLLg2LhzXl0p3Tp7ndqNueYzMauaUSOcXEuBcD3t1hnl0oY1rg4xud2jb21c9rHx8FeVE7HOlc5xDL6dQ+nyWMqZWtiZFFAyMStdZxPySDv85uvXpX0fO5r7+KU+HuLsSgpm2axxsWhwOk3G9jyv4L0Rgcb6DDKd1KSH6dQttc26rg+SsLrMVxeOJsbO6bjukb3vex9i9CUgnZSxUxjs+NoB8Vy9bPMVd3s6J7Jt81fCsS0vc6r2cSRv13PisxPVQywCUS2DRaw3WAlwyaoAla3Tbf2jxVWkw2UN0yTOLeVvLxXDMR6vQ1C7fXx6dEURN7Dx3VfDzV1LzdpF9ze4v5qpTUkEelzG7+N+ayVPHoDSNmgWFgVTu9IJ4Tupi5oc478rgqV0BhaRqde3Uq4c8NBGq9utlj6isi1ljn7g7jz5qqtYmVpPH2cjpB1O4vfp9tlWw6Nt3yOYLk+xY+smc4tYLtB23PPzWZoIg2FrG9ACb9fap8QvKYl7mP0gaiNgRcK/oX9nRtvy23v0VAQ7GSNp9gVWnhfJRGJmxBsBfkoieWdtaXbo9UZIGxVjLG5/dJ2uq8UdTG20ovfl0VpPqsfxdIPNJKxyuYTHoGrTtb3bKczRaegPJYAzTQy6Q8lt7jwVVkxd3zq3N9ll3ba+79ZY/M0E5cJYyLC5G/M35KOHVNRBSNZI+5AA5eSlxmqOjvOuLdfBSQSOdRNLQQbmx8F0RPwQr2/EvJSaqnMLydwRcqbA6lxilwuYOLgDpv1CmpHOMJD7XsDdWlXIaSsixCK3dI1WPNqpEra3Gl6IDC/TLYOB3Fut/qU1Sx7Gs7MWDd7n86vqqWKogZUtaDq711YzVbHfgthYdVEq13KnNcxuO1wN78vgsDHiLPXnQSPvv12+3RbLGAWXNtI2WlY7AKPFInF4DdRJ33Jt/N86msRPDSumXmga5kjWWFxyvy81rVTh8lHUipda5PPxB5fOs9WVTI6Nssbb36fzqnT19NUxCmkjbqAsCTexV62msbTpPGx00YlL3fJ5AfH3KzrQxhsWjcWJ8Vf0wlhBa0XAPM9bqwq3udVgObvfr0SEJItmd0WDeTgOvsV1SH1OQB0YIIsSef1KqBFHDqkLWm2x6KjJaWTUC2x2t7+Q+dXRPKfM80LMLlmcQA5hA81Y8Jqv1rCpHbmzn7nnssJxBrpKbL85a7S7szb2q64FFrsCOsEOc52q53Verp/wBitb6wxx5P+1Rj/wDLM/wdPjtvubEeCYbRSVcr+zYedttverhzW6CANrclJhdHiLpnmnZIG8z7fBcHsq026jbbrf8AQlkRk2rnl1ukY0Ebk81cN4cYPLWNr64maVvyellSljx1kgc2WVoHn1U7KzMET33mBZ+L3d19Le9Y33Q8OtbTzWWfiy/hUTQ0UjHbW726g7AMOF3RQiNx6t2WKjx3FWbPjY4Dqq7MyzX/AAlMQBzVIzYdamNfgmcebe9ro4RMw3hqntPtKkc3F4LkSh9vEc1BuZaUO0yxPafYrlmN0Egt2tvake5t9m2jWSPtRtbfdasiNpqW/sU4x6lJtLG5vtCvBUUVQ02kY4e1U5KGhnF7N9ynV4+zb80bp/uqjHVYbVbNdGfIqp6lSO3DAPYVYS4GwkuhfYnqrOShxOm/W5XG2/O6d96/brv7k9lJ+zZmxQNbtHM9thyvspTBWM+ROHHzCxTMWxCnIbUxa/Z1V5HmCmdZsrXNJ57bBIzYp+iJxZI+q4M1dELuhDvGxUDinZm8kDx7lVgr6SoNo5mk+F1cFkbxc2N1vEd3NbM51H2oWrcQo5QAXNBvyKmEVJL8ggb37psoyYfTSfKiHuVu7CITvE97De+xUTF/WNkdnpKs6led4qhw+dQIrmHulrxa3gVQ+59bEfwNUbDxUdeKQ2vG2QeI5qu5jzEwnUT4mFT16WO4lp3Cx5hVGYjTOOku0u8DsqH3Scxtqime3x2uoiXDqrd2kOPQixCmLz6Siax6wv2yRv8AkuB9hUyxpw+O96ecsJ8CqrBXQ7FwkHwWkXn1hWaR6SvkVka5zLCaJzfMbo3E6Rx3kAN7bqfeV+avZZeoqbJ4pPkvB96nV4mJ8KzEwipDFG7m0KdFbW/KN68KD6SF9tiPYpDRm3deL+aukVeysp77LJ1PM292g22uqJZbZzSsnc+KgQHcwCo93HotGSfVjbBSljXfnWRdBE78WypepNFy1ypOOV4yQsA1ws0cuv1oC62lXbqWUbgXsqRY++7bKsxMLbiVNj2NcSbkWF/Mo14B1EbG3uUxYCodm1wAHJTFpJjaq6dj2Hcb+KRse5gvzHUKi2HbvG4VXW9m7HCy2pffNmVqa4qnZYWLhcuS2p5HI23UjpNbo2sJDup6Kcy6HEixNvit4tX5su2yRzGub3BYjcqdsIduD3hzCpt2OrVz+ZXETQTp1cuqViLT4RaZrCk6IuduOapmAanNaw2I5q6EbDdznkHzUHanEhvhbl0Vpxx6oi8rF7HscLC1lKGF34xKyHYMF973VExiPckEErC2CdtYzbWjmu2NvLxUAbbEXN1dOY6wsLC6lfFtqA36qlsMx4XjJC2J2IPu8lA38VWEV93DdSvYG8vBYTSY5lp3Qk5i9rnqga0uuByUebb7KTWBtqFyqzwnyjuhF7WsqTqmJhs9wUgr4dRsSfMKvdC3bK4sTb8yhc7+CoCqBBc3e24UYqgyuLQwgb7puDtmFWzSSbC5UpiY48lNf2pcDnspEvYgDd23VQdGb7cueynJbb3cioBxPIhEcpO+0kDl4IHnYFpsD1VS+21rqVtnEkjqghcE38rW8E7pGsEbKbS0HlzUpiaeRsiRwLjfbkoOFrEgWClc2QX0OtZQ/Cg738ETpPe/NSODhqA2/OpTI5vym7HwTt4zsQbhDSLnk8rc/FRIDtjfkmzgCLIGXNr7gdUQludOkfFQLze4aCQdrKfs3328rFRbFJ+Kw29iREybShzja3VRcQel9viqrKOd9joPKyqsw2pLf1u1x1UxWUd0QtLElw5E78lHcW2+ZX7cKmdu6wJ63VVmEEfLk5G6tGO0qzeI9WNbe5JQCwu7ptzV3iTaPDKWSpqJO4wXJ8FzLFs+09cHwYS4lzXW1Ofa3mr1wXt4JyVjmW+S11JCLSTNBt4rgnGmqbV1zYqbWGlpJc0X57befNVPu1i1DjLqjEq6SeIm5aDstpgflzNLND2RvPM6rEtPj8foW9aT0t4vbmGN5jPSaV8vOolmoy+IMdrDg86t/dvz6nbxWfwGSYuke91+1AJAOzfYuy1HDjL1UC5tOwOG9ufsVtDwtwqla4QAgHc6T5p1PVUyY+2vk9l9PPTdRF7zw0ilxippSywa5sY0gHnzvf2+HsHgFUbmHEQ5jnTvOhugAOsLWsfaeRuVtdTw0daSSKVzd7RtG4+fn1WNqeH9eya0En4MkWLxvbr7V48x84fWVzUt9m0fmsW5tr2Pha2aZ0UYAc17gdR28vaqP3eBrHVTo3OvJ2gBtsRy/wDEP+sTuVXmyZi0WqzWu0m3I7q0ly3jETiDSFwuBdpFjc2VIpWGkWmfEswM74r6romkgeGaBoaS3a3z/msqrM3MEbqh0bQR3RGHd4nx9lrrV5cOr4TaSkladOr5J5bb/OFQcx7CWuY4EcwRyScVLei3faG6VOcHR0IfA9jNnAmxNntsTv4WNrjx8lquIZsq6lwDKuQhmzQw2Fj5jmdlrGZZarsWx07nW1tbYG3ytvzgKthMVPLFFrmBaRbYbk+PvK9j2f0WKad1o5eD7S9r5sGX3OOPTyykEstQTJNOBr5C/wAfNZRlRSUj+0jka7SAS7TvsrJ+D0z4w8VADudrWVvUYLKxhlbKdNtViei9OtcccQ8TJ1OXLzedt0gzZLDC17Swse0i1uvX28+fmqcONNkmbUPgDnm7eQA5/bmtIjpK1sYb2rrtbe1uvjsq2qvgc917cut7p7mvor76Z8t5rK7DqtrZJ4WhrTbSByNr7n3rKYXU4MxzYmwNbI4AOFrfFc0+6Ve06XMJaDctHWwPRVqfMs0BdaIt1DTY8x9rKPczHEJjNWfLrDabCK92iRrHMIsG3GyxeK5Tw1wc2CzQLHu8yVpVHmqeE3qHlpsLWPJZ+DN9HOyNon3LNI32B2ufnVJw2hb3lJXzchxBo01kmkFxFnWNlaS5cxeF7YqWtka0ctJO481GXMUbn2bUlvdte+xNzy9t1kqXH4HsD3TC4ABv1WfZaCe2WJlZmzDXMbHO541Cy2DCMWx5jQahmoDrbyVpUY2WFj5S1+garj2b/SFMM3sbHtTnlewG6TS0xxCJ7d8mPYtiEOmZ2GmTVa9r3HwWJmzXhrWA4jhz4XEEHw6fStmoMz4XVu01MYv1BFljM1RYNWNbZsTWSkbu6Dl9F1aK8xEQztXS0p8YyrVj8MWNsNO45m/2+KzFJS5dnLXR1DDtYd7ktJiwTDG3DnxANsQCbAD+hSOigik9Xo6kl5aT3XbABaxinfEq71G5dLOEYeQ6SF7NtwQeqwk+Wpe0c+mqSw2A7htfp7FicGfWuHYMkeDte/vWWZhONXvDUPaAB8o7kjn86mcdpjUnfavNZRpMFxOB57OpJaeVzdXzKfHw4NawPF7b3FhdXdCXUTWurJ7louSbALN0OaMNkaRCWTFoJuwXFvC6wyYMc/brDWnV568xaWGwsYpSTGWsLALHZo6+G/uW3UuPYc2nDnytuBY+N1zXNeN4rV1JZRu0MPSMd62x9yymUsAxGeISOikbrPypDc3XJ1nTYa4+7HTl2dP1GXNfWa3DYsUzZMQ6Ohh89bvmVgyPE8SiL6p0j3PudLRpAP8AMtjosqxRkTVjgfoCy7JKGmbojAcRsQ0Lgp0mTJ9udQ7L9ZixcY43LTsNyTNUHXVktHQArYaTA8OwZjSXtO/JxvfyVxPiMhFhaJvlzVqynmqnWZE9+ogXIv7V6WHBXH4jlwZuqyZvtTqGTfjsTIWikhvy+VsAFYzVVVXWY55eDfutFgslS5afKGmpdoaByBWVhgw3DWBgDb/EldUVcfdpgpMux1VMx1VTGw32NjtusHUZNhc5zoqp+o30tcLj7brf6qbtIdMTdiPmWNGlpuXWvtySZtT7M6TEVtG7Q0SXKWIx37Hs3gb87KykwWvorudSTi7eo1A+NvnXSmtZt3hcKYBltVtz5q1M944nlnbBTzDlUsUwGmQOLhtcttbl08VECNrTrLQ7nsL3811Exwub+EgYT1JaFQlwrC5Xa30EBHP5IWsdR6TCn7P6xLmVnSksLbFreZPQf0qVnaQgFzS49SfHpddGmy/gkrtZomhw/JuFRlyng8p7jHhvQB3LzsVb31VJwTX1aBG2NgLLs1bmwF1Ds3yPEjGMuOfmt2kyPhZ2bUzN8ORVJ2Rw2O0NfpAG2qNT76nzV91aGniA2sSSHAfjddv51NEezd2bnOHPUb/nWzOyPXi4bWQyA8ubTzVJ+TsVZYARv/wXc/ip95X5nu7edMBM8Fo0uIIN9xeyiztWP5WAGkm3hyssrNlfHhYMoi5oG/eH1q3fl7HGEiSllcDvcC6nur80dto9Fo6ZkY2aSeXP86qsnZcWYTcc77Kf7jYsLvkw6UuHIBhVP1etp+7JQyMJ8Qb+37eKncScq+ol1+Vjy96WYXchp6qjI6RpAewt1WvcbhRD9L7OJudgbKE7VW08DbkNADjuVERRloBG9h1v71I6XSbNc0XttZTMeHuBDSS3a5TkjSZsRDtMcrrWt5qHZyhlojch17O6+X0qq1rbm4Iv4KOoW1MNgOdlG0rdonae8Rcnn4KvKJ2s7QhpaeQUTvfu3I3KiwteDrt4DwRKgH3FnNIHMEfmU2tmqwBLeQJGyrDsurQQDc2RzIi0te8/mG6bRpR7W5s6UuAFiLDdTtLDs4jY8vC6gYI2jUZBtyuFHQwl13CwF+6rRaETVMSGjZgIIuehump5tu/2qm1haL6QB435IAd3AO3OxBOymJhGlbWWg9/Te17i6nMgFuzINuZcVbtBDrOde55c1AyEvOwuTvf6U2aXAu4gutcnne5KnJIFiT4WHMK3E0wO0bQLWvyKiHE32Idblf8AOp3BpdawBqDjfxI3ULiTZveN7lUYpmEgOD+Xh1VQ1dm2aWt8Ra3xVdmlQxtae+Rq8B+dRLujQGgi4A5hSdo15uSwk+CnAbGQDc3HJp8vFDSUg8wHOJ2F0bZo0PAJPldTFuogNAG3wUQy+7d1P3iV7r32aAenioBuu507DwNgFV7Ngcbhp22PRQ03uD4WO6QlLtGQAXX8j9vBNbnE2Ltt991FrHFxA5WUASx9wSfaiJSlr3vsC11vEWU+hrRqIa529tJsLKmXO1Ek38TyUQ0uaTa29wmjadzjs8l1j0B5IDp3aXADqj3MBuwX32v8yi12oWLHboANrOvcjoRsoh1+drkC/tUWsJGu9gPEIXQsOpp1HoXBPuEWxuI1vbpA5k9VM57WEhgcQ3keqlLtW7nCx6XQNO29t7HvblR96Uri4gEnnub81Fvdt3bW336qYvMZ7rb/AD+5Sl5cdT7WI5lIQiXDVYA2HNSgkODTfw53U4aeZ0joE5fIG1uY5psDdxtrcd+pvdTazYs25W5c1IDaxaHXvcdVM1xvqdbkkpDGHADQ27b223Ue7HcOZYjmSeig6qjgBEp07Xbfrb6Fz3OeNYu4OGG1DgG/k3Wd7TrhekRM/E23GMy0OFtJfqkDL69AvpHisVFn/AXtax85hJAuHtItcf0rTsuYbm/EGVE9XTSPa4WF28xY3+lX1TgmJvLu2ozI8C93R2sV4mTHnvk3aYfQYr9JGKO2Jht8WZcGqRaPE4XXG13gXV0zEaWQWiqY3ahYWN91y6oy82olcJKWxNy3S21j5rB1GXKlkznU1fU0rmkfJkO/VXrgv6uXJlpXmnLi2KSPqcdqHU1w905DCHE3INrgnx5rPzYxnOiDcNdGzUIwW2FyW+IudyrHKdPloZ0pabNX3TOECeRk33M0Cp2DtGjtO78vRe/S/VegocO4C19TPFicPEen9VpyWPLqFotbn5+9Xvrtjw58GTJ720xaY3POnnrAIcxyzVMuE2bJT3ll1ENv4jw8NvgtnyrPjlXiVP8Adara+xJ0PA6A8yNvd7FvuTqX0f5RX1GAxcSy6AHW5zqGxbffa30rc6bC/RypI6GsZS5/FRO0kt10RJ2I1G23iqZY54006S1u2dzOv0aUKKKTEo3QVQ06wZG6ASD4AeC7TlmGFmGRxxm/dAPL51ptFScAY6mSbTxE1Ol1NLpKPZ3iF1Z0vDlmCQOym3MDKl0jS84l2Gjs9Jvbs99V9PlzXF1PFY5deDmfCzZSxU0DzCy2oanWFwee65vh8jJsy4jKx3ea8Xt1Nl0qSeJ0UhY+5APLotvwuq9BaSvrXU1JxwbKHkSF8mE2uPC2/wAVzY47onxDrx27MlZ1vlw3Mta6CnDmP0aiGgmPVubctrrX6+sraWtp71vcuT3QSbCwsbn2lelMYofQaxZjWVMHHOMRuADoqjCWm99uftWMrsO9At/Y1VTFx3Ip4xptPhG4tzO177qtMNY1u0PWvntM77Lfl/xeVOKs2rCZYntDQCN73BPmPBcjoqd7Huke5jS5xdYtuLeHQr23n+s/Q7vue04vRekGY3m1qN+Ch5t1OobrSGVX6Ga4j+svSWOo23mwIgbX/MvZ6GnZi1t8h7cv73qdxxx6vMVNL2MkXcAGhoYdjfbkCfZ1WYrJjS0EksYu6wsBcG3jbqsN2RjkdKYrmMtJJvbnfbotuwDE+EkmDTQcQGZzdXCoPZ/cc0wi9X0t06hL3tWrVy2tp81bNT3l4iHP0eT3OK028z4c5me50pfK7TI64f5k339nLl/Tb7W63XVmP9F9xH9b8TgNxcuoLfbdQfUei+/5VNxOv5OoFu5+d8y0LK7GuxOMueAAQCCOdzyBXpjhw9hBY5pLXi25OxC59lKT0ZnYiGU9NxMJNtnvoLfBdzy7NwMwoU9RTUmfDHI613Oo9vb5Lyuvjut5e/7L4xTx6o4jQQShzmRtH0/bdc7z1gxNJI5kYIttfp4+5dexl+BVNU+TLgrRhxax0PrhZ23yRfVp7vytVrdLLBOpMpdvKc5jFnULYSYxhpjEoluLXMm2m2rzvZeVzTJEx4etSd0msvL9dBHE54tu03dvcfnWMlpoT+um572wHdsbnce/n1XZ8fk9G+GqfDPDxEs0lzgx1EenMrWq1/ozTBjxBxMbqcGAB1CHXBOxJ352+Ze1jruPLw88xW08bUeDENO3FRINTmsYG3c75/5l2qspxFIXtJAN7nnY/mWN4YRej5DB63QQcQA3YDtXUfX2LqNSeCFRTB4hztbydS3svO6iO7JM7en089mOsaaBTPYGDU7S1pPwVyaQhuuN7TYXBJsrLiTjvDzC8JhGS4sxiudMNZxIwGLstLr20d7Vq0eVrqfB56qbBoZJH3L233F1z2pMcy6d8L+npyLBx2IvYG/zq6jaQ3QSbEXsSTusa2ecXcx3mfEK5pq+T5Ra0AHmOZWehJW1Ri208h0HNYOV8k0he1wt8qwO9ltjH0lQwNkZsRyB2UG0uFxsu6JpaSedlMV9YIy9vEw1ukjbWVbbM2byG1wPsVtkFK0NAIAPLwUtLh1HABNCG257eKvw2JwBDrHyKnsUtkiUkcccY3Iva3Q9FJSyNaXlrSLnYdLKjiNQ2ihfK4ju77nZUsBq48RoTUAWB5FI33aVmPh7l++dsg0hpv0Nlj6gFjrG4B2vZXOkMlFm+9UqyHtBrDhqHRRO5hNdbYKrb+GIANztvt/OqUcthbU6/S6rVdBVPlDmRXBHMBSUtHVRkvkjPv5LCInbr3GmMxeOw5AAcgPpU9JKw0mm9iG3tfe/v3UmOvBcIi02O1jyuVTiYWQbkDYA+a3j7CnG9zLMUTT2FnWHsO6lqKU1AcwONiBbYKegkYIRaS/hZV5HnXcg3Jtss53CY88JsMppJKV1HL3Swd2557rBYk2SGVxc6zmG231kLPmqkaW1DGWIG+yp4nhkddG6o7uojw6qVazq3LEUmKO7JrJA6wdvt/OsbjVRDM3uF2prrOH26oKCrhlMbt2i+5sArOpw+ukqIyOzDCb36je43CmIjfLWO30ZCrgecPa5jBZw8DsVhLyUwdKCSTuSBdZyeCufAYonXIPhcK3gypWVoImlIa+5OkHn0tv5K1LR6onUMY3ME1G/vNYC7e5cLW5fV4q4bikGItE/Zkv5gX3Pn7FstLw6ogAZmawBbvW2CvIsnYRRfIjja4DnzPxKvNq+kKd1WlVRndqc1shLR3bHkPL61DD8PxOuf2pjcI2G4DmEnp5+1bvLhVIHggEgbHURbyVzTx0tMCWMaC7nuq+81GiZhoWbeHOKZtpBhNG+OJ7wAXPtt53st24ZcIZcm4TDSVmJRzygXe5jbX8lfmaLZwABB2up4sXqo5OzbVOaOjdS1rmpbH7rLG4ct8V/ee9xzqdabpS4FQU+/Zh5Atur5kccQtHG0DyC0aTMdZHcR1NyCOangzhXM7r9Lj5hdWLqOnxRqldOPJ0+fJO7Ttuzmttu35lIYYnbGMH3LWm5yIsZIbgGxIKzFBjcFebRRusNr2XVTqMeSdRLnthyY43MLl1DTPBvEN/BUJMHpT8kFt+iyIF900ha+7ifRlF5hhpMBY65Y4AlU2ZaDnHtnjTyGyz3s8FDUs56bHPmF/f5I8SxP3vULWFsYc1x21B26oS4JOy7oKh46gBx5rOGx2vZSEpbBSY8JjLfztrz24xTgtbK4gDqLp92MTgb34BJ47EbrYdiLlSOiidzYDfyWX7PMfZtK8Zon7UQwbsche0tqaQtt1AVM1GD1PebMI3Ho7ZZmTDaSW+uMb78lZT5ep3izDYWtYhUtjy/SVovj9NwxklPADeGZht1BsVPFWVtObxzkjwcbqnVZXmZqdTm3dsA02WvVuDZnikJgqS1p8dyua1b0niNfc6adt45n824RZgqWECppwfEtKyEGN0U9m6ix3gdiucmbNFILyRsltYWtYlVBjtZH3avDX35XaLrSvU5afVW3T0u6eyWOT5LgfJT28lzmkzTSg6hLJCeocFnqPNJIA1xyDxBXRTrazxeNOe/SWj7LaCxrvlNCoyUdNIO9ED5hWkGPUchDXuDHHoVex1UEo7kgN/NdNb48niduea3p5WzsLZuYZnsv5qmafEYf1ucSAdHLIgg7g7KO6TirPgjJPqxTqyuhbeaj1DxbureTEcNdtUUzmHzFlnLXHJUn00Mg78bT7lS2K0+JXrkr6wwjHYVK60FbofzsHWsrtpqIReKsbJbazt1NUZfoJxvEB12CxlTlM/KpqmWM/3ryFjNL09PyaRaluNs1FW1ANp4dvFpurltTG4bm3tWmPwrMtCC6lxF7rcmyDUFbOzFmnDjasoI6hotctuCrV6ia8WiU/s8X5rMOgBzTyIRaLFxDpY3BtfQVEGw71rhZehzhhFaQYa+ME9HGy1jqKT6s7dNkrzpsiKyixBkgBa5rgfAqsyrhftqsVrF6z6sppaFdFAOaRcEKKuoKBAPMAqKJsUzBEdtKpmkb+K4hXCKNRPomLTCyfSytN27hUiyRvy2WWSTbqLqnu4W95LGd24BICgW+HK6yD6eF+5YFTdRMt3XbqvZaPC0XrK079uXLl5qoybS4v0DfmpjTStJsL+ake1zb3jIt0U1tek8Jmtbwn7dr2gadIB2U7Tc3G3jZW2ymDi29nHdaR1E/wC5nOGPReNbZoN/nVN8btQ0nryKoNkk1guf3VXMpMncPJdNc1bwxtjtSVR8V2i9lQkYI7jr08lXMrZJA07W+lHxxyuItYjqtJ1bwpXdZ5WD59B1FjjfnZW0lQS7tBCbE7LICm1PO+xVJ9DFG+7wbHfZZWp3Q2resSw9RMXj5Lmm9hZWru218naT122WbfR2jcGRXBOxVq6iqAdTIwB7Fx5Olm3Lrx56xDFBr9OvT5i4ueu/wVTTGN2Rl19+SvH0lQW6uzFzyUBDO25Mdxa3Ncs9Pas8t/exbwoxz25RWv4i26qCqnvYU5tbmFWaZG7mK3uU93kbjmFEVmPVWZj5KLZ5rkGI+RKgZKhwt2dyPH8yuBfcAbnxUxHWytEKbiPRbf10b7WI3RrpGkh3sV1by9hUW07zu1pNlMQibQoguAGymB23uDy8FciinNtLbKdmGTO3e4DxV4pMqTaFoCHHYX/MhaOQN1kY8MaLa38vBVhQQWsRdWjFMonJDEWdbbchTtimcbCIm/RZhtPCzkwKcMa3ZrQFeMP1VnL9GIFJM82EftU7MIcd3WAPQLLIp91EK+8ljY8Hjb8p/wAFXZh1Ow3sTZXaK0VrCO+0qTaaBosIwpxGwcmD4KZQurcKzMlgoqFwlz4Js0iihuoODi02O6naNNO4l4nDQ4BUlxuRG6wte5svKM1RXColcZC2ztQtceR+heqM4ZaqcaieJXuDN7e3ouWVnCula4hsl7N0gDYbLXBnpiie9XPitkiO30cu+6dW7S2WUOG4HTf2rYck5mpsFrnOxJoa11rkb8lmJeF9S1rhFP3SdrAclh6vh7i0NyLOu7bZbXzYslZrtz1x58dotrbqlNmnAKyOOSOpjOpoO3Tw3ur6OvwqYahMAb8g691xtmScWDDGGua7xY48/sFaTZZzXSucYaiYAXGnUSD57rzbYaz4l2RmvHM1d4a6kc23rdr32PPl7fnVQwuA1MljPUX38+a4DLV57oWnsp3vOxAts2x3+lXceeM6UYaOz1ta7S4kHn9tlS2FaOoj1iYdxdTvsCY2PI939KkkpGvcNVE2wtuBz+3iuUYZxPxlzzHV0cgFjY/bktloeJTJG2fC7lck7LG1JjzDqxzNo+CW1Ow6jmaQ+nsRs7a9/erWbL2Gua75ILrA93nZYx3E7B47NqXht7XLja91eU2fcAqmjTUxOIve5T3UT6NP2jLjnXdr8WNr8g4JXX107Wkd7+iywz+E1M0gwVFrgbg31Hx+Zb3HjmBztBbUxi/QHZXLJ8OcdUdSG3HIFb0zZcUarLny1jPPdkjcuYVHC/EWt/AVkm+52J3WOnyFmJjHBtQH9BsQPt4+C7DZhBLKkdT3uql9XcQS2Vjje+9vFbR1uWJ25/2XH6Q4ZJlrM9I0NEDvDYixHJQMOMxBoqaJzNAGrSNj8V3WSjcSS6BjrgXBHVUH4fTSNDZaQEnfZaR10z5qpPRxHi0uHtrezYGTU8jwSPks5fn8PnVlTVje1c6rp+5c3B2uep6/Ou5SZfwupa5j6YC5s645eSxsuS8FkJ0xRjUXE+O4Wletp6xralulv6S5hK/DpYwBp1WvcuJt8FZUtLS9pd1QLBzW2BAO97/Quk1PDPC5CWsOl3Q6lj5+FrLgxTO126eJ9nJaV6vHPG0W6fJ8nO8Ymkgc4QVIcI7333Fr8ungsTBjtZG54a5zdOm3eufMHSug4jwnrJ3AsmcSPPun7clg6jhTi0L7sDyxptpaei2jqMcxGrOXJhz93EMeM2TQvc2SVpGnUQRf23FvZ7bqvDnAsEYeQ5pjuHEabe322PuurOfh1jsEnep3uYCR3QB0ta4VjVZTxinLWPpQ+NosBo0lxHiR7fmWkZN+GUzmr5htMGbIJO8IwbDYh4tv4q5bmanq6cw1IDiCQDa4afzWNvsFov3PxOONzZMPtpNgOQ36ct7KnOzEjAS4Pa7QS7S3SRa3hzv9CtFvXR72dcw3SaWjjAAeQ7UA4XDi0dDz52t86zuDU1JUst2p0uNz109Oq5NJ6+HGRr5HcyH8jbUbXHXkT71f4KzFpq5tLHPUSt2NmucQVE2meIKZomdTDvOHvwzB2fhpo2i9iepP2Kp4tnCbToweiErjfvP2G3gBueXksTgGRsXxSFuqmOrmXS32uOi6Rl7IUOHBjKuTtLWNyOo6q18sVh0VxzOolyKqy1nfN5Iklfoe65jtpYN10zJvDyrwijZT1Th8kAm3IrokFPh9CwBrGi22wVCrxNwZpiAaG73PNcd7WvO5XilKeGKp8qYTSSmpljaZL3LnWV/67DA21PELeJFgsa6uD3APd2jz4eKuaahr643ZGYx4kKupnyvuIjhLLXPkB7WQkci1qmhgqqyzKeBwBPPwCzNFl2lp7PqHa3Dc3V9JV0tG0tiaNh8kBXiqvdxpYUOW7/hquS/kD+dZXtKOhZojYDb8kKzFVV1cZaBoa5TR08UYu9wJHUqeIV5lXFTPOQbWYeQHP4qT1VkjD4jxVGfEaWkZcuAAWNdmMTTCKFpAtck+CnZrbOQlkTNDztbbdY6Zx7QmPS5nmLWWuY7i2K9qI8NkjtzcXH5vt4LFQZrxWN7mz04IDrEg8ljkvrh1YsFrx3Vbrrde5PwURKb8zy5LUBxDw6F/ZVIAcNzbkFk6HN2B1zQ5tXGDe1nHe6yjLSZ1tpbpsteZqz/aNcSLj2EqLTtYWAureKppp+/FK0g+auGsbYNtZaxy55+pruBdxFj03Qh7iXF/LoBZTNaSNtrDqolpI5kdR7EjaNEZttf4KZrttQfbyO6l0C1wffZQ0kNveyCdz9JNjcjbfwUWyADmT71KDyDre1GtJB225FE60qNeeZcd1MJD4XPwVJoABFxY8lVANyb9dlB5TBx9iEt5kA9bkKFvxhe5UNII3ItZNyahTkpKKUntaWJ5PMlgKoSYLhEzS11DFbyFvoV4RcGzlAA25781PfaPVHbE+jHuyxgbxb1PTyPyjzVB2UcJPyDMwH8lw+pZjvBR9/JTGW3zV93Vr5yXSNBENdKwE9RdUH5LmBvFXxm35QI3Wzat7E81N7laM1kTiq1KXKmLMaCySndz2Djv8VauyxjLRf1Nrnb76x9a3cb8ionzVozWROKrQnYPizCQcOkuBbZh+pUJKTEI3EvpZQN9tB966MHbbqcm4/MrRnn5I9z9XMjDOTZzJG2O92lSG4LQ7pzu3n7l09zWOHyWn2qk+io3k6qSFxO27Ap9/HrCPcz83MmmUtsDew5X69fpUQ8Bx1G1xbmuiSYThkhs6giHsbZW8mXcHeLGjAv4Eq3vqq+5logmDPyu916W8lFst9bg4AkkWIG/gtwfk/CJOQmYfJypPyVRO/W6mRu+1wDZTGaqs4rNUbMHAF5aByBPVDZ1tLXHwOr4j6VskmRmSd/169uhYqRyNUW0srYx7b7qfeU+Z7u3yYLtmOIADiBsABZVAQ3cuFj0I3ssm7JmIsFo5Izbkb81T+9bF2HUWA/4JVu+s+JV7besLAGw5tO3dHiFUa55vsPI3Auq4wHFo93Urzz3ARtDXtbpNHJcbk6bJ3fU1KibtdY+O1imt19Aled+vTy+ZVTT1LQA+B48+qCN4F3tLQelk2aQbITdrQADvv8ATdRcXtALY2mxsQpQXd0907dRuFUjfCCDNGTflbZT3Gkt7v70LrEfinZTBwsQXuA/wd1XDqM3I1A2PRUZHsJ0xOcbc7pF9+hMaRaW9XA36vH1KIDNOrU2x3587KmTc974EKLrNuW72vzU7V0qmNt3NBbtvsVF3ZsHdLiel+QVEW0lzRz6eChYuJ0XB5ptOk73udu6R2/O48lLoJAcLHzupSXN5kkAnYqZzzcWsDzA5Kd/JGk1y292h5J5KRpcSbtN+Vwpi4taA6NpN+aNebhpbv03U7RpFpfq3dpBv0sgeWnu+/WELr3tq35WU4e0j9cF9uY3UJhLd+o6jfa5uPfdTtZcX07X8NlOXR2GwdY3sfddUqx5jpppWGw7MnboVAllmggJBfd1rkEg9VXpKiLtAXht78ib28l5pzHmfEp8XqWsrJmBr3MFnkA2VpFmjHo3a6XEqiORgDidd7gHwXLkve3CK561nw9WmOjrS1svZk25kWVJ+CYRGQWwMe/pduxXmil4nZqglDpa+RwB03dvss3S8aMfjaPW4opXA2Hd0/Qsbb15dGPqMc+YehIcPjiYZJG922wZyVsKOB7nPfGGtBJ1OFj81lyag401kwLXMEZ5gatjty381lG8UGVT+zqWOGocgV52XLOOeIez0+GM8biW541ilBTwOgp6EzPc0gEt/pWgzxhz5JHUru8baCCbXPiANvt5LP0mb8JqbXIAI6jqrxmJ4VOQRLGdfIW5rlp7Svi/2u+fZFcsb7njg+s/fTK7DYwZW1jzGAdtnnqunYTV4vitdiFRjNK2nkhptBaYy4nz1cguaw1dbFm2SrotXrHrUjmh43vqOxsCtyp8149Rtxf7uUMj5DHYBsRNufW69HL4h8/00btPn+XDFZLfj9LS4rUYQBJDI5rJWG5sNY3t7Cuj1TJKbB8MEurtRECDYA20k8h7RzXOMrnNTcAqqjBo3dnr7Qgg2dY326LbqPGK3E6yjpq2jfB6rT/rznC8oDbXHx5HxHhvnl3NtN+l+xvn+XlTwHGsQnrnU00TnDtLtIbfrZdxbK+LA4mNc4ONgHDdcgwWpg+6cdOyA6i+3Pw3N7Ls4qqWmw2J1U64kAbptcm9uq4uqneodnTRMRO52tsGqKgtl1Sue0NLCCRfxuteyxIZJ62ZzQA+d4dY9AbLa6eoojh9V6ozQIg69hsdh82617h7QCqoqiV5DiZXm52tdy54+xZ2Y7xTNWZ+qvicT5YpGtcRYENBvv0v843WtxYfPQy6amoklYHgN1NBBJ2C6PJg1Ox42BPS3T3rFVeF08JdcaS/kQNyOawi814ep+047TtxTiHB27WMc9zna7uJPMjbpsOS0b1QRSRm1mgE2tfoeS33ivU0uFVlPSsBu51wXW/OtDrqyKINna+UMYARZtzzFxcbD4r2+ntb3cR6S+U9pTjydVN48xpZ4tWiOodTsjIaG3BHMix3+ZYN8pMrpdTxr357q6xCUy1Je1oLSAxrnDe/Pe/t+HmFVo8tY3XxumpMMqHtb+TE43PhyXXWIpHPDzZmckzrljXEkgucXNUvPZZuTJ2ao9LXZfrH6rhmiEkk+wC6lblDMusB+B1VyNgI/tZO+k+sHuskf7Z/JeZMja3EiwG8twNNwLr0pgNM2fAGs7p0N1AAcgDuuDZMyjmakrTNNg9UwuNg9zBYi3iV3zLtHXU9A1ssTg4tAsfH23Xj+0Lxa3Evo/ZdLY8OrRy2HBqhzaZjHHbT43+3VWmYyX07y03BBI2uLqtSRVLWXdAQQbgA8/tuqlXRy1MLoxHz53F7n3Lzbc8PQpqttvN2bmiHEZHtAdI7fSDbUd/qWmTGOpriXTAtEhYxrL9bb7eN/mXb82cLMdxXEnVFEI+zLS0xuJsfM7fN7VicM4C5hFS2eqq4w913PMcZ2vyaN7Wvf6V6+Hqcda8y8nqelyXyT2xxttfDWno4sFgilZo1i1+q6J6myKECOYaCDsen22Wv4RkSvw6KKF8jiY2i7rWJt8VtkOHSMhYyY3FgDYfUvLyW7rTMPTiIrEOMcSZmx1tNDG92z9JA6+V10jAZdGEU7LttoB5dFPivD/C8XrGV1Qxj3Ru1DUOvVbLQYRTQRNaGgWFrW2VpyRNYr8k21uZYCS+nS0W03ubc/JSO7fX3Y3AXubN6fYrbBRUjQQ2O5dzCCnhDbNj5Gyz3MEXhrUEVWRp7MsIJ2B6K5loquRhboANuZKz7Imss4gC3LkpZ5CAbEC+1iUjlWbSxNB65FH2Mttth1JVSSOsuHa9r+9Vy+TYi1vI7/wAypSPl2Dn9eZ5qDczO1njFJU11C6mc5wcQbG6ny1TSYVhQo3uBI5Xdc/b6leMjdILvOoDkpXMLRuLeCmJmOSZ3GiarAddwPiCtBzNxFZgNc2CYn8o6d7DxN1vkrGykSW6X2K4VxZg9WxxrnNIYWatLbk7+PxXb0FK5svZdwe0c1un6ecmPzwzs3HPsp3MgoHTNDBpJ7u2+6pVPHKd8YcML0Odz7/L3Lksb363SOh7gA02dbQByB6A3v86rxhoBkeSB8q7u9Ye3+cr3I6LBH+18zPtTqp/3N0ruJeJ1k5lfSsjYzcd7p9gqk2fq2WkkY2Eh5vuXXHXf7eC05lM17L90uG+x59fzclXgpiwOY6QnRsW3sQTzG533uuiuGlY1WGM9VnvO7WlseXs4Y2/G6al9YDo3Gx1Xsu2U75HxBr/luA3IXB8pU8LcwUzPkt1G3Lfz6LvcMbRHG7Ufkix6rw/a9Yi9dQ+j9h5L3x27p3ykk7doLSzY/OFa1E9ZEGtLtLBvpAWbHZ2u5tydlY11Cya+kkH23Xj609yLb4Qp421VKbOaHW8NwVjpaWZziGkjSbbBXdJBNSS2uSw7k2Ps3U7mOdIXEO73gkz8k1jShHBMH/rlx5nn7FdwxyMI/CEBp5A9FRL3sIFjbkbA7qYTkWO1uRI5lVWlkoJSRpLza17eSjIxjrEODj4LHxyaw0k7gWKqiWRhsHAXFwLdFHlXtmE0kTW7kXIt1VEhrrPP0KtK+7LuvvvbwHmrYEjYDxtf2qSNq3YxyOB33+hUzSaD2gBLmgkAKeOUjumw8PBXLLSGzhe/gbJs5hjy92gl2r6d1EyxtNnNsAOfgr51OC3SWb+PI2Vo7DydRZz6XUm4RZPHoBLbDe1+pWQw7E6qjdqpXBo52G4KxPqrhI3tH33FrclfQM0N3du0czbdTW01ncK3rE8Nlps3SNAFVBcnq1ZSnzHhs/8Ax2kjxWlPItfTpvy6q3Ac03c21rWuL7Lsp12SnnlyW6PHfxw6ayogkbdkrSPao6m2uCPcuaxTVDC0tncCdyA611cNxjEYBcVb+7ubnZb19oRP2oYz0ExPEugFwULgjY81yWp4nYtTVEjGwRyMaS0OudyPLxV3BxbqGnRVYby5iN9yNuW9vFdMZomGE4LQ6da+yjfr5Ln0XF7CDpE8Eseo2A06re2yvouKuUi4CfEo4XEXtJ3ft1VoyVlScV49G538VG/msHSZwwGrjbJBiML2EbODtvislDilBONUdVG6/g66tF6z6o7bR5hdc+qldGxws4BGzRu5PaVEEHkbq3Eo8LSbDYJbnSLnxVjUYG0jZgd1WavdFS2OtvK0XmvhqFTl+H8aFvsssdLl2nDrxtLD1035rfnRMeO80HorKowtsr9TXBreZFlz36aJa0z2j1aT9y6uFxMVU4g8gd/ipo5MYpXEtIJA/FNrlbRLhr23swEDxVq+jcy4DD5X2XLbprV5h0RnifKwpc24jSHTVUr3jxCzFFnXCql4jlc6J/LvCwWOdBcWc35XTmrWaggd8pjBsTewuFNcufF67RbHhyc603WCtpahodDM1wO9wVXG+91z1uHPpXF1JM+FxP4rjb4LI02OYvSBomInA2udiumnXR4vGmFukn/ZLcfYpdJ6rDU+aaSQ6Z2ujPmFlYaynnGqOVp9666ZseTmsue2O9PMKpaD0vdUZaKnmH4SJp9yr7dCljbzV5iJUiZhiKnLmH1LdLoW2ItyWFrcgUEri+Nob7NluKgb+Kzthpb0a1z3r4lzp+T8cw6USYXiMzGtt3CbghRbjGa8Ndor8PbUsH47RZ1l0TTZU3wQyAiRgd5LOen+UtY6ru+3G2kw55w/ZtSJqR/g9psPesvSZngnF4KqOX2OWRqsAwyrB7amYbjwWDrOHuGSkvpiYn8wWmxWfu8tfEpi+G3ozkWOQPsHi1+Vir2GrgmF43grRJ8p5ho2f1jXl4bYgSbj2K2fX5iwzeqonPDd9UZ/MkZ8lPtQmenpf7MulotAo89GIhlQ1zL798Wt71n6LOGGVPdfKGm29zst69RWfPDC3T3r6NgRW8NbTTi8czXX32Krari4W0TE+GU1mPKZFAn7BDupQioEA7EApfyKBNo0kdBE/mwKm+jafkOsVXS6iYifK0TMLN1JKD3SCFScyRjr6SLdQskoc+ar2R6Ld8+rHAkG+4Kh2zr/ACufisg6KN3NoVJ9HE4WFwnbaviU91beVEVPQH2lR7XUe8djsouoiNmuVJ9PKDex25BWjLkjyr7uk+FYSEWjdy8h0VcmNzbNFrDwVkHvbs5pNgoibY7lbVz68s5wzPhVeHhosGlUAzVva4VzHIHADmpwxtiGi3zq9u28bmVKzNeNMcYXC7j1Ujo3l2kMJPsWUETetlOI2A3DQuS1KzPDoi8x5YxlDM+xO1uiuG4czm5yvQm6iKQTeVFlHAz8QFVQxo5NCioq8REKbmREUjpY2C7nge9JmINbTorGfGKKEbygnyVqcblkNqakkdfkSLBUnNSPVeMVp9GYUC5reZCxMbsYqB32tiB95AVZmGzOA7epe49QDsojLafswe7iPMr01EI/HCk9bjOzO8VKyigZ0J9qrtY1uzWgK0TefKuqwlbK542YQphqPPZTKHLmp59ZR9xa6WCldLG3m4Ki+saL6GlxHgEm0QmKzK5UC5o5uCszJVSj8G0AeJUBRzP3mm28FX3k/wC2E9kesrh9VCzm8Kg/EmC/ZxufbwUBS0cW7nXI5qPbQMFoYi5Vm1/npaK1+W1vUVFVURljKfZati2B1r3OkvpHNbgZal4swMjB8VTfBHJ/ZNUCOVlTt3zteJ1w5dUw1sDj2bXvt1Aup44q+Rgc6B4HK5Zy6LprYsHiPdjaT7Lqcx0Ugs2m258lMU9dpnJxrTl+mogJLqfc9QOX2ureWpaBZ1Pq36hblm2rw7CsOkqJzHHpG2oC58gFwbFOJ8lNUvDKR5jB+UB9t1WI9ITMx5l0GRmHyk9rTA3uDtbby+CtpMLwiUb07QSSfaft+daFBxcpJJezfA5j+6T3ReyzUfEHBZXtu9m/0e5W7bQrF6T6sjVZcw593MOlzhblyVCLKsTNJYC7e+3LoPz39yq02aMFrB+vMDtr3KyseM4UXAtqwA02J1bXVbRMtaXikcNHxzIdVWbRgOFibWvdazJw7xdgvE6Q6RtY2uu0MqaGS7BVjUD3htt4K4bHTyA6KiMg8iBz9q1xZLV4hz9Rhpmnuu4LJlzNdK0iOSbfYkX2A3BU0eIZ0oRZk1Q6xABIv9uq7u+hgk1BvZuBb0G58vBWc2FURbqkpxb5R22+31KbZd+WFeliv2ZmHIIc85wpnODwXct/JX9LxZxqEMbUU3am2+jw+30rokmAYXObvp226i23ksfU5GwmQW7IG4087e66r3UnmYae6yx9mzCQcbOzd/XMEu1ySB5eCzNBxlwioib2h7Nz+YcFjqnhzQyEEOtYbafYsXUcNYOTYwLb2GynVCPfxPOpb5ScTcBqLA1MTXNve5ssnDm3A5g0iaMm/iAuST8PZItb4y4Wd8o9BbdUTk6vp3kwySMawAtte++9z0+CzmseIb07p+1DtTMVwmd+oStvYfjK6idSPH4CYa3bbu+3iuBT4bmWmBbDPONLr3DuauKDEc1U0rXyVEmx31DY7c9yo7NeFo+K2ndmMAfpZUNNtz4nZRdTvdct0ku3suK/fvmencNmvDhtzuOqnZxZxmiAbU0LxYkXBvf2JFbSi9q0+1LsbqW5BlpWkjcgdVbvwyhkcTNS9Lnu9VzSl41tYQ2aB7QRfltt4/MstS8YMJkdpmu3vWBcdykUtHnavvKT4mG1vy3hFQ2z6doF795mwWKrMh4HN/xLQTuSD4b7K7ps84RUt2qWEDpfcK/ZjuGzEPje2wOxGynvyxzEynspPExDVZeHGC2PcYwBwvv0HS3RZzL2XcAwqRryyJpYfC5Ku31tBMN5AdR8iftyVq3EKKnc7S/kfC5Vve5LeZlHuqV8Ry36kr6aFjRTxE7jforuprmGLXLKxtwLWXP4cbnf3YY3X5bg7rJUTnzSXragvaNOlt7C9uq665aw5r47bZ0YhLM7RRwvfvYnxV1TYDX17w+dxYznpH51cYRiGFxsaxrmAtHIWWcixOnDDpuQPBb0v3+GF6zXW1rRZboqMNL2hxHUq5kqYYRohGojw5BQfO6qdaxDSNh9alDIo9nbE+a0mNeVI5WUprqgkOu1o5AKsykFmlzuXiqj6ung26rHz1ssgN5Axl/JVtK9YmV/LVQ0zQ245LEV2KOY1ziQ0Dq4rA5gzxl/LrdVbXMDibbm5J8BZcpzHnvMGa6o0uW4ZaeBrtPau5uN+g5j+dRqZ8JiIjy6XieYKOKUioqha1ySRYBYWXNpqXiPC4HSkkNL+TQOu/VarhOBvY0z5grnTXZcNdsLjcm1t/FZSXNOBYLH2VOwSOaLsAG1+m6paON706MMxvWts9gGF4vipllr64xNDy0iPa42+3vWu8UM6YTl+nOGYHVNnrpblwadmc7XPisNimY8z4jDPLhwkhh0uJsLAt3uCQbeK57gOWX4zX1NROJy2mJaXm/ddc2vvt13tuFzZM9cdZ7fzd9MOS94tOvuZbDMdqsWgtUTlsxAu0b3ty3WSZSYs5jZIrm47UEXBB+wv7lpUrvUsRlbS1QDqd9r33JHXx3XY+FPEXJVXDLhGYHsgrYgLOlYC1wPKx8frXPSk5bajh336z3FPijc+PvYLCM5ZhwaQsbNKWMfrc1wPXp5LouVuL9JVGOmxdpikPdLuhWwSz5HMT7thd2jnAaWfntYLUq7IlNX1r34eGsDzfXov8LrecN8XNJ25v2npupiYy07XYMOqcPromzsla5rhcHxUsti9wiF2tsAVgMtYL9xaCOlLi4eZWbjsGbustqzMRy8i9axb4fCYPcwWI93ioF+rcAqOskWJvdRu1ws4AHp4BX7lJqjqaTs0eKiAy25sRujSy5Fre9TWubA38DcbKN8GktgBp1c1FztOwI87povs5h8ioFl7BzDfy6BNiZsjSTuCfapi4BpO58gpSxrhu0p2QLbBxCbEWuFyLWtuptTXe9Sdm5uwOw5bKXRJfUC1469ENfNWtfbkoWv9CkPaDex59FA9o0bkgeGybNKgbYWFh7lHT0t8FRLpObSSo65R5nzCbO2U7WBuwU1nW59VTbI+wuLn6FNqfa3PzCbNJu9bYqILrqQOdfpY7eamBPRTtGkwJUQTci52Ump3tU2ooQX/oUCmryS48FG9Hk2vsm4NlHa297pYX32t5JtOgG/d3Tl09vklifb9KmsCLkn4IaA64Fuin1dA0qUNdbmFFt7WUbTpNfrfZTBw5GylHil79E3s0mLYng642m/iFI+kope6+njP/VUyAkclMWlE1iVF2EYbJ8qlZ7gqMmXMKk/4i3hY8lfB5HMqcOHIlWi8wrNIYaTKtC65bI9t/mVCTKEX/FVJA6Ai9lsF7jV0Ub2HO6tGW0eqs46z6NadlOZovFUi9+oVB+VsQBuJGFbaTYJ71aM1lfd1+TSjlrEmbCK/QlUn4NXwkXpZL+Qut4L7cvoURe253UxmknFDQX4fWN7zqd4AFwC087Kn6vMASY3gX6hdCIBHIe9SmONwF42nryVoz/RX3UfNzx927abe0KQDQ4X2sea6C+ho5Dd9NGf+qFSkwfDpPlUzfYNlMZo9YPdb9Whtbta5AJ5Jdpb8k28Vuz8vYY7vdhZ3kVby5Ww9+4kkaT4FTGaEe6lqWoCwG5Bvv4K1xqV7MHqpRqFozuD8FuDsp04BDJ3c77i6xWYcsObg9TpqNQ7M7EW+KmMtZnW0TimI3DyPiMshxCR/dc973ct7kkhWgc+EHm06TZ1vEW+tX2K08ArZtOnZ9hpPI38DumDM1YlGQ3tNAc4h3IgDe/8y5rz2xNnFhx++y1xfOYj9WOfaJjm9m5xebhztgR7FKS4APDwLDlfn7FtmI4S6vihm7EsBkO7RdoA/Fve9/Lny5q4ZhWEGaFlRRmXmJGMYGuDbeXW/ifcuKerjW9Pf/6v5u6YraNR4+rSvWnxntTcm40gcgCshTY3+HcyR5Gi5a6+xv5LK02XaDGMbnw+HtA2KzmaSGhtwTY8+ew59VlMY4Xeo4HHi9HUvne/S4jTvuB1+sDmsr9RiiYraeZRj6Hq8Md9fEfX5LGjxqURukims7pvssi7HJXDSahze6ALG24ufrWCxvJ2LYLSU0zJNZqAHA9Rfxvy+hYmrocZgpzNK15BAFw65G1r/PZUrirk1asum3tTJ03w3jlqWXosSnx9jqS0lW2QvFz8p1/Eea3+KqmqMuY3NitGBURtLBeIm3Pk5dlwX9DR9O7BMQjxCl4Nxamm5H3y4Vv/APHKy1T+h4enpPS1tG7grTvZWO1EuzLhR0i3L+yV3Xx2tPh5WG3u4mZ3/cPMuWKbMFPggq8PaH08kmk3Zctv8ogcibH5l0fEmxyY3TRml7LRSAOs0B1zptsPLddJw/8AQ2vTvpcKfhcfCGCJpeHBzsy4WevIWqdls2BfoefpuyTy1GOcKoIHsj7OLRj+GOBHXlUHwHPxWeTHaZm0Q3wZIrWKTMuH5e9QixV1OJHbuu0X53XU8Vwt+IUNI2McnsdYgbWIW5YN+h0+lnSY1FiFRwpgY24Lz93sONvO3brqc/oVeku3DSyDhyx04b3R92KEb22/45ef1OLJMxNaz+T0OnyUj7UxH4vPktLLQ4bWVFtN4nHT0NuVlbcNXf7iPmeQLkuPsJvZdOPoT+nJNSSUk/CuAtddoP3wYbu23lUeZVvhfoNem7hsRgi4T0zGnwzBhp/+yFlHT5orMdsuib4ZtE98NExjOOE4S7+uJSNwwNHMk7AD4rA1ufMJqap9BE6z4m3ceVtyLe1dWm9AD0vq2oM9dwlp3uc4EuOPYcSLf/hCrO/Q9/Sqc987eEcDZX3uTjmGnby/D+xRHSX1qay1jJiieLx+cPGXGipE+M04aHdno1AnzWmOdPNSBsM5aG21i9gDY7k/H5l7zrf0OX0p8U7N+JcKIZTGCB/u5ht/+/WFrf0Mv0qf+ScJozY9Mew0avjUL0cV70pFOyePo8nqOlpkyzkjJGp+rxBQxmOshbIdIEoEgsLtsR48udvcvU3DmgoG0AeymY8SRh3eF1sFV+hjemC+USRcHInG1iXZhwvf/wCOOe5XXsg+gl6VOD0UMOK8Mo4HMZpc045h7vnbOVj1lcuWImtZ/Jt0Pu+n7q2tDmcdPC14b6nHYDnbmp2YfSHW51LGD/g+a71/UWekZqB/S+YLb/78UX+uUf6i70jeR4ftta3++9D/AK5cH7Pm/dn8pd37Ri/ej84cMjoaZrtoIxYcg1XEdPC0WaxlgOQC7d/UZ+keBf8AS+Zf/G9D/rlFvoZ+kcDvw/Yev++9F/rlSemzfuT+Up/aMWvtR+bi0TARcab772U7IwNwL35LtLfQ19Ixot94DOX7bUX+uRvob+kcBpPD6O3+N6L/AFyn9nzR/sn8pV9/i/ej83GGNboLbjfcKAYGutzuV2oehr6Rl7/eCzz/AN1qL/XKcehv6RQb/aEy56fdai/1yfs2b9yfylP7Ri/ej83FSA9ttNyFEAbDawG/ku0t9Dj0ixYfeCz/ACtRf65P6jj0igP7QGEnn/utRf65P2bN+5P5Sj3+L96PzcW7RodYtJuoPc29tPMdV2f+o19Is7nILBtb/fai/wBcoH0N/SNG4yAw25f7r0X+uVP2bNr7E/lKff4v3o/NxcPawkvsBfcnotbzBxAwXBNUL5g+b8lu912LOHobel3UxdhgHC5rrggvGO4c3/OnC5oz9Du9Mmq1zV3ChokL9r5gww3HtFRt7Fvj6HLaN2iYVt1eGk63uWhniTPWy6aKIBnK5WXoMwVtQB2gF7eN+ZXRML/Q9vStpXt7XhfEABb/AH8w+3zTrasP9Bb0nowwT8OWMsQTbGqDl7puav8AsV96islusx/OHNMP7esaXui7x3FuiqyNaCYSDcc7LuNP6G3pG0NMI6fh+xzg23++9EN7f88sY70MfSfNT2p4dtc13Mfdmg2/+LLbP0PZSOyJmXPh6yL2nvnUOQgNjsABYDa/ipJrl4DWDyIXav6jD0k+Y4exjfcfdeh/1yiz0L/SR/G4ex8uf3Yor/8AfLhnp80/7J/KXVGfF+9H5uIlpY61zuuO8ZqRvrEEzXAPuRqta1/6F7Pl9C70kXEObw+Z5/7r0I/+XLQ+JfoBelRmOOF2E8NGzPYe8Pu5h7b7H8qcfYrs6DDkx54m1ZiPucXtG9MnTWrW0TLwu59Qdi5ouHEBvP7BU2yva8lrjpNrAm9z4L1LL+hr+mdJJc8I4XDnf74cM5+H9kKlP+hpemXJDZvB+LVa1hmLCxb/AOOF9E+S91f5S820jw51pAWh473UX+3RXgihDA4vPeHIHbbxXouj/Q2PTSh/XeE8QvawGYcMNj4/2Qrv9Te9MZpuzhHEBbkcwYZzt/0hTEwtGO/yeessNY3HaVweNOsCxXoOnYx8EewIIBFldYR+hy+mNS4nBUy8KI4o2OuT98GGG3wqF2Wk9Cj0mI6eNj+HkbXNaB/vxQmx/jl4vtXFfJas0iZ+59D7GvXFS0XnXPrw4k0Ws1256KaQm1nDf2ruA9Cn0kwB/wDc+Zf/ABxQ/wCuUrvQo9JUkH9L1nn/ALsUP+uXkfs2b9yfyl7f7Rh/ej83DiW2BBFr32KoSP03IYLX8OS7u/0JvSUI7vDyP2HGKH/XK2f6EnpOO3/S7YT/AI5oP9conps/7k/lK0dRh/fj84cMe0PG9rA9FSkjLbM0g9CF3ZvoSek63lw5j35/7s0H+uUzvQk9JpxF+HLBvufuzQf65V/Zc/7k/lK37Thj/fH5w4XGQ217+Kquu6zgAD5ldxd6EfpM3Bbw7j2Nv9+KHl/HKDvQi9JkgEcPWXvf/fmh/wBcn7Ln/cn8pP2nD+/H5w4nzbpLxY8lSdG0PaGnZxvc7ruI9CP0nC3vcPmauVzjFDt/8WUw9CP0l7Anh40ED9uKHn/HJ+zZ/wByfylH7Rh39uPzhw1sTmuJPjtZTteYy3TzvztcLuTfQm9JkD/g9Z78Yof9coN9Cf0mbEv4dsJ6Xxig/wBcn7Ln/cn8pP2jD+/H5w4yJnSMvexAtZSvlNtPILtjPQp9JZtyeHbAelsYofH/AJ5R/qKvSWJt+l2wAf8A0Yof9cpnps/7k/lKI6jD+9H5w4i4N3Pj0PRU2mzwGuA57Bdx/qKfSYG36Xsdv8cUN/8AvlA+hR6SwO3DqMi37cUN/wDvk/Zs37k/lKP2jD+/H5w4s0Fzdx7inZWddthfnq812Wf0NfSihs2DhaJr8yMbw8fTOsXXehp6XbmPNHwph1fig47h2/8A8XV46TPb/ZP5I/acMf7o/NyoABzS8hu3eHmsXiddEYXwxVDTIe6d+Quun1XoN+mLWN/DcNN+tsfw4X23t+HUcP8AQL9Kyjhle/hcHzHcA47h2/v7dbU6HJE7mJ/Jnbq8euLR+bg81DoLjI9t2C4t0PJYPF8WwbConPmka9wBtGDe536Lv+KegR6ZGIO/B8MGQxuJLmtx/Dbn3+sLCVf6HD6W9Q9zzwlYS5tgTj+Gmx8f7I+112x09/WJck56x4mHmPFM8zzktpIWxxtPMu3tZa7U4rJXVMEUznza3BpIJ28/gvWFR+hqelzMNR4PU9+e2P4YDfx/shUKL9DU9MOkqYxHwfhbCHDUfvhwy9vEf1x4H5lvWk1j7MuLJNrz9uGtZTwSJuX6SNrXaWxNuCbkG325K7qKBlK0aat0Luml1l6Bi9Cf0pKLDI6Si4ZsDwwNJONYft4/8esPUegb6VNRIXv4ctP/AMHKC1/49cE4Mu/sz+T0q5qfvQ4ezGcfo3tdBi8hDXXAdvsslScQMx0jSaoQyBmwsbXXXWegN6UTCHHh00m37d0HO/8Az6nf6BXpR20N4cMc0C3exugN/P8AX1MYs0eKz+UpnJhnzMOUwcYzGbVOGSAXsC3qsvScXsAmIbOJYf8ACYVvB9AT0oSXF3DGNwPQ43h/+vVOT9D+9KHumLhnGCPHG6Dyt/x60iM0f7Z/JnP7PPrH5sLSZ+y3Vi7MRjBIvYm2yyUGP4ZUjVDWROA8HBJP0Pj0pixrW8NItun3bw8W2/59U2fofvpZxsvFw77N9rXGPUH+vWke+9az+Us9Yf3o/NdeuwvPdmjI67qqW08gIu0+JBVJnoJemNBZ0GR38hdpx7D+YPP9fV9B6Gnps07dH6XjJLeOO4dv/wDF01k/dlExj/ehYPw+B+wICtpcIJuWkHwuttpPRL9MthAn4Vs5jcY9hp/+XrO03on+lb/x/DZrfbjOHn6J1S0XnzSfyI1Hi8fm5XJhsjN9N+itn0jwdJYbLtbPRN9J7RZ/D2O/ni9D/rlP/Ul+ko7Z3DiK3+OKH/XLKcU2/wBk/lK8ZO3/AHR+cOFyUt2m7Tbl5qkIZYd4JSwnfYld3d6InpGu/wD4cs/yvQ/65SH0PPSLcD/9zuNpN/8A0vQnf+OWc9Lb0rP5S0jqK+sx+cOLU+MYjS21ESt+dZGnzPA52ioaWHzXVT6G/pFH/wB4BvLpi9F/rlSPoYekSTc8P2XPX7rUW3/xZXrHVY/ETP4Sraenv5mPzaFBiNJUfrczT71cgh24IK3H+ov9I1pvHkFrCORGL0X+uVzT+iN6T9NsMise2/I4vRf65dFM+bxfHP5MLYsf+28fm0WyW35Lp1J6K3pHkAVXDlrfEjF6E/8Ay5XzfRQ4+Eb5FaP/AIKUf+tXXXdo3qfyc9tV9Y/NyPkpS0k8117+pO49/uIZ/lSj/wBag9E7j3zOSGf5Uo/9ardk/JEXiPVyG1xzUklPDKCJI2uv4hdh/qTuPf7h2f5Uo/8AWp/Unce/3EM/ypR/61R2TPod8fNwysy5hlYLPgbvyNlgqvINK12qmu32L0h/Unce/wBw7P8AKlH/AK1Q/qTePZ55IZ/lSj/1qznp4n0a16ia+ry+7AMaw46qSpeBfbwCrU+PZioTpmh7Vo59CvTR9EvjyRY5HYf/AIKUf+tVvN6H3HKYWdkSP/KdH/rVn+y2j7O2n7TW3FtOB0mdYHAetxOiPmOqzFLjmH1bQ6Koab+a6jVehPxyntpyNGNrf76Uf+tWLn9B30gg4ugyMwEctOLUY/8Alqduavps3ht66ae2WN+7Xg28FNfxW3x+ht6UVJb1bJbHjwdi9Ft/8WWQp/RU9KJjrVHDWNw8W4zQ/nmV4tefNZ/JSa09LR+bQb7hRBHRdQg9FX0i3D8Nw6DP/gvQn/5crlvon8fjzyI0e3FKP/WrSIt8p/JnPbHq5Mi65/Unce/3Dt/ypR/61P6k7j3+4hn+VKP/AFqt22+SvdHzcjQG665/Unce/wBxDP8AKlH/AK1RHonce/3Ds/ypR/61O23yO6Pm5GoHzXXP6k7j2eeSGf5Uo/8AWofRO49n/wB4hm3/ANFKP/Wp22+R3R83IS1h5tCldTwv5tsuwf1J3Hu1hkhn+VKP/Wp/Unce+mSGf5Uo/wDWqO23yO+Pm5C2KNnJgFlMuu/1J3Hv9xDf8qUf+tUP6k7j3+4hn+VKP/Wp22+R3R83I77J7F10+ifx76ZIZ/lSj/1qgfRP4+fuGYf/AIKUf+tUTW3yO6Pm5HyUNTQLkhdWk9FD0hCbMyIy3+NaP/Wq2f6IfpES31ZOjaPLFKP/AFqpPfHisrxFZ82hyuavpoN5JWge1Y+fMMI2p43SHkLDmuwM9C/jkXB8+ShI4G++KUnP+NV9F6IXHKFoazIcYt/9E6P/AFqjszW9NLd2Kv1cL9bxmreOygEbD1cdwpo8Fqp96yqkcOoBsF3geibx5HLI7B/8FKP/AFqj/Un8e/3EM/ypR/61P2eZ+1s9/EfZ1DikGD0kNu4HHxIV4yGNgsxgFvJdf/qTuPf7iGf5Uo/9an9Sfx7/AHDs/wAqUf8ArVeuHt8QznJ3eZciAA5IV1p3oocfh8nIjT/8FaP/AFqpO9E/0hXE2yKwA/8A0Vo/9ap1aPSTcT6uVEgcyqTqiNv4266x/Ui+kA/9cyYwDwGKUn+tVRnoi8dmG/3jtJ/xpR/61R25J8QndI9XH/Wnv2jYSodnUSfKIA8l2Q+ifx8YO5kNh9mKUf8ArVisT9Fz0mowW4dwtM56H7tYe0fPOqzS3rEpi0T405iKWJgvK8n3qSauw+jHflY2w6lbPXeiN6ZFe4hnDqmpmE7WxugJH/xZWH9Ql6UlW7XiOTi8ki7RjVEB/wB8s5m8fZpP5NYrSftXj82nV2esIpAf64bt5rATcSaaYFsDZJDv8hpXXqP0COPUTmun4esdbfvYtRHf+OWwUPoQ8bYHBz+H8Qt0+6lH/rVSK57+YmGnd09PXbz7Bm3GK2Qso8FkdtcOebBZKCLOVaLvkhptVjZoJIXoqD0P+ONOLR5CiH/wTo/9aq39Sbx8HycjMt/jSj/1q0jpreu2duop/tiHAYsvVkm9bic7yfA2CyMODUcDbHU8+LnXuu1n0TeP3MZFZ/lSj/1qlPomekAOWRWn/wCCtH/rVpGHXoznNv1cgZDTRNu2NosFrmZs402ExOihIdLbZoC7xW+iX6RRgcKXIDXOI2H3Woh9My5rjnoN+lZWdtPDwybNJIdm/dzDxYHnznS1bxHEJxzSZ3aXl7NGYKnE6iSfEqsl1joZe+m/QD865fj1dCdUVOwPLhtd9t/Ddel8e/Q3PTYrpZJqXhZuTdn/AJRYWOZ351CwVT+hjem5UBluDbWuY75RzLhRJ2G/9k7JTHb5K5r1niHmCmxgUzhJVQggC7WB1zyNvd9az1JjtG5p7WDToeRa9rG/ifo8vJd4m/Qu/TcEpkZwahed+WZMLFzc7m9T7NvNSj9C+9ONrg5nByHu8r5kwo358wanr+dazjmzlpb3c604BNmaiE/4PWHWI1jYbcvJWrszTO0vjnqG9q/S12seY9y9FQ/oYHpwsLO14LwPDNh/5S4V4/8ASeSq/qXfpsuYIjwghLXEF2rMeFgAg7cqnwv8R4J7uY9Dum0PObM5ZijeZKStksTdg56hsBe/nf2LMYXxEziZGAfhg19nc7W6W8QvSWHfoY3piwsjbVcKoDZznG2PYZtd1/7o81s1H+hx+lfRtuOEsTja1hj2G/HedU1b91tWv/nedcM4iZn7rJaAuBJA35+H5/mW0QZyr5YCZad430m/XzXdaX9D39K+Juh/CeBo2FxjuHE+f/HrJD0BPSrc0Mk4Yw2HhjeH+z9nWNq29Ky6cfbHM3j9HBIcy6bu0OAJvcjYq/pszUszb7AAg7/Suy1/oBelaI7U3Ctkzv8AHuHN+mdYlvoAemEW6DwejAuT/bBhn+0KOy8+ktN4/wB6Pzc8ZjFA8WaGm19gdip+1o37sdotc2G9l1Gk9AX0tiLVHChrNW5tj2G2B91QsgfQF9Kmw0cNwLdPu5h+5/j1E1yR/tn8kRbH+9H5uNufFbaXltz+dS+rRvNrRm+4Lgun13oD+mT2odR8MmOa033x7DgT/wDHH2spqb0EvTQa0dpwrjDm2t/5QYb0H/SFeKX86U95TxtyuSiEjRriY6xtsOSoSYTT6SHUwub2Nl2OP0H/AEzmkiThFG++39sGGcv5QjPQn9NQOIdwdZv1++LDLW8P7IU+7v8AJHvax6uJS5ew4SiR8VyetvEqWXJuHVEN2xDbfcXXoCn9CT0vnRj1jhGxr97/AO7+Gn/7IWUovQq9KuP8HUcJ4yw7G2OYdy/j1E0yR4iU92O3mYeWqjImESN70YuL26G6x1Tw6pJCXQfKFt+uy9Z1noMek9I68PDBtvLG8PB/79W39Ql6UoDdPDMC3/0cw/8A16tFcmvEqzGGfk8nOyNU0sTpGTvc4m7W+3wV9hWGYhSsdE97tTbOHlbzXqV/oJelO4Wbw4YP/g1h/wDr1Vj9BP0n22LuGkRt0+7VB/rkmMnyREYq+JebTS1RYGhhc8Dbf4/b2KpBRSSSESMcGnlfp7+i9IM9Bf0oWbnhnC43Nz92qAX/APi6qM9B30ow7/gzjDR0+7WH7/8AxZRNb+lZX7qT6uJYRhss7S8XaG7G45/BZmowt1PdzW9b+Isuy0HoZelLRCw4ZxEeeNUH+u8Vczehx6UczSHcOGG5JI+7NB/rlWcd5/2nvK/NxfBWsdPva42utwo4IzYvItyst0pvQw9J2GcPZw3Yxu1/92aD/XLJH0RPShDtuHrLeWMUP+uXdhrNY5ceWYt4c+rKumogXXAsfHmsBXY48XlBDWg7knkunYt6IHpVOiJo+GAnkPIHG8PH0zrQ8c9Cb02cVL44uFAiiIsGjMGGD5/WFpa0+ita1jmZaJi/EDD6BjnskdM8Gxa03I5rTK3POOYh3WyMpYSb6i7vFvsXSJf0Pb01HkubwnaNZBd/5Q4Zc2//AAhW9R+h4emxMQTwmjIA2AzDhY25W/shZxbtnxLTdZjy44+LAvWO3rKx88zjfW86nX6DyVCszuyhY9mHUcYcDo0gXuet/mXYT+hw+mnIRq4TRi431Ziww/8A2QqL/wBDU9NEhwbwwjA+VYY/hm5vcb+sbJbLktxEaIinmeXCarMNfiMhd6w+Jrtr69iDfp71tmRct0uM3dUu7UtcL7nl7F0KT9DY9NlmkxcJIXabN3zHhmwvz/sjwXTeHfoE+lngFK+PFeGbI3PNz/u5hzj/AO4zlYxW29zDormrNZiOHLK3CoaGnMMEDAHjcBtgft9a4pVZkqsp1lfh9KQ01j3W1b2O4+Ngvctf6E3pR1AsOG7XC3IY1QD/AOXLjWb/ANDV9MfFMV7TDOF0Zp3vu5/3fw0OA99RdZZMPfOpjh1U6mKYp5jf3w80YZgmI4uNFDSSzySW1kM3cPPzXTcpcDqqcsrMYcItWxjYLHTzFz7V604fegPx7yphEUFTw+idVEB0p+61Ee915SrcP6kH0gBZrchMA6kYrRbf/FVeuCfMssvV13qno864HlPBMHJpIW3I3IJJWxsZHEAxjA3wsu0N9D3j20hwyHGCeZ+6lH/rUf6HfHt7+0+8ZocBa/3Vo/8AWrTss5ZyxaeZcZc+21/cpg63PmeS7DN6HfH+VzHDJAGg32xWj3/+KqM/of8ApClh7HI8Yf0JxSjt/wB6nZZHdVx+/UmyajbnsV2CH0QPSFbG0S5Ijc7qfupR2/71T/1IPpA3v94zP8q0f+tTtsjur83HQ4jcEqIeb7bXXYf6kL0gtx94zP8AKtH/AK1D6IfpB22yKy/+NaP/AFqat8jdfm5B2xA5lTiZwuTuus/1IfpDhpH3ix3/AMa0f+tU39SJ6Qtv7RWX88Vo/wDWqY7vkTMfNyft2EbhTNMZNxa66v8A1InpCFtjkWO/+NaP/WqA9EX0hdv/ACDZ5/7rUf8ArVO7fJHw/NypvmbqHeHIi66x/Uj+kMD3ciMt/jaj/wBap2+iV6QoP9ojCP8AGtH/AK1Tz8kaj5uSFzvklpKgA/bvn3hdg/qSvSB/cKz/ACrR/wCtUw9Evj/Yf+QrP8q0f+tT4vkjhx1zJubXNO21wpHduAfwbHexy7L/AFJXH07nIzPZ91aP/WqV/ojcfn8skNaPD7qUf+tTU/JO4+bjIkqRu6k235OCm9Ymad6OQDxG67KPRH4/M2bkpp9uKUf+tQeiX6QfXJMf+VKP/Wpz8jcONtqDa7oZBv1CqNlY69w4e0LsI9E30gd//Idg/wDgpR/61Tj0TePo55GYf/gpR/61OfkcOOtcwnYH4KbTfcArsQ9E/j71yMw//BSj/wBag9E7j3y+8ZgH+NKP/WqdSjhx4NJ28OSiGE7nkuwj0TuPf7hmf5Uo/wDWqP8AUnceiN8kM/ypR/61NSbhx4NA3vtyUQ1p71ufguwf1J3Hr9xDP8qUf+tT+pO49Dlkhn+VKP8A1qak3Hzcg0tuprCxANl13+pO49/uIZ/lSj/1qf1J3Hr9xDP8qUf+tVe2U90ORDruobDlv4rr39Sdx6Iscjs/ypR/61B6JvHrl947P8qUf+tTUm4+bkVr7ouuj0TePQv/AORLN/8A6KUn+tT+pO49fuIZ/lSk/wBanbKe6HI0XXB6J3Hof+8Q3/KlJ/rVH+pO49fuJZ/lSk/1qdso3DkSmBFtyV1seifx6Bv95LP8qUn+tUw9FDjwD/aS0j/GdH/rVPbJuHJAdr2F1EW6rrY9FHjwP/eJZ/lOk/1qifRS48H/AN4hv+U6P/WqdSrMw5JuUJI3PzLrf9Slx4/cSy3X/dOk/wBan9Slx45/eSz/ACnSf61NSbhyRNgdzuutH0UuPR/94hn+VKT/AFqf1KXHr9xDP8qUn+tU6k4clt0uU9puutH0U+PZ5ZIZ/lSj/wBaoD0UuPg/94hh/wDgpR/61RycfNybZQJtuTZdZPop8fLbZHZ/lSj/ANah9FHj27nkdv8AlSj/ANap5OHJTcDmhN11r+pS49/uHZ/lSj/1qgfRR49n/wB4hn+VKP8A1qjn5JjTkhOoLD5omZBgtS952DDy9i7k70UOPnTIzD/8FKP/AFqsMS9EXj7X07qeTh61wPL/AHWov9akb3vSdw+ZeMua7E55I3ENMxve+6o0dWaSqjnDY3MjuSwnZ2wXtTN36Gh6QWKPmr8MyMwTOJLYPuvQtb8e2XPHfoaHpnNe17eFEDtJsLZgwy1r23vUb7LeaxeOXk9ubp8kXp5idx6uCxZ0Y2CV08b9UhvGATYEkOIO9/fz2Cu4800cU1NURBrWvGmUtaQ0EciR15eC7Sf0NT00WHT+k3HMBcajmTCwDz6es891NB+hn+mYIx23CGO45WzFhlx/8crmt0WG0aerT2519Y1Mb/ByGWXAsJFTiLMU7Q1YaT2TtwRewud+YadvBbsc0YZC+iwuaZj4a6HSQHX7x5D8y2tv6Gh6ZrnFz+E0Ys+7bZhwzl1/5T7VXb+hsemaezkdwnjbJGdrZhwyw9n9cLly+yaZdRNvDon25nn4YxREf8efzc9z3U0scsFLGWO/BjSzVffpstFoBVVD53TPfGb95j92GxN7DpsQvQ836HL6aFS6OSo4Wh74xsXZiw3b/wCOFd/qdfpkujIk4VwuJBBH3ewwBwI5H+uF0dN0PuMcU7ol5nWZL9VmnJrW32oREXU1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QQR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FpnGLiTS8IeHGMcRK3C5cRhwhsLnU0UgY6TtJmR7E7Cxff3Lc1zL0lMhZh4n8FMyZGyrFDJimJspm07ZpRGwllTFI67jsO6wqmSbRX4fLTFFZyVi/jfLhtH+iDHEKaOsoOBGaamnlF2SxSB7HDlsQyxXJeM3pN8UM75uyznHh5lHPuWZsDkDqmgkmmfQ1oa8OZrhaA0nd7XXBu0jwXY8J4j8Z/RoyLk/hTS+j1jOc56DCO1q67C6iZ0MUz6ib8FeOnkaSGhrvlfjcljcxenfxQyhh4xbNfoq49g1EZBEKmvr56eLWb2bqfSAXNjt5FaW7a33WfszxP3TplTutTVo8xzH3xtfN9Pmu0jX6P2btVt7E2v/AAFn+GXptUXEPibg3DKp4X4zgdbjDpAyWsnaNAbG9+os0gkHQQtfovTT404lRwYhh/ofZqqaWpjbNBNDU1L45Y3C7XNcKOxBBBBCv8O4bcUOJnpFcO/SNr8oNy/hUGCtjxHD6up/rqjm0VTTGWOa1x/XWb6Rz5K1K/HHdHG9T9OJn+Stp+Ce2edbj6+P6vR2esz1GTMp4jmaly7iePS0EbXtw7DYe1qai7g20bepF7+wFeTuNPF7O3FjAIcLwfhPx8ybWU8mtlVhOGyMbIOrZY2uaXi17WcLHffkvR3GfjTlrghgFFmDM+F4xXU9fV+pRswynbLI15Y593Bzm2FmHe/Oy8OScUeHMkjpP05fSYbqcTpbWtAHkPwywj4rTE+mvzbx8Nd+v8nYcJ9M13CrBMGynnzhrxSq8Rmb2VNV49Qw09VWkECzQNOuxc0X7ztxckm61HPWdeI2eOI9DnSXKfpHYZhdGSfuNh2F+rMtz0ski02aTz1se4jbUNrefeK+YMDzNj2XavLucOK2PQUEjnVU+Zpe1qaQF7CDSkPdpNmkncbtaum/pncOf35/SZ/lzf8AXLWJ7tZJ87n+9MtRXdI8ah7M4Scb8V4jY7Ll2t4N56ypFTUTqhtdj1A6GGQtcxojDzzedV/MNcVeekFxwoOAOSqbOmI4DUYtFU4jHh4ggmbG4F8cj9VyDt+DIt5rjHo4ekhw8o8QouF9DiXFPMddj2Jl0GI5oYyYwl0bRoMnaktjGgmwB3cfFdc9JfgpBx34fQZSqc2R5eiosRjxN9ZJTCdtmRyNLSC9lv1y979EzxMVi1Ppz+Mb/KJWwzWbTW/yn+E6/WHDm/ojuFOaHN4NY+QRcEVTdx/BXHuJPpmZiznxKyrn7I1BmjCKLL0rHYng/wB0nvpKxrZNXejZ3Q4sL2kuB6eC75xa9LnKuR8r0fCrgzXjOmdJKSLCqWbDWdtTwSaBGH6m3EknVrGF2/yiLWO1+jbwJxTg3wNxjD8dYZM0ZkgqK7EmBweY5HRFscGofKLRzNz3nutcbqt7dkWzV5inMT85j0193PyKxNu3Fbib8THyj/nw5rB+iS4JVM7Sm4QY5KwG2plWxwv7mrdeDfptYPxe4k4dw4h4e4nhFTiEc0gnqKljgwRxOk3aGg7htveuT+hT6RnB/hPwpr8qcQc1/cjE/u1PUthfRzyao3RRAOvGxw5tcLHfZdLyFBwl4z+lKONfD3iwzFKvCMK0T4KMHnjtH2Rg7Tt5NI5yA2DSfpW3bEZIr5jX5fDM/pPH6sptM0mfE74/92v1jlsfpucTc88KeEtBmPIGPPwnEZsdgpHztgilJidDO4ttI1w5sab2vsvP9DxQ471lFT1j/Td4b0zp4mSGGYQB8ZcAdLh6psRex8wusfoj/wDwE4X/AO0tL/7r1C5TgWWeK5wLDpYfQhyNWQupITHVSiIOnaWC0hvJzcNz7Vz4ue+Z9Jj+EOjLx7uI9az/APaWc4S+kFxjx3gFxjzXjefvuljGVewbhWIR0lOGx3LgXMDYw1wdYEamlajlLjJx9zPl2ix2r9MfImCS1jC92H4jHTsqYCHEWe0UhAO1+Z2IW0cJuBnFfBeAXGbLGMZHdhuLZpMD8Lw9k8REli4ljCHkANuBuQtdyVw34zZWyxQZdrPQ1yjj1RRRlj8QrnQuqKi7idTyJOe9vYArz/qzv92n56nu+m962zp9iP8A1X/Lca+uteHRvRC4zcV878aM05IzxxMpM34ZhGFvlp6mip4G00sgmiaJY3siY5ws5w3+C9jrwZ6FNPiNL6UPEGnxfKlJlmsjwmUTYRSW7Gid6xB+DZYkWHtXvNaTzix2+df5ypG/eZI+U/ygREWa4iIgIiICIiAiIgIiICIiAiIgIiICIiAiIgIiICIiAiIgIiICIiAiIgIiICIiAiIgIiICIiAiIgIiICIiAiIgIiICIiAiIgIiICIiAiIgIiICIiAiIgxGbM14BkbLmIZtzTiLaHCsLhM9VUOY52hg2+S0FzjcgAAEkkABXGA47hWZ8EoMx4FWNq8OxOmjq6WdoIEkT2hzXWNiLgjYi4XH+Pjoc9Z1yFwOOmSkxivOP4/GSC04ZREPEbx+TLMY2+ekqr6NtQ7LIzdwTqpbvyLi724dc3L8Kqrz0pv106ns/wCoEx/HE7/D7o1E/rOo/wDTYv8ADr9fx3r+H/yq7UileSGuI5gFeV+GFf6TvFLg3R8TcN4yUFHiEQrHUuGnAKd8eIdhPK0NqZdiwuLNIMTW2aAdySRE2iImZ8R5/X+i0UmY3Hz1+PP9Hf8AibxHwXhVlOXOGP0lbU0cVTTUpjo2MdIXzytiabPc0WDngnflfnyW1ry5xm4gjip6H2FZ+NGKSXF63B5J4GkkRzNxCJkjQTvYPa63lZde4zYrnnDsOwyLKuZsEyrh09Q77s5jxN0ThhtOG93sopHBj3vdZoLiQ3e4N9r2rNInu8xaa/lFf5zLOtu+0a8dsT+tv6Rw6Ki4DwT4qYziXFfGuFtXxRwjiNhsOCx43RY7RR08ckTjN2T6aUU57NxF2uBABsd+YtLgWMcZeONdmXMWS+JUGScAwXF6rBcKpo8HhrX176dwbJPUPl3a1z7gNZpNuZuN6z6a9YmfwidT+vH6+OVtxzv0mI/GY3/Dn/i9AIuH574zZ84Z8DaDNOd8CwjCc7YhWxYIyGeqb9z2VckjmNqXva46YdDDMQXXA7pI5rT8E4zYxlDP2UMLqPSFyxxQw7NeItwiuo6GKjjqMNnka4xTRCncSYtYDHdpci43uVNY7rdsfPX4/L9Y+nP3otPbXun5b/CPP8J+/XD1ArDD8ewPFqyvw/C8YoqyqwuUQV0ME7ZH0shbqDJGg3Y4gg2NjZXVTHLNTSxQVBgkexzWShocY3EbOAOxtzsV5p9G7K2csP4x8U58T4l12Jw4djkUFfBJh1NGMSldSN0zPLGgxltwA1lgbbhRX4rzWflM/rEfz/h9dTb4axaPWdfpM/y/j9N9xyZxFwbPGL5owbC6SthmynihwmsdUMYGySiNr9UelxJbZw3IBvfZbUvK/D3LXFPM/EXjLS5G4j02TqKLNz3vqY8Jjrqmec08fdIlOhkYGk7AuJJ3bbfonCXiTxEzrwQr8eNBhuI50wioxDCbF/YUtVV00ro2yO/IabNc4C3W1trUpbeKLz57Yt+cRuY/GfH1hNo1ea+ndNf1nX6R+jsisK7HsDwzEKDCcSxiipa3FXvjoaaadrJapzG6niNpN3kN3IF7DdeYqvi9nDIWYcpVNV6Q+Vs9VOM47R4PjOWKWno2GjFQ7S6SndC4y/gnWH4TVcc7FZD0hMq5zxHj7wpkwriZXYUzEq7EI8PZHh1NKMMeyivJIwvaTIZACCH3AvtZX19n6zr+H9Y8cI/e36Vmf4/0ne+XpxFTp45YqeKKaczSMY1r5C0AvcBu6w2F+ey4tjmZOJXEzizmHhtw/wA5R5OwrJdNSPxPE2YdFWVVXV1LC9kUbZrxsjawXc6xJOwtzSftdsc/35/v5xBH2e6eHbUXJ8MzpxF4ccOc445xipaevkyg2eejxSjDIm41Ssi1skMTXHsZC67HNNhfcbLRqys9JbCeGbuOVRxGwqaogw4Y9UZQODRsoRR9n2j4G1N+3EgjudRJGoWtbdRMxG5meIiJmflvx9fSd8ca5TETbURHMzMRHz1rf09Y9ed8PSKLg3FTinnWuoOEGI8LMapsKGf8ThY811I2oj9XmpHSjW3Z123DrNc25aATYlYLE8Q9InJ3FbBOEx4uYdjkWeKCrqKfF63AIYpsHdTAOlMcUTmslu1wDQ87E73DSHW7bd00mOYmY/GI7p/RXur2xbfGon8JnUfq9LLU8g8SMF4iSZkjwakrYDljHanL9X60xje0qIA0ufHpc67DrFibHnsFz/hjmXiTl7jNjXBriBnGPN0TcChzDh2KnD4qOdjHTmF8EjIu4bEAhwF9t+dhzrhDlTi1mfGOLbcjcU6fJ1DBxDxctMeDRV09RUHs9XaGY6WxhuiwaNRJduLAFXmd+Y7Zn8rVr/WFv9s/OLRH51m39JenM1ZnwbJeXcQzXmGpfT4bhcDqmqlZC+UsjbzOlgLj7gVeYbiFLi2HUuK0L3PpqyFlRC5zCwlj2hzSWuAI2I2IBC4EONWeMT9GTPGcZ5KfDM6ZN+6OE1c9LG18IrqV2ntY2yAjS4FrrEEXJV/xg4hcR8ByTwrrMlYxSwYzmnHcKw+qkq6dr4Z2z073OEgAuG6wHHRpdtYEKI5nUc/Y1/8AnvX58fLX13xWZ1zPH29//hrf8/nv6evd0XBaDHOLXDTjZlDJWduI0WccHz5BiDYg7CIaGTD6mliEp0GInVG4EizySNt+pxGeuNFbj/FXMPD2g425d4X4XlJlPHPXVwpZKzEqyWPWWRsqXBjYowWhxALi7a4vs+WvXf6Tqf1/jC2tb39Px38v1/Kfk9IouGcKeNeZc08Lc7YofudmrMORqiuooqnCd6bGjFD2kEsYYXAGQEAtaT3gbdAtT4Y554sZwgy/mzLPHPLecK6rkgmx7J0lFTUZoIJCO1bE5p7dr4twO0uHWv5GYjut2x8onf8A6vH1+/jj10rM6r3T85j8vP0+75+j0+iLzXnLjTW5l4n5lyPQcc8t8L8Kyi6KldVVraSWsxOsezU8NZUuDWwx3aCQLl19x0rvntjz/T+4W1xuXpRFwrhhn/PPGjhHmmgwTOOHUmb8AxGqwWnzBhkUU1HWSxaXw1LGvD2aJGuaHAXtdxbba2I4fcZOIfGjN+X8rYGypy0cqRum4gvdSscfXWOdE3D4zI1wAe5j5C5u4Zazgbq0Ru3bH0n8Jje/uiPPrzEa3MQrM6r3T9Y/GJ1r8Z8enEzvUbdhoOI2DYhxJxXhfDSVrcTwjDKfFZpnMZ2Dopnua1rTq1FwLTe7QPMranODWlx5AXOy80Yvg+fcd9LLNuGZGzdS5ZMmUcMdWYi6hbVzsYJpNLYY3kR6iebn3AA+SSdt54D5yzxiWJZ64ecQMbgxzFsj4pFSNxeKlbTGtgmhEsbnxN7rXgEg6duXO1zSJ3i7vWItP4Rea/0+SbfDfXpuI/OsW/qz9fxuyRTcJ6/jNh76/EsvYfFLK7sKV0U8gjlMTw2ObQbhwI3sDZbxh9ZFiNBTYhC1zY6qFkzA75Qa5oIBt13XlfEs6Zm4hegNj+bM4YmcQxasoK9s9QYo4tYjr3xs7sbWtFmsaNh08Vl8y4px64QZAwzjFinEfDscwjDoaF+LZXjwaOCCOkk7NjuwqNRmMjNQILzZ25sPkm+tZb459O39e6P5R6ceq16zExEczu8a+fbMePzn7/k73jOd8t4BmTAspYpWSRYnmR07MNibTyPbKYWa5Lva0tZZu/eIv0ur9mP4HJjcmWo8YonYvDTNrJKATtNQyBztIlMd9QYXAgOta+y5pxBz3mPCeNHCLLOC4qYcGzS7GDiVP2MbvWWw0bZIe85pc3S437pF+twuc4HlLO7fTNxkv4pV7xFlmlxCUHDKUdtRGufpoD3NmN/ZB+EPUqa13atZ9e79N/0/L66hTJPbTvj5RP521/f4em9egqbO+XKzOdbkCnrJXY3h9FFiNRAaeQNbBI4tY4SFug3IOwcTsdlnlyvAs6ZmrPSRzTkSpxMvwLDstUFfTUnZRgRzySva9+sN1m4aNiSNtgtRy7i/GfjpNmDNWTOJcGScvYbilVhODU0WDw1slead+h89Q+X5LXPDgGssbczcb0rO4ifpM/hFu3+Oo9fn90zxMxPziPxmvd/Dc+ny+/0Ei8+y8bM54t6M+d86k0+EZ0ygMRwutkpGCSCOvpXaTJE2QEFjgWuAcDa9t7LDZszTx84eZPy5xqx3iXh2I4fU1OGNxTLMOCxx04p6p8cZ7OouZTI3tAbkhpP4oAsbVjuv2x/5efT499v150i1u2vdP/m4/wDT5/J6bRFxri5jmeKTNMdHNxcy/wAMMqR0rXQ4pU+qy1eIVZJ1RNbUnRHG0WN9JcT1AVZnWoWiN7dlRcJ4PcXMy5y4XZ9q8QzDhuMYlk2sxHDaXHcOjYIcRZDAJIakMBcwE6hcC7dttloTc2ekg30fsO9IKXixhokocIhxWXAhgUJgroG219tN8tsj23cezDGg90D8ZJtFZnfiIrO/pbcxPz8RzwREzqI8zMxr6xqJ+nr83rNapj3EbBcvZ8yvw9rKStkxDNcdbJRyxMYYYxTRh7+0JcHC4cLWad+dlo3FnibmwUuQMpcOJ6bDswcSJ9NPXVUPbNw6lZAJp5hGbB72tLbA7EndaFWZe4jZb9JrhHQ56z/Bm6F1Ljr6StdhjKKpY71ZvaMkbEezc35BaQAd3A3sCr1rPvOy3HMx+MVmePx/DzCk2j3ffHrG/wAJnX9XqFFAkAEnovO+UcY46ccsBruJ+S+JVHlPCX1lVDl/Bhg8NUyrip5XRh9XLJ32mRzHAiPTpFjuVTfP3cz/AH/CI58/JfXG/rr8ef6PRKLm+MZg4tv4QUuMUuX8IwTOk8MTa6HEKtjqPDnarTTFzXWe1rQXtbq6gE7FcvynxZx7AeL+UMkt494DxRw3NnrdNVspoKOKowueGEyMkb6s62h5BbpeCRbYlWiN3mn4f3/Xx+qu/g7/AKb/AL/p5+nh1jifxoy/wwrcKwWfAcfzDjmNdq+iwjAqH1qrkijAMkuklrQxtxck+y9jbbMQzHh2D5amzVjZkw+ipaM1tT27LPgYGanBzRfvDlYX32F15zz5lDPOIel5gLMM4q1+GOrMs11VSPjwukkNFTtmjD6Zoew62uPeLnXcOQNlsHF3jJWQ8U4uEeGcU8A4d01FhbMVxXHsT9XdM90j7RU1Oydwj1EAuc4h1gRYeOdbd2Os/wC60zr6a7v5Rzz5idei8xEZJifFdb+u9f1448Tz6ux5JzSc65ZoszjL+K4NHXs7WGlxONkdR2Z+S9zGPdp1CxAJDrHcA7LOrino98V8TzljWbshYznDCM4TZUlpX0uYsKEbYcRpahjnNL2xOLGyscxzXBpA5bc79rWtojzHif7/AOf1ZxM+J8x/f/L6CIiqsIiICIiAiIgIiICIiAiIgIiICIiAiIgIiICIiAiIgIiICIiAiIgIiICIiAiIgIiICIiAiIgIiICIiAiIgIiICIiAiIgIiICIiAiIgIiICIiAiIgIiICIiAiIgIiICIiAiIgIiICIiAiIgIiICIiAiLH5gx/B8rYJW5ix+viosOw6B9RU1ErrNjjaLkn6uqi0xWNz4TETadQ85elLxl4h5V4p8NeF3C7MP3OxDMdWPui0UsM5dBJNHFHcSNdpAtMbi3yVJ+iJf+b/ABf4+pP8yVeeajJvGD0r83Zx9IzIr5sP+9yqhblqB3dlqOwIc2KJ17B7WAPPMF8mnqbVePvpU4dxi4BxZDzVhNXgufMMxamNfSSU7mxTGNsjZJGG3cNyLsfYgmw1Wusr1menitvt90W169szEx+UefzaVmIzTMfZ1Nd+m4id/nM8T9NOlZB9N+ry3kbL2Xm8DM1VowzCqWjFTEe5N2cTW629zkbXHtXZ+BXpL1HGnMtbl2XhjjmWxR0RrPWa89ySz2t0DujfvX9yuOEPHDgzScL8n4XWcWMoU9bTYFQwTU8uNU7JY5GwMDmuaX3BBBBB8FukXGrg9USsgg4qZRkkkcGMY3Gqcuc4mwAGvcrty/61t88z+P1/m5Mf+lXXHEf8mF9IrPWDZD4ZVlVjGN45g/3Ukbh1LiGD0xnqaWoc1z2SBlxcDszfcX5dV4C4ncZsy0WXoX5S9Ivibite+qax8dXRvwuNsOh1yHslcXOuG2G2xK+inFyq4u0eWoZ+C9BgFbjYq2CaHGtfYmnLXai0teyzg7RzNrXXi30zn+knPw1wqfjG/IsWEfdpgggwH1jt/WOxl0ucZCRo06xsb3suK3G5+sR/D+v8nXWN6j6TP8f6fzZvhnxy4F8PIcRxWLOfGLGcXxrC/U6mTFnOqWMeW31RkAFpa4nS65IufFY3gF6WmB0HCHGcg8WszZ7qcanrKhsWK0TpamsggkYwNLZnuLmPa8PsDcBdfypiGcOElZgOZ+PXpW4KMMhw/wBYjy4cPp6d1RE6ItZpLNMr9BIOzHXLbea8t496Qs/DrjNn/NXo94ow4FnZzGGrrqN8cUFTIdbpmNfaxa90xaXi1nm7TZdGT/Vtj87iY+7U7iPpud87YY43jrf5TE/fuNTP11GuNO9eidxzw/B8Y/S4xziTmzN7sbrzHhP3SwWRrqW5cbvqXyOcQ5tiWkENPIm69ScSuHmWeKmS8SyPm6lfNh2IxgOMTg2WJ7TdkkbiCGvaQCCQR0IIJB4jwp4lUHBcZF4P574hYln3MueS+uixCmmFZBSCQt7NoeT2hhd37PN/kuNmt5d5zXnnJmRKWCuzpmrCsCp6mTsoZcQq46dkj7X0tLyATYXsmasWpqfu39Y1GvviTFMxbdfv19++fumPR4M4YekhwS4Jue3JXo4403EG3ikxSqqmz1cltj+EczuA9QwNafBdAm/RJ8Cp3sjn4RY3G+Q2Y11YwF3s7u69Gf1RHAb9+TJn+W6f/TXlT0t+J3DnNPGbgzi+Ws84FilDhGK9rX1FHXxSx0rPWqZ2qRzSQwWa43PRpURM3yUpafM638lrRWtb3rGtRvX8mtY56RXo65jxKbF8Y9Ed0tXUOL5pWFsRkcTcucGNAJJNyeZXpL0SJeE+a8AxTP8Aw84SsyVUCrfhE7HPLpJmNZFLe5203eOnNq37+qI4DfvyZM/y3T/6avcG438HcxYpTYJgPFHK2IYhWP7OnpabFoJJZX/kta1xJPkFNNV3ER9I/v7uPxRf4uZlwr9Ef/4CcL/9paX/AN16hYX03ZpYfRSyS+GV8bvX8KF2uINvUZvBZr9Ef/4CcL/9paX/AN16hWXpjZdx/M3ot5Lw/LmCV2KVTazC5XQ0dO+Z4YKKUFxa0E2uQL+YXP5w5P8A10/hDoj/AFsX/wDjv/GXFcPyL6CMtBTSYhx+zpHVPhY6djWyWbIWjUB/Wh2Bv1Wz+hfBk6g9KrN2GcOsxV+NZXgy7L9z6ysLu0lb2tIXFwLWbh5ePkjYe9X+G8Vcg0mHUtJU+gXVzzQwsjklOXISXuDQC43gvud1ceitT1b/AEoM4cQHcMa7IWWq/AJG01LVUJpKemPaUjdAOlrASWOdYeJXbjn/AD5mPGr/AHeOP+DktE+5iJ87r9/n+9s7wA/8+fjB/wBFn/7+nXsdeNPR3qqat9ODi7VUdRHPDJS1BbJG4Oa78PByI2K9lrDF/wB1wf8Aoj+Mr3/7xm/9X8oERESIiICIiAiIgIiICIiAiIgIiICIiAiIgIiICIiAiIgIiICIiAiIgIiICIiAiIgIiICIiAiIgIiICIiAiIgIiICIiAiIgIiICIiAiIgIiICIiAiIgIiIPPzvR2wrizxPznnnjpkxlZSdvT4ZlilkrnWjoIWEum/ASbdrI9ztLrOFtwLq4wHgFScHuMmXc0cGspto8tYnQ1eF5npmVpIjHdkp6gCaQucQ8FpDbkA8ua7yiU+DXb6frxqd/fud/Xkt8e+71/T5a+7Ua/XfKWT5DvYV4+9HbMHHel9HfDMAyFwyw3F4K92IxYdjLsbjp2Ueurma59RDIA9xY/U4CPVqbYbFewiAQQeRWFyZkvLPD3LtNlPJ+GDD8Jo3SOgpxLJJoMkjpH96RznG7nuO56+CjtiYtFvE6/nv+PovF9ViI87ifyif6uLZ24D5iw30XsI4N5OhbjGKYXPhr5D2rIRM5lYyaokBkcABftCATe1hzWa4/wDD/OeYcy5KzzljKeHZzp8qT1b6nLFfVsp46t00YYydrpAY9cRBI1jqbbrtSK9rTae717pt+MxEfwj+fy1lWsV/Lt/Dcz/P++Xn/hpk/iu/j/PxOzjw6wrLOEV+UvuXHT0GIw1BpZm1QeI5i0N1vcNTtTGlgGkaibqfAsA40cE8RzHgGReHtFnTL2OYvU41hlR92YqGTDpKhwdJDO2UXewPuQ6PUbdLmw76ir8oj0iY/CZ7p/X+C3z36zE/jEdsfo4rnvg9n/iHwYwzL2aczYXiGecKr4Mdgq5KUCgNbFI57YHMDQTDocYrkXI7xHRSZNouI+JZlwluJ+jvk/J1JRy9tiGJSVlLVyP0g6RSNgaHNcXaTrk02AOxNl21FMT22mY+e9fXx/KPy+8nmNT938/u9Z/MXF8i5X4jZG4551mGUIa7KOda2HFRjjMSiY+ikZTBhhdTnvvJe0AFuwBvfmB2hFEcW7vpMfhOp/jET+HyJ5jX13/f4TMfj83LeDmScy5TzbxOxTHsOFNTZjzO7EcNeJo39tTmCNuuzXEt7zSLOsduS0fBOCfEGq9HbPnDKaVmA45mDGMWqaN7qhr2Ogmqe0YHOiLtLZGAtd1AebjovRSKnZHbFf8Ay9v4R2/r8MfTzwtFpi3f693d+PP6cy8nZhyJxuzdgeUcFofR6y3k+iyrmLCsRmjpMapZZaqOCTvmEMDWsaBdx1u1HYAE3K6hx5yln2uzDkHiHw9y1DmOvybidTNLhL6+OjNRDUU5iJbLJ3QWmxsea7Ci0mZn799348f0hSsRXj012/hz/WVChlqZ6KnmraX1aokiY6WDWH9k8gFzdQ2dY3FxzsuNY7lXiZw44r5g4l8OMpU+b8NzlTUkeK4UcRioqmmqqZhZHNG+X8G9jmGzmkg33F+S7Yiiftd0cf34/v6T5THFe2eXLaDJXEDiHw6zbgHGGspKOTN0c8FNhlCWSswamfFoZH2wa3tpA673OO19hstCqsK9JjFuGzuB1ZkLBoXTYf8AcGozh92Y3UrqPR2bp20tu27Ux3GkgDUb3tsvR6KJiJ3ExxMREx89ePr6z6875TEzXUxPMbmJ+W/P09I9ONcOMZ14TYxFVcGMJyhQOq8KyHi0JrJXzRsdFSRUjoWvIcQXG+nZoJ35LKZxyRmbFfSB4eZ5oMOEmC4DhuMU9fU9tG3sZJ44xENBdqdctO7QQLb2XU0V4tPd3z53M/javbP6fqpNI7e301Ef+23dH6/o5ZDknMzPSaqeIjsOAwCTJkeENq+2juaoVhkMejVr+Qb6tNul7rn+TMK9IXhNinEGowThLh+ZqDM+b8RxjD2DH4KSeNkhaGySa7tMb2tbYAh7S1127i3pNFWOIiI+Ux+E27p/VeZ3vfrMT+Ve2P0efG8Ec6YX6M2dckP9WxTOmcRiOKVkdPK2OF1dVO1GNj5CAGtAa27iBsSs3xG4dZwx/AOENDhWFCabK2Y8Ir8Vb6xE31eCCBzZXXc4B9iQLNuT0BXaEUxOrd0fOv8A8Psx93orMbjU/K3/AM/MuVcRsj5nx/jZwnzhhWHCbCcsSYy7FJ+2jb2AnpBHF3XODn3cCO6DbrYLUsy8Ms4ZK4p5jz9lXhhgnELB84+rzVeH1U9NT1eH1cUegyRvqBofG9oF26gb+zf0EijxEa9N/rO5/X+ELTPdxPyj9Jmd/fzP4cObZawHiLPw5xmAYVlzIOZcS7V+GxYTCyojoTpAi7c6QyZ4IOotbpsQByXJcz8OuL/FCuy9SY5wZy9lbMGFYnSVlbnqmxWnfI5sDwXugbE0TntQHWZIA0XsfEeo0UxOrxf5a/Tx9fv559dqzG6zT57/AF8/8Pl6C8947wzzjkTibmbOWV+FeB8Q8EzlLFWT0VTUU1NWYbWMj0Pcx9QND4n2aSA4EG+22/oRFXXPdHnx+H9xH5Lb41LltB+mnl7hTjGI4Vw1y7S5vqXSyYbgWETxRwQl9mxdvM8sZI9g7z3NsCG2atIyPwSz1wWzVlvNeU5qjMcuYGGl4gxy1bGmoqHudIMRj7RzReN73MLW7mMiwJuV6JRWidW7o+n5eNfdPr6+J3uI1WY3Xtn6/n8/vj0/H0mXLcCyTmai9I3NGfqnDgzAsSy1QYfTVXbRkvnjle57NAOsWDhuQAehUvDHI+Z8ucU+LGZMYw4QYdmfEcPqMLm7aN/bsipBG86WuLmWdtZwF+my6oirEar2/SY/Cbd0/r+haO6dz84n8q9v8P1eacG4OcRaT0LcQ4RVGAtZmuelro46H1uEgukrnysHah/Z7scD8ry57Kpm/K/pB8T8n0XBLMWQcIwTCJ/U4MazPT40yeKWlhcxzxBT6RK179FrOFhuLkHUPSSK0zvJOSfXXHpxuY/jP3r2tNufE7tO/wD1a3/Dj5OT8QMhZjxjjNwkzTguGCXBsqOxgYlN20bfV2zUjY4e65wc+7hbug262Cx+YcrcR8vekdScSsrZQhzBgeO4FTZfxN/3SipZMMDKoyOqNL95W6HX0t3JaeW1+0IkWmJrPy3+O973+cq2iLV7fTUR+U7j9XLcCyTmai9I3NGfqnDgzAsSy1QYfTVXbRkvnjle57NAOsWDhuQAehWpZfwLjXwPqcfyvkXh1RZ1y5ieJ1OLYROMZhoZMPdUP1vgnbKLvYHlxDmXNulzt39FWI7YiI9ImPwm3dP6/wACeZmZ9ZifxiO3+H8XAJeCGcMJ9GrO2RmvpsYzlm8YhidaKd7YoJK+qdqMcbpCAGABrQXEXtfa9lluNPDrOGbvR/w7I+X8KFVjUDsFMlMaiJlvV5oXS99zg3uhjjz3ttddpRWie23dHzr/APDeo+7nStq90an17v8A5+ZF57ztkfiXlzjdi3E7L/CzCeI9HjmHUdFSMrMTgo5sDMIcHtZ27SDHIXayWd699vH0Iirr4ot8l98TX5/1if4w4Fwh4bcScvZV4s4dm/LuH0WIZqxSuxDD2YfVMfTTCelawNjuQ5oa4abvDb87AKtJwxzs70OxwpGDj76PvVGG+pesxW9Z020dpq7Pn11W813dFW1IvWaekxWv4ViYj+Ka2mtov6xMz+NpiZ/g4rxD4Z53q8A4c5vyVSUk2b+HYjlZh1VOI462J9MIamm7UXDHOAGlx7txusNTYJxwz1xv4fcQ83cNaHLOCZcgxWCaBuNQ1lTG+eAND3llmlriGtaGaiNLi61wvQaLbvmbzkn5zP3TMan+/nyzisRSKfKIj8IncfqgQCCD1XnrKOX+O3BDB63hnkfh7huasEFZVT4Di78ZipG0UVRK6Ts6qJ41uMbnuN49WoWGxXoZFnrn7+P7/rHP5r7419d/jz/VxPi1wu4k5z4LYLlmoxihzLmTCq6hxTFIKgNpaTHOwfrkpHaWhrI3EgC4t3G6rXJWpxZQ4yZq4ocNM44hwUwTJuC5Vr6ttTR0eL01RUMjlpjGJj2YazswbAMZqdzNgF6YRWidW7vrv8eP5Rr+Gp5VmN17fpMfhO/6/wBeHLcayTmWr9I/Lef6fDg7AsPyxXYdUVXbRgsqJJmOYzQXazcNJuBbxK13iXwxzVhvFf8ATfydkbBs7Q4lhceE4vgVfLDBLeN5dFU08swMYcA4tc1xbcAWO+3dEVIr2xWI9N/rM7/+0x/x5WmdzaZ9dfprX8In/g5RlfEcy5PyhmzPecOHWWMlw0dJJV0mHUMsck4ihie4mqmiAjJc4d0MvpBO5K3PhvmbEs55By/m3GMJ+5dZjGHwVstHqLuwMjQ7TcgHkRzAWdrqChxSjmw7E6KCrpKhhjmgnjEkcjTza5rrgjyKrNa1rQ1oAAFgByAV9+d/TX01vf58fkrrxr67/TX5c/miiIoSIiICIiAiIgIiICIiAiIgIiICIiAiIgIiICIiAiIgIiICIiAiIgIiICIiAiIgIiICIiAiIgIiICIiAiIgIiICIiAiIgIiICIiAiIgIiICIiAiIgIiICIiAiIgIiICIiAiIgIiICIiAiIgIiICIiAtY4kcOcrcV8n12R840kk+G14GrspDHJG9puyRjhyc02IuCNtwRstnRRNYtGpTEzWdwwmSsmZe4fZWw7JuVaFtJheFwiGCMG5I5lzj1c4kuJ6kkrW+IXATg/xUmFVnvIWG4lViw9baHQVBAGwMsRa9wHQEkeS39FNp757rcyivwRqrzzVegZ6NtQx7Ysq4hTF5uHRYpOSzfpqcfnuquWvQa4B5VzDhuZcPwvFparC6qOsgbUV5fH2sbg5pc2wuAQDby3XoFFNZms7jyiYi0alSqaeKrp5aWduqOZjo3jxaRYrzlT+gTwcOI0tbjeZM8Y7BSyiUUWJ4uySnefBwbE11umzgfNekkURxbujymZ3HbPhpGeeCnCziVWYRX54yZRYtLgTXMoO1c9rYmu03aWtcGvb3R3XAgdBuVcY/wk4bZkyVNw7xLJuFty9KNqGmp2wRxO6PjEYGh46ObYrb0UTETE1nxKYnUxMejhnB/wBDrhFwXzY7OmXjjGI4mxj46V+J1EcjaQOBDjGGMZ3i0lt3X2Jta5XQ+JXCLh5xfw6kwniLl1uL0lDOamnjNVNBokLS0uvE9pOxIsTZbgim3xREW9P+aI+GZmPVw3+ok9F/966P/K9f/r0/qJPRf/euj/yvX/69dyRBw3+ok9F/966P/K9f/r1lcq+ib6PuScxUGa8scPWUWK4ZKJ6WoGJVknZvAIvpfKWnmeYK66imJmJ3CJiJjUtA408FsqcdsqQZOzhW4pS0VPXR17X4dLHHKZGMewAl7HjTaR3S/LdbphOGwYNhVFg9K57oaGnjpozIQXFrGhoJIAF7DwV2iiPhiYj15/kmfimJn04j+IsNnHKmD56yriuTswRPkw7GKSSjqAwgODHi12kg2cOYNtiAsyii1YtE1nxKYmazuHKeCfo08M+AkmIVWSocRnrcTaI56zEKhssvZA3EbdLWtDb7/Judrk2C6siK02mfKsREeBERQkREQEREBERAREQEREBERAREQEREBERAREQEREBERAREQEREBERAREQEREBERAREQEREBERAREQEREBERAREQEREBERAREQEREBERAREQEREBERAREQEXmzGcnYlxS9JXOmWa/iZnzAsMwXA8KqaWmwDHpaKPtJQ8PJYLt30jkAsrkz75uFPHvD+EYz9jma8u5gwCoxWNmO1Iqq7DqiGRrSe3sHOjeDYB3IjbreMc98R6b7tf/j3b/8ArJf4N/TW/wAda/8AtDvyLkWB+kpljMueKzIOA5KzlX1uGY7LgOI1NNhQkpKJ7Hae3mma8tZC46rE97ukloFr3ubuP+X8uZmrcn4HlHNeccVwqNkuKQZdw4VIoA9upglc5zWhzhuGNJcfBNxqLek/8/5pmJiZrPmPP56dQRc5n475JdwmrOMmDsxDGMEw9jn1UNHABVQljw2Vr45HM0ujuS4Eg2BIvtfK5z4pZeyZhWX8VngrMSbmjEqTC8MhoWsfJPLUbscNTmjQGguJvsB1VtTvX1iPz8fn6K7jW/vn8vP5ercUXN6DGsAk9IPFMvx4lmc4zDlenq5aSSqBwdtO6oc0PjivcVGoWLrW0235rH496RmV8JzZiOU8HyhnDM78Ee2LGK3AsJNVS4bIbEslcHAlwablrA4gX2uCBXcaifnv9JmE+sxHpr9Yif5urtc1wu1wI8iorgPoi4/g9LwDqc0VdfFT4XHjGNV0lVMdDGQetSPL3XtYad91ncG9J7JmK4lhUdXlbN2EYLj9QylwjMGJYSYMOrpX/rQY8uL29p+KXsaCpru3bHrMVnXy3G9fyj5kzEbn0iZjf3T5/nPydhRFyPH/AEkcuYPm/MOQ8MyPnPMWO5bfB61SYNhYqS6OWISCRrtYaGgEN75aS42aHc1G43pOvV1xFqPDfijlPillh2actVM0cNPNJTVtNWR9jUUNRH+uQzsPyHt69LbgkbrRX+lZkBr/ALpjL2bHZT9a9UObm4UTg4fr0au11ayzX3e0DNF+vVW18Xb6/wBfH5+nzRvjudoRafxF4p5W4Z4XR4hjZrKyoxScUuGYdh1OamrxCci4jhjb8o23uSANrkXCxmQeNuXc85hqsm1WA4/ljMdNTis+5GPUQpqiamvp7aItc5kjNWxLXEg8wFEfFMxH9+v8OfuJ4jc/36fx4+90NQJAFybALkmP+kjlzB835hyHhmR855ix3Lb4PWqTBsLFSXRyxCQSNdrDQ0AhvfLSXGzQ7mq1XxOytxX4FZwzJlaaoEcWEYnSVdLVRGKpoqllO/XDNGd2vbcbbjcEEhUvftx2yRzqN/gvSndkrjnjc6/v+LqoIcAQQQeRCiuQ8I84ZdyF6MOTc25rxOOgwvDss0Mk87wTYdk0ABouXOJIAaASSQArzKXpA5ezJmegyni+UM25TrcZY+TCDj+GerR4joBc5sTg53eDRq0v0usRstr07clscc6nTGlu7HGSeNw6kigTYEgXt0XNIuP+S3cIcT4y1FHidNhWEOqYqujmjjFZHNDMYXQ6Q8s1l4AA127w3Czm0REzPpy0iszMRHrOvxdMRaHivGXKuGZZydmiKnr66nzzW0NDhMVKxjpXPqm62OcC4ANa0EuIJtY81YU2O4AOPuMYJFXZqlxqmyrBWSURqWnCewNQ5rXRQ6ripLhYuIA02F+atMTFu2fSZj8Yjc/orExNe6PpP5zqP1dLUA5pJAcDbY2PJefeCfHLOmeOL2esq49k/NdPhtNWUraBlZQ00TMFZ6rrdHUujfq1SOF27ycxu3kta4e8WKLh/wAROMlBDk7NWZ8Qkzc+qfR5fww1UkMHq8Y7R5JaxoJa4AF2okGwNiq71MRPrXu/+vH/AMufu+XKfMTMelu3+P8AT9fnw9UItb4eZ/y5xPyjQ50yrUSS4fXBwaJWFksT2OLXxvafkua4EEeW1xYqOfs/5b4a5dfmXM9RKynEsdNDFBC6aepqJDaOGKNt3Pe47ADzJsASpt8HFivxeGxoua5L464HmzNjMj4rlLNOUscqaZ9ZRUmYKBtOa2FltboXMe9ri24u0kOHhsbdKU61yjcTwIuP4/6TOVMIrcXbheTs45hwvL876bF8ZwjC+2oaKSP9da55c1z+zG7+za7SOa2XO3GXJ2SOFx4v1D6nE8vGGlqI5KBjXPlinexrHtD3NFvwgJuQQL7X2VYmJr3enH6+Pz9Pmtqe7t9f6efy9fk3tFyaXjpJjGQMxZvy7w2z3pw38FR9thDYJK1r2EtqoGTPbrhbs4l1jb8U8lgeDHFXGeIPo7VGZs+4fmelqKXAppa7FmxQ0sleOzkL5qIxuABAbsSGWdbbqotPbW9p/wBsRM/jv+n986VjutWsf7txH4a/r/fDu6LmWX+JOScmcCcC4g4hi+NvwEYVSSwT4s/1nEqntWtETZNF+0neXAbbEnwUuTuPuAZnzVSZKxnJ+bMoYxicD6jDafMOHCm9fYwan9k5r3NLmjctJDgOi0murzSPMf3/AA5Ui26xf5unovPWE8dc6VfpN4jw/myXm0YAzCYI46R1BSgQTGrdG7EHvD9fq7mgAHUTt8gFb7g+M4BPx8zFgcGJZndjFNl+jnnpJqoHCWQvlcGvhivdsxIs5xFrWt1Va/FFZj/dv9N/0/vwm09s2j5a/XX9f78ukIuQ476S+U8LxTFaPB8o5wzLQYBM6nxjF8Fwr1iioJWfrjHvLgXlg3f2YfpHNdOy/j+D5qwShzHl+vircNxKBlTS1EZ7skbhcEeHsO45FI+KvdHj+vj8/T5+iZ4ntnz/AHv8vX5Mgi0riTxXy/w0GGUtfh+K4vi+NyvhwzB8IpfWKyscxuqQsZcANa03c5xAA6qlw34vZe4k1WKYRTYXjOB45gjmDEMHxmk9Xq4GvuY3loLmuY4A2c1xHxCR8Xgn4fLekXCmel1k+rwqqxzB+Huf8Vw/Daiop8UqqHBRLDh5hkLXulfr0kWGvuFxDSC4A7LpVTxRyJScPP01ZcwwfewaNtc2uaHODonWDbNA1FxJDdFtWra19lETE1748f18fn6fNOp7uz1/p5bWi5Tlv0h8v4zmbCsr45knOOVJ8fLm4RPj2GCngr3hurs2Oa92l5aLhrw0+8gLM8QuMeXuH+LUGWRg+N5izDiUTqinwbA6T1mrNO06XTOBc1scYJtqe4XN7XsbTPGvqiOfDfUWmcOuK2WeJNBiFThkVfhlbg03q+K4ZitOaasoJNOoCWM8gW7hwJaRex2NtKf6VmQGv+6Yy9mx2U/WvVDm5uFE4OH69GrtdWss193tAzRfr1TXPb/fPj8/T5npt2hFKx7XtD2ODmuFwQbghTIeRERAREQEREBERAREQEREBERAREQEREBERAREQEREBERAREQEREBERAREQEREBERAREQEREBERAREQEREBERAREQEREBERAREQEREBERAREQEREBERAREQEREBERAREQEREBERAREQEREBERAREQEREBERAREQEREBERAXJvSf4rZj4L8JK7PmVaTD6jEKarpoGR18b5IS2SQNdcMe03sdt11lec/T8/827Fv8Y0H/fBZZrTWsTHzj+MNMURNtT8p/hLhGWPTT9L/ADtQyYpk7g5hWOUcUpgkqMOy7iFTG2QAEsLmTkB1nNNudiPFZGj9PzjLkXHYcO418HYaKGaxdFDS1OHVLWX3e1lQ54fbw7oJ6hdA/Q2f+BPHf/aef/3Vpl030ush4NnrgJmoYlRxyVWCUMuLUExaNcM0DdZ0npqaHNPiHLfqf+zfFHMRETP4xEyzwx7+e2eNzMfrp0PIGfcscTcp0GdMoYg2swzEGao3Ws5jhs5j2/iuabgjxC2JeEf0M7ONc6ozjkCedz6RscGLU0Z5Rvv2cpH+EOy/grefSq9MPHOHGamcJ+E2GwV2Z3dmyrqpYjMKeSUDs4Yox8uUhzTvcC4FnEnTOaIpasV/3eI/j+U7hXFM3i3d/t8z/f3w9aovn1jnHH06+BcdFm/ivhcVdgdZI2Ps6ylozECd9Dn0lnRPIvbX1HI2IXqvBeKmJcauAFfnvg4HwZhrcNqY6CnkdEX0uJMaQI3GT8GbPsQXd0ggnYqkxqk3jnXmI8/3/fqmJ3aKzxvxPo4t6Rfpv5o4ecSanhZwwydQ4liWHyw089TXNkmE08jWuEUUMTmuJGtovq3Nxp2uerejNxP418SqHHJOMnDg5Umw+SBlGTQVNH61rDy+zJyTZulu4J+UvnPjMXG7+qEbFi778UPuzTgOvSf2f3Oy+T/W/wCR/e+PVfTH0co+OMeQ52+kA/VmT7oymI3pD/Wuhmj+xe58rXz38eitgr/k99p3Mx59PT7P5/lyjNb/ADe2OI/X18/l+fDqi4l6SPpSZV9HqhpKWow5+NZhxJhlpMMjmEQEQNjLK+x0NuCBYEkg2FgSO2r5tfohuXMcwfjhh2ca2idPhOJYbTtpXvBMRfC4iSE+HMOI8H+1Y3n4qV3qJnUz8uJn+TakcWtreo3+sNwg9Mv0u8YoTmbAeBNNPgL2mZlSzAcQnj7Ide2bIGEAdbWXXPRw9NfL/GrHY8jZmwL73syTMcaRrJu1p6wtbdzWkgFj7Bx0m+wNnE7K+4YenHwEzjh1FR4rjQyliJjbG6jxKMxwRkAA6ZwDFo8C4tNugVXDPRO4H5i4kwceMqZnxd9ZLijMbh+5eIUz8PfMHhx0hsRJY5wOoB++p1iF0Vjtvq0fB8/l/VzzPdTcT8XyehkXBvTQ4lZ24VcHo80ZBxs4VibsXpqYzinim/BObIXN0ytc3ctG9r7Lzjw/9JX0weMmV6fKvCrCW4ljOGMfJjGPy01LG5znyuMTG6wynjsywsWlzrE7WJONbd/dFY8Tr9N/zbWr2RWZ9f6zH8n0HReBuHHpmcZuGXEpvDv0laISwOnbBVVMtJHT1NCX20y/ggI5It7mw3B1BxtY+uOOXF/CuCvDWvz9W03rz4tEFDSsfp9aqJPkM1b2GxcTvZrSbHkrXmKY4yb3E/x+StYm1/d65/vl0FF89st8XvT94z4bU554cwRwYIyV8YZR0dBHEXN+U2MVWqSS3Lul2+3PZb56JPphZ64h5+bwn4qUlLNiFTFMaOvig7CXtomlz4pox3fktdYtDbFtiDe4tWs2nt8Trevp5VtaKx3em9bezUXIvSU9IPCPR8yVHjc1E3EcYxOR1PhdAX6BK8C7pHnmGMBF7bklo2vceVcJ4qfog/EXAJOJeUKN0WX3B80cVLh9C1kjG8+yjnDp5G7EAtLr2sDdZxaJ38o8z6Q0msxr5z4j5voOi8s+iL6XeJ8aMRqMg5/w6mpcx08DqmlqqVhZFWxssHtLCTpkbcO2NiNRs3TvP6WvpeVnBnEqfh9w+w+mr81VUTZp5ahpkiomP2YAxpBfI7mBewFiQb2Vsn+XMR53416q0+Pfprz9HqNF8+Ma4y+nzwiwqm4h8QsPbUYBM5mqKtoaMxx6/kiVtNpmhvcAayNyAd9l7B4C8acD478PqbOuD07qOdsjqXEKJz9TqWpaAXM1fjNIc1zXWFw4XANwLRWZiZj08/RWbamN+vj6ujIiKqwiIgIiICIiAiIgIiICIiAiIgIiICIiAiIgIiICIiAiIgIiICIiAiIgIiICIiAiIgIiICIiAiIgIiICIiAiIgIiICIiAiIgIiICIiAiIgIiIPM1Rw8ouIHpWZ/p6zM2Z8HFHl/BntdgeLy0DpNXaC0hjI1gW2B5XK69kDgvkjh1ilbmHCY8SxDHMRibBVYvi9fLXVskTTdsfayEkNG2zbXsL3sFt0OCYNTYrU47T4RRRYlWRshqaxlOxs80bL6GvkA1ODbmwJsLmyvVGOPd0isfX9bTP8J0X+O0zP0/SIj+MbcN9F0D1ri8bb/pmYx/mwrEcFM35V4bZu4q5R4g4/h+BY1Lm2sx5r8SqGwCrw+djDDLG95Ae1rWlpAJ023tdd7wzA8FwU1bsGwiioDX1L6yrNNTsi9YqH21SyaQNbzYXcbk2G6ssxZIyXm90Ds25QwTGzSkmA4jh8VSYieentGnT7lMTMduvSsV/KK8/nVa8xebfW02/wDt/K35uOej1hFDnbBeKuLvo3OypnnNGISYcHs0sq6R8TYZJmtP4r3NfY9bLSeBLcZzlxEy1kDMTJZBwJo66jrJHtIZPXPldTUTxfnakjc8HxcvWMEENNCynpoWRRRNDGRsaGta0CwAA2AHgrWjwXB8Ora3EsPwmjpqvEnskraiGBjJKlzW6WukcBd5DdgXXsNkpqlo14iIj8axqsz90TM/fr5K23esxPmZmfwmd2j8eI+5xzB//PMzD/8AU/ov/d161/gLn3JHDKPiFk/iFmbC8v49Q5wxPEapuI1TIH1UE7myQ1DA4jW1zC0C1+Q8QvQbMEwWPGJMwx4RRNxWWnbSyVwp2CofAHahGZLaiwOJIbe191ZYxknJmYcSpcZx/KOC4nX0VvVqqsoIppoLG40Pe0ubvvsRuld1iIj5Wj87939IRMRM2mfnE/lXt/q8n5XwzF86+grnOlyeyeoqa6vxapgjiYe0mhbiBle0N5kuja4abXN7K6rqTLHEPh9guH5g9L6SvwXFZaCOmwmPCMObU+sCSMxQiOFgma9rw0ECxbY32uvWmF4PhGB0zqPBcKo8Pp3yvndFSwNiYZHuLnvLWgDU5xJJ5kkkrGUeQMh4djj8z4fknAabGZS5z8Rhw2FlS4u5kyhus367pjiMc114iKf/ABjX9/Lz6pvM3ifnu0/+6fz/AKs8BYAXvbqvOfD/AD1kzKnpK8aMPzPmjDMJqKyTBpqdtbUsgErI6LvlpeQDp1C4G4BuvRq5PgnBGjk4j8RMz54wjL+O4Nm6ow2ooaOqphUmI01MYnGRkrNAJJ2LSdvDkldxeZ/8sx+tf6b/AAJ12a+sObcPqLEM/YF6Q2Y8hhzsNzdV1NLgE8XdZVzx0RhkmiPItfKRZ45m/gtFyq3BMd4AUmCZp9K5+C4KzCG4VimXJsHw5tRRuYzRJS9n2frBeC0hpHfdsRcm69p0GH0GFUUOG4XRU9HSUzBHDT08bY442Dk1rWgAAeAWImyBkOpx9ua6jJOAS42xwe3En4bC6qDhyIlLddx7VHbX7Ppqsf8AtjXjxztPdPn13af/AHTvz9NR/fjiXEJuG8NuK/BjNmZ69xythOFVuAnFasaI6Wrkp42wyzE7R9o1jm6jyN7kK6zDj+CcQ/Sf4bjIWKUuLfejQYvV49VUMrZYqeCohbFDE+RpI1OkFwy97b2XecSwzDcZoZsLxfD6auo6huianqYmyxSN8HNcCCPIhWeXsqZXyjSOw/KmW8LwWle/tHQYfRx00bneJbGACfNXi090Wt6Taf8A3b8/jaZ+7UfVSKxWuq+sRH5ajj8I/CeXB+H+esmZU9JXjRh+Z80YZhNRWSYNNTtralkAlZHRd8tLyAdOoXA3AN1isg1EGYcu+kVn3AgHZbx+esGFzsFoqowUDo554+jmuf8AjDnY+C6VgnBGjk4j8RMz54wjL+O4Nm6ow2ooaOqphUmI01MYnGRkrNAJJ2LSdvDkulxYLg8GEjAIMJo48MEBphRNgYIBCRYx9mBp02202tZZXp34u2fM0iv6V/hrX6/RrW0Vyxb0i3d+UTH83k/P+GYvWehjwtxPDqqqpqXA3ZfxTE56anFQ+CjjYNcvZOBEgjc5j9JBHc32us+zCMv5vzfkOTH/AEr/AL8JqfGocVwXDaXDqDXPNExziSaVoexmjWHF1mi9jvZelaHDMNwvD4cIwzD6akoaaIQQ0sETY4o4wLBjWNAAaBtYCyxWBZCyLlatnxLLOS8CwirqQRPUUGHQ08koJudTmNBdvvut5vvLa/zt3fjx+HpHP8eGMV/y4pPpXt/Dn8fWeP4eueXkeqwaoHHzEPR6dROfguN5sg4hygtvE6ibAZJYiOVjWxRi3W5XrhWRwXBzjAzCcJo/uqKf1MV3YM9YEGrV2XaW1aNXe03tfeyziIi8Wn++YmP/AJRX8NwvPNJr/frE/pM/jy8r8JcMrq3jRg3B2tgl9R4MVOM17XPHdfFVOaMN36lsM8tvDQui4P8A+eZmH/6n9F/7uvXZKfBsHpMTq8apcKo4cQr2xsqquOBrZp2xghgkeBqcGgmwJNrmygzBMFjxiTMMeEUTcVlp20slcKdgqHwB2oRmS2osDiSG3tfdTSe3smeZiJ3PzmYmN/fzH5K5K9/drxMxr6RExbX3bidfe4fwixvBsJ9IzjLl3FMWo6TFMVxPC56CjmmayaqjbQXc6JhN3gAEm17W3V96PQH3/canWFznVwv/APg0S61PlPK1Tj8Ga6nLWFS43SxmKDEn0cbqqJhBBa2UjW0Wc4WBtufFXGH4Jg2Ez1lVheEUVHNiM3rNZJT07I3VMtgO0kLQC91gBqNzYBVrxNZn0r2/l26n8q/nK0xvcR627vz7t/rbj6OO+iN/wdY83o3OOOADwHrTlkPSWzxiGR8rYBLQNwukOK5ho8PkxvFKUVFNgjX6v68LSQNTbWaSQAXbmy6lhOCYNgNPJSYHhFFh0Esz6iSKkp2QsfK83e8hoALnHcnmTzVTEsMw3GaGbC8Xw+mrqOpYY5qepibLFK082ua4EOHkQo1qtK/uxWPv7Yjf56THFrT85t+sz/DbyhRY5h9f6UfCukg44jiJNBSYyZXsjohFSOdS7Na6lY0XdpJ0uc4gNHK9z64Wv4bw9yDgxoTg+R8v0JwuSSah9WwyGL1WSQaZHxaWjQ5wADi2xIFitgWkz8MV+W/1mZ/mrr4pt936PHUnFJ2Zsl52xbH+N+F8PnwT4rQx5Lw+goWVILHPY0TCZj5pZZdrmNrflbb8rjNjmSfoe+X9Ja5v3NwRptuLishBHxXqCoyHkaqx05oqsmYFNjJboOIyYdC6qLdOm3aluu2nbny2VQ5Nyg7LzMpOypg5wOLSGYYaGL1Rul2sWh06BZ3eG3PfmqY47IjfndP/AIzP8d/gtae6/dHj4v8A5a/hr8U+Y4ZajKmKU8DC+SXD52MaObnGMgBcC4L5hwHF/QyfheF4zRVdbhOUKyCvp4Z2vlpZOyms2VoN2E2NgQL2XpIAAWA2WGw/JOTMJZiUeFZRwWjZjJJxJtPQRRitJBB7YNaO0uHOvqv8o+Kpkp30yV/eiI/Lf/8AL9E4re7tjt+7P8df0cDc/Iv9R1kOm4j02MfcKpw3BYZq7CyGy4ZIQwxVbnE9xkbw0l1nWuO6VHLWe8awPi9kzJI4oYBxYw3HhVyQ1LaOn+6WCRsh1NmMtOSx0bwNJcWtc7oTYr0TTYPhNFhUeBUeF0kGGxQimjo4oGtgZEBbsxGBpDbbabWssfl3IuScoSTy5SydgeCPqf192HYfDTGX/CMbRq963tfuy2yekzM/n/fnz6Mq11iinrEa/v8Ap4cedjeDZc9Myv8Au/i1Hh33YyPRUuH+tTNi9an9eeOyj1Ea33/FG6vstAn0vc7gc/vNwv8A7+RdaxbKeVser6HFMcy1hWI1uFydrQ1NXRxzS0r7g6onuBLDcA3aQbgK4jwTBocWmx+HCKKPE6mFtPNWtp2CeSJpJax0ltRaCSQCbC6ziOKRP+3u/wDl3f8A8v0WtG+/X+7t/wDj2/8A8f1ed/Rv4hZE4Z8Ia/JvETMuG4Lj2VcSxOPG6SvnbFO9zqmSRsgY4h0rXsezS4A6uQuu38NK/AcUyHguJ5XyzLl7CaumE9HhstKymdBE8lzbxMJay99Vh+V4q6xfIuSMfxSnxzHsnYHiWJUlvV6yrw6GaeGxuNEjmlzbHfYrOK25mPi88fp/X5enhNubzaPWZn853+n6uIcfHZClznkqnzLmjGcl49H65Ll/NNOYWUlPMWASU0zprscZG6bMc3vWsCORt+BmfMdxjiXmvI+MZgwDOv3Dw+klbm7CqJkD5i9zgaWo7Nzmdo2xIDDYAG4B2HacawLA8yYfJhOYsGocUoZbGSmradk8T7crseCD8FTwHLeXcrUAwrLGA4dhFEHF4pqClZTxBx5nQwAX87KKfD5+v6/w19PPr6l/i8fT9P47+vjfDzj6NHFrhjlPhBjtJmjOeD0M+E47jMtZSVNSxkwY6pkc20bjd+oEAWBudhvcLHZRxvMHCn0I6DHX5ZpZp5JXVFPTYnTmanoqaqr3OinljtcsZHI19h5LqXCXgFgmV8nxYLxEy3ljMGJUuLYhX01S+iZVdgyepfKwMdNGHNcA4XsOfInmutz09PU08lLUwRywSsMckb2hzHtIsWkHYgjoqY4muKsT57aR/wC2I3H8t+np5WtO7z8u60/nM6/jv68b8PHOdsxUNbxD4PUbvSKp+IVW7ONJPJSUsNAynpxoe3tQadmply4Na18hvc87XHTJMbwfIHpYY5ieeK+nwukzTleihwSvrZBHA99PK7t6dsjrND7uY/RfcWK6zQ8MuG2FwRU2G8PstUkMFWyvijgwmnjayqZfRO0NYAJG3NnjvC5sVk8ey1lzNVAcKzRgGG4xRFweaavpY6iLUOR0PBFx42Wm9a16TM/nXt/Rn273v1iI/K02crxLMOVOK2WuK1Fwmw1lRi7sKkwqbHqSGMQ4lVGlf2cUdQ03mMQcGknZpeACuFZVbgmO8AKTBM0+lc/BcFZhDcKxTLk2D4c2oo3MZokpez7P1gvBaQ0jvu2IuTde0MLwnCsDoIcKwTDaXD6KnbphpqWFsUUbfBrGgAD2BYubIGQ6nH25rqMk4BLjbHB7cSfhsLqoOHIiUt13HtVe2NzE+JiIn8N+njnc8enz87v3TxPrEz+uvX8I5/TxqhhuLZayZhmV8o4lmWnZVVlNFQYaKuQRz17oom30scbl2kAkdLrZlZVuCYLidZRYjiWEUVXV4a90tFPPTskkpnuFnOjcRdhI2Jba4V6r2tN5m1vMypWsUrFY8RAiIqrCIiAiIgIiICIiAiIgIiICIiAiIgIiICIiAiIgIiICIiAiIgIiICIiAiIgIiICIiAiIgIiICIiAiIgIiICIiAiIgIiICIiAiIgIiICIiAiIgIiICIiAiIgIiICIiAiIgIiICIiAiIgIiICIiAiIgIiICIiAiIgIiIC85+n5/5t2Lf4xoP++C9GLg3ptZZzHm7gFieC5VwHEMYxCSvonspaCmfPM5rZQXEMYCSANzssc8bpGvnX/wC0NcPFp+6f4S0b9DZ/4E8d/wDaef8A91aZdq9I/GabAeA2fcQqpmxNOA1dO0m275YzExu/UueB714b4J509L/gNleqylk7gHitVR1lc/EJH4jlfEJJBI6NjCAWOYNNo27Wve+6zWdIPTf9KSKnyhmHIM2XMFbKySeGSgkwylc4HaSQ1DjJIG89LSeQOkkAro6v/tHw09YiP0iJZdPMYZi1vSZn9dwvv0MzBqyTOOdMwBhFLT4ZT0bnW2MkkusC/siPxC5NWVufz6ZWMV2SMJo8ZzVDm3EH4dSYk5rYZZGSS6Q4uewDS1tx3hu1tvBfRD0e+CGD8BeHtPlCgqBWV00hq8TrdOn1ipcACQOYY0ANaPAX5krzh6VHoq8SXcTW8dOBsb6jEJJoq2ro6eRrKmnq4wLTxB1hIHaQS3d2q+xBNmS0Vz47f7axrcfWYnf57/RXHSbYclfW071P3a1+Wv1TcT6T09eLWR8SyBmngtk5mHYoIxK+lrYGzMLJGva5jnVrgDqaOYPVdE9B3hPxR4P5PzJl3iTgH3LFViUdZRMFbBUB94tMh/BPcG/IZztf3Lh+PcS/T+4p0VJk6l4dYzlyVkrHvr6HCqjDJJi39kqJn6GtJ3IbpB5ctl7K4KZZ4jZVyFR4dxVzm7MmYXuMtRPoYGQAgWhY5rWl4bbdzrkknpZTjjsi8x68ff48fl/fCLz3TWPlz93Guf7/AJvBGcP/AMoRH/7ZYf8A/KV9M189c1cK+JtT6csecKfh5mSXARmyhqTibMLnNL2Ley1SdqG6NIsbm9hYr6FKmDjo8UT55/hVbL/3rJP3fxsLkvEniN6OWYsQZwg4jZgy/itZiVZHQDCZLzyR1TzpYDoBMD7usHEtIvzC60vGHpdeh3m/POcX8WuEZjnxWpETsQw3txBK6aMBrZ4XuIbfS1t2kg3bcXJsKWmItHdG6+rSsTqe2dW9GSz1+hvcM8ZdLVZEzXi+XZnuLmwVDW1tM3wa0EtkA8y9xXmTBqvin6GXHiDLs2MNkY2emdXU9LM51JiVHIRuWuAs6xcASA5rgbbc+wYVx99PrLeHR5dq+Ddbi89M3sfX6rLFZLK+2wJkhe2Nx/vrb8zfmqPCv0U+NvF3itBxZ9IdslDSsqIq2aGqcwVNaY7dnC2Fm0MY0gEODTbYAkkjbBE1zVmJ+GPP3f3/AMmWWYtitEx8Xp97r36IiQ70foXDkcdoz/7hKofodkOGM4BTS0Wj1mTHav1wj5WsMjDQf+pp+Kj+iJf+b/F/j6k/zJV5x9HSH0muGvDY8UeCWHU2ZsFxipmp8RwSSmfUOhnhOlsrYmOa912kC8Zv0c2waVl01orObfrr+FF+orMxh+f/AP1/zZ39EupsOj4k5TqYWsFdNgr21BAFzG2d3Z395kXp7MfGjK/Br0csp5q4g0kuJSVuDYfTRUGhrpKyodTNcWkO2AsCXE8gOpsD5ayz6PfpBek/xXjz5xxwWtwDCGPYKt1ZTOpHCnjNxS00D++AbkaiLC7nFznbH0h6ZfATMPGPhphlDkOKJ2J5bqfWKagL2xtqITHodGwmwDhZpFyBYEc7KJi2HpZr62tv7o3P8rfondcvUxb0iuvvnUfzj9XPshcXvSq4rYBDUcDeDOUcmZSqHSR01XVuGiN2s63xgGMOGsuuWwuGrVzN1599FKLFYPTKwiDHKmOoxKPE8XZWTRCzJJxTVIkc3YbF1yNhz5Bb5wkzH6dWVMpxcGso8MqukpoO0ipcSxXCJIXUTHuLjonlc2EgFziNTXnewvsFiuDfBTi/wZ9KnAa7MOSswYxQ0OIOiq8bosMqZ6OT1mncx0wm0WLWum7zjy0uvay6MXbHUxNfExMRM+eY/T6/8GV5mentFvPyj8f7/wCbL/omM1Y7iFk+ne5/qrMGlfED8ntDOQ8jzs1l/YF7h4SRUEPCvJ0WFtaKNuA0HYBtraPV2W5bLmnpbejk/j/k2k+4dTBTZlwF8k2HPmNo52PA7SB7vxdWlpB6Fu+xJHmXKuevTu4R5UHCnDeFuJ1kFEx1NR1zsEmrZKNh2DYp4nGFzW/i6g8DlyAAww293ivinzvcfXz/AF/T7muavfkrljxrU/Tx/T9fve6soT8NWyVdHkOTLbXxTSMqosJ7AFsocQ8PEXJwde9973uvmrxjqc3S+mris+XMPpsTzBDmim+5dLXkNhmlZ2fYMeXOYNJswfKG3VehfQ39E7OWSM2y8X+LVOKXFwyVuHUEkrZZmySgiSolLSQHFrnANuT3nE2sLzemD6KWd835zg4zcHo+3xpohdX0UUrYp+2ht2dTC5xALg1rQW3Bu1pFyTaZr7nNiyWnxHOvTcx/T8N8+JRE+9x5KR6+N+vn+v4649FLPtR6fvEbJ2L5HzBwUyWMPxmmdSzugrIBIxp5OYXVxAcCAQSDuBstj9Bfgxxc4NRZvw/iTl37l0mJuo5qICvp6gOkYJRJtE91tjHubXt1XJca4p+n9n7BIcgx8OMawed5jZJi9Hg1RQVEpYQbuqXuETASASWBgPLkSF659H7KnFjKmRI6fjJnWTMGP1D+1LCIy2ijsAIhI1oMjuZc4ki5sNhc6Ujt77RrmNffz6M7z3RWs/Pf3f8APw6aiIqLi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86+ndlPNGcuCMeEZRy5ieNVwxqlmNNh9K+ol0Bkl3aWAmwuN/NXfoO5XzLk/gPSYNmzL+I4NiDcTrJHUtfSvp5Q1zhpdoeAbHobLv6Jj/y+/X+7/h/Qyf5nZv8A2/8AH+o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tDfx24P09dX4XX8RMDoKzDKuWhqqetq208kc0Zs4aX2JF+ThsehWyZazflXOdHJiGUsxYdjFNDJ2Mk1FUNmYx9gdJLSQDYg280j4o3HgnidSzCLHVWP4VRY3QZdqKkjEMTinnpoQxztUcOntHEgWaB2jBc23cBzTFsfwrA5cOhxOoMT8VrG0FIAxztc7mPeG7DbuxuNzYbJ8vr/AMv4jIoisMcxzCMtYTVY7jtfDRUFFGZZ55XaWsaPtyUTMRG5TETM6hfotX4f8QcI4iYTNieG0lbQTU1RJT1NBiEXY1dOWnuGSInUzWzRI0OsS17TYXstoVpiY8qxMT4EWgQcbcn1jXy4fhOcK6FkskPb0mVMSmhe6N5Y/TIyAtcA5rhcEjZU8R455OwigqMUxXBs6UdHSROmqKifKGJsjijaLuc5xgsAACSSojnwtrnToaLE5mzRguUMuV2bMeqXwYZh0BqaiVsTpHNjHUMaC4+wAlang3HTIuPY597uH0+ZTXB0TZGS5br4mwiS+h0jnwhsbTpcdTiBYE32T10ruNd3o6Ei5pgPpHcGccoXVruIGCYfaongbFW4hDHI5scrmCTTquGv06m3sS1wNhddJY9kjGyRuDmuALSDsQeqa42meJ1KZFgcfzfQ5bxjBcMxOkqWQY5UOo4a4BvYRVOm8cUhvqaZLODTbSXDTcFzQc8nps8ToRQJABJNgOa0fDeLeA4pQ5YxKnw7EBTZtxWfC8Nkc1lniNk721B73609lO5zCLkh7DYX2RzOj03/AH828oi17OOfcr5Ep6WfMde6OSvmFNRUsEL6ipq5SQNEMMYdJI7cEhoNhudlEzEeRsKLneH8dsgSY3JlrMOKRZaxeKCilNDi9RDBOX1MetsQZrJ1tBaHDoXAAne2awXiTlrHM0TZNp4sXpsVhp5Kvsq/CKqkbJDHI2Nz43yxtbI0Oe0XaTzB5K2udff+nn8kbiI3936+Pz9G1IsJnHOeWsg4BUZnzbikeH4bTFjZJngu3c4NaAACSSSNgFGpzllqmwjD8e+60M9BitRTU1FPTXmbPJUPayLRovcEuBvyAuTYAlRHPj7vxnxH4pnjyzSIpXvZEwySPaxrRcucbABPAmRaJlDjLk7O+Za3LmCSVFoImzUVdNGI6bFWa3MldRuJvO2NzQ1zmjSC9tibre0+pPEzHyEVs7E8OaC410GwvYSAlY7L+cctZnwuLGMGxaCWnlc5nfPZvje1xa9j2Os5j2uBa5rgCCCCLoM0ikinhnaXwTMkaDYljgRf3LS6vi7l2jrKmhfl/OcklLK6KR0OUsSlZdptdr2wFrh1BBIIsRsn0G7oue1fGSg9QmrsHyTm6tbSxOqZzU4TJhUUUDRd0pnr+whIG2weXWJIBAJG8YVXDFMMpMSEDoRVwRziNz2PLNTQbFzC5ptfm0kHoSE0Lp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anjvEnBsv4nLhNXgea6iWENLpKHLVfVwm7QRpliicx3PexNjcHcKw/Tjy7+5nPf/wmYr/qFvaJBLWcucQMJzPXuw6hwbM1LI2Myl+JZeraGKwIFhJPE1pdv8m9zv4FaDnzEM9VvFHEsDwDHM0x0GG5coK9tBgLsNjklnmqqmN73SVzC2wZE3bUORsCuyLzfxPOZcWqOIuYaCA02BVMVLlzEMQfWRwPjwujD5K80wf8qZ5qpomEjSHROJIsA6tp1MT8tz/Ln6RMx/FeviYn11EfnE/nqJ1+Tn+S815kwmmxenPGGDLVY/HsUfX0WPZpwujqu29bkbrMUeHVAF2NZc6wC4OLWhhaT6J4MnMtdT45juKZ3qsx4LW13Z4DLPNRzk0sTdLpu0pY2MPaS67NIu1rW3sSQOZcP6yfiVS01Dhefsw4tkqfEu0pamapZh88FFRwdmYnPpGQPjdLUSsLYz3uyh1G17Lc/Ryx7POI5eZgWbqHEIo8DwugpDPiUMraqorvwvrJMkpvMwAQ2eBYkus53TWOImNeka+7jnXprWtenj5Mpnunu+u5++Znj6/Pf3fVq9Tm7P1LxNxGDHMAiwHEMalFBDi1VidI+HB8FbLohkjYxzy6eeZ3KVrAXvjaNYiKm4g8OsRxbMGHS4Rwpz/VRYdjvrtTUjO2mOpgDJWl0DH4iDES57SO7GQ2425LVsawXKhp8y4/ieEZtzFBjs2YJnulzJUU+tmGzWIZHTsja8ODp+zbIJNIhjaDp+TnMv43wgrMyZ0ZxI4n1dLWU2PGGiiqc41lARR+qU7mERRzxtALnPNw3ckrLH8UVifNYi3611H375nxvlpk+GbT6Wma/pMT+nEedRr8eycPMG+5GBVUlLlnHsFqZ5HH1PHccfiMhLW91wk7eoDGm/Jrr7ElvJajjWWOIdVjmH4/jf3pZhqqQiohw2uxeaiocMnuC0xxtp5TUSN2tPKW2IDmRxkm+V4AYhTYlkOpnw/GZ8UoGY/jENDVTVslYX0rK6ZsNppHOc9oYGgEuOwC0d9TwEh4qcRm8Vm5HOJHFqI0/wB3YqV03YfcyktpMwJ06tXLa91eftx92/4frz+GuERXi1flMx+uvy/uWcxjL3EbMWYKTMLafJuWcXhAgOM4XmKeomMFyezlp30jI6mMEmzHuaRd2h8ZJcupZdGZG4Y2PNX3OdXxucwy0Bf2UzRs2TS8XjLuZZd4be2t3NeeeLFZ6KT+GuZGZVZwx+7Bw6YUPqMFCKjt9Pc7MsGrVe1rb3XoHM+YaTKeVMRzLXE9jhtHJUuAFy8tbcNA6uJsAOpICiZimPf3/wBeP79VYibXiPn/AH/f3PMeDYzxDy3kanxPDGcSfUKjMElDAaCuwCOjPrGKvhHZCaN8470mwkFi7m5re8MxmVnELG8XZw0xzD+LlVSZgweulqKd+KZZa+WBjoY3tGhltJFRYnW1wuNIO5bPWcLcnZTi4c4ZxAxTE6Smno6qux4S5lrqekFZDFHOJA0TtZEGTkuboDbEDwVjiFHk+jq4cQdSVldT4nWy0uA5yizpif3KgoJJBrZPMawubM10Yb2TTaZ7WFpAD+zmkdtuyeZidfpER+vP1jae6Ir7yP6fX+DtnGXLOMZy4PZkytgWHumxHE8LdTwUzpI2uc8gdwucdAPS5OleW8Jw/hngmf6yizVSx4fT4e71aCGbEsrUUtPO6GaKobVuojHUaLSCzY3X53B2XtOgjw/DMLp6WlqSaSmibDHJNUumcWtGkapHuLnnbdziSTzJK8hYnl3PFPxRzHlrC4MVqKzGsXr8ZpKfDMSe4epvfdsz2xYzTCJp5XfE27iBdxKpPOWYj1if0n+kzP4JiIrjj6Tr84/4RH4sTk7HOK2bczwtytHgtdiFNprBQ4ZmM9hEyNsPKnixwxshbI5zLCItDBH3DqLB7GzNlLB83U0NJjL8SbHA/tGeo4pVULr2tu6nkY5w8iSF5q4Rvx/AcwzcYsx02JjLmGZXxVpkra0uldIJoH6GRzYnVuBIp5P2MXAuXXFvT1ZjuF4Xg5xzGqyHDaOOHt5pKuRsbYW6dR1EmwsOe/Ra2ms0j8/u5mP4Rv8AH7lKxMW/T8ojf8XHMlcNMlZxbjmVs70GOvxfLmKmKeB2aMX7KWIP7Wjqo2PqnbOZoINzaSN9jdqr5C4aZYzVi2ZMebieapcBbXNw/B2tzdiuiRtO3TPOD6zc6pzIzckWhBHM3lzlQZl4q4vHj3CP1nBpKajmopsx1L3U1PilK9pc2nhboc6VmpweypDdDNRdGZLvYduyFnfKdBTYbw/qcKdk/FaKmbBBgddZhLGNP9jyXLKlgDbl8bnc+9Z1wq03Hnzr9f3vyj9fl2zM24n6b/L6f38vnMxGC9JnOWO5X4YYvheT45HY5iOGVskUoJApKSCLVU1DndC1paxvUySx+ZFHipG3KjuElNlrLU1bHhuYWQUmGUT4o3GNuF1bWsYZXsYA1v5ThsPFbRx4/wCBPPf/ALO4h/3D1jOKD2R5j4USyODWNzQdTnGwH+5dbzKV419bV/jx+X85Wvrs/wDxyf8A1j+/wZ3DM6ZwrsQp6Ot4P5jw6CaQMkq56/DHxwtPNzhHVOeQP71pPktM46zS0mcOHlUzF8w4az1vEoXzYBh/rtbZ1IXANi7Ga7bs7x0Gw6jmt8znnimyth9DVUkMWIz1+LYfhbIGTWd/XFSyJzxYEnQ17n2tuGHcc1qHGNlRhWNYDnaq4o4BlemwR03qdPiGEOq31NTJDIx7W6amMvJYTpja3Vcczeyrbmu/rr8eJ/nH5o1qfw/r/wAfyaVLDitBVZvznlHO2aqKQZlwLD5vWRSOjxKokZQQSGSJ1IJIiGStjc1rhZ7X7NtZZ/JsrKr0hKmQ4zmzEHQ5brGNGO4Z6m2AGthu2nPq8Pax7DvXfyHe33ssI4bZ2x3CMPzU3HMPpPufVVWJUmHVeVa+nkfUGd8pmkpXYkGvkfJ+EZ2rS5upvySLC84aV2N5o4kw5jzBnykZjdDhElDV5aqcsS4ZWRwPeyQyASVMmpokDB2rA+N1iGnqr04vXfpv/wCmo/X8omPxrk5xzEesx+lon+H5yxnHLGKCj4h4bhOZ8RwQ08lA/EcMOL5nqcBhoXsc2J/ZS0zHSSzPErrkuaAwaQN3l2tUTsGzRw0xLPbcrwUeVcnOxfFpaXBsyVTo8VxSk1wxSRVLSyRrC2N8rn2Be+VrzqdrJ2/jFmDL2XOLOHYjmLibWZMhiynWvZPSPphLVFtTC4xNbNDLrNgSGsbqJG1+SxWWosJzjw4p+EmFNxuTEM1YjUVmaI8VYWVFLSvqBLWvltFCWNnDtEP4NjnCYO0jS7Tnj3anHM/F+ffMRM/SIje/TUS1taIv8XiJj8u2JmI++Z1r13Pq3/hzlF2FZ4xnGMOOYKfBm4ZRUlPDiOL1lZHPUvvNNNH6zK+4a18MYc23ebIOhto/HfEJMLzVguB55x7CMRwbMAr5oaDFcXfgeFQx0/Y6WTuijllqpXds4EOc2JwbvFcXXT+GuKvo6I8PMamk+7eWYmUzu22dWUje7BVtP47XtADiOUjXtO4Wi8cMQwfDeLHDyoxziDLk2m+5uOt+6UU9NE7UTR2j1VEb2b77ab7bHmrX1NqxH2Z3rfy5n+P4x4VxRMbi3n1++I1/fz8uZOl4aGKjikreGMzMNsaFsvFzGJBSOa3S10IdEeyc0bBzLEDYELvnBKsx/GshYLmbFMwzYjR4zhlNWU8NXGySqp3Pbqc19RGGNmbu0NPZMNhuXE3WkYw3PlDhsmZsJzVxWx/A+xc5goIMMZiJe0uDr0k9DG5zHWbodGXl2q9g2zjunAd7jw2wyCnqaR2H0kTKTD6eOoE89LDEwMEVVK2zHVAc13aBjQ1riWjVp1G0TuLb88fz3x+SuojTmeesoYLhme8Rwmg4WZWoMIhpqaWkqIuFE2N+syP19reWmLWs0kM7pF+8sDWZewyKknlpMi5cnnZG50UR4B4g0SPA2bqMm1zYXXQcc4f59xPEanGMRyxgsclTIXvMfE3HqaO58I44GsZ7GgBcxwjhRxcz5mLF62nxZuHYVgGLPoI6LDuImNxGd7GxPcJppY5u1YQ4AFjYXC7r32IyrE2+H11M/d4/rHovaYrPdPPOvv8AM/yl6Q4fYRh2Xsi4fNRZRwzL1RVUUNdX0GH0LKONtW6FpkBjaBYgjTvcgNAPJc2yZXcRMcfHxVwnKeTKFuc8Ho56igqM0TtjlaWaopZIxQH8MGP7MuDiC1rQb6WkdWykzM0eD+q5twvCqKSC0MLKHE5q5roWtABfJNFG8u53uHX5kkkrkHGbL/CCXF8HrMLwjLOJZxwKmEFBgH3KbX+u0JH9jPp4o3vZGA0lkzWWiIvu0ua7XJaJvM/Px9I59PX049NccqY4mMcV9Y/WY16/z/krHI/EKoyLT8Mzg+UJMDiqA71YZwqNUtOJjKKNxGH/ANjgER6BY9m0Nva9+ncNs2V+c8rNxnFMKpsOq4q6vw+enpqh08TX0tVLTkse5jCWkxahdo5rimA4Dw3k4kYfi2fch5Z4buwWqYcCwh+GQUk9dWmwbOaxjRFPo1ANhge9rS9pkOrSxvorDqbDaWnMeE09NDA6SSUtp2NawyPcXvdZu2pznOcTzJJJ3Kn/AG7n15/h/H+nruEeeI9P+O+Pv1z9Plpcuc1jS97g1rRckmwAQODgHNIIIuCOqw+c8BGacn45ll0UEn3Ww6potE5cIyZI3MAcW94DfcjfwVTKmAsytlfB8sx1L6hmE0FPQtmf8qQRRtZqPmdN1SOd7+n4+d/lx+f0WnjWvr/LX57n8mVREQEREBERAREQEREBERAREQEREBERAREQEREBERAREQEREBERAREQEREBERAREQEREBERAREQEREBERAREQEREBERAREQEREBERAREQEREBERAREQEREBERAREQEREBERAREQEREBERAREQEREBERAREQEREBERAREQEREBERAREQEREBERAXMOMXFHMGT8XyrkLI2E0NdmrOlRUQYe7EJXR0lNHBH2ks0paC5waCLMbud7Hx6euV8YMv8M+IOP5d4e5oxqvwnNT+2xTLtbh73wVUDogBK6KbSW8ramHmLbciInmYj6/j851+H6eseYmNREzPy/XxH66YjCeIPGjI+csu5Y4yYVlrEKDNdS+ho8Wy4J2MpKoMLmRzxzXNngEBwNgRuFfzekfkiDje3g/JjGCtj+5hndiBxRgLcRFT2PqBjt+u271tWrpp6rXYcxcW+Cue8pZVz3nOjzxlvOOInCaWuko20mJUVSWF0etrDokjs2xNgbm56AyT5fwF3prwasEoDq4ePrDemZvUfdMfheXy/wC+5+a0x/Feu+Y+L9KzOvvjz9ePPO4mNVv84is/naI3+Pj8J+mu4w5gwKoxuoy1BjFHJi1JAyqnoWzNM8ULyQ2RzL3DSQQCRY2TD8w4FiuIYjhOGYxR1VbhD2RV9PDM18lK97dTGyNBuwlu4B5hcgyyQPS/zqCdzk3CyPP8PIsZw0rKuk4oekTXYW0S1VPWUEkDRvqlbhxLR/CFlj3xGOck+lbW/wDbft/gnUzkiketqx+dO7+Lf+InFnJ+B4NmTBMNz3gtPmqhwirqKeh9ciNUyVkD3sPZEkm1gbELAYFnrOFX6PuSs5nN2XaDHMVo8Kkq8QzB+DppnTaO0aBHpAkfchgFhqIFlzbh3w24bY36HM+YsSy7hWK4pimXq/Fa/FKmnY+qfX6ZXueZiNYcx9wN9reZVtnP/wAy7hl/zuVv++hWsVmmSaW892OPpza0Tr++dQpa0WxxevjWSfrxFZjf98bl6kx3MOBZXw2TGMx4xR4XQw27Spq52xRt9rnEAKjlvNuV840BxTKeYcOxijDiwz0NSyZgcOY1NJF1xrPmG4fnH0q8o5SzlSQ1uA4dlWrxnDqKqaHQT4l6w2Jziw917mRG4BBte6liwbB8k+lthOHZJoKfDafMmVKupx2io2COF74ZmCCd0bbNa+7nN1W3ufNVp8Xbv/d3a/8Ax7vP39s/otk+HevTt3/+Wv4d0fq74TYE+C5z6P3EPHeKPDSlzhmOGjirp66upnNpI3Mj0w1MkTLBznG+lgvvzvyXRnfJPsXEvQ3/AOArD/8AGuLf+70yivNpj6fzhNuKRP8A5o/hb+js2IYhQYVRTYjidZDSUtOwySzTPDGRtHMucdgFiMr5+yPncTnJ2bsIxsUxAm9QrI5+zvy1aSbLQfSQrcpjL2XcEzJl2uzHVYtj9LDhOCU87Yo8QrG6nsZUF3d7AaS52rbYbFc3wulzFhHpU8PpMW4fZdybLieBYvDNDglcJxVxMYxzRMGxRgaHWt8r27BTj+O2vvj8q939x6eforknsrv7v1t2/wBz+DeMucYocH4tcVcJ4h53w/DcAwCqwiHCxXyw08cBmpDJI0PIBcXOF+8TbpZdiwrFcMxzD4MWwbEKeuoqpgkhqKeQSRyNPItcNiF5+4eZKybmf0mONNdmXLmGYtU0j8Gip/Xqdk4iY+i7+lrwQL6QCbXsLLK+jbTU2BZ14vZMy+0R5bwbM0TsNgYbxU0k1O19RFGOTWiT8UbC/mpp8VaxPnsif/rH5zvf97L/AA2nX72v0mf5O7oiKEiIiAiIgIiICIiAiIgIiICIiAiIgIiICIiAiIgIiICIiAiIgIiICIiAiIgIiICIiAiIgIiICIiAiIgIiICIiAiIgIiICIiAiIgIiICIiAiIgIiICIiAiIgIiICIiAiIgKyxDBMGxaajqcVwiirJsPmFTRyVFOyR1PKBYSRlwJY7zFir1EGvY9w74f5qrhieZ8i5exesbGIhUV+GQVEoYCSG6ntJsCTtfqVVy9kbJWUZJpsp5PwTBZKlobM7DsPhpjKBewcY2jUBc2v4rOIkceCefKjSUlJQU7KOhpYqeCIWZFEwMY0eAA2ClpcPoKF9RJRUNPTuq5TUVDoomsM0pABe+w7zrNaLnewHgq5IAuVBr2vaHscHNcLgg3BCClSUNFh8b4qCjgpmSSvne2GMMDpHuLnvIHNznEknmSSSkFDRUs9RU01HBDNWPElRJHGGumeGhgc8jdxDWtbc9Ggcgq6lL2BwYXAOdcgX3NkFKtoaLEqSagxGkgqqWoYY5YJ4w+ORp5tc07EHwKjVUdJWw+rVtLDUQ6mP7OVge3U1wc02O1w4Ag9CAVWRBj8Ty7l/GqmircYwPD6+ow2Xt6KWppWSvppNu/G5wJY7Ybtsdgr57GSMdHIwOa4EOaRcEHoUc9jBqe4NGwuTZTJ6aPqwjsj5Kdl4ZRdlDBDgTTqGGHD4vVAdeu/Y6dHyu9y5781dYFlzL2VqH7mZZwHDsIo9Zk9XoKVlPFrNru0sAFzYb26LIqVz2ttqcBqNhc8z4Jv9TTV5uFPC6oxF+MT8NsrSV8kxqX1T8HpzM6Uu1GQvLNRdffVe991nsQwbCMWkpJsUwqjrJKCcVVI+ogbIaeYAgSRlwOhwBI1Cx3KvESOOIJ58issXwTBswULsMx/CKLEqN7mvdT1lOyaJzmkOaS14IJBAI22IV41zXX0uBsbGx6qKChWUNFiNHNh2IUcFVSVEbopoJow+ORhFi1zTsQRsQdla43l3L+ZsP+5OY8Cw/FaEua/1aupWTxam8joeCLjobLIok8+Tw1jCeF3DPAMQhxfAuHWWMOrqckw1VJhFPDLGSCDpe1gIuCRseRKzcuDYRPikGNz4VRyYjSxvhgq3wNM8Ub7amteRqa02FwDY2V4oam6gzUNRFwL72QRVCWhop6mCtnpIJKil1dhK+MF8WoWdpcd23GxtzVdSl7A4MLhqIJAvuQgtZMHwiXFYsdlwqjfiUELqeKsdA0zxxON3MbJbUGkgEgGxsq0dJSQ1E1XFSwsnqA0TStYA+QNFm6jzNgTa/K6rIgoSUNFLWQ4jLRwPqqdj44Z3RgyRseWl7Wu5gO0NuBz0i/IKSbC8MqMQp8WqMOpZa6jY+OnqXwtdLC19tbWPIu0O0tuAd7C/JXSgXNDgwuGogkC+5QRVvTYfQUc9TU0lDTwTVsglqZI4mtdM8NDQ55Au4hrWtud7NA6K4RBj8cy9gGZ6A4XmXA8PxaiLxIaaupmTxFw5HQ8EXHQ2UcEwDAstYezCcuYLQYVQxuc5lNRUzIImkm5IYwAAk7nZX6JHHg8pJYop4nwzRtkjkaWvY4Xa5p2IIPMKywPL2AZYoBhWW8Dw/CaJri8U1DTMgiDjzOhgAuepssgieBSqaamraaWjrKeKennY6KWKVgcyRjhYtc07EEEggq0wPL2AZYoBhWW8Dw/CaJri8U1DTMgiDjzOhgAuepssgieDyIpQ9ji5rXAluzgDy9qmQEREBERAREQEREBERAREQEREBERAREQEREBERAREQEREBERAREQEREBERAREQEREBERAREQEREBERAREQEREBERAREQEREBERAREQEREBERAREQEREBERAREQEREBERAREQEREBERAREQEREBERAREQEREBERAREQEREBERAREQEREBERAREQFqXEPhdlHidRUtNmWmqWVOHSmfD8Qoqh1PWUUpFi+GVm7SRzG4NhcGwW2oomInymJmPDl+UPR6yflfMlLm/EsfzRmvF8ODhh9RmLFDV+pam6XGFga1jXEbF1ifNZPO/BrLeeM34JnqoxfHcIxnA29jHUYTXermpp+0bIYJu6dcZc25btzO631FbfMT8vCuuJj5uc8QuBmV+IWYqTN8mOZjy9jlLSmhOIYDiHqk09MXauykOlwc0OJI2uD12FrnhjwXyfwlq8frMrTYpI/Mk8NTW+v1ZqCZY2FuoOcNZLiXOcXOdck2sNlvqKK/DExHr/Xf8eU2+KYmfT+mv4cOMV/oo8N62oxOGHGc2UOCYs6WSpy9R4y+LCzJJfW4QgXF3Eu0h2m9u7bZbPiXBLKGK8NME4V1NViYwfAHULqWRkzBO40jmui1u0aTctGqzRfe1l0BEj4YiI+n6ePy9C3xTMz67/Xz+bTeI3CnKvE6Ggdjbq+ixDCZXTYbiuGVJpq2ie4WcY5BewcNiCCCOit+HnB7K3DmuxDG6KsxfGcbxRrY6vF8ZrDVVkkTTdsQdYNawE30taB43sLb0iR8Pgn4vKBFxZcVwb0WsDy3RnDcucWOJGF0JmlnbS0uLQMiY6R5e/SOw2u5xPvXa0Uaje07405/mLgtljN2RsPyPmXFsdrzhMzaqixh9bpxOCoaXFs7Z2NADxqIB02tbZYbK/o2ZLytnHBc/szHm3FcfwRlREytxXFjVPqIpmFhjl1NtpaCS0M0bkk3XWUVomYmbR5n/AJfw4V1uO2fH9/397k2YfRtyXj2bMdzzT5jzZguO5hfCamtwjFTTPayOIRiNoDS0sIaCdQcdQuC1blw74c5Y4X5dblvK1PM2F0z6mpqKmUy1FXUPN3zTSHd73HmfhYLZ0UV+GNQmfinciIiAiIgIiICIiAiIgIiICIiAiIgIiICIiAiIgIiICIiAiIgIiICIiAiIgIiICIiAiIgIiICIiAiIgIiICIiAiIgIiICIiAiIgIiICIiAiIgIiICIiAiIgIiICIiAiIg0bFq6tj415aw1lZO2kmy3jE0lOJCI3yMqaAMe5vIuAe8AncBzvEqGT8czBhea8T4fZxrjW1AEmJ4LiDmNY6toXSWdG4NAb2kDnsY6w3a6N1gXEDFZ0x7Bcs8ZMuY1mDFKXDqCnyrjZlqKmURxsvVYcBcnbnsstLnzBmYHU5/zFlyow2hw4kYVLXU4bW1XaAD8DCfwjDIS1jWO0yOOxaBpJRMRjraflbf/AL7a/H9ZjcR9LWjc6+7+Ef3+Rw8rq7EMzcQpqmrnmp4MxspaRr5C5kTGYfSamsB+SO0MhIG2ok87rhPpB8TPuBXYxl3COKmbW1or6UGKkxvAIYqZrqmIyRtjcGVYDGuI72213u0aiu4cDZIqzh7T40Zg+txmsrMTxFtiHwVc073SU72ndroSRCQRcGPdca46YLxDpM71WM4DmbGYX1pgZSzUNRU1Rp6aKdkskPZ0+FTer6nNII7U6w1heJA3Qq2ia2pWfSIifviI3+v6FZi0Wn03x92+P0/X9IZr4itxvhlSZmwLibxAE+H4pTwlmHOw3EXVRFTE78PLh0MscRc2UMYHEB1gHMfc6u38LJYcSwefHaLPGaMw0tTNJTNbj1HDSy00sEj45WiNlPC9p1tc0h4PyBa29/OGGYZHVZXy1lHGavNuGUuWKuSqo6uny/iVfVxNYITTQNccOp43Q9tH2kjZGSXMUdjch0feOC+D4nSnG8cqMYknw7FKqWegpZIJ6aSISVdTUSSS08zWuikc+oLLb3ZFGbm9htEREW/v5fr9OPHCltaifX+W5/hx9+0cczlxRwrGsPy/WZYyOHY7NPT4eJsfrQKgsYXljiKAsa8xtc7SXbhrrXsVqtJVcZOC+Uaxj8r5MrsJZiTI8Hw+HMFUJKZlTLHHFRxk0dngSyEMvpDWua3k256dxGyfBnPLZo21jaHEMPnjxLCq93/I62E6opD4tvdrh+Mxzm9VznIueRxwzXhbq9tPh9NlKMV1RQCoZKMQxE6o2TwkfrtJHaRzJOTnuabAxkLOnnXr6/d539/E/wBdTKb+N+n8/H5cx+vHEOn5erc7Gnq5864Lg1EYgHQNwivnrTIACXag+CIg8rBode55deQ49hmdsfzDS8S6qnzdQ17oJqLDMLwStwmKXDaFxjcTVNxC47eVzQSI/kNY1h3Bv3uRzmsc5rC8gEhoIu4+G+y8l8WX1WFtzdi2IcBsLFVX07MTpKjEKHAJq+jf20bJnOtM908TtbbOLC5rn2JcCC2PN/w/lz+cb/X5p321mf7/ALidN47biWdhUcXf8q5S+pdlyhSYlR5doosXrcWqatzO0ldirqZ1UxzjfQ80zWwktvpuwW25nmvMGcMr4dieSuIeKTcBMEwOGmpJY6CalpMFc3DDTlxc58lPK6bt3nmA0NZpa0XsXu9YUdVTVMbvV6iOTsXdlJocDoeALtPgdxsr/wC3fz5/D+/5KT9rX97ebMWZnHiFXY9S4xJxCxDD8MzRUikiwnEMApqNvqlTeAaKq0ztBa0kSXaS0HfZXOY8wcT8vUEGKRYjxKg0YhQxPfiVdlqam0SVUUbxIynBlILXkdze5BVlT5JwbG82t+5lNkyuGdcWxuuoarHMhxV0pEEt3l05q2ufGS60btG7QDYAi8YOFlFW5SjzJmuPh3lkYViVO3FDh/D5tPU0U8FVGXBlQ2pOmMkNPbadPZO1mwvbPDvspE+dV39+oif14n8F8vNra+cxH5zqHpDG5MbiwyeTLlHQ1WIgN7GKtqX08Lu8L6pGMkc3a5FmHew25ji2I4hxhz5xBocPgyxkx8GRKpuIVbW49VOp5a6WCRkURk9SuHxMkMhaGn9cjJINl13NtPmfEMAlpMmYlR0GIVJZG2tqWGRtPE5w1ysYNnvDblrSQ0utc2XJuC+Xc6UeTMTwjJ2dKSkFBmzH4J6jGcMfiU9Vprnhr3ObPDZ2xLjY3J6W3mvN5j5Rv8YmI/Te/v8AxTPFN/OdfhMTP66190/c2/D8ycY8WpvXMLy3w+q4O0ki7SHNNW9uuN5Y9txQ82ua5pHQghZjiBmiHLGXYqquzvl/KdVUSsijrMWj7am121OjDTLCXEgOsdQ5Xt0XP+B+EcUDlSGdue8vjD245i3bU5y5KZZAMSqO00y+t2bqIcR3DpuAdVrna+Ouac65K4Z45mvJLcJFThNFPWzSYgJHhjI4y7uRsA1uJAbu5oF9XetpK/EIxxN7acIybxnkwR9Vl+DjPkyefHsz4nGTFQCH1WJ8znOrjM6pexjSN4oyx2tzmtuRqcNrwfLjceo8HrY8ezJ938Xz5icTqgZhrwxlFR4lUveBAJuxDOxp2w20W/CDqrHIWO5qyJjWCUxx/EcbnzTjkFPi9fjOQMSw6pqu0DyCauaXsm6OTI2sDACdLRc3ytEJsu5Ag4p4e6T1zKmbsfE8QcSyow+oxqaOqjLeWoN0SNdzDomi9i4HSkRWtf8AyzEb+6K/p439Jn5RCtrd1bT+9O//AHRf9ePziJ9Zl2TNlfnihNO/KWE5dq4iHesOxbFZqPQdtIZ2dPKHX3vcttYc+nKs2Zo4zYfnvJ1TS0WTKaXEqmpw2WnZmerlpaiIU8k57RppAI3gxDTK0E7lpBDrt3DjZheGY1RZSwrGMOpq+iqc14eyamqYWyxSttJs5jgQ4eRC1vPXCThTS544d01NwyynFDV4xVx1EbMFpmtmYMOqXBrwGWcA5rTY9QD0WeP4t2+U6/SJ/wD20m89vH03+sx/Lbc8JxrixVYjTw4hl7I7KR0jfWH0mY6maZkd+85jDRtDiByBcB5hcn9JevpMOz/gNRU4lhtE8ZYxfsZK3M1Xgt5O2pSBHJTAulf4Ru7p59Fu82R8lZR4zZLlynk/BMFfU4bjLZnYdh8VMZQBTWDjG0arXNr+Kk4l1bcP4jR4m/E8Rw9lDkbGqt9RhwiNSxsVTRPd2Yma6PUQ0jvNI36c1W0xOvT7f6UstXcRPrzX/wC9XNMg49lmq4IwYhjObcCfiThhxqX1PEvFYwZ3QOP4eYd+nlP4YmBgLCW7k6QRiPRsxduMcSMkVM+M0OIYg7JuIOrXx5prMWqRKZKK5niqBppXk37rCQTe/wAkLMGq4qTcR8DFJU8YOzxXL1ZUiB+J5c1yMjmpix7GfrLQO3IcXASHUwA2DgtryDjH3xcROHmPjFser212XsxuDsbFL61EWVdFG6N3qzGxWDo3WtfnzK6In/N75jXd3cfLVbx/L8PHpDKOMcUjnxz+MT/P+bYMdybhOYuN09HidfmAU0uW2VrqelzDX0sXbio7MPDIZmtb3ABYAA8zuSVo+WcuY3m3L9HmbDMt0ENJXxdtDHVcVswMmay5sHtawgHbkCfato4qZkxfKWf6/G8BkpI69mWKOCGSrhMsTDNiscRc5gc0uAEhNtQ5c1oeOYPhmBYhnDBK7JfCnFK7DG5ckpMSjyXDFG12JYhJTSmWMzPMmlrA4We3c7rmxRNsdYr/AOaPx77RH8m1vt23/wCX/wCtf5y7FwYwjAKzKOC5/wAMpcXpKjHsLhqJKarzDXYlHEJA15a31iRzbg/jBoNvC5C17NVbxIZx3yp2GAZZdTNwzGm0r5MYna99MZaHW+RopiGSDuWYC4G5u4WF9h4XYlj9Nj2YciYtXYBVUmXKfDjQPwfCzQQsjmZLePsu2lADezFrECx5LVc2ZQxnM3HTLIzhjDBRfcrHJMKpMNLo/VhHLRBksr3bTvdqa8sezsmlrRpfbUdpmPfRMeOfy1PH9/8AFSnNZ/v+/wC/ucqwDMuHTDF3ZlzXlz15mP4vG4YtxTxfC6lsba+dsbXU0LTHG0MDQ0NNi0NPVdy9HHEKjE+H1TUTYg2tjbjmJR08rMUmxGLsW1DgwR1M34SVgFg1zrbLnVVmfMww7K+YKbivn6TDsYzTieBzx0VJQYhUPgpm1oZJHHDQF2pz6VjiA12lrneGodl4audV4XWVLsx5yxVkk3ZD75cMFBNEQ257NgpoHFp1DvEEXFgdiopGomfpr9az/f3mT7Wp+cz/APaNfn/CGnnP+I5l4sY0zLGG4tjVFkOkipXYfh9RFAK2tq3PEkpM0kccjIWwFgBce+9+12BaNJxK4ifpL47UfeFmwStx7EWtxT7q0N4GjGJGiG/rXadwfge6C3bYltit6wjDsXyxxJzVhHDjAsHk9TwTAYY6bEK6WmiZCHV9z2jIpXOfe3Mb3cS6/PR5W8Qv0pMYwUtyMcJqswVjpcWbjFcYoZZcTdO9ptQ27NkjjEZNQaC0kkWIEa1Xtj5f3+s8edeN8Fp4mfrH5ds/39fOnobL+KYli+HNrMVy3W4HUF7mmkrJoJJABydqgkkZY/4V/EBXtZUxUdJPWTvDI4I3SPcTYBrRcm/sCx2WajNVTQPlzdhuEUVX2h7NmGV0lXE6Kws4vkiiIdfVsGkWAN97DWOKeIS4vSw8L8FkecUzS11PUOiPeocNO1TUuP4vcJYw9ZJGeBtGSJmO2vmfH9/rPyTTW928ev8Af8Pmx/o15prc48Fct43idRUzVzo54al1S9z5RJHPIyzy7cmzRufJdLlligifPNI1kcbS97nGwa0C5JPgua4Q6HhhxFqMuzxx02Xc5SMqMIkGzKfEo4WslpT0b2kcTZWeLhKOdr73mLAaLM+B1mXsSfMKPEIjBUCF+hz4j8pmrmA4Xabb2JsQd1bJMW+Knr+k/L8/zjU+qtdxOr/3H/L9dw8u4fjUmd6rLWdcMocfxilz5mnMFXLQYNixw6aop6WH1WmBlE8ILWspmPsX83GwKlwCpx3GG0NHWYFnnGmUuC4xI2ko81PppqJ8eL1MbHTyGsj7YsY1rL65Pk7XG6zWB5ZwjG8R4d5fq46mChbmrOrWsoayaicxrKmq0ta+B7HtAsBYEC23JdUxjglw5hwMilwzE6V2HUFTDBJTY7XwyFkj3zPEj2TB0t5HOcdZduSsc2qVma+I/hFJrH4xx/WGlIm2Saz57tf/AD3+WuP5M5wkq6qv4V5Orq6plqamowGglmmleXvke6nYXOc47kkkkk81ti03gz/wQ5I/9ncO/wDddi3JdnUxrPeI+c/xc3T84afdH8BERYNhERAREQEREBERAREQEREBERAREQEREBERAREQEREBERAREQEREBERAREQEREBERAREQEREBERAREQEREBERAREQEREBERAREQEREBERAREQEREBERAREQEREBERAREQEREBERAREQEREBERAREQEREBERAREQEREBERAREQEREBERAWDzzmmnyRk7Gs31UJmjwehmrOxDtJlcxpLYwehcbNHmQs4uL+lRNj8uQaXC8GZJHTSYlRVWJVOi7G08VXBaLV0e+R8dh+SyQ9FE86j58fdv1/DymsxE7mN6/X6fj4Zml4y4zV/ddtNwrxyrbl6b1TFKmDEMOjpoqhsMcsoa6eojeWNEg7xaAbK7g4tYmyqwVuL8MMwYbQ49WQ0VNXyVuGzw65QTGSIal7y0gcw0rlOPTMgoOJMH325qw2pxXNmJYZQ4fgVBHVuxGpfhkDxG9hp5n20xv3aWgDVc8iLvLs8dRgGTaf77s2YlVYTmfBcOrsOx7D46N2H1ApzJoYz1aF5BbI2xcXAi1jzKUnvms68+6/8Anru/Lca+W42peJpW0fL3n/x8fnqd/dOno9YOszbh1FnLC8kzRTmtxagq8QhkAHZhlO+Fr2k3vqPbtI2tZrtxtfOLg+dsRni474XxCjqA3BMm+rZaxGT8QSYlq13PTs3/AHOJO1hKbqa83rX5/wBJ1/8ALUfitPFZt8v68/pufwd4WqZzz1LlTEMHwehypimP4hjbpxT09DLTRlohYHvc508sbQLEdSVta41x0wmtxzOeQcOw6mp6ifVikvZz45VYS3QIWAn1ilBkG7htaxuLqt5mI4+n8Uw2r7/88/vGZq/ylhH+2K+yfn6fM+N4tl3EsoYrl/EcHhpaiWGulppNcc5lDHNdTyyN5wvuCQeS4RguAZtxN+a2uwTCT9wMRfRtvxQzCywbTQy7bHtP135Xc8Lbaj0T0dcMrBl2LNmI4NhdJVZjwvD6qSenzHX4pPMOzLgHtqwTCG9qbNa94u4i5tc6VjcTP0if/dzH6QpadTr6zH5Tqf4pOI/pO5S4a5oxLKuJ4FX1VThcNNNM6OtoIdYmF29myeoZJJb8YtaQOqqRekdglSMAmpMs4pUQ4vJUvqTQaMUdSUsQc0Tn1AztIfO3sgLjdshNtNjoXH/KOPYDmbGc5w1rIY82y4bhmGyUmN4xTVUdRDHI5zPVqCF4m1sZJZzvkgHktJzhHW4ngeH4bgGVzg1DDJJU4nRz4BieItqJe3dJ2z6iuwieSR5ZLUAFwGgyE94XCypbjn5/l5/4fP8AXcaWr8v+fp/H++NT6xylnjCM6CpdhNDjUDaUtDziOD1VCHF17aO3jbrtbfTe1xe1wthXHvRmyjmPK+Sn1WLV+CVNBjbKbEqD7lU0UEbmvhGqRzI6Sm0l40EBzHOAFi7oOwra9ey3azpbujuhY1WN4PRYnRYLWYpSw4hiQkdR0skrWy1AjAMhY07u0ggm3K6vlyHIls+8bc38QXjtMOypGMo4O4i7TMCJa6RvnrMUd/8A1ZC68qRzWtvnG/wnx+can8Vp+1MfLj+v5TuPwahDxIocRx7EMAwHAcYxN2DyywYlVMpxBS00rIg8R9rMWNlc67W2jL9JcC7SN1r+WfSGyNm/DqnGMv4fmPEKGknbRyy0WDVFU5tTpLnx9nC1z7NGn8Jp7N2sBrnEG3FcMrqOvzfnLN09Pj9bg2L4rXOosNky7j0lHikLqZsJLpIHmnDC8PaSaaR1m337pFWmp6yejmocTznm/EK2R1OIMROSswQTRU8bZGtogylkhc6NhkLmyPkc5xedYJa1yrWZnHFvWa1n8Z5n/l+u+Jm0atMfKZj8Inj/AJ/p619Q5azFhWbcBocy4HO+agxGFs9O98TonOYeV2PAc0+RAKtsHzbh2OY9j2AUMUxky7LBBVTEDsnTSRCXs2m9y5rHMLrgW1jnutC4FYrXR8B8MpcHwuqqsawCikw2WgrIpKOT16EbxP7bvM3Lbk32PMrVMMw30esvMq6bN/FekGZ6iqlqcekps5VdA2XEHO/DHsIqhjWWI0AabhrGg8lN+JnXjXH8p+7X8YRHMc+f73+v8/k7JkHNLs7ZNwnNb6IUZxOnE5gEmsR3J21WF+XgFsC8ucJaz0cW8N8vtxzih6rXijb28P3+V9Podc7dm2qDW+wAL0hl+jwrD8Bo6fA6mWfDxCH000tZJVOkjd3g7tpHOe+97glx2t0U24rNvkT50ya0o8VcDZRzYpNh2IsoKTGqjA62qEQeyklieWdrKGkubEXW79rNDgXaRuuIZKlw92Qsv5mzfkbiTVwYnJSQTY5FnaUQSvqahsMcoiZiAkDC6RmwjBA/FWQpMp5MyrJm3DmU+ZK7FTnSLCsNohm3FaczuqoKaYFzmTkkMZJLI55BdpiN72SkTa2p+X691I19/wAX679E3jtjj5/pq07+7iP7l6DzFjdNlvAq7HqtodDQQPnc0zRxarD5OuRzWNudrucBvuQtFpeL+M1maKbJY4XY5SYrW0U9bC6orqCSCJjGEsdO6nnldEx79LGuLTcna9ithz9R1sWS6yLDs0sy/SUdJK6srZqL16RlKyJ2otD3W1gAO1PEgNiC03uuL8LMzP4cmaSOldUZTbgMtfU4mck1+Dyy1LHwMpIWy1EjxPrbLI2OJgAaGtawNbZqjcTNo+Ufyn8vHG/Mxo1Oq6jmf6x/X9d/R1DInGbBc5wzPqcIxDA3UEkNBXuxJggjhxR7gx1C0vIdLI1zm95jSw622cSbLoS8z1eBZ6j4hZRzjmetw6LGsTw2SWSpwHKs9XHRYl/W7GRVbWzSh7ezkmZ247F4bFbtAy7D6XF7C5uepV5j4YmfPO/w/wCPj6a8+Zr68cx/f9/fviPESTzw00MlTUSsiiiaXve82a1oFySegAVHC8Uw3G8OpsYwevgraGsibNT1MEgfHLG4Xa5rhsQRyIXNPSJxOumybR8O8EndHi2f8Qiy9A5nyoqeS7quX2Mp2ym/iQul4XhlDguGUmD4ZTtgo6GCOmp4miwZGxoa1o9gACrXmJn66/Tc/wAY1+PyTPExH03/ACj+E/lDEZ5zW7J2D0uKMoRVmoxXDsN0GTRpFVVxU5fex+T2uq3W1ri91pXEP0gMK4bZqZlbHcqV4dUU5qqWskxPDaWnqY2lodoNRUxm4c8DSQDsSARusT6UVPkmHLOD4tmrFqukmbj2EQwxw4vVU3ax+vwul0wwyNEjxGHuDtJe212kEArm+fc00tVxPpKSPCap1LgmH02A0kEuI5loKomrfE6ndUTQUhdqcW6dL5H3NyTqBUU+LX/qmPw7YmP1mPzn5bTfVazP0if15/DW/wAnYeHHHvDuJ2ZanLuAZQxEsoIopq2uZiWG1NNTNl7Xs9ToKl5JcYXCzQSLgkAG6vuKXGzAOFWJ4ThWL4bPUzYxDUzwuFbR0kbWwujDg59VNE0uJlbZoJJAcei4vwRz3V03GaqpKLLUsOH5npafD2z1NdjlaTLRSVhnEctbSg3YXgOa90bG7WLnFwG8cfasxZqwOmmyqzEayooqtmFTUGMY3TV4YDEakaMNppPwYPYG73EEgbbKck67Zr/z4n+/uKx8dqz6f3/VmsjekflbPWcaLJVFhE8NXXwT1EcrMUw6sja2FoLg/wBVqJHNvqFrgA7rdMJzxTZhzVWYDgFI6tocKY5mIYmx47CKru3TTNP/ABjw3UX2+R3Ad3becshNjoK7CsNz/l+SOsp8IqWVuNY1mDM1M91I1jG1s8IrKZkbHlpaSGvadxYhd8yQcYrauCXCMCZljJuH07oMOw11GKeercSLSuhsDTRNAIawgPcXEuDA0a7zEb4+v8/7j5z9IlTc/wB/h/c/KPvhls18QcnZIp2zZlx6mpHyahDT6tdRUOaLlkUTbvkfuO60Em42XKcC9LnI+JY2IMRgipMGr3Rx4TVwV0VZVTPcCT29HCXTU7SNwXDYAiTs3WaafGGDGct52qsQyjVY5lp2KYMJ31+AZZZV/dDEGTbR1crKWZ/61cAn5OrVZ1tJ0upz1nyaTEmUWd+MFM2WLD24a+fKcb+wkk1etumDcP74i7tmttqOwJBuMsc90d0/dr8Zj+W4n0jmY5Xv8M9v6/hE/wA9fWdxD01lzNuV830ZxHK2YcPxalDzGZqOoZMwOFri7SdxcfFZZcq4G01ZiP3xZox6mxGsrTiklDhuMY1g0dFiVRhjYoXMa8iGJxYJTJa7QLjyXVVeY1r6xE/nG/8An8p4UrO9/fMflwsa3G8Hw6uocLr8UpaesxR746KCWVrZKlzGl7hG07uIaCTbkBdXp2F1yHLduIHpAY/mlw7TC+H9GMu4e7m04hUBs1Y9vm1nYR+9wXX1Ec1i3z5/p+can8Vp4tMfL+5/KePvhzvCeMEWIZmrMFnyPm+nomRxvo8QflvEGxzOId2jHh8Dezc0tFjctcHtsb3aNXxb0nMKw6izfVx5IzS92Wp4ooWyYFiEbZw+CGUmZxp7U5vKQA/mA13JwV9heU8zYXmetxqHB8INm1b4S7iBjFRqc5r9IdTPiMTASRfTfRuWgloXmivjrMb+6eGYZlLGZ4s/s+6GHVceL5smjihip6dl9LqS9YHWDg8hwaHAEgBt4rO/Py/Xf9In+9LWjzMPcGXMx0eaKB2I0NDitLG2QxFmJYbPQy3ABuI52NcW7/Ktbn4FYCu41cIcMrqnDMR4mZZpqujmfT1EEuJwtfFK02cxwLrhwIIIPJWnA/FpMbyFT4hHSQ09G+edlKG4pX10hDZHNf2j66KOdrhI17dLgbACx6DmWG50xTKmBVWG4Ea109Tn3G8TxWSgp21EtHg8OKSesSlhvcOIbH3QXWe4tBLdrTxk7fEa/nEflETMz8ohWOcff9dfpafz41HzmW/Zf9JHg1jtDJVT58wXC5YqianfT12IQMfdjy3UCHlr2OADmuaSCCOtwN/wPHsEzNhcON5dxakxLD6jV2VVSytlifpcWus5uxsQR7QVw7E+JmO0D8y0WVarEcWxLEc5RGhiomiqkjwmGjoairfExxto7IvAA5yTsDQXPF+5YJjWF5jwikx3BayOroa6Js9PMw7PYRsf5uiRHwRaflH6xE/z198THojfMx9Z/SZj+X97XyssPxvB8WqK6lwzFKWrmw2f1Wsjhla91PNpDuzeB8l2lzTY72IVjnfNeHZGyhjOccVdalweilrJB1doaSGjzJsB5kLV+AuVMRytw2oJMfZbHseklx7GXEWJrap3avaf8AObGPJgUV5mfpEfnPj9In9PmmeIj6z+kef1mPzdAlmhgbrmlZG29rucAPnWu5tz9gGTKGnxbFpb4e+qjpqmqiewso2vOls0veuI9Ra0uAOnVqNmhzhacXZMAouHOP47mPKmG5jpcEoZ8Ubh+IQskilkhjc4DvtcGnmNWkkXK4jxU4bVtLkWatPAbhDQNNXhw7eimJmGqshAaP8Ac9uzr6Xd75JdseRjc7/JOuI+u/7/AFh6VGJYcRcV9N/Gt+tVpZoYIX1E0rWRRtL3PcbNa0C5JPhZcFxfJtDld+GVeZfR14QjD67FaLDJX0JE00frM7IQ9rH0DGusXgkFw2C3fjzliozBwmx/C6PF58MoafDKqapho2aX1UUdO8tpw4H8GwuDNVgSWgt21XVctuzFbJHpv9Iif4TCcde/JGOfXX6zr+UsO30qODJyrUZqdm2gY2CWRooXVsAq5I2TGPtWxa7kFo7RrflFpHduQFt2E8YeFOPYjT4RgvEXLtdXVb9EFNBiMT5JHeDWg3JXk3OOLZbm4W1dNBmDKElQcOiaIoeK+MVMxdZuwpnM0OP94dh7l1rhnmXJ8OdcOAzTk8yTPdBEyl4oYpi0r5HtLWtbS1DRHISSBubi9xuAtuzV+3yx75mvd4/v+T0QiIqNBERAREQEREBERAREQEREBERAREQEREBERAREQEREBERAREQEREBERAREQatLw2ypWZ1bxAxajkxPGaZnZUD6yTtIsOZZuoU8fyI3OLNRksZCSRq02aKdDkLtMzS5szVjEmN1kM7n4VA+IRUuGRkWHZRXOqXTcOmcS7dwb2bXFp21EjjWvT+/z+vn85J58sDQZSpMJzTW5kwqb1WPFYv90aNkY7OoqW6Qyp/vZAwFjjbvDRf5AvyriX6MlJxBzV93YqnJtBQGX1iahkybFNJVzHS4yVFUyeOZ51gus0sB1EPDxe/c0Ua8T8vH9/w+XGvEJ3xMfP8Av+/+Lg2Jeifl3NNLUUGa6nLlLTTQuhDMr5PocLeQ75RfJMKl97W0mMxkb7na3R+GnDHA+GOH1WHYPBQO7eRtqqLC6akqZYmjutndTsYyUtc6SzgxtmuAsSC525IrRMxGoVmN+WlVXDiTMlRI/iBmKox2jMhdHhMUQpMO0hxLO0iaXPnOk6XNkkdE7n2Y2tlMz5Cy1munpWYhRvp6nDw4UFdRSGnqqIkWPZSMsWjYXZux1gHNcNlsKKNca/v/AJ/VPrtgcu4JmTCqWroMazhJjETu7R1MlHHDVxNsbmV7PwcrrkWLYowAAC081rOMcFcv4hk7GstU1dUjEceZGK7G63+uqycska8aiS0BtwbRs0Rt1HS1t7LoiIjXGmlZy4UZdzg/FKmSesw6pxnC6jCa99HIGsq4pI9DXTMIs98exY/ZzeV9JLTdYHkaTDslVOVMQzBV1FViIqX12J0w9XlfLO5zpHxi7uztqs0XOkBu5tdbWijUamPT+/7n5rTMzr6f8mk5n4d1NbUZaxHJmLUWA1uVmTU9F2+Huq6cU0sQjdH2TZYjsGMsdW1jsb7MJyZnCbHmYvnrOtHjNNDQ1FFHh1DhUlDTSdsWa3zsdUSiUhseltwNIe/nfbdkUzzMzPO9/Xz5R44hj8v4JSZbwWjwGglqJKWhjEMBnkMj2xj5LS47nSLNBO9gLkndc5yvw74tZYONw4Vn7LNHR4lj2JYrBBLl+asexlTUPlaHSetRAus7cBlhyuea6sif7u718fnMT/I/29vpvf5RMfzly7K3DrizlHCfuNhfFDLj4PWqqrvNlOVztc875ni4rhtqkdbblbnzW1Z6ybPnzh1jORa/Fm082NYZJh81bFT7Me9ml0jYi7lckhpd5X6rZ0SeY0V+Ge6HOJ+EOK1NfgdZXcV804lFguJQYiKSvioXQymMOAaexp43g97Y6jbqCrrCODmWaSmgixqWrxR9LitbikLfW6iCn1T1slW1slOyTspdDpAAXtdfSDYchvqKYnXj57/HiN/pCNRrXpx+m/6yscVwTC8b9TOKUgn+59XHXU13OHZzsvpfsRe1zsdt+Sx2P5VbjuPZaxw1xhOXa2asEQj1dv2lNLBpvcabdrqvY/Jt1us+iiOPH9/3pMxvy1nC+HOVMHzI/NtLT4hJij2zMEtXitXVMibK5rpBHHNK5kQJY35DRsLDbZS45kLD8xZnZj2KTdrSnA63AqihLSBNFUyQuedYcC3aHTYD8a9xZbQijUcfTf6xMT+kyb/l+kxMfrENRxbhzhmL5gw3FpauohpMPwWswQUtPLJC90c8lM7U2eN7ZGFopgNjc6r3Ft8bl7hRDlzOOG45Q4jTRYLgOFVOF4RhUVJIJIG1D4ZJXy1D5nmZxdBe5a0983JO66AitudxPy3+u9/xn8zXGv79P6Q0LPvDStzZjMeN4Xi2E075MOfhddSYxgoxOkqqcytlZeLtY7Oa9pNySDq5XAK1yk4J5goMPrcIoavhhTUOJCMVtLFw7DIqkMOpnaMFZZ+km41A2PJdgRViIiNR/fO/48pmZmd/38v5Q0Lh1w7xfIlXUWqcmw4fVMvLTYFlQYU6SUfJe97aiQOAGoWLb78x1Zh4eZkzDmqfMUmdoaOOHCq3C8KZS4YWz0frXYdpK6V0pEjh2ALLMYAXb6rb76imfi8/KY/ONfwRX4fDkVZ6P0OE4hl/EeGebJMtNy/UNqY8OqKIV2Hyyikkpe1MQfHI2UxybubIGuI1FpcS479ljD870Lqg5vzRhOLteG9gKHB30JjIvq1F1RLrvtb5NrHnfbPop7pnya20jGeG9Ri2P43jEGaKvD4swUtBRVkdLEGzer05qC5jJb3YZO3ALg3U0NOkhxDm7VR4LhGH4PFl+iw2miwyCnFLHSNjHZNhDdOjTy022sr1FHpMfP8Av+/x+Z67a/lbK0uUsKqsEoMWkmoxM9+GR1DC80ELmi0F9V5GMfqLb2IYWs/FuaWSskUuUYaqrqK+bFscxRzZcUxaoaBLVPAOloA2jiYCQyNuzQSd3Oc52yom/wCn9/z+fqemmKzPljBM44JU5ezDRNqqKqA1NuWuY4G7XscLOY9rgHNc0gtIBBBClythGKYFgsOE4vmCbG5adz2x1k8LY5nxaj2Yk091zw2wLwGhxF9IvZZdEjjevUnlz7BuEkWEYpl/ExjrpTgOK43iYZ6tp7Y4jJK8svq7vZ9ra++rTyF1sWcMJzXjOHiiytmPDsIdIHsqH1mFvrQ9jm2s0Nmi0nzJPsWfRRasXjVkxaa27o873+LE5Ty/DlPK2D5Wpqh88WD0EFAyV4s57Yo2sDiByJ03WWRFe1pvabW8ypWsUiKx4gREVVhERAREQEREBERAREQEREBERAREQEREBERAREQEREBERAREQEREBERAREQEREBERAREQEREBERAREQEREBERAREQEREBERAREQEREBERAREQEREBERAREQEREBERAREQEREBERAREQEREBERAREQEREBERAREQEREBERAREQEREBERAXOfSEY9/CfFWsaXE1OH7AXP9mwLoyKJHmWSrk++3M3qE2PUOKYDn+oxemqKfJ1fjNLIH4WynLHer6Re0zj8u4IFxYq4hr5BjuFuxKbH6/Fcw55w3Ep6ibJmIYPSRCKlEAYDPqbfTE07vuSTYL0kimvw9n/l7fx7e38t9sFvi7v8Azd3/AMu7+HdLUc65wxDDKqnynlHDxiOZsTjL6eOQO9Wo4b2NVUvHyYwb2b8qRw0t6kT4Tw4wCiyPUZFxVr8XpcSjn+6k1XvJXyzkmaV9uRc5xIA2aNIbYNC2tFGo1MT6/wB6/vzP4RE7mJiY9P4/P+/H5751kjH8dyticHDLPr56iqaHMwTG3MvFi8DWucGPcBZlUxjTrYflhpe241BltjGWMC4k8VKhmZMv0GL4NlDCzSNir6Vk8LsQq3MlfZrwRqjhih3tyqNuq6cim27cz55/WJjf5T+fKOI3EcRx+Hif+H3cPKnDvK/DbNPDzKtBkvIGX6/MNA1s1ZJUZSbNQVxY1xlpJ67sHMikIcCDq1NeGAggkHo3Bv708IxythxTJ2XslZqxOR8NNgtLhMdHIymjALmxziNvrm41vfGXRg6Wi+nU7sqKaz2z/f8Af9+m5LfF/f8Af9/dGuBekpVZTz5h+GZMw7N+XZscwPHI8QnwaaZk1VOG08zOyZTinqS+Q9q1waYH3AO17FccxvhliGA4fgtTm7L+VMtU+YYJzHUYrPhNOyke1oLY5icDGiRzXEtZfV3XA2IK9wIs+yNTHz8/lr+S02mZiflx+sz/ADcy4JZpw+vwajyTgeIYbjNDlXAMLpJsYw6q7anmrND2SQsOm3cbFG+972lbcDrsPFXOf6XvDzHs3shM1RQUjjSQgXM1S7uQxgf30jmD3rbEWmaffTMz6+fx8/8ABTFEYtREcRrj7v75abwfyS/h7w4wTK9VJ2tfDB2+IzHnNWyuMlQ8nreR7/dZbi7VpOkAuttc2F1FEvPfMz4Kx2xEeXDcyZcr8Ey5TyZz4VcHhguChzYJsax2aaOlEslyA+egdp1PI67m3kud8JOF+N5pxxvGek4Z8NKh9LiVbHgEdNXPoKOkiildC2WNkFAe3LuzLmyyPd8oOa2M7D1siinwTuPwTb4o7Z/v6NTyrFVZWwPF8VzfhuBYBrq58TrH0OJy1NPZzQ6SZ8k0URYbg3AbpAAN9yBj3cd+Cxaf/uq5V5ftrD/pLfEUTG416a1/IcQ4McZuEuEcLMtYZivEjLdJV09C1k0E2JRMfG652c0uuCt9zRnmhm4bYjmzJFfT4yainfT4VJRSiWOerkf2MLQ5tx+vOa0nkN78luSJasXrNbeqYtNbRaHFM34HimTco5SyjXfcyPKWAVGDN7eKWoqMVrp6RzJI6eGkjhIe6SWFm4kJ06jp2WFmkxTJPEKv44cSsF+5eH4th8seH0jZDKMKqY42tjNUWEs9YqI29mHNOlpa2IOc6S7vQqKbTNpmZnmZmfzjU/jrx6cRx53EajUfKIj8p3H6+fWfnpp2Jwx5h4SVFNxLqY8HbimAGLHZYpGxNpe1gtUaXP1BobqdYuva291yI4lkfG6vEcqYhxaq87cPTlmoixttQ+jmipp3zwR0ccb6WBjhM4CfSy5cSG2F7L0cim2rWm2uJ3x6eJj9N8fUrM1rEb5j1/Lf56eV8o5B+8rN2B57zTw8oaXJ2CT1BwrEosApqPFoHPYGRVWJxwgERBr5ACGNLSQ+WOPTcepwQRcKKKZtuIj+/wDmrFdTtyLBI3589ITGMxStLsK4eUAwSguO67EqoNlqpGnxZEIY/wDrOXXURVjisV+X9dz+sz93haebTb5/01/CPz5co47T5UhblynqnYYzMldj+CRUAeGeuTU7MVpZJmxn5ZYNIc4DbYE8lyjiFlXEMV41P4j/AHn46KEZmy5Q0lfNRUkEYfDUMZLcVDRV6SXANfDaN3UkBerkU0+Htn923d/Dj9Pznf0lf4q2r841/F5Q4c5GzFkjjJljF8V4d41RV2M4hj8tRK92DGFsU8jpWu7SB3rDtDHt1CR797hgNguu8VcLy/jWYsLrMx0MmH4dlyCWprswzYpVYbFSwT2aYIpYJY9cj3xxl1yWsa3fdzQepIqzG4iPl4/v+/rwRxMz8/7l574TYbh2U8JyzxKzRHilXT1GWnT/AHYrcVr6x9NO97dTDHLK9n4djouz0MBJjLdy5oXTMujNmbcwwZvxeKswLA6OJ7cMwiS8dTVOeLGpq2/id3ZkJ7zblz7Psxm8Irb5/h+O/wDlH5+eTy4d6RlDDX5jyHFU4bTVsQmxEujqcry4/HfsG2JpIiHE/wB9ezVpH3tYJ+43Lv8A9YHEf9YvVCKkV1Mz80zO9OY+jdCKfhFhkIgbCGV2KBsbaJ1G1o+6FRYCB3ehFuUZ3by6LbeIWbqXIWR8czlVxmRmEUMtSI2i5le1vcYPNztLR5lbCitl3k3qdbRj1jmN86aHwPybW5I4a4Vh2MnXjVcH4rjElt5K+pcZZyfGznlo8mhb4iK1p7p3Ea/l9PwVrExGpnc/x+v4vKeSsuYn22VMby1waZS4hSYvmGWfMUsdLFFWhzK9jGzSwl9Qxhe5gvJHa4FrnTfD5V4Z5gochZE4h41FgWGYRhuARCWWu4i41Rh/rEUIY4lsWmmsW27OM6SXAcmhexEVY4jX3fpv+q0ONejTW1uD8EYcRzHFQUWGUk+JVdPURV0tSH0nrU0hle+RjSRzIdd2ptnEgkgatlXNuHZZwaleeL+QsoY1iLJcQxaixnDmz1zJKqpmq2xyOFVC5oa2qsGFpsS4g95eiammpq2mlo6yningnY6OWKVgcyRhFi1zTsQRsQVUAAFgpmdzM/3/AMd8EcV7f7+n5cvKfD7O+H4VjmbquHj1wuw17sZcyCeXA22mhNJSDVBaubohvG1ukFw1RE36D0dkWuwvEcq0NZg+MYRitPKHk1uEwtipJ5dbu1exjXvDbv1XGpxve5JWfRN/DFflER+UaRr4pt85mfznbkXGuN+dM05J4PQtL6XF6/7t42ALt+51C5snZu8pJzCzzAcuu8kRRHFe36zP8v4RH8fVM8zv6a/v8Zn8NR6NT4sYDimaOGGa8t4JTifEMUwarpKWIvawPlfE5rRqcQBckbk2WL40xSfpZzRBhLm12Eggb8q+nuugIk8xpO/H03+uv6OdcSIM15mxDCcsYXkqvfRU2OYXiUuMuqqRtK2KCojmkGgy9uTZhaLR7m3TdZTiViGD0GH0X3W4kV+UDNUFkElE+mE1ZJpNoWtnil1uPRrG6ibc+S3FFHMV7Y+e/wCEfwiEf7u76a/j/V54zNTZsxLB6KuwviPxVo6c5hwakZNidHRULp2y1kbJNMRpGTDSD/xjQx1xs9twthgfiWE42ygzZxH4oYNaqDIJq+lwt9BUs16Yy6pgpHRR9o7utje9kpJA0gubfsyK1Z7Y19d/pEfy/VExud/TX6z/AF/QREUJEREBERAREQEREBERAREQEREBERAREQEREBERAREQEREBERAREQEREBERARanjtbxVhxOWPLOWsqVeHAN7KWuxupp5nd0atUbKSRo3uBZ5uLHbkrD7o8c/wBxuRP/AIZaz/YEjknhva5Zxb4tYvkDE3Q4LhtJiEeF5frcexKGZ7mOLWSRRU8bXgHRre+QklrtoiAOq23LlXxKnr3Mzdl/LNFRdmS2TDcYqKqUyXFgWSU0Q02vvqvy28PPHFzD8bizZxZxfHJHNdiGR2Ckpu0DmwUsVa6OOxHV+l0pHTtLHcFRHOStfn3fpWZ/jG/wT4rNvl2/raI/hP5uw1eceL1DiuGYJVZVyMysxcTGkj++KuOvsmhz9xQWFgRzIv0WayLm7M2O41mHLua8CwzDq7AX0wJw6vkqopWzRawdUkURBFrW0+9cR4g4fgjc61+aaHIefMTwfIj65+YqylzbLENclFFUf1ux9cx7Q1sgJDGtB+SAbWXVOGFLR0Wes7UuH+serRxYMIvWKiSeXT6oSNUkjnPefNzifNI3rf3frG1eeN/3rX9V9HxvyHLjDsFiOOPlbiNRhAmbgVaaZ9ZDr7SFk/Zdm5w7J4ADjctsLqyr+OmFR1uF4TguRs54liGMTvgpaeTBZcOD9MT5XES1whiNmxuNg/UegO655hlZRYfg9BX4lUQ09JTcXMcmqJZnBsccbZK8uc4nYAAEknosbX8Rck5cxzKmGYTxSyZX4fhWO4hNghfizdNHSvwuoEUNS4X0sZM/s2uGr8H2Y+UN4xT307p88frWtv8A9vyjyvlr2Xmtfr5+lrR/+sfjPjT0Xl2vxvEMNdW4/hMGGzukcWU0dUKh8cW2kSuaA0SjcOawvaCNnuG65/lvjfXZxhwb7icO8VoXZno56vA6nFquljpansmBxDzBJLLGCDzMZ9iz3CefJZyh6jkzNeH5hbTyyyYjXUc7JO3rZnGWaR+gkNc973Ot0BA5Bco4W4ph9DlbghWVVXEyKiwHE5qhxePwbG0rS4nwsAVN7RTumfTX673P6f8ABFI7o4+f9w2Z3FzivHknGs9yZFyc2gwSbEIJWffJVGSZ9JPJC4RgUVjrfEQwEgm4vZdgo5qiShgqK+BtNO+Fr5og/UI3kXc3VtcA3F/JeZeGWUMUzXljMNDn/iHmbAaSlrIM2R4bS+pRwwUtVpxBj3GSme92mpE4OpxB7KxFtl0Siqcy13ow4liWbsQrK3E6/LOI1j5KyKOOcRyxSviZI2NrWhzY3MabNG4OyjLb3WO1pjmsROvlxPH37iYn7uPValYy5a1rPEzMR92419+o1+fLd8sZ1hzPjmPUNJFTigwirbQQVQqA51VO1gdOGsts1hcGagTdweNtO7BM7QYxmfMmB9nTw0uX56ej9ZdUDVNUPhbLIzQQLBjZIt7m5cRtZcHlfkGjq+GlVw54Svw7MUeJBzJpMpy4Q2qcMKrPwZqpIGNIc/SbajcDVY2W/wCXsi8Ka6nxjCs0ZHwHE814O11RjNVimDwS1FVJLqf621z2uLoXkP0WJDQ0s2LC0Wy/5UWmee2J/HWuY+nnj045lSvx9uv92p+7czGp+vEc+v0dDznm2jyXlWtzXUUdRXQUbGOEFKWdpKXPaxoaXua3cuG5cB5rnuduLfEjDaalwfL3BvG4MxYxI6LCWV1ZhskEskbDLI2Ts6zUxvZseNfJpc3Zxs05jhhhz3cAMpUMOGYZXytyxQGOmrTopZJBTsc3WQxxa3UAbhhI52WAwHibwogxh+b868aMm1mMNhdT08UGJRMpcNheQ58cWp2p7iWtDpXaS4MbZjBcG16e7y2pM+P5b/j/AH9YrbupFo9f7/v5/wALmD0gK2bKFTns8IM1twSiFQaiqNXhh7MQSOjlOj1rWdLmOGzd7bXXUsRxGHDsOmxCVzAIonSAPeG6iGk2v7lwjKuI5eijGQMqcf8Ah3ieFYhX1LqfCqvCWVtRM2pqHyugc5tY1shvIWg9mL7bLoHG+jwLFMkSYDimDYXiVbijzSYXDXU0c4jqHRv1TsbICNUUQlk8bMI6rLNaa4ZtXz/f4L4qxbLFZ8fy/vyyNJn+ary3ljM8eDiamxyCmmq46eoD5aPt2NLXBtgZGNc6ziLEDvaSNVsblni3T5mkwmipMPhFbiNdiMU8QqbtpqSkqZIDO52ncveyMNZzJebEhjivOuOZMyXlzh9k2vx+LL9NXyYbhsFGx5waGSrwssbPUyxRVzOxbUCWbQ9/4w0u5uIEuRsC4O5tz7hODRVeH0mHzN1h1RUZX9bdiMVTTyUraZ2HM7UE9nM14Oxa63MreaxOWa618Ux+XpHz/jvcfVhW0+6raZ81id/f6/T5/dqfo9noi5rxP4g45lHHcNw/DazDKVs8PbRU9ZTvklxibtWs9TpnNe0Ml0m9yH/Kb3bAkZxzaK/NrPETb5f3/f8AR0pERAREQEREBERAREQEREBERAREQEREBERAREQEREBERAREQEREBERAREQEREBERAREQEREBERAREQEREBERAREQEREBERAREQEREBERAREQEREBERAREQEREBERAREQEREBERAREQEREBERAREQEREBERAREQEREBERAREQEREBERAREQEREBERAREQEREBERAREQEREBERAREQEREBQc5rBqe4NA6k2UVy/j1T5kxbBsGyhg+L0GG0OasQdgmIVVTQOqZKcSQSvhliDZYw14liYATfd7T+LYxM+I+eo/PhMRve/SJn8o3Lp5c0ODS4Au5C+5UA9hcWBwLgASL7gHkvMj+KecqLF8m5tzZgM2P0+HU+ZK713CIIKVstDBI2nbL2U1SXX0BsrrHftmBtyCsnh2I8Rv0yosyOzRgLMYqsfOTq3CocClaJqGJzqyOd8hqj320hc9rtFgZ3NINwRasd1oiPE+v4xH8ZiP19FbbrWbT6f8AGZ/SJn8o9XopU3TwMY6R8zGtYbOcXAAHwK17Pud6LI+C+uvgdW4jVvFLheGxEdtX1br6IWDzO5dya0OcbAErVcrZYyrR4KzhJnuGjxzHcw01TmHG6eSlM0E8skzTLISWlrWtke1kdyDaMafkm1eZ32/3PnX4RuZ+XHzWnUa3/ceN/nqI+fPydOBBAIIIO4IUVz/hXizsKgm4V43Un7s5VY2CEyu79dho2pqpv5V2AMeekjHjwvZcQstYC/M8ub8+ZprKLL0GFw0lPS02O1tC71szvJdop5GCQvD42NHecSLAcrzaYiY14n1/Cf8Alr58Ijep35j+sfp67+XLoLMXwqTFZMCZiNM7EYYG1UlIJB2rYXOLWyFvMNJa4A8rgq8Xl3M3DTDMt4FhPEbMVXmXCpK3NNNHPLU5nxJsmGYDNMG+ryyGe8YcGxvkubte+19hbo/DWDIk+fp8R4bcRYsawyPB3wVmH/fNVYo9s7pmFk2maWQMGlr23BB35FTT4o588xP01Xu/nEf+rfpyree2Z14419dz2/ymfu16uqy1lJC/RNVQxu52c8A/OoOraNrGyOq4Qx99LjILG3OxXmrPmFUGIcaM4vrMDwyvcyHDAHVfDipzKWjsDsJYXAQj+9O55rX4Mk4pDgGQRimTGmio5s2F8dVw8qsSp4BPiUclP/uc0h9NrjBczUe60Eb3uq0nujf1mP4/0advP9/KZeuIainqATBPHIBz0OBt8FUXCvR0o6ahzhn2Clw6komaMJPZUuVpcvsvon39UlJdf+/vZ3uXdVa0alnW3dGxFzdmaswY/wAdn5SwXEHQ4DlTBhU42xsbXCprap39bQlxBLdEcb5DpI+W29wukKI5rFvn/WY/l+S08TMfL+kT/MRaXXcIcm4jWz4hUy5lE1TI6WTss1YpEzU43OljKgNaLnYNAA5ABaPwp4Y5bzFleqxDGcRzXU1EeO4zSNec24q20MGI1EUTbNqQO7Gxrb8zbe53SNzCZjUb+uv4z/J2xS62atGoarXtfe3irDA8Ew7LOFR4Xhz6v1WDU4Oq62aqkFySbyzPc88zzcbDYbLhFHxBjzrjmbs1ZXdN93K+tjyLlUSx91sPYx1E1e0czERN2xdydHBFY3cFE7mZikb43/KPzmYj9fQiONzx/fP5REz+GnodrmvaHscHNIuCDcFRXDeHcHFGhixfIlDxEyhQUeSaqnwKl7TLMrnTRNoqeVrzeuFj+G0nnfTe+9h1WHEMRy7lf7o5prTjNTTtL5psIwma8wLu72dMx00hsCAbF17E7DYWtERzE8cTH3TzH6Ijc8a5ZSgxLD8Uiknw2tgqo4ppaaR0Lw8NljeWSMJHJzXNLSOYIIUmF4xhWN076vB8Rpq2GOaSnfJBIHtbLG4skYSOTmuBBHMEELi3CXMmN5nwbFsIyTXVeBVjczY9Wy1GM5SrZKd8LsQmIjD3Pga2UaxdmouFnAtBBtS4T4XxNxLCKnPVDxPyrQPzfM3EajDzluR8UUwHZdoweugh0jWMLgeovYG94j038on+H6efxhNo1aYj0mY/CJmP6O9IrfD466Khp4sTqoqmrZE1s80MJiZJIB3nNYXOLATchup1uVzzVhm7M2G5Myti2bcYk0UWD0ctbOeumNpcQPM2sPMqL2ikTafEFYm8xEeZZdFp3CCTONVw5wTEs/VjqjHcSg9fqmmNsfq/bOMjIAGgfrbHNZc7nTckrKZsrM2U9JDTZOwemq66rkMRqKucR01E3ST2sgHffysGMBJcQCWC7xa9ZpM1nyrWYtHdHj+/7+bJuxPDm4kzBnV0Ar5IXVLKbtB2romuDXPDeekFzRfxIV0vLebzkHhHm/EcT461uNV1fjrC7DsyYTimIUr6xjN/UZoKaYNp+zMncJtGWOuXa9ZPV+DmRK/AXYjm3E8SxFr8cbEKbCJceqcTgw6BoJDe0mkeHzOJu9zTpFg1twC96sd1d/3v5ff8/wA/WC3wz/D7vn/f3edumqDnNY0ve4Na0XJJsAFrmbMRzxQSU5ynhWW6qFzT2zsWxaajLXdAwR08ocLXvcj3rm3FfE+LeK8Ls4YfV5ayKYJ8Br2S+rZlqZJQzsH3LGmjaHOA3ALgCeZHNUtaK1m0+jSlO+8V+btYe1xIa4EjmAeSjqbq0ahqte197LlmTMH4hz5jwnOFdl7LVBT1OHR01bJh+YKmQ1MOhpje+B9G1j5GWs12tpAc4XIsFlM6HKlRnDC4XY/VYFmymj7XDp2xSAV8I1Olpg02ZVNs0l0bSXs1NcNJIJ0tXtt2z85/T++fx86ZUt317o+W3QFLrYXmPW3WBctvvbxsvNXE3NVVTZXr6vD8/cZ4zUVNPC6GfKz6aEQzVEbJGNlGHsew6HuDSJA7VpsSbX6Pw6k4c4fmCRuWMq50p8TxGLspa/G8KxdxMTLuEZqa1p0MBuQ3UBqOwuVWvxLTw6gpGzwuLw2ZhMfywHDu+3wXkz0mqnOoxjOVRlzE8YYcFw2lqXzUNTPSspGSNOgXGKxNe7uPJc2ldzAIPNZXLU2asv5I4i4NSZWwSmxOjwdtXiJrIhSSzU80VUTPJVQ1Ne+qlBY6wkLSLnvWIVLX7cdsmvETP9/3+i0V7r1pHrL1ACCAQQQdwQormHBrNuaK4NyRmnAMNoJsGy9hFdDLRV8lQJYqhszAHh8MZY8erG4God7nsunrbJT3d5r8mVLd9Ymfp+sb/mIiKi4iIgIiICIiAiIgIiICIiAiIgIiICIiAiIgIiICIiAiIgIiICIiAiIgIiICIiAiIgIiICIiAiIgIiICIiAiIgIiIC4Lx0yxmbF8VzrUYNl7EK9tVkFlFTerwOf21SK17+xYRsX6SDbnY3XekUa+KLfLf6xMfzTvia/PX6TE/wAnnvHso5tx6TMYZkriphdFm25xWgosVy52EpdTMp3WMr3yN1RxtBs/zFlvPCyHHpM3ZzxTGcn4rl+KpOGxUsVe+GR0rYqbQXB8D3xu352dcdQF0tFPpr++PCuvH0/v+jmGA8Asr4Rjf3yVWLYvVYizMdZmOEtr52UzZJ3yuEZpjI6EhomI1hrXEi9xcgz5jxGXMnFHJ2G4XgWOFuXcSrKqvq58KqIaRkZoZomlk72COQl8rAAxzup5ArpiJX4YiseI/pEfwiE3+OZtPmf5zM/xmUCLgg9dlwXGeBeR8uxYNlXLGRjT0OF0EsmNY/BQB1bVUPJ9GDCwOqZp9Olw0uLWarWc9l+9oo8TuP7+X9+vieE741/f9/w8uF55yJnri3X02ZsNweLLtBQRCB+GYpIWy5lo+1jl9WqWx6vVoCWbag6Xvva5jGlwfvGYsRxHOPCfNUMWVsWw3En4VX0X3NqoB23bdg4NbGWFzJQbjS6Nzmm9gbggb4ii9IvjnF6Tv9fP9+N88c7mlppeuT1j+X9/lxO9Rrir6Hi1XYhwyizDlDBafDsLxeKaeXDsSqKqeADDaqMGWN9NG1jbvAJ1mzi0b3Wy8U8Vw6gZWw0WVcdxHM1VglVQYdNQYRUzxfh9hFJOxhhYDJGwntHDSN9gST0VFfLrLuLeszv8Y1KuOfd9sx/tiIj8Jmf5tcinouHmS8NpqikxKqp8KpKahEeH0M1bMQxjWAiOFrnkbbm23Vc64s8RKHNPDnHsv4JlHPU9dXUvZwRnKGJsDnagbanQADl1K7Qim1pvabW8yrWkVpFI8RGmifpx5d/cznv/AOEzFf8AULZsSip8XwR1ayhc+V1JJJTCanLZoy+Ii2lw1McQ6xFgdyCsqizvWL0mk+q9LTS0W+Tzli2Ws/wYzwvqsEwTOUb8OyNPQV0mB+owzU8xND+CldXjsm37N3d+Xdm2wcsNlzI/FnCYcrYXjWDZ/dBT5xjxGoZU1ODT0EcL6983aPFNeoDg14c4g6A4u5NsvUyLackzeL/K3d/8pt/GWUY4jHOP6a/+Pb/AREWbQREQEREBERAREQEREBERAREQEREBERAREQEREBERAREQEREBERAREQEREBERAREQEREBERAREQEREBERAREQEREBERAREQEREBERAREQEREBERAREQEREBERAREQEREBERAREQEREBERAREQEREBERAREQEREBERAREQEREBERAREQEREBERAREQEREBERAREQEREBERAREQEREBERAXH/Sgw2lqOGeIYu/LuOYnV4XS1M9BNhmLmi9Qquz/AANQ5oni7UtkDNIAe4H5LdzfsCxWPZbw7MhoGYqZZKegq460U4cBFNLHcx9oLd4NfpeBcd5jSb2sq2rFuJ/v+/70tS3ZO3nLMGXqPDsn4vhVFlzE8uQ5YyLV0bqGurvXZaeTEJ42sDZBNK0AtoyQwO7rXjZt7K/pspUMvpF1k0nC7OIeKSnrvWRmcNYyV1TJG6tLRXX7J0cbG9kGk6WaezAsD1rEuEuEYrUTyVOYMaFPXYj90sSpWvg7PEHtfG6KOYmIvEcYiYxrWOZ3R3i4kk7HHlrD481z5wa+f16fD4sNc0uHZ9kyR8gIFr6ryO3va1tlfumbUtPpv9Ymf/tPH058xDPt1W1fnrX4TG/ziNz9Z+sqeIYJlekxh2fcUpKdtdh9C+AV07ifVqYEvfpudMd/xnNALg1oJIaANO4ZUOI4/T49xWmY2kxTNwAwr1qEn1TDIg4UbXsuD3tTp3NuDebTcaQtp4gZIw7iNlOuydi2IYhR0eIaBNJQyNZKWte12nvtc0tdp0ua5pDmkgixWE/SdwStiDczZozbjsrW9myWbG5qLTF0j7Oh7CJw57uYXb2JIAArEefyj8eZ/Hf3evna+44/X8PH4f0j5LnK82A8Q4cMzTimERRZgy3Uz0sobIe0oqrTomjDmka4nghwBu17TG+1w0i/zZljEcWqaHGct1GA4djdCXsjxHEcF9fkjheCHxxkSxOj1G1yHWIFiOopZY4c5byVjdZiWUcOo8HosQpooajDaKlZDA6aNzi2cNZYB5a8tcbXcGs37u8cwZMxjG8SdX0fEvNOCxOY1opMPFD2II/GHbU0j7nr3reACm3pr+/n+f8ACefVWPXf9/8AL+MbhpoquNn3/HJP3/5U0jBxivrP3qzXv2xj0afXvfe/uXQcs0WbqKCZmbsw4bi0zngwvocLfRNY224c108uo363HsWofpNV33c++T9OHPX3SNJ6j298Mv2GvXot6nb5W97X81sGXsmYvgmIivreJWaMbjDHN9UxAUPYkn8b8DTRvuOnet4gpXisRPnn+MzH6agt9qZjxxr8o3+u5cy4hVldh9Bx1rcNq5qWrhwijfDNDM6J8bxROsWvb3mnzG4Wp57y1m/K+X6XHYaekw50OLYSx1TRcSMbrpmtkr4GOAgmY2OQOa4tIcbWcTvay9CNyVgDsQx+vrKUVrcyshjxCmqmslgkZHGYw3QRYgtO4N7rHU/B/hLR1EVXR8LsowTwPbJFLFglM18bwbhzSGXBBAIIUU+G0W+sT+U7TPMa+9YZU/4YM/f9CwX/ADKlbjjOL0GAYRXY7ik7YaPDqeSqqJHcmRsaXOPuAKw2UMi02U63FsWfj+LY1iOMvhNTWYk+EyaImlscbRDHGwNbqcfk3Jcbk7Wr58yXhnEPKeIZNxqqrIKDFGNiqTSSNZI+MODnMuWkaXAaXbcieXNLxMxqvlNNRPxeNtM9HfCK4ZJqM+Y7TuixnPtfLmKra8d6KKWwpofYynbELdDddSUkMMVPDHTwRtjiiaGMY0WDWgWAA8LKZwLmkBxbcWuOYVrTHiscRxH3RxEfkrWJ1u3meZ++eZ/VFc/4H/2l1v8A7S5h/wDktVKseG2YiSf0689C/QNwv/Ylj8F4MVuXaN+H4Nxhz1TU8lTUVbmA4Y6808rpZXXdRk96R7nW5C+1hskStP2dfXf6TH83QMUwyhxrDarCMTgE9HWwvp54i4gPjcCHNJBB3BI2WgcMMMw2LOXEWeLD6ZklHmNlPTvbE0OhidhWHao2G3dadDLgbHQ3wC3HLWBV2AUclLXZrxfH3ySdoJ8TFOJGCwGgdhFG3TtfcE3J3UcEyxh2AYhjmJ0Uk7pcfr24jVCRwLWyinigAZYCzdEDNjfcnfoFfhtM/Ouv1rP8pRvca+v9XEoMFwXEuI/EebEeAMWeZG5ggaMQfBhTzE37mUX4G9XKx+1y7Yae/wA73XbMOrcNwTKkFdX4ZDlmgoaMPkpJnQxx4fExvyCYnGJrWgfiuLQBsVHBMsYdgGIY5idFJO6XH69uI1QkcC1sop4oAGWAs3RAzY33J36C/rsPoMUpzR4nQ09XAXskMU8TZGamODmOs4EXa5rXA9CARyUeKVrHyrH4xERKZ1Nu6XDckcRa/LuTs0YnBlmqfhIxbHKzD8TkkayPE6ipr3uooaRvyphKJWWkADNwA5x1BtPNnBfIeTuD2D4e7JeXXZhjmwPDZMUGGwCqkqpKymikl7bTr1EucdV77nmux4nlDCMZzDhuY8UE1TLg7Xmip5H3p4ZnbGcMtvKG3aHEnSC7TYuJOLxHhzDjWY6bHcbzVjlfSUVYzEKXB5nUwooZ2D8G8aIWyu0k6gHSEarEg2FprqNfhv7q/wA5jf08b8bLz3TM/OZnX1nn8o/PmfPDb1yHjmTnHHcm8F4AXx5jxH7p4y0C4GFURbLI13gJJewj8w5y68tdpsjYPT58reIrpaqbFazDYcKaJXtMVPTxvc/TEA0EFz3XcSTfS3lZRH2qzPiJ3+XMfrrf02ifszrzrX58T+m5j66bCAAAAAANgAtX4jUc8uWK3Eo8cxagjwunnrZocPmjiNYxkbiYXyOje5jXWtqjLXi9w4FbSrPGMMp8bwmtwarc9sFfTyUspjIDgx7S02JvY2J6LPLFrUmKedcfevjmtbx3eHIuH2HZ+iy3S47lzhfkSFmYaCCpmmrcz11TWVEUjNbGVE8tE+SXS15aA57g0bDawVll7KeJYPxNwvLb8Dp8kmroKvFovvUzFPNRvZTy07JIH0NRTNp42v8AWGuLomNfdpOoFxJ3LDOA2QMKw2kwunqM1uio4I6dhObcUbdrGho7rKhrRsOTQB4ADZZDAOEmUss5qgzfhU2OGtgoZ8PDa3GqqujMUr4nuNqiSQtdeFnySBubg7W6Jmvve6PHP8J1+umNYt7vVvPH58bZXOeFZExLCTJxBwvAqzDKLVVE4xTwyww6Wm8n4UENIaTv4ErhvBij4M4lkmHCsuZVwmfHsQOLUJxLCsB7Y0glnnawT1UMZEAMTm21ubdhFtl3/Fct5dx2ooqvG8Aw7EJ8NlFRRS1VLHK+mlBB1xlwJY64G7bHYeCySxtSL1ms+J4aRM1mLR5hz/hXm2jdwwyU/GZhBX1dNT4O+HSdXr8MbmTRWA2LXQy3vy0lZbPuLiiZg2EUuE0uJ4liuK00dJT1EYeyIRvEktSdjp7KNjnh35egA3cFSouGGXqHOEmcIaivL3zyVseHvla6jgrJI+zkqo2adTZHMLmmztPfedOpxccyzLWGNzPJm54llxF1G2gjdI+7IIQ8vcI28ml7tJcebtDL7NC1teb377eZnc/x1+frxxPpMKRWKV7K+IjUf392uPnHylyEs4hcYsIzDQ1PEDLWCYdSZlq6CGmOAvmnDKGu/BOdIatgJcYWk9wczbxW45OzBnVvEHEsm5ozFgmNQQYNT4nDUYdhj6Mse+eWNzHB08ocLRgjlzVWg4E8JqSXEaqvyJgeMVWKYjVYnUVWKYZT1MxlnldI5ut0d9ALiGg3sLC5WTy3wvyNk7MVXmTKeXqHBpq2iioZ4MPpYqeB7Y3ve15ZG0Xfd5FyeQAWdI127+XP39uv/tqV8kxPf2/Pj7u7/wDjw8++ldlTDo/vwzLJSR1dRW4NTR3qch1OJCn7IvAMOItcI4CdZ1XBtYX5q+psuUeE5Cz23CKaOlrs60+HZZgpIMk1GW6cSTvlgD2xzF3autUOc9zeTYxddlzZwrbnR9bS47n3M8mC4gQKnBY30jKSSLa8WoU/bhrrbkSh25s4bWQcG8p0eJUGJ0ddmBsmGvlmpmVOM1FcxlQ+J0TZwKp0tnsY+QNtZvfJIdYWV+GsxPifT8dzH5ePr9Cd90TE8x/H0/VbZWpGU/GTNzIo9MVPl7AaWOw2DWyVxA9ve+hdDWuZRyTT5UmxGukxzFMaxHFXxuqq/EnQmZ7Y26Y2WhjjYGtBdazb3cbkrY1e07ncqVjX9/LiP0gREVVh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UCQASTYBBFFSiqaaclsNRFIRzDXg2+CqoCIsFiWesl4Nj1FlbFs1YVR4xiRAo6CerYyoqCTYaIydTt/AJ66PTbOorDHMewTLOFz43mLFqTDMPpgDNVVUzYoowSANTnEAbkD3q7p6iCrgjqqaVksMzBJHIw3a9pFwQeoIQVEREBERAREQEREBERAREQEREBERAREQEREBERAREQEREBERAREQEREBERAREQEREBERAREQEREBERAREQEREBERAREQEREBERAREQEREBERAREQEREBERAREQEREBERAREQEREBERAREQEREBERAREQFAkAEk2AXmf0yPTp4beiVgzKCtaMdzriMBmw7AoJNJDNwJp3b9nHcEDYlxBsLAkfH/jL+iDelLxmxSepr+JWJZdw6QubFhmATPooI43c2FzCHyC35big/QkK6ic/s21kBd+SJBdV1+Xmn4j8QaTEjjFLnnH4a925qo8SmbKfa8Ov869IcB/0TL0nODGJQtxfNtRnjA9QM+HY9M6eRw6llQbyNdblclv8AelB99kXGfRg9Kvhj6VeSTmnINc6KuotEeLYRUECpoJXC4Dh+Mw2Ol42NjyIIHZkBERAREQEREBERAREQEREBERAREQEREBERAREQEREBERAREQEREBERAREQEREBERAREQEREBERAREQEREBERAREQEREBERAREQEREBERAREQEREBERAREQEREBERAREQEREBERAREQEREBERAREQEREBERAREQEREBERAREQEREBERAREQEREBERAREQEREBERAREQEREBERAREQEREBERAREQEREBERAREQFxL0gMQxnMGcOHvBfDMWrMLo851tXPi9VRymKc0NJCJHwseN29oXAEjew8CV21cU4/4Tj+C5syBxowLCKvF4Mk1lXHi1DSR9pOaCriEckzGDdxj0h1hvbyBUfD3V7/ABvn+W/pvW/pvfCY3q3b51Ovy9Pr8vrpaYx6MOB5QmwzM3ACCPKmYsPxCCafXX1JpcRpNVpoKhri/VdpJBtcOsb9RvPEjiNjmVMRwjLGT8kVWZswY32r4IBMKalgijAL5J53Ahg3sAASTyC0TFfSSp8+TYXlj0fo5cdx2ur4G1k9VhdQ2kwyi1Xmmnc4MAIaCA299RG3Q2fpG5srMAzvlijzlmDMWXuG9RR1D8QxHAmyiWTEA5vZQSyxNdJEwtuRptqNxfbZMzqInxMz/CP044+c7iOZ2iNTMzHmIj+M/r/CNTPEN64acWcXzjjWY8k5pya7LubMtMhmqKH1xtTBNDM1xhkimaBqB0kG7QQVxvgNHnDMfH/iHj2buFWAPqo8ap4q3EpcRZUz4MY6MdlFT6orvB7t3NLLautldejdVYBUekDn6pyz98bsJrsv4XPQVGOvqXz1cTXyB0rXVBMhj1Gzb28hZbvwJjkZxV42ufG5ofmalLSRYEeps5K2P7UXmOe236Xiv/H7/lG4VvPE0jx3R+tJn9J8fz8rDPXECu4jY1iOBZK4LjPuGZHxRpraqqxVtFT/AHRhAd2UDDcVD49RuHANDrdbLq3DjP2C8Tsl4bnfAGzMpMRY49lO3TLBIxxZJE8C9nNe1zT7F5OwnL2ReGGZM4Zc4yZu4g5XqqnH63FMLnwrE62GhxOknfra+MQAtMovpcPlXtz3t6Y4F5fy3lzhth9LlPCMcwzDamWesjgxq/rl5JXOL5AdxrPfF97OF91GLnHEz6xE/wD5TEbj+Xzjt1ytk4vr6zH4RM6n+fy5mW/oiICIiAiIgIiICIiAiIgIiICIiAiIgIiICIiAiIgIiICIiAiIgIiICIiAiIgIiICIiAiIgIiICIiAiIgIiICIiAiIgIiICIiAiIgIiICIiAiIgIiICIiAiIgIiICIiAiIgIiICIiAiIgIiICIiAtF45cWMD4GcJM0cWMxDXR5coH1QiuR28xIZDCCAbF8rmMvbbVfot6Xhb9GPx/FMH9Eukw/Dqx8EONZtoKKta3lNAIambQfLtIYne1oQfGrilxMzfxhz7jHEbPOLTYjjGNVLqieWQ8hyaxo5Na1oDWtGwAAHJaqiICIiDrvos+kNmj0Z+MWCcR8Aqqg0cM7IMYoY5NLa+gc4drC7pcgXaSNnBp6L9HeXsewnNWAYZmjAaxlXhmMUcNfR1DPkywSsD43jyLXA+9flnX6Gv0OvMeI5q9C3hdiuKzGWojwyeh1H9jpquenjHuZEwe5B6OREQEREBERAREQEREBERAREQEREBERAREQEREBERAREQEREBERAREQEREBERAREQEREBERAREQEREBERAREQEREBERAREQEREBERAREQEREBERAREQEREBERAREQEREBERAREQEREBERAREQEREBERAREQEREBERAREQEREBERAREQEREBERAREQEREBERAREQEREBERAREQEREBERAREQEREBERAREQEREBERAREQEREBERAREQEUHOawAucACQBc9VFARQa5rr6XA2NjY9VFAREQEREBERARSseyRofG9rmnkWm4UyAiIgIigSGgucQANySgiilMkY0kvaNZs3fn7FMgIiICIiAiIgIiICIiAiIgIiICIiAiIgIiICIiAiIgIiICIiAiIgIiICIiAiIgIiICIiAiIgIiICIiAiIgIiICIiAiIgIiICIiAiIgIiICIiAiIgIiIC8Cfo0f/mtZe/8Abaj/APdOsXvteBP0aP8A81rL3/ttR/8AunWIPikqlNTz1lRFSUsL5pp3tjjjY27nuJsGgDmSTZU1lcs4lNl/GMPzVBTtndg+IU1UIn/IeWP1gOI3AJZb3oKrMuS1OA4RiFA2WorcVxSqw6OmjbqLnRspiwNA3Jcagi3kFhV0XA2YrgFPlzFcv07XYpgOY8XxGPtWg29Sgo57vadiGiNxI62IWgVNJPSsgfNG5nrEXbM1dWlxAPs7qCiv0CfoYv8A5jfDL/msU/8AkpVr8/a/QJ+hi/8AmN8Mv+axT/5KVaD1IiIgIiICIiAiIgIiICIiAiIgIiICIiAiIgIiICIiAiIgIiICIiAiIgIiICIiAiIgIiICIiAiIgIiICIiAiIgIiICIiAiIgIiICIiAiIgIiICIiAiIgIiICIiAiIgIiICIiAiIgIiICIiAiIgIiICIiAiIgIiICIiAiIgIiICIiAiIgIiICIiAiIgIiICIiAiIgIiICIiAiIgIiICIiAiIgIiICIiAiIgIiIC5/xUq8eOJ5JwDBMzV+BtxzHJaSrqaFkDpjEygqpg1vbRyNF3wsudN7AroC5hxmxinwHH+G+K1dNXVEUGZJ9UdDRy1Uzr4XXN7sUTXPdz3sDYXJ2BUW8LR4t90/wlzCk4ncWsOZlXNskWF4xTUuQ8Wxes9cxeWlNX2MlIZJZY4qYxtkFi1ltiHv3ZyO10fFTiNWY7Q4kK3A48DrM4QZbOHHDZDUNifStmMnrHb6S4F1rdlay5/QzNreFmJVIjkDcF4Q1scgcwtcx9a+QtaQbEOtSXIO+4WyRxOhqKCFxBMfFynabeIw9qti3Nqxb6f/7oifzrP68K5/hr8P8A5v0xd0fr/B0TiRmnPdBmuly9k/FsHw6MZfxHG55K/DJKwyOp5IGtjaGzxaQe1NzvyGyw8mbOJWMRcO8XrqDBaTCMZrsNnlqKPE5xUymWjfI5jqcwhgZrJ27V2zWnc8qHF7NWWsqcRqSozNj1BhcVVknG6aB9XO2JskpmpCGNLiLuNjt5LWst0mE4hinCVlBgeaPXgyhlq62esq48Pa2HCnOtHTyyiN4PcHaRROaCSC4OdvGKO6Kz8prM/hkvv9Kx+nHKuWdWtH/lt/8ASmv1mW5cBsY4iYphFQ/FqbDKrBBj2OxMr5sWnkr9LMRqWsYYXQ6A1ukMH4XZjRYfiihx8zrPT0b8iUmacNyo7EIA+XFMTxcYWZotQD4aObRI4SAEF0gjcGBwGznAtwPo8y5Vp6iqLcOzicamzDmCN0/Y4q7CbfdKpOx3o290AXAB1XF9RKy3GGPMUnFvJ7ctNzK6qGAYyXfcCbD46jR29BfUa78Fova4HevpttdLR3TSP74iZ/k0ji9/pM/x1/f96w8ud844zk3CsvYFnvLOY8RqMRZVvxWixZ0UMOH0Rjnq21VRFFYb9nAZGRt1CcExs3C6JlLPGdsVzk3LGYcu5eipX4OMXbXYRjE1Y0NfKGRNcJKeIWeBK4EE7RnxC5lgWHYng3AvP2K4hTyz4pm+vroMJnrKijqKmq9dEdPTiSSkJi3lduGbCxNl1ThDS0Dsp0WKOoIoMb9UgwrGC1znEVFEDA6Pfk1rw8tFhcO1W7xKtX5z8on8ZrzG/wDy/D+Mz82c+NR85j8rRqf/AMo7vwiPk0nifiuO0eYpsCxeqkqcJkzHlfEsMnfG1rKcmvjjnpdYABLTGyUarutMegFs/g1fxQxjKkecsOnvib8Rq61mX66NkPa4cZS2KmLrB0UwjY17XOJAe9zX7EOZzzi1lzKObOIVdM/KmAVFPheMZZw+uqX4TTvlqK6ormGVr5XML3aabsGlpdbTLYg7WzWE0eC5CyxgeK4niuB5GxnLmLz4TNLVRRYbS4xRCoeHao2NYx3axDt2Oa3uyXtYF4MYp/y4mf3p/hT8/wDbz51M/OYWyf6s6+Uf/vx/H6RMeeIlvXBwk4XmUkWvmzGdvD+unrf1yjgHm7BcxUuZ4MGkqaqH75MVqo61lLL6nPG+qcWmKo09lIfENcSOq6jWVdNQUk9dWTNhp6aN0ssjjZrGNFySfAAFUie3FSbcfDX/AOsJn4sl4jn4rf8A2lpE+ecZreM9Nw6wOKkfh2G4M/FcenkY50kb5X6KSFhBAa52mV5uD3Wjle631cm9HilqcYwHGeLGKRPbXcQMTfisQeCHRYcwdlRR79OxaH+2QrrKvqa1itvOufvnnX4b1+Cu92mY8en4cb/Hz+LylmfjLmqg4nUdU3iY77lYXh+ORVlRDkHE30cbqaenZKXMbUaZ+zLXgzNOmPvA/rgW7Yrj2YMWx+CnwTiPmh7sVxBtBRtw9+Hw0snYAfdGpY2WklfHTw8rukeTKezuLtJ4nnPhxj0ubq/K33lY5UYrjlHnGailgzRFFSzCprYn08oZ621rI2tkb2kZa3WXC7H6SR1zNlJiuT8cifhuRcwimqcxU0uBzUjsNdA2ombarha11YxxgqWtcXNe1obIS/c6QIp/pY9+Z/j3ePn84+c+I5Xy6i9teI7vyiOJ+X1+Wtuo8OcYnfkibMVXimN4zRPkqKqiq6tkU9VV0bf1uRkdLEwEPDS5jQ0uLXN6mw5ZxI4v4zmI1mWMOzblXIcEbmx1cOO4+yixioieGOsxsbZTRB8TrhzwZhe3Zxmzx1nhbhdfg2W5MOqsFxDBqWKrl+5+G1z6d8lHSmxbC18EsjHRtcXhm4LW6W27oJ5BDBneXipxMdliPPrqcY5Sh/3v1WCxQa/ubSfLFeO012t8nu2t1uk/FfXprf5dvn09efTe45iUV4rM/Wf5+PX7vXx8ljw14ijhzoy7gOZeHuM4DUVnZ4dlzCs1tqMQp5JnjuU81SyFswdI9x7OVweLm0jyWsHo/BMXhx3DYsTgpK6mZKXDsq2kkppmlri06o5AHDcGxtYixFwQV5sxuuzVjuGYfilRjOd5cGwzHsOrK+pxnGctHD4YqSujfOZTSkS3YIn7NN9TQCDuF6Yw2vgxTD6bE6ZkzYauFk0YmhdFIGuAI1MeA5psdwQCOqv5pufO/wBNRr8+fyV8Tr+/M7/LhcOcGgucQABck9FonB/PGM8RsDxPN1ZDSx4RVYvVQ4CYWOD5aCF/ZNmkJJuXvZI4WAGkt581Y+kFmXEcD4dT4Nl+Usx7NlTDlzCbE6m1FU7QZBb9jj7SS/8AeLdcqZbw3J+WcKyphEfZ0WEUcNFA3+8jYGgnzNrnzVK891vw/HzP5Rr/AN0ptxqv4/h4j853/wC1j+IFTgkOXXwZgo8wVNHUysiczA4a2SpBHeBvRfhmN7u7gQN7HnY+fcoYvSycN80T5dwzOVfj033w0glzDPjjaBlEypqA1pkmZJC2VkMbGgEB2ppa4hxcu8cVsx43lXJkuK5clpIsQfX4dQwyVcDpoo/Wa2GBznMa9hdZspIGobgbrljqfOnDubGOGGMZkwrGsLxjK+Z8x9rBhL6OaKpNSx723M8gcwurJLCwIDW7ndY5o3hyfdb9K90/p/Rvi80n/wA1f46/jMfx9GNx6u4tHBuDgmyxlFrGY1QGhLcdqSZX/c2p0iUGkGgaNRJaX2IAsQbjaPSmxTEMLyhlqWnxf7mmXHmsnd905qGCT+satzIpZ4pI3NjdK2ME6mi9rrBz5UxTB4OCuJVefsxYvDNjlC1tFXCj7CInDKogt7KnY+4tYXedib3O66ZxfxfEcIwSikw+ozBS9rVtjdPg1ZhlPICQQ1jjiB7MhxOwaNV2jpz6c86taZ/8T/8Ah5+9z4J+Gn/+P+Pf+PDhHo85mZi/FDDIsMzbUV9K6LHGSQPzLU4i97Y6s9lJJG+eRjGCMxtjOlrnaXm5BBPWcp4xxQmznnmmwbDsExHCabMohEmJY1UQzQM9SpHOZFE2nkbpGouA1tu5zthzPIMr5tzjkbh5mJsON5nFfHhuP4jRumxXL9TRwvIfWMmEcBM75AyeBzgA5gMwNtBFukYzlPG+F9dgOPYJxLzRWOzPm7Do8Wp65tC+Gq7ZrYnk6KZjmnREwd1w5eN1MRrJG/WIrH32vXX4cKW4x7+UzP4VrO/pvmPydxREWbQREQEREBERAREQEREBERAREQEREBERAREQEREBERAREQEREBERAREQEREBERAREQEREBERAREQEREBERAREQEREBERAREQEREBERAREQEREBeBP0aP/wA1rL3/ALbUf/unWL32vAn6NH/5rWXv/baj/wDdOsQfFUwTiBtSYniFzzGJLd0uABIv42I+K2PD8LdQvrKKoxEQUmK4a4sljiMwk2E8EfdFgXTwsiJv3Har/JIU+UocSLJqSGKmr8Kr3RxV1PLO2KOM6mNZK97v7HLXzBrZyNIJc06mF7T0XA8Iq8HNNU4bLLRT0ZNO2aqlMHq87Hh+uUEO0iGVkNU9hu1ropPxZ4iQ1HGqzH8RdjWZoB6vJUeuYrPp+UxteKRkrRfm1zaoMHWzisXmbD56nF6vEaqeOqoMLhpqRs7HCL1qGDTSx9mSPlPbC5wFidLXOINit6wvG8uHHBRYXmvDaGOscYIqyvj1QR09O6KSk7Vm9tRoKRrxvbW82tspMfyxPX1cdJTse2Igx08DpYnh0bYdOp8zvwemOEMHbmzGMa6bbtYw8OPOilbG2Z0bhG8kNcRs4i17HyuPiv0BfoYv/mN8Mv8AmsU/+SlWvg7mmmxaQwV+Mer0MbqdvqFC27ezgsx7Wsj3c1hEpcHu2kIkdqc65P3i/Qxf/Mb4Zf8ANYp/8lKtB6kREQEREBERAREQEREBERAREQEREBERAREQEREBERAREQEREBERAREQEREBERAREQEREBERAREQEREBERAREQEREBERAREQEREBERAREQEREBERAREQEREBERAREQEREBERAREQEREBERAREQEREBERAREQEREBERAREQEREBERAREQEREBERAREQEREBERAREQEREBERAREQEREBERAREQEREBERAREQEREBUKihoquanqKqjgmlo5DNTvkjDnQvLXMLmE7tOlzm3G9nEciVXRBzfMfCXEcdo8dw+PNkdPDmyuMuOPfh3aTS0YayNlNA7tQIdMTC3WWvuXudpBNlZzcAsHlzWzOIx/EG1zc0NzHo7ec0+lsIj7DsO17G+1+10aui6oiV+GYmPMa/SYn/8AWP7mdrfFExPrv9dx/Of7iNY6py9gtZi8ePVVAyWuio5sPbI8kj1eVzHSRlt9JBMbOYvt5lYjAMjU2D5hrMy1VYKupfEKHDomQiGDDKBttNPDGCQLlrS93Nxa3YNa1o2hEjjx/e/+c/nPzk8/3/fyj8o+UNb4f5NZkTLz8BZiBrQ/EcQxDtTF2djVVctQWWufk9rpvffTewvZYTPvC7Ec65rwbMdDn7Fctsw3D67DqhmGQw9vUxVJiJAmla8RWdCw3DC7wLVv6JPM7n++NfwlO5jc/P8Arv8Ai57lTgvgOUsVpqmkxfFazDsOkkrKHD66qfUNhrpRaeqdI8l0j37uAOzXSTOG7xp2KmykzDc21GZ8Ir30seJM/wB1KHRqiqpmtDY5xuOzkDWhpIuHNABFwCNgRTMzM7/v+/6R8oV1H9/3/fPzlqGc8ix43htNSYDT0FBKMw4djdW7s+zE5gqYpZHO0N70jmx2BPOwuQFn48u5fixuTM0WBYezGJoRTSYg2lYKl8IIIjMttRbcDu3tsFkEURxHbHz3+kR/CITPM7+mv1mf4y1nImWK3K1Hi9PXTwSuxDG6/E4zESQ2OeZz2tNwO8Ad+l+pTiTk+p4gZGxfJdNjj8I+7EHqk1XHD2jmwuI7VoGpu7mam3vtqvvay2ZFGo7Yr6RER+ERpPdMWm0eZmZ/GZ2t8OoKTCsPpsLw+BsNLRwsp4I28mRsaGtaPIAAKu5rXAtcAQRYg9QoorWmbTuVYiKxqHMq30d+FVXnHDMzsyJlaKmoKKrpJcObgVN2VS+Z8Lmyu7ttTOycBdp/XHbjrJmHhnxFxl2G0tFn/LWG4bgmIxV+GUkOVH2gEWoRREisALWtdY6WtvbYDkuoIo+UfLn8d7/imed79f6a/gxGWqPNFFQyRZsx3D8VqzKXMmosNdRMbHYWaWOmlJN7nVqHMC21zp0PBt5zZmbMFZn3Hhh+Za2KsmwiheyjhuymihAdMwesE/gmuvHJH0FiL36Qib57vw/h/SD000fOnBzI+dMQp8wVOFx0OYaCVlRRY1SxsFVDMwaWSHW1zJS0XDe1a/SCdNjutww6KuhoKaHE6uKqrGRMbPPFCYmSyAd5zWFziwE3IbqNuVzzVwiRxGoJ55/v+/79Wo49kBmYuIGWs61+Kk02V4as0uHdj3XVc7Qz1hz9XNsetobp/wCMJv0W3IiRxGjzO2tcRMlU/ELKs2Vauulo4Z6qjqHyxFwfaCpjn0tc1zXNLuz06muBbe43C148C8oU+I1mM4XXY5FXVWB1uBB1Zi9ViEbIqkxlzw2pkeQ4GJttLmg73B2I6MiiaxMTWfXf6xqf04Wi0xrXpz/P+TllJ6PuW8NqMoV2G41jTanKtbDVk1WK1tXFVaKeSEtEM07o4r9pqBa0lttI2JW3Zuyc7Nldgs02KOp6XCJ56p1O2LV28zoHwxku1CwZ2r3WsbnTuLb7Kim/+ZExb1nf48f0hWvwamvpGvw5/rLj9X6NmWqnJr8ttxyuirpMMbh7q5jGhpeMMOHl5i5lro9DizX8qNm+2+Ur+AuVpqvAa/DcVx6nqMDxalxMGqxuvro5exN+z7KeocwX/KsSOi6YitNpm/fPncT+MTuP+XhHbHZ7v01MfhMakREVUiIiAiIgIiICIiAiIgIiICIiAiIgIiICIiAiIgIiICIiAiIgIiICIiAiIgIiICIiAiIgIiICIiAiIgIiICIiAiIgIiICIiAiIgIiICIiAiLTcV4ycKsDz7Q8LcY4g4DR5vxNjH0eCTV0baydr9WksiJ1OB0OtYfinwQbkvDX6L7lPM+c/Rty5guUcvYhjNe7OlE8UtDTPnlLfVKsX0sBNruA94XuVSuYx4s9gcPMXQfnLytwU4nvxttAeCGbqXEWuDtEOFVbuxlaRYtbpY+OxAu4zWF772sLPjXk3O+UvubkmtwSqik7AVdRTRQuL4rOcyOKYxgRl7dL9mts0ucQSXuc79CmReJvC7id90v0vM54BmI4POKbEG4bVxzmklN7MkDSSx3ddsfAqhk3i1wk4h1+MYXkfPWXsbrMvzupsUp6Ksilko5A9zC2VoN2d5rgL87IPzPfezmP9ocQ/kz/AKl2HhRlLiBm7L1fRw5er637iPh0MfFZzWPa/QGh+lrg3S86dQc0uvGWuLnL9GPq8H7DH/BCx+YcZy5lPA6/M2Za+iwzCcLp31VbWVTmxw08LBdz3uOzWgAkkoPzqVXBLiXjwq5sH4QZpxPEX62hhwmuc8MO5n0iL5WogXfK/d24IX2p/Q4MHxbAPQw4dYTjuE1GGV1OzE+2pKiJ0ckROJ1TgC1242IIv0IXdMkZ2yHxKy9Dmzh/mLCMw4NUPfHFX4dOyeB7mO0vAe24JBBB81nZZ6ajppKmaWOGCBjnyPcQ1rGjdxJ5ACxugqosTPm3K1Ll+TNdRmPDY8FipTWyYg6qYKdtOG6jKZL6QzTve9rK8biuGPqPVG4hTGcxNnEYlbqMbi4Nfa/IlrrH+9PggukWKoM1ZaxXGsRy3huP4fVYrhDYnV9FDUMfPSiVpdGZGA3aHAEi43AWV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5S4ZcbOPGaePvEYcVcGbwx4bYD/uRllmNUvZSYxUMqHh1XFJIWiVpjbc6CWtEkXMkkzZg4S+j7mD0lsA9JnEOOtHHnjL9AaCip46+kbSuhMU8ZLojd7jpqJdw8ch4K39Pf0ruIHo4nhnlnhLg2D4tm3P2PPoYKPE4XyRSU7AxhaCx7Cx5lqKcBxJFtWx6cT4qsq6T9GM4RSzQtqar7y5ZHsgAYJZBQYsCG6jYXI2udupQblxJ4u8TeN/pN5N4QejF6QFDQuyZWVOKZtqKqmYKOoa1kQZBEwWdWjQ+pa9jHaWu0kuY5rXD2fmHMGFYS+KnrcyUeH1Dm6xHNUsh1t3GrvNceY+labljMfHes4tYtQZl4b4Vh/Dt9LGMKxBmJxvxGOoa28nbwtJaWPJIboJLdIJvqOjLcSIcfxiOPBMBzVimWnneTEcP9QfKAeVm1RcABufkG6Dwn6dGbovRSwas4x+i9j1Dg+fOJGZKZuaKmgkirvWaeKmqXB5gewxx3kIcXhoLnE3O5vtPpCZT4QcNvR5p8q5FzhkvA8tR4jSYlmHDnYvLFVY1Ay57PXRUz6qWodL2Tg8l1uzudTQQuA+hLjPETjvg3HPFcU4pZ1zDxKxbAcTy7hdL936ZlO+CSkmEUrqd5EjeynlDmPgDdBc4D5TgaPo9ccqqD0eeG2dMwekHmfA84ZWzrimEQUGIY3qoMffohqYqTEDPLqipwHNYZ9Lmsa9zQNRag9h+kvxd4k0/oiYJVeh9g+YOINbm6KPBKPGcOE9dVYdSmJ7Zap7gO07ZpYY9b7Fshu7vN0nj/pN8T+MmZfSL4feg/lbO9ZjNDnLA6Si4jMZS00ssNNUahWljxGOyLaRsklze2thXuHBq/i5mDhPSVlXh2BZez3U0jBMx8hr6CGa9nSM7NzTKwi7mtLmncAkc1y7hxwT4beiZg+eeO+c67Fsw5orqapxnN+csQhZJVSU8YMsrYoYieyhaG3EUYPyWjcNaAHlz0fs3Z94O+lHxU9DPhdj1T95OQMt4ji+VcKnmpIqmpxJ7aSZkUlXNGQGvlqpdyNgQeTV2L0QcA4h5S4N8W8o8SfSBpuJON4RJWRYjTQvfUjBa2SkM00Iq3m8t+1bqaBpY9r2g31Ac74xeiT6Onpx5RzF6V3BOizjjWZsw0k8eGx0VfBhtNiGI07PVozKysYHRtDo26yHNu1hIBJF+yejV6LOR/R04C5pxPCMgYxlTNOZsvyjMFHimMw4lLHLBDMGsbLB+Ccy73ua5oDiHDUARpAeDuClLhFb+hOcWajEYaKevp8dnZSPnmJqIo2yYY4NiYR8i75CbEWLjsblZ7LJwvBvSV9C9+MVjIcMqOEWHisNfVvbC/tGYi4Nke4mzDK9oDeQ7oAsAFrfB/ibmjhL+hbYlmjK8OFVTpuLPqtbRYth0NdR1tK6jgc6GaGVpa5peyM7WILRYhervSzzTxG4Mcb/RpGSMTyjQ1OZMxtyk+WnyhFB2eHumpYhThzpHSdg0VTyI4nxtvv4WDTPRoosHP6LfxeOENhjoYsnirpm0VQ71cl8WE94WsJGkSvI1C1yHWBAI+la+dXAX/wDLFccv/Y//AMODr6K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LUcd4nYHl7FZ8HrMDzbUTU+nVJQ5YxCrgdqaHDTLFC5jtiAbE2NwdwQg4tjHozP43ekpiXGLjZg8U2V8qYXJlvJeBTS6+0MrT63ikgYfwbnF5jiF9QEbZO45rCvL/ABT9EX06Mgek3lr0geFWK4NxXlyjQS4Zgc2O1UNPVRURjqI2w1gc+LtpGtqpbSteS4gOdY7L3z+nRlr9zWe//hLxX/Z0/Toy1+5rPf8A8JeK/wCzoPJmSuL36KrjGdcDwXNnADI2D4JV4lTU+J4iB2gpKR0rRNMAK3vaGFzgBubWHNdd9J/0U+EufazEuP2LcJn58zjlvBHGjwB2JT01Pi5py6VkbmQtcZJiNTGAghxLGOFtx1b9OjLX7ms9/wDwl4r/ALOn6dGWv3NZ7/8AhLxX/Z0HkT9DM4Q8cuAvAvNVVmfhTU0eNZrzIypw7Cq6pjo3wU4hDO2qA/vxRtcD3Qx0lt2scCL8k4j/AKH/AOkBwN4wN9KfhDlnJHEaubiVXjlXlA4e5tPh80xe+1JE947cR6h2ZGl4eGER7bfRb9OjLX7ms9//AAl4r/s6fp0Za/c1nv8A+EvFf9nQar6Lmf8AjRnrgjhea+N3D2twHONXX14qsLdTildFB6zIYD2crg5rRFoaLm5DQ7e91lfSDwDNvEbgRxD4f5aytUyYtmTLGJ4VQtlqadjHTz0z42BzjJZo1OFysr+nRlr9zWe//hLxX/Z0/Toy1+5rPf8A8JeK/wCzoOO+grw14p+jz6NmAcLM/wDD+r+7eGVVfNMKPEKKWItmqZJGWd2wv3XD3rc+H2P+kHnPhznqh438KKLKuLdlWx4NHhuKQ1zK2lljk7JhEb3ObMwaWuvYOJDm2uWt2/8AToy1+5rPf/wl4r/s6fp0Za/c1nv/AOEvFf8AZ0Hg/wBHH0Gc/wDE30AxwK4kx1/D7EsRz27MLxiFATUx0rGxx/rLi0hzgx+nVbkDyIK9Zca/RPo+NWdeE+cMY4h4pC7hXmIZhghkpIZXVr2yU0jYi9nZiNoNMN9LidZ5WW/fp0Za/c1nv/4S8V/2dP06Mtfuaz3/APCXiv8As6DyD6I3BX0gmenlxl9Ifi3lKPCMKraaty3R1bIX08WJOjqaRkM9PFI4vMToKMO1/JJdYHmB78Wg/p0Za/c1nv8A+EvFf9nT9OjLX7ms9/8Awl4r/s6Dfk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FgMRzWaPGarA6PAq/EKmjooK6X1cxACOV8rGga3tJN4Xmw8upss+sHX5VgrMVrcZgxXEKKqrqGHD5XUzoxaON8rmluphs6879/ZtsgtcAz/AINmjFo8OwKKeqglwagx1la3SIXUtYZxARc6iT6s8nu7BzfO1zkvNdNnfLlFmehoKqlpMQibPAKjRrcw8iQ1xt71SwXImBZdxgYtgrZaVrMJocEZSMLewjpaQzmFrQRqBHrLwe9uA3bY3u8pZYw3JmXMPyvhLpnUmGwNp4nTEGRzRyLiAAT7gg17HeLuWsBy1nfNM0NTPSZBpK2qxSKEs7f+taft3sbG5wcC5hBaXWDgWkHS4E5fD85UlfQYzVjDa6KXA6g01RTOY0yPk7COZrY9JLX6mTR2sebtJsQQMZnbhTlvP9JjtHj7pWjHsvYhlmeemayOobQ1jWiVokLTcjSCy4IbvcG5WzVeD4fXUsNDV08ctNFI2QwPja6OQt3bqaQQbOs4f3zWnogw7OIWX6zCst4tgsr8Viza2OTCPVbH1iN0Bn7TUSGtYIml1yR0aLuc0GtNm+KDNOF5Rkwms9exSgqcRB1R6IYoJYI36zr3N6hhAbfYH32VBw1wHCqXDKfDp6uI4LiNXiWGu1ttTGoMpfA1oAHYATOa2P8AFaGAEaWkZCfKNHVZow3N81bVGvwyhqcPYG6BHJFPLBI/UC0m+qnjsQRYF3O9wGd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SveGC5UypTdFW06jcJiNyh2zvJQ7Z3kpBuo2WHdLTUJu2d5J2zvJS2Syd0moTds7yTtneSlslk7pNQm7Z3knbO8lLZLJ3SahN2zvJO2d5KWyWTuk1CbtneSds7yUtksndJqE3bO8k7Z3kpbJZO6TUJu2d5J2zvJS2Syd0moTds7yTtneSlslk7pNQm7Z3knbO8lLZLJ3SahN2zvJO2d5KWyWTuk1CbtneSds7yUtksndJqE3bO8k7Z3kpbJZO6TUJu2d5J2zvJS2Syd0moTds7yTtneSlslk7pNQm7Z3knbO8lLZLJ3SahN2zvJO2d5KWyWTuk1CbtneSds7yUtksndJqE4mPWyqtcHC4VvZVYeRHmr0tMzqVbRGuFRERbKCIiAiIgKV72xsc95s1oJJ8AplYY64twmpINu7b4kKtp7azKaxuYhhK3NVQ6Uto2tawHYkXJVt982Kfsjf4IWp5tq6igy7XVlJIY5o2NLXDmDraPoK5Z9+mZf20lXBjjNnjuizrtOPHOtO//AHzYp+yN/ghPvmxT9kb/AAQuAffpmX9tJU+/TMv7aSq/uM/7ynvcfyd/++bFP2Rv8EJ982Kfsjf4IXAPv0zL+2kqffpmX9tJU9xn/ePe4/k7/wDfNin7I3+CE++bFP2Rv8ELgH36Zl/bSVPv0zL+2kqe4z/vHvcfyd/++bFP2Rv8EJ982Kfsjf4IXAPv0zL+2kqffpmX9tJU9xn/AHj3uP5O/wD3zYp+yN/ghPvmxT9kb/BC4B9+mZf20lT79My/tpKnuM/7x73H8nf/AL5sU/ZG/wAEJ982Kfsjf4IXAPv0zL+2kqffpmX9tJU9xn/ePe4/k7/982Kfsjf4IT75sU/ZG/wQuAffpmX9tJU+/TMv7aSp7jP+8e9x/J3/AO+bFP2Rv8EJ982Kfsjf4IXAPv0zL+2kqffpmX9tJU9xn/ePe4/k7/8AfNin7I3+CE++bFP2Rv8ABC4B9+mZf20lT79My/tpKnuM/wC8e9x/J3/75sU/ZG/wQn3zYp+yN/ghcA+/TMv7aSp9+mZf20lT3Gf9497j+Tv/AN82Kfsjf4IT75sU/ZG/wQuAffpmX9tJU+/TMv7aSp7jP+8e9x/J3/75sU/ZG/wQn3zYp+yN/ghcA+/TMv7aSp9+mZf20lT3Gf8AePe4/k7/APfNin7I3+CE++bFP2Rv8ELgH36Zl/bSVPv0zL+2kqe4z/vHvcfyd/8AvmxT9kb/AAQn3zYp+yN/ghcA+/TMv7aSp9+mZf20lT3Gf9497j+Tv/3zYp+yN/ghPvmxT9kb/BC4B9+mZf20lT79My/tpKnuM/7x73H8nf8A75sU/ZG/wQn3zYp+yN/ghcA+/TMv7aSp9+mZf20lT3Gf9497j+Tv/wB82Kfsjf4IT75sU/ZG/wAELgH36Zl/bSVPv0zL+2kqe4z/ALx73H8nf/vnxQHeRn8FZvBceGIu9XnaGTWuLcnLzRT5xzHJURsdicpDngH4ruOEuLMTpS02/CtHuJsq7y4LR3TuJW1TLWdRpvyIi9ByCIiAiIgIiIJJJAzbqqfbOUsnyypVXa0Qqds5O2cqaKBU7Zyds5U0QVO2cnbOVNENKnbOTtnKmiCp2zk7Zypogqds5O2cqaIKnbOTtnKmiCp2zk7Zyp7dUQVO2cnbOVNEFTtnJ2zlTRBU7Zyds5U0QVO2cnbOVNEFTtnJ2zlTRBU7Zyds5U0QVO2cnbOVNEFTtnJ2zlTRBU7Zyds5U0QVO2cotm33CpIhpdopY92BTK6oiIgIiICIiDGZhx6iy5hcmJ1pOlvdYwc3vPJoXJa7izmeomL6SSGmjvsxsYdt7Stg42SvbT4RAHHQ98zyPEgMA/ziuWKJG1fpo5x/bFn8S36k/TRzj+2LP4lv1LVUUbG1fpo5x/bFn8S36k/TRzj+2LP4lv1LVUTY2r9NHOP7Ys/iW/Un6aOcf2xZ/Et+paqpooZp3OZDE+QtaXkNaTYDmfYmxtH6aOcf2xZ/Et+pP00c4/tiz+Jb9S1QG6mjjklkbFEwve82a0C5J8AE2Np/TRzj+2LP4lv1J+mjnH9sWfxLfqWsxU1TPMaeGnkfKL3Y1pLtueyp8tjsmxtX6aOcf2xZ/Et+pP00c4/tiz+Jb9S1ZjHyPbFG0ue8hrWgXJJ6BJGPildDIwsewlrmuFiCOhQbT+mjnH9sWfxLfqT9NHOP7Ys/iW/Utdo8OxDEHFlDRzTkc9DCbe3wVWswTGMPj7Wtw2eJn5TmG3xTYzv6aOcf2xZ/Et+pP00c4/tiz+Jb9S1QHZVqWkq62TsaOmkmefxWNLj8ybGy/po5x/bFn8S36k/TRzj+2LP4lv1LC1GXcepYjNUYTUsYObuzJA9tlYRsklkbFGxznuIDWgXJPgAmxtP6aOcf2xZ/Et+pP00c4/tiz+Jb9S1Z7HxvdHI0tcwlpBFiCOhUE2Nq/TRzj+2LP4lv1J+mjnH9sWfxLfqWtsoa6R0bI6OZzpW62AMJLm+I8R5qt9xMa/aqr/iXfUgz36aOcf2xZ/Et+pP00c4/tiz+Jb9S1+XCcVgjdLNhtSxjBdznROAA8SbKEOF4nUxNnp6ColjdyeyJxB94TY2H9NHOP7Ys/iW/Un6aOcf2xZ/Et+pYB2DYwxpc/C6oAcyYXfUrM3aS1wsRsQeibG1/po5x/bFn8S36k/TRzj+2LP4lv1LV5YZ4XtZLC9jntDmhzSCQeRHtSeGemlMNRE+ORtrte0tI9xUjaP00c4/tiz+Jb9Sfpo5x/bFn8S36lqhNlPJDNDoMsTmCRoezULamnkR4hRsbR+mjnH9sWfxLfqT9NHOP7Ys/iW/UtYhgnqZBDTQvlkdyaxpJKvpst5ggiM0uEVLWDcnszsE2Mz+mjnH9sWfxLfqT9NHOP7Ys/iW/UtV3BsdiFPDDNUSNhgifI92waxpJPuCbGz/po5x/bFn8S36lPFxUzcx4c+tieBzaYm2Kwj8s5hjjMsmD1QaNyezJ29ixpBBLXAgjYgpsd2yPninzZA+GWMQ1sA1SRjk5v5Q8ltS4VwulkjzrQsY4gSsmY4eI7Nx+kBd1VoBERAREQEREBERAREQEREBERAREQEREBERAREQEREBERAREQEREBERAREQEREBERAREQEREBERAREQEREBERAREQEREBERAREQEREBUp+iqqlP0VL/ZWr5UmqZStUSbLnaSiihdRRAih7kugiiIgIiICIiAiIgIiICIiAiIgIiICIiAiIgIiICIiAiIgIiICIiCHgqsP43tVLwVWH8b2rTH9pFvCoiIt2YiIgIiICx+P/70VP8Agj6Qsgsfj/8AvRU/4I+kKmX7E/ctT7UOVZ4/tTxH/m2/57VxZdpzx/aniP8Azbf89q4subov9Ofv/o26j7UCIi7HOIiICIiAiIgIijzQQRbxlHhdiWcMClxegq2RPjlMTY5mENfYXuHe/wAFqNfh1Xh1dPh1VEWz08jo5GjezgbHkgtUVeShrYYWVEtJMyKT5L3MIB9hVBARTRxvle2ONhc5xsGgXJKqVNHVUb+zq6eSF9r6ZGlpt70FFFdYbhtbi9bFh2HwmWomJEbAQC4gX6+xZ3EOHeZcOwT7vyU7H0zLiYMd34SDYh4PLdBrCKpHTzy6uyie/Q3U7SCbDxUlt7IIIpnRvYbPYQfMKpNSVNOAZ4JI9QuNTSLoKKLYsVyLjuFYPS4+YmVFBVRiQTQHUGX6O8FgGRSSPEcbC5xNgALklBIimcx7CWvaWkGxB5qv9za/1NuIeqSmme8sbKGnSXDmL+O6C2RXFDRyV9bBQxvYx9RK2JrpDZoLjYEnoN1kcdyhmLLel2MYZLAx3yX82n3jZBhkW2y8Nsedl6LM+HOgrqJ8Zkd2LiXRgfKuCOliFqZFkEEV1FhtZPSurIYS+Jji1xabkWAPLnbcbqgI5C3VpNvG328U2JEVT1eUwmcNuwGxI6e1U0Fak/sqH/nG/SvROF/75Uv/ADzP84LztSf2VD/zjfpXonC/98qX/nmf5wXF1f2qunB4lv6Ii7XMIiICIiAiIgtpPln2qVTSfLPtUqotAiIiRERAWqZ4zdWZXmo46WnilFS2Rztd9tJbyt/hLa1zbi//AGThX+BP9LFv09IvkitvCl51C2/TYxf9r6X5/rUf02MX/a+l+f61pbaSqfT+tMge6LUW6gLi6Gkqm0/rTqeQRatOu2116Xuen8cMt2bp+mxi/wC19L8/1qH6bGMdMPpfn+tahhuHyYnVCkieGuc1zrnlsoV9BPhtQaao06rX7rr7KPddP3+71G07trbcP02MY/a+k/8AcvrT9NjGP2vpP/cvrWjItP2XF8le+W8/psYx+19J/wC5fWn6bGMftfSf+5fWtGRP2XF8jul1HKWfcQzBjceGVNJBGx0b36mXuLC/it6XHuGf9tsP/MS/5q7CvM6ulceTVYbUncciJZSSTwxSRxSTMa+UkMaXWLrc7DquZdOiWRAREQEREBEsiAildLGw2dI0HwJUO3h/ZWfFShOilbJG82bI0nyKmUJEREBERAREQXEXyAp1JF8gKdXhSRERAREQEREHL+NvycG9tR/8rXL11Djb8nBvbUf/ACtcvUSCIiqCIiAtkyEAcTxDb/0VVf5oWtrZcg/76YgPHCqr/NCkawz5I9gWXyl/bThH/TIv84LEM5D2BZjKILs1YQB/dkR/9yCDNZRkdDnrEJmfKjbXubt1BcQsdmKlp8QpIc14ZEGQ1btFXC3/AIio6/8AVdzCv8q/27Yn/wA3iH/iWFy1jEOGzyUuIMMuG1zOxq4xz09Hj++adwiYSZa3zJhPh69B/wB4FlKrB347xCr8Ma7QySvqDI/8iNrnFx+A+hUqXCJcEzrhlE94kjNbTyQyt+TLGXjS4LMUOs53zaIv140uIiLx1axy910Qw2MZrnkccPwBzqHDISWxNiOl0g/KeeZJ5q1w3NONYZKHtq3zwk/hIJjqZIOoIKxIt0RBnMbwmkqMepqfAHMfDijYpYYw6/ZOk5sNuVjfbwV9juN/cOR+W8tSGngpHdnPUs2kqJR8ok8wAbi3kpMk0M9Fm/AZq2Axx1TnSQk2740ODT8bLXqvtBWVAmv2gleH3/K1G/zoLukzFjlDMJ6fFKgOBuQ55c13tB2Ky2MdjW4bS51wmFtLURVAhrI2CzWTjvNkaOgP0rWDyWx4OHfeRmMyfrZlogz/AA+0N/mQS53ijlxKDHaVlqfGIG1bfAScpG+0OHzrD4bQTYriNNh0H65UytiB8Lnc+4XPuWapnHGMlVNEQXVGCTCqi337CTZ49zgHH2qGUz9zaXE8zOsHUMHYU1xzqJe60j2DUfeg2DCcQhq+IU4ou7TUNHNSUuk7BkcZAI99z71p7c05k0g/dut5fspWW4b6RmUF4JaKSoJF+Y0FWrK7Jmkf+T1Xy/us/UiVjPmHHaqF9PU4tVSRyDS5jpCQR4ELOV+KYlhmTstfc+ump+0FYX9m8t1Wm2v8SsTiFXlqWldHh2D1EFQSNMj6gvAFxfb2LNVTMEdk3Lf3Ynq4zas7P1drXX/Db3v7kGCbmvMgcCMaqzY9ZCQspml8eJ5ewnMksLI62pfNT1BY0NEug7Pt49CremhyL27O3rcW0XGq8bLWVTOzZ4X0NNEIhhbKcuw/siS10ZPecSfxieaIXGcdsfwbb/0bQ/nWVzrBDmPEcVhp42txTB3mzWjeoprAm3i5pJ9xWKzl/v8AYP8A4tofzqjmrEKrCc/4hiNG/RNBVBzT0PdFwfIjZIS1q91sWb2kw5ea0XJwSlAA6nvKlmXDqZ7Icx4THpoK8nVGP+Tzj5UZ8uo8lksV7P7qZN7a3Z/c/D9V/DWUQlxerdk6JuXsKIjr+za/EKpvy9bgD2bT0ABCwMWO41BN28WKVIeTcntCb+1V839p99WLdrfV65Lz8NW3zWUuF0eBVFO5+KYtLSyh9gxsWsFthve/jdBfY7LRY3gsGYo2xQ4gyb1atibZok2u2UD5j5qvRzyYHkluKYWdFXiFa6nlqGjvRRtbcNB6X53VCpy/hBwSuxbCsYlqfUTEHsdDoB7R+kb39vwVng2O1uCxPp3UsdRQ1R1SU87LseRtqHn5jwQW8WPY3BL28WK1TX89Xanf2rJZjraLGMMw7GR2TMSeXwVrGWGst+TJbpcXUfXMl1gPb4XW0Lz+NBL2g+DlbY3l9uGwQYnQVrK3DqpxZHM1ti143LHDoUGR4Zf28Yb7Jv8AuXrvC4Pwy/t4w32Tf9y9d4UwCIikEREBERAREQEREBERAREQEREBERAREQEREBERAREQEREBERAREQEREBERAREQEREBERAREQEREBERAREQEREBERAREQEREBERAVKfoqqpT9FS/wBlavlSaolQaoSkiJ5DtNmne17bc1g0lrFZn/C6OsqKN9FWyPp5DG4xw6gTsefsIKx1XxRoGSRww4dXMfJcNbJEG6ztsOawWMw4nRV7m0MkgZJibH1DmbnsTBGHO38wSsdjEcj8WwutEtUYaR8r55HNaDG0gbj4fMtopDPulucHEemdohqKURTvHdY9zgXbb2Gn2pLxCk9bgposNuJnaO0/CFrPAnuBabWxzz5iw6up5amanjjeHSljdTQQbW96y2DtxF2aIyZ6n7neqkuMgABkudh7iN1PZWDul06B5khY9xaXFoJLTtfrZVFaUUlI2na2B/dG2/O/VXHax/lhYSunUL2UvbR/lhDLH+UEE6LCPzLG15b6s46SR8pQ++aP+5XfwlbssbhnEWDOZox/yV38JQ++aP8AuV38JOyxuGdRYL75mH/kx/hKDs0ws+VBb2vTssjcM7cBL3WBOZnSSwwU9GHPneWN1SWAsxzr3sejCreHOImifPDSxysiZ2r9EjtWgc3AFouBz2Tssd0NmvZLha+7M7xH23qsTYy9zGl8xuSLX2DT4qRub4mmUzUwDIWCQva8ltjqvzA5ab+8J2WNw2O4UVrrs1tpXRtxGiMPbM1s0SB5BFtTXcrEam/FIc40xDJKqB0Uc2swlrtRcGvLTcdOXmo7ZTvbYbhLha3UZyp421E1PTOlhpGQvlcXWP4R7mtAFt92qpHmgSwS1LGUpZCW9oe3Pd1Gzfxep2SKTJMxDYLotZo86RzvnM1IGQU0jWSSNk1Wa4d14Fhduru+R8lXdm6nNRCGxXpZ3vY2XVvZo7ztNuWru+3yTtmDbYEWMGYcJ/uk/wAEqYY/hXL1ofwSo0lkUVgMbww8qkfwSqjcVoHfJqG/BNIXasanG8Jo6g0lVXwxTBoeWOcAQDyPzKp90qL+6GrRs8YvBRYk9tJGyWsr6aClpjpvpeZJLuPsBBU1rudEzpubMeweUhseIwOcdgA8ElTw4tRTyOijmaSznY3tv1WhYliRwZsMhxCgllebxshpy9587Aqhg9G3BJqnEocfomSYo8zP7djm6d76QCdravnWnu4V7nSnVtO0XD732VVj2vaHNNwVzOvzJi0TWwYPWUWI1j5RG2KFh7vIkuN7abG1/ErdsrV9XiOF+s1lGKV4kfEYtWotcxxa65/wmu9yrauoTE7ZfwVWH8b2ql4KrD+N7Ux/aLeFRERbsxERAREQFj8f/wB6Kn/BH0hZBY/H/wDeip/wR9IVMv2J+5an2ocqzx/aniP/ADbf89q4su054/tTxH/m2/57VxZc3Rf6c/f/AEbdR9qBERdjnEREBERAREQFNGWh4LxdoO48QpVFB6jwmrfTZFw6uyzgjXtdTRSMo+00nS4C41Hrve557rDwYdjroZqxuWMv4XJbU0TnW4u8yNgsnhMTW8McLimhqpAcOpdTKXaU3DPk/H4XWHkwXtpO0gyJVTl349fW7e8XKDa2Mp5csNqcw0NG8Mpe2qWRtDo7Buo6b9F5ZxaeiqsSqajDqb1emklc6KK99DCdgvSWM0OYcYytLgMcdBhjp4xTucyYvDIuRa0WHMbLnbuBkDaKU/fVTGqZ3gLAMAA67/Og5TTzzU08dRTyOjlicHsc02LSNwV23io+kxHhlhGNz0kT6yqFKWzBtnNL4y91reNjstM4b5HwPOU2JYXW1VRFW0o1xviILC29r2t4/MV1CkbG/AciYZLFHURTuZHIyRgIc1tJJvb2gFBq3D/LmBYfllvEXDqSprK+jge31VzgR27di5thfluPatiGPUOP8O5q3OUhwyHEap0EgiYQ4aZPk2sTciMg+9ZrC6aDCcKzLRZVpA2SkqZewh5tM5p43gDwGp1re1Y2hxavdU4FlXOOW6eSpxEzTdqLGMPZGXE6bfK3sfaUFbIcmFVstfQUmANjpKaONkdY+m7M1THA8wRva2/jdcNz/wDchmb8SiwSkNPTwTui0X21tNnEDoLg2C9E5Xp8Xpq7Fqeqa1mGRzNZhzNQJawXDt+dr2sDyGy8zYrVRPzJWVssQnjdWySuYSQHtLybXG+6DqeRMz5VzhhTsAzpTUYrIWaI6iVoYZWf4XRw+dX+FwZezJlHH8tVFfFVfcWWZtHO62tsQbeN1+oB1N8wFi8sM4P5mphRyYe7Dq1406Hyuvfxa7kefVZnIop8NxZuWMUyjDSV8scj6etbGNE7GDmfmOx6oLnMONMyRk/CMtT4TLWNfSxw1paw6I4y2zzq5Bxdeyu58HytkXFcDocNyzDI/FKswipedToiLb3NzyJ+CxWcm5uxvJ+IYicVhpxRyz09bSsYAx7Y5C0lrjvuANut1vGOyZd+6uCw4w8CsdO5+Htud5ABc7bbAjn4oOQceqLCKLHqI0VKIauenMs5aLNe3VZpt47O+ZWXDDiHhmWaWfAsepO2oaiXtmv06tDyADcHpsFdekA8uzdQstsMOZ88sihk3g83MMVHi0uNwuoJ2h7mxfrl/wAZh8CDsgq8QMGwvNlXQVXD/BJ5ZJQ81E0MJZE7cadzYXuDcrqWOYFW4rkA4EyKF1bLQxw/h3bNeGgE38RY+9afiEc2B5qpMocOcSkp5JzqroC3tIqdux197kbHl7FueZaGTGYYqXDK1slZhc0dRNCJdPajS6zH25BxsfYCgscKy9XYNkCmytR1kFLiT6ZwLnm+lz3XkIHW2oj4LQKzhVk3CsHqDiGcIfXo2lzXB7Q0EA7abkndbAysyhnTEIMVr5cSq61720ww9mpopXEgOB02AF7kkne3krPi7BlGGlNDFgrzXMDHSVFNHtTtuANZ5bi+ySOQ4XFUPcJqap0GJ2pzWus4N2u4Dr/Ms5Ca9t7R08NQ5j7vY0PbK27DuBcDlztvurTDqPsY3gdlJG28gma27mbAbjnbceW5VlgjHS1EzNMsgZESAx4aflCxF+vgPFZ2+JeOE9U6jdT1ZZG6lqQ0NkhG7H99u7T08Vh1f1FRMyplqS4PJvCdbQHEabbjxt86sTur1jSsztVpP7Kh/wCcb9K9E4X/AL5Uv/PM/wA4LztSf2VD/wA436V6Jwv/AHypf+eZ/nBcfV/aq6MHiW/oiLtcwiIgIiICIiC2k+WfapVNJ8s+1Sqi0CIiJEREBc24wf2RhX+BP9LF0lc24wf2RhX+BP8ASxdPSf60KX+yweD1EtNlWumhdpfHIS025bMVeKqmq8pyy1NRZz5ezdIRyaXtB+YlWeEVFC3L9TR1UxDqiYtDGbvPybWHuVWploqXLkmFxumbNK+7I5WWee+0nb3FUyV3kmNc98Tv6LRPH4K2V8Ppqaeoro62OdrI+zJaCA3kSd/IKwrcPopMSNViGKsbHUntgGsNzGdxY8uVh7lfy0VZQYC3DKGHtJ5iTUOa4dy9iW+21h7FNDgzqvC4sMxAtjqY2l1O8G/d5lp9l9x4WVYy9uSc038zr66+ZrcRXTWsQhpIKktoant4SLtdYgjyKtlcV2H1eHSmGqiLT0PR3mCrde3imJpGp39XNbyIosY+RwZGxznHkGi5U0sUsLtE0T43c7OBBV+6N6NNn4Z/22w/8xL/AJq6pieKR4WI3SUtTMJCR+Bj12t4rlXDM/8AlbAPGCX/ADV2IuDWl7iA0C5J5BeT1v8Aqtsf2WD++ym/arFP5MVr2P4nNiGYMCxOmwrEexw+R7pr05BsdPL4FVsezhiOKzvwXJsL55b6ZKlo7rfJp5dOfwW14LDXU+FU0OKTiaqZGBK8dT/RZZxEYoi0x5T54Y85spv2qxP+TFXGH4/DiFSKZlBXREgnVLAWtFvNaziWZszZPrOyxeBuIUL3fg6gDS63gbbA+7dbPgGYaDMlGaygLgGO0PY4WLXWv+dVvj7a90RwRO2TREWK4ilbLG5xY2RpcOYB3CmUiIutIxx+aMrYnJiuHOmxDDqmQvlp3XcYieYHUDwst3HmtMdmHNWCYw2gxfDPXaWonLYZ4WbhpdYX6bA8itMO9zrn6K2ZuXAMGxrs8TrsPImnjY5wc4gjujYgdRyXPa3EKLDa6uwiqyw01Ym7OkAe4Agus0nffax253Wz5qxGpGbMLwZ2KvoaKaB8ssjHhhv37bnzaB71r+YsOwqbMGEU7swyVUMxeJp3TNcYQLW3HL3row11Pxeqk/Rn8kZNr8Jqvuzi09p3MLWU7TszVzv9S3MrQK7EH4Pj+BxYXmOavirKnsahj5g8Bpc1o5f4R+C3/wBqwzd0zFreq1Z9BERYriIiAiIguIvkBTqSL5AU6vCkiIiAiIgIiIOX8bfk4N7aj/5WuXrqHG35ODe2o/8Ala5eokERFUEREBZfKeLQ4Nj1PWVW9M4Ogn/5t4LSfde/uWIUFIzeK5RxXDqhwpKZ9ZSON4J4Bra9nQ7cislljC5su1Lc047F6tBRNc+CKTZ88tiGtA58ze61ymxTEqJvZ0mIVELfBkhAVKoq6qsf2lXVSzO8ZHEn50Gw5DldLmOeaU96Siq3OPiSw3Wrt+Tt4Kox74jqjkc02IuDbYqUbBBueS6unxuXD8Gr5GsqsNqY6mhmd1YHhz4T7hcKwrcXkwPiBXYrE3X2WIT62X2ewucHD3grXGvcxwexxa4bgg2IRznPcXvcXOcbkk7konbYsWyo6R7sTyyDXYdKS5jY95Ib/iObz25K3wzKWKVru1ronUFFHvNUVA0BretgdyfBYmnrKqjfrpKmWF3ixxH0KpVYjiFcAKyunnA5CR5KIZPHcwiqxynrsKBip8MbFDRA8wyM7E+03PvV/jGDNzLJJmLLTWyesHtKqjB/CQyc3WHVpO9/Naop4Z5qaQS0874njk5hsUGRo8rZgrpuxjwydlvlOlaWNaOpJKv8fqqHDcJp8qYXUNnEcpqa2dvyZJrWDW+TQsPPjGLVUfZVGJ1UjPyXSEhWlkGZyjXwUOOwsrADSVgdR1IJ2Mcg0m/sNj7lfZrpzl/DKHKYkDpGPfW1RadnPcS1g9zB861g28VNJLJK8ySyOe48y43KDZuHDS7MmkDd1JUADxOgrHtydmfSP9x5+XgFio5pYX64ZHMcOrTYqr90a/8Au6f+GUSvajKuYaWF9TUYXMyOJpe9xAs0DmVe44f/ACOyxY8hW3/jgsI6urZGlj6yZzXCxBebEKkXvc1sbpHFrL6Wk7C/OyISnmFs2PAPyLlqVpBLHVkTj4HtbgfBa0omSQsERkdoB1Bt9r+NkG0ZxIOPYPY/+jaH86ss975vxa2/4f8A8IWEfJJI4OfI5xaAASbkAcke98jjJI8uc7ckm5KDMZaxWnpnzYRipJwzEQI5/GJ34so8wfmWQ4gUjsMqcGoDO176XCoIu0YdiWucNQ+C1UqZ8kkpBlkc8tGkajew8EG14pSHOjG47hRY7EezayupLgOc9ot2jB1BA5LCQ5ax+omEEeE1Wq9u9GWj4nZY+OSSF4khkcx45OabEK7kxnF54zFNilU9h2LXSkhBtbqSiwvIuN4XFUx1FYySllqnxm7GudKA2MHrYA38yrCnpm5oy1RYfQvYMTwkytELnBpnie7Vdt+oO1lrAe9rHRtkcGvtqF9nW5XUGudGQ5ji1w3BGxCJ2yH3uY/23Yfcir1E2/Wjb4rMYuwYFlKDLdVIx1fPW+vSxsId2DQzSGkjqeawgx3GtHZ/der08rdqbKycXPcXOcXFxuSdyUQ2jhl/bxhvsm/7l67wuD8Mv7eMN/7b/uXrvCmAREUgiIgIiICIiAiIgIiICIiAiIgIiICIiAiIgIiICIiAiIgIiICIiAiIgIiICIiAiIgIiICIiAiIgIiICIiAiIgIiICIiAiIgIiICpT9FVVKfoqX+ytXypNUTvt4qDVFxIaSOawaOc5ygrMWxGeCi/rSiMYhqKl23yC4PDfcQCTystexVlM7LbaigkfNh8bB2kl7PkYHgaAehN9yfCyuc+V+KS4JWCIdjBHNKZHE96TVNbSPAb7+PJXVfR0LsEkoZn+r0nYAO07BoFiOnkV0R4hlPlbQ/csQx9k+KJoYNLfui7ui2wUcLdS4pj33Lhje6emgE8Mzatz2AlwBB+ZUMEqK2sikmmheyl3FOGwt1lgJF3fBX2U5cLqMxz4nQzyyTsj9WkDmBsduexG19vpSfBHle1+PY5PLiEGESQ09PhDWtqZtGsvlNrho8lijmnG4IJa+txH8HA0uIjItINNxtzaSdj5q9rYK7BajGiKCafD8Yc2YSRN1GKQW1AjwKxFPhjsQp6qkqYexjqm6ImkDU0Bvyne11jbyVY0syjavN5pjXsxfVUNb2vq2gdmdr9nfn5Xuq4zLXy1OCYoyplbQYqwwPYeUcx3ab+0Ee5W0U2YhRmhjwcmsLOyE4kHZ3tbX4+drK+rctPGUIsCpS41NKxr4ZOX4Vp1X8rm/xTj1PuWU1VV1OIY66Coc2HD6TsmAcjMWueXe0WAWLwuenq6Wjknx7EHVEzIy9jdWkPNrjYcrrYcFwiupcFqocQaDW1z5pZiOWp9wPmsrHD6TNOHYdBQCjoCKeMR6nPcSbbeCnfojTGV1U2XMVRFUVcvYmnikjY2RzW8yDy9ilpaiqNJi3q9XI+jDJBDqcSQewdrFzuAHWss+zBXtxt+Jva3snUjacRgbhwfe/sspDgWmrxGoa+0eIQtj0afkPDXNLvgfmTuNNcwqKlqG0L/VqkPeyIl7g4t1WF3XvyvcqpVwMqsXrZKkCR3YQObq3A+UD9A+CyNPgeN0tJDSR4hBphjEbXer3NgLDqqtZgdTNiBraSqdTh0LYnM7IOBsSb7+1N/VOlPKJMGaGYc17vVxF62xhJIY4xysc0X8efuVTDZu3wueOjEsMjsNe+F0kmsNYGguYBYbloIB6KvR4JFSOdK580k8rg58rjZ2zS0AW5AAnbzVabCo+zbG1haGCzdJtYWtb4GyjvO1Qkqq2LLlHNFQPrZTUztJbru0XH5O+9h8FisMmxKuzC2HEe3o6GNhq6mJwdYQRi5J1bkOIsfaryopaqlGinnnjZe9mPICxdRDUSyukkqJnOfH2Ti55JLL30nyv0Tvg7WQa6DFMNxUfdOOqqGVBxRlmuaWt+TKNxyDS2w/vVc1NNK/CMHdHDM9rI6gExsLrHtj4LHUGH6pNrtu0i4PQixHsWfpsPMcQjjnmjjF7BshAHVJtEp0xtI0DCseY3UHAYcC1wIcD6w/YgqNC0twHG+dy6ht/HuV+/BKRuuXtpS6UtMhLydZabtJ8bHkpGYXSkF3bu71rtvsbG4uOtibqO6DTHYfUSwYlS6ml8U8jKSZp5PjlcGkH4g+0BXQkfV4vKGAsjglkpIWA7MjiLmAD22J9pV47DKaVobrNgQ4EbEEG4PxCq0+Hw0bw9pJsXE9SSbkk+0lR3caTrnadlO8nruqwpnEXAO6mpBFCwsD3EEl13FXjXR/lBVFqKZ43F1VZDJa1yFdNMXLWFXDAeYQWTYJLrFshbNmKYzMLnRU0L2Oc2+k6pRt7j9K2QMHgVg62vpMNxOtqKuXs420MHe/7SfYKa+eCWg5alqXYdMyOupon9tK0GVl3sva1txcb3HndZWsJfHH/XMLntvrI3B2HIX23upYsGrcUxZ2Py0UUEYGilp5BbSzfvOA6m91Xnp5LtL2UzdTg1unbUTyA+C1UhV4dwNbmvFpJw159XhIIbYcgNufh8V0TLLo5cEpqqP5NUHVQ/7Vxk/8S5bLj1flmpopqOKn/rmRzXtI+W1tr3PS2oLqWWWtiwOjoxDJEaOFlM5jxYgsaGn28uazyJqyfgqsP43tVLwVWH8b2qMf2k28KiIi3ZiIiAiIgLH4/wD70VP+CPpCyCx+P/70VP8Agj6QqZfsT9y1PtQ5Vnj+1PEf+bb/AJ7VxZdpzx/aniP/ADbf89q4subov9Ofv/o26j7UCIi7HOIiICIiAiIgLYcIyJmbHMOdiuFUAqIG3vokaXbc9r3WvLeeEGZY8AzdEysqhDR1kboJC91mNNrtJ94Av5oOq5MzSzMmBNyoJZcIxuip2QvjLLOaGBo1tB8R081b1TcCbmeLLOL5sxmqr5nNb2AkLGAubqHyQOiuMfxnIWTc0SZnrp3uxStpw3TF3vwdgL25b6R8FrtNxXyFVZpjxSfAnRSu2NfI0F7LNsNh5be9BNnepybkzEWUVflmuqTM3tI5HVTtLx1tueRVfiTkTATlqXM+HyOwuaGBr+zDiGSXAswj8o8r+KtcWoKvi3mSixLDZ6Z2C4bI2N7XPtIW6gXktttcCw9ir8f8dihwuhy5DJ+Fnl9ZkaOkbQQL+0n/ANxQa3wAe9ub6xoB0nDn3/jI10vAcIxF1Jk6WancwYbDK6drti1xhLG7f9Yrg2S84VuS8X+6tHG2UPjMUsbuT2Gx924BV3U8TM6VeIPrhjM7HODmtjjNmtDugH50Hasv02ONw7OcsVPLDU1WIVklCXCxd+DDY3C/m0KvRYPjM9bk/EcUB7fDKSobWue4EiV8TG++5BWF4fTZ1raR2OZ0xc02HtgLI4pAI3PH7I47EW6LmufsxywZjqIcvZorqmisCCZ3ENd1aDfcDxQdmyfhGOYVPmOTEJQRW18s9E0yXDWuLiPZuQuEZw4f4/k4xS4m2OSGodpZLE64L7Xt7V0fBcBw3iBgrcSy9mOtw7EWsaKin7YuayTqbE3sehuucZlqMxUGMjLua8RqaqPD6hjnxmUuGmwN2k9S0/OgzeQ8ueq5czFnHEWGMUdHNS0moWPbuYWk+0agB5k+C6zlCrwTGsMyzUjEI5q+iodLWsdd1+zYyTUPI2+Za/xNzBgmLcNZpcBrad0VRPDqYwgOJLw4gt53vYla3w3mochZdr86YzJGZ6tnY0FOHjW8A3d7AXab+GlBnc5Z1wSswzEMlYTG5uIVWLGjfHzuTNd8l/M3FvNbdj82VH5wwSHFah33VgDn0MQvbvmxcbf4Ft1xThrSjFc6DMGKztjpsPe7EKqZ5s0OuS3fxLj8xW+Zdr8n5+z8MfbXVsGJUjr01O8t0SRs2BbtffckeZQavx8fqznTD8nDo/8AvJFU4B1EQzXUQTzkH1J/Ysc7Yu1svYeNr+66l4+dkc4UpZIC4YfGHtB+Se0fb5islk/LXDyonocz0eZ30L6YxySU0szWObK21xc8wfzoNnoaOoypWYlHQ0razM2MSSVLZJ+7E5pJOhjuukcxsfcFd4THUcP8n4hmHH5Gz4vWONTUXd8uU7Rxg+A2HvKhmSfB8w4nhlbQZ5oKV2GzCaKPW1wc/kb7g7ja3mrTOOTcdz4yGJ+a6FtLCdbYoYzpLvyj3jcoI5HzHX4jmE0kGRxg9JLG+aeZ0ZBe8ct7AHclYDiPxOxjAcxYrlqGgoZYOzY0PfGS7vxNO+9ja5W78PssZgyrR1NDieMMxCA2dTje8Z3uLnodlo+d+FtdiWJ4hmrGcx0VIyV2s6mmzWgANHnsAEHM8PucPMml8eh72ioa4jSNIs025i/0hS4JLPJJNDF2YvGC4kDdrem/O9/bcBT0TsLhcaZ00kh9YcIpfxC2wAJbz39u1lDCKeenq54m1DWAw6hI1wIIJFtjzHQjmqT4lePRYYoAMQmsSRqvcix5K0V5ipk9fmbMxrZGkNdpvYkAAnfx5qzVo8KSrUn9lQ/8436V6Jwv/fKl/wCeZ/nBedqT+yof+cb9K9E4X/vlS/8APM/zguPq/tVdODxLf0RF2uYREQEREBERBbSfLPtUqmk+WfapVRaBEREiIiAubcX96jCvNk/0sXSVzbi//ZGE/wCBP9LF09J/rQpf7LWqOhonZf8AuhJCe3in0Ne02v322v7LrLY5TyPxIVYqoYxBCNDXuGoEuOpzQeth1Vnh8E8mVXxRxOc91S1waBuRrYbqGbqKaWubVB0bYhCG3c+1zdxsBzKz7pydTqbes/yW8U3r5JKLBaTEoZqmDFZzHG463vba5tcnn4KhSPwOmm7Z+IVbntHcIbbSfHmkOYaeDB24eKBpeTaQE2a5viet+SyGWRRV4qnOw2CJjWtYSLm4N7jf2BaZPe4q2tl3271HhEatMRHlrlbW1NXI4TVckzQ46S7r526K2U8z45JpHwx6Iy4lrb3sOgUi9fHEVrGoc8zO205Jjp3CqeQ0ztLQL8w2x5e/8yu84MpzhgfIB2okb2Z6+Y+F1p9PUT0somp5XRvHVpsVPVVtVWvD6qd8haLC55Lz79Be3VRn7uGsZYinbpsXDT+26D/mJv8ANXXK2jp8QpZKOqaXRSizwHEXF+VwuScM/wC22H/mJf8ANXYVn1v+qnH9lpGf4KzA8GoqjL16OCmm/CiEW520E+IuOvitnwbGqbFcEgxguayN8WuS52YR8oH2EFXNfT0dVRzUteGmnlYWyBxsNJXGarFKrA4MSyxh+Ix1FDUSC0rTtp62PmLA+xVx0/aKdvrBM9stoypWVebs04pV1QdJhj4iwwv3YAXDsxbxsHH4recKwfDsFp3UuG0whjc7W4A3Jd7fcrDJ2G4bheBwwYbUx1AeNcszCD2jzz+qyzlr7LPNfdtV4hasILCZ2rq3Dsr11Vh5cJg1rdTebWueA4/AlZtSyRRzxuhmYHseC1zSLgg9FnWdWiZTPLgFDimJUNZHW0VRL6wxwLbEkvPgfG69AgkgEi23zrB0WSst0FYK6mw5olYdTLuJDT4gHZZxb9TmrmmO2FaVmPItbrc21eG1NJHiuAywRVVQ2BkvatduTa9gtlFuq0PiXilFHLhVO2drpqWsZUSsG5awdT4LPDWL37ZhNuIQza6NnEDB3S0TqtopH3ga0Ev/AF3ofDn7lj8cnpXZmwRzMuTQMa6TVA6JoM3LkL2KzeJNNXxFwKupQZac0cjhK3dttMnX/rD4qrmWnnkzplmRkT3NY6YucBcCwB3K6a2iJrH0lTTA4/LTy5iy32GCSYfatbfXGG9p+Ej8PD866Uea0fGzVZlzFgT6DDqtkWH1PazSTRFjQNTDtfns0reT1K5807rVascygiIsVxERAREQXEXyAp1JF8gKdXhSRERAREQEREHL+NvycG9tR/8AK1y9dQ42/Jwb21H/AMrXL1EgiIqgiIghubgC5WWy5g9Xjk8tJRUscrwy7nyOsIxe1/asWwhrrnwKzuSsQnw/EZZYJms1RhpDhs4X5eStA2XLWT8BkLRiFfBVPfIYBCG6SJG3v5nkd1sEuTMqUFTAZaGK85MbI5HbF3S3msTl7CaSjx+PF56mz3yPIj6BzyQP85Z3OdLR18VLTVE745WPdJGWHvA25qRbOyflyWWSnp6OjM0fymCxLfaL7KwfkameS+Gions6EbfWsZT5arqSU1lJj2lzv119yNTb7gm+6z+acLnqqGkiwCobFFOHSyEOIDx3dPJBrddkqtjHaRYQwgdGm9/irWnw9lBUgV+XtuodEXNP1K5nhzrHTQN9fHY0tgzTKB4WuevTmqTM5ZmGLdrUyAOjGl1M9tmHbw96DYsOiyNU6Y63A6ene4XuW3aff096zbcqZMdYMwukOoXFrbrmeLZqxmplfDUTR2c7UGsjHd8r87LGRVtW2x7Z4ty3OyDsX3n5Q6YPSn3J95WUu07T7kQWta1tvauUR4vXsPdqZR7HHwV9BmfGYnDTWzG3TWfD60HTBkvKR5YLT/BJMk5VLSGYLTA/4K0WlzljbGu11L3H8UEDy/nWRp884wbNMYe42AAZcnn4ez50G0uyRlMiwwWnHnpVKbJuV4GAjL8EludhusS/O+I0jyytog0NF+RF1VOfooQBPSuDjtbwQVoMAye90jJsDp4iw37w6LXq/B8usmqJIqCEMa0va0DkAVnZM0YVXxvdPAQ8MJ2tewC1qNpOFzTOdv6odzzuRf8AMgmp8IwSofTEYbGPWAHtaRa406rH3KByphQBLsDxFhP7G9kgCybYWROgc4saynpn3dJ8gdzSL/FWhbRNYDFT4Zqabnsq5zbhBc4HlXL81Tolw6p5E6KmnDWgf4QWwtyXlc3/ANyKb3BWmWaecTmQ08jGubs5tV2rLbbW8djutpAbawGyDCfeTle1vuLTkj+96J95OVSdQwant/grOWttbcpZ+o3I07WHXzQYX7yMrb/7iwfBSOyXlYbfcWAW8WrOPdbnf3KyrK6GnaXzSWDtmt6uPkgwtblfKNM0vkwymaALk6ea1LFhl6OJxoMGhfMb2Zo2a0dSVksUzG/vyl8YItGG/isv08z4rV6jGsOp2nsHSPlLnEvGwJKBieFUprKFkMEcbZad0snQbC/5wsZJTwH5EY3JI28FNiGOU+KVMIljdCI2aGkOvvtz+ChUSdnC5xuSGOHhbZQNeM8uogOIF1exgmjjkJ7xe7fyFv51jQeSyfyaKAN5lrifeSg6zw1wagiocMxR1Kz1t8stpbd62hwt9K6OtMyW3s8KwRum2rtDb/qvstzUgiIgIiICIiAiIgIiICIiAiIgIiICIiAiIgIiICIiAiIgIiICIiAiIgIiICIiAiIgIiICIiAiIgIiICIiAiIgIiICIiAiIgIiICIiAqU/RVVSn6Kl/srV8qTUe4NaXOOzRco1RIvzXO0cqz3Uw12W8QpaNkkkrqp5DQwkuBnDhbblbdXgZh076KN9LUV8unW2nY3uAje7r7XF+q3fGoG+p9xrWnWNwPasE2MtN2uII6grWL8K9rAV+Ssy4v280dRFhjKgWMETi6/Ldx2F7XGyoYFSZ3y5WUmE/cSkNK6TSZYxty3cfO11tcQmJ7sz/eVmcNa7sCHu1EOO/uTvn1O1TxWMnCZ2kC5ZvbxuFqNJDE2oAIub81ueLEDDag3/ABfzhadSvb6wN+qpCzYKaFoc1zfEK9exvgrWkcNrHqr5yIWxiDgdlSkp2HorzoqbwPBErMwMab2Uha0HZiuXAqk7mgt3NA2DFIR00BXDrFUn25KUKekOkaC0KEsYbfldVB8tpv1VOofuUGGxBvf5rHSwh8gPInmr/EJD2nybqzkk77dkSusPaBKAGi3sWcihaRcDY81gqKT8MNis/TOvyRA6KLcOZeylbBBp+QqtiSfMqYN2QURTwmx0+xVW00ZHdHNTNb5Kq0EHkgpNo2dQCqwpmD8VTtb7lUQUxBH+SFXY3yUukeCqNHJQJ2sBK1/MFLheGPqMxYhTmbTA2NjQwuLXN7Q39+oDystjaN+SPaCx4LQQQdjukToc2ifjLsDwbGBHLLPJVOdPGLnVFK5x+YabeFlGpwKXRieH1Uo9Unk7WltcviJGp1vY/kPb4rO/haGIwwO0R6iWt5hvkPAeSxdbW1AmBMmq3Sy07kaafitVBmDF6HD8LkdPHTQuDpSLEveA36Q33ld8iJczURa+9lpeSMFwpzKiVtDEx7nxyFzW2JLX6hv7WhbtayreYkiNHgqsP43tVLwVWH8b2pj+0W8KiIi3ZiIiAiIgLH4//vRU/wCCPpCyCx+P/wC9FT/gj6QqZfsT9y1PtQ5Vnj+1PEf+bb/ntXFl2nPH9qeI/wDNt/z2riy5ui/05+/+jbqPtQIiLsc4iIgIiICIiAuiZayzkuv4e4jmKvdU+vUGpkga+1nuP4Ow8CS0b+BXO11LIGYMj0+V35YxWKpdV4lUNfUEMBbdrgWWN+QAB95Qa1Lw3zs59O2fDXF9RGXsD5W30tG/M+Y+Kv8AFeHkbcs5fxLBXyz4hicRllgJFg0AEuB6AEgG/iFmsV4r0sMmI4TNlwvDC+GIS1BcIXAFtxtcDlsPBTYhxGyXS1OC1mFYTU1f3MpHUfYTkNaGECzut3XHzlBhsCwjiDkTFKOeipWxPxb+t4tT2ujlJFwCb2v1Cx+O5Tz9iUdXmfG8PqJCwl0z3kamtHXTzDRb2LbJOKGVcUwrCqfFaKtjmw7E2VjGxkFrWte4tF+o0m1lXruLGWKmvx+LsK40mMUTYO0Fg5rwxzbAdAQ4b+N0GCyRworcZqYzmOnqqOlqqd0lO9hbcuFuYO4Fj4LX6vLmK4Bmo0GHCSY09UY4agQktcWmxNt72N7+xbphPGXD3YlhldjODvbNR0z6aSeKS4LSBuGcubR8SsBV8VcfpK+VmBVQZh7J5pKdksLXO0veXd4/9YoNoqsHyzjmD1+I4xn/ABGsZhTmxVDm/rYLjYaW9QT9C1WfhdiNXBU4llmvpsVoYZWRMex2l7i4N5g8rahffoqeBY9lakyLjeC4g2qOI4k4PYWNGi8e8e/+ETfyVxl7NWXsN4eYvl2d9WzEK95ka6Md3U3SWb32F27oKOWspcRMPxB1VgNPJT1EOpptK0aw11jtfvC/uVrLl3O+dK2vxqeifPNFL2NRI7Swdo0BukXsLiwFlsOVOK2GYLBhNHUYK5nqRInqI33dKC0gkj2kHn0UldxQwiWPGME+5E1RhNfWGri/C9lK1znB7rkX/HBPsNkF5geQqrDMqY7HjWXG1Na2Aywls4LogWGx09LEE+drLVY+G2d6lxhjwqR7WRiRhLxpc0i40kmx28FtWCcSMqx0GOsrqKrpZcUhFK1sLtf4NsZa0lxPyrvdc+xXruLGWKKXLjqCmrZI8KhdTyNfYWY6Nrb8+8Rp+lBz3DclZtxGlqJ6LDJ+xik7GW5098G2mx5kFVcawTH+HGOUxkrIo65jBPG+B+rSDcb/ADrouEZwwPEqGWldW0wpBir65nrUzopogZddyB8u93bX8lofFHMeHZozdLiGGFzqaOJkDXkW7TTe7re/5kGepsLy7mfJGI5zxmorqjGY5TDKQ7nM4gRBo/J7zfnWAquGGbqSgfWvomkxxiaWBsgMrGG9iW+4/BZCqzxgOEZdjy9lHD52iSpirJ5qogu7RjmuAAHS7R7r+KycnGdgmqcUpsvtjxSqpWUz5jMSyzb2Oi3iUGDj4UZolmoI4PVX/dGF1RA9s22kBpPv7wU8fDfPDKN1XSvDnMqXUj4o5++x7XEG/QDrz5ELPZc4w4bRxYJTYvgWp2ExGBtTG67msLNN2t8SA2+/iqWNZ7ypW5UxvC6GTEY6rEMQkr2FwHy3PBAJvsNIGyCywfDuLkLoGYZUVvZyxdrGe3BjI8Lk2vfosTiNFxCzRWVMeJMrKh9C/spRI7SyN1+W+19x8Qtqo+J2X8Lyxl3DqeGrkqcKnimnadmuIa8P3vvu8kewKFbxbwx02J0dNSVpoq+obVNmZIGTMfZuodQRdot5INTpuG+aZqTEayalZStwxhfMJ3aXWDS648dhzVx+lhnKGWiFPQsqRXQmaMxyAt0WB3J/wgs/gubI8Wx2tx3GMVEGBmlNFUUlRNrlnZ2ZsABzOo3v0uqFRxbj+6z5YcLk9QpaX1PDomTGN0LdhqJHUho+CDTsaytj2D0wxHFKbRE+c04frDrvaNxsfI/BYVbjnnPVPm+mo44cIbSSQkumkDrmVxAFzYDw+dacgrUn9lQ/8436V6Jwv/fKl/55n+cF52pP7Kh/5xv0r0Thf++VL/zzP84Li6v7VXTg8S39ERdrmEREBERAREQWE8z6Zr5JmmQB5/W27ht9tutvJVOfJTSfKKt3s7GR9WHSEaO9GN725EDx+lU8rQrIpY5WTRtmjcHMe0OaR1B5KZEiIiAubcX/AOyMK/wJ/pYukjmubcX/AOyMK/wJ/pYunpP9aFMnhq0WaK2nw6Ghp2Na+Nugync26WHs2WKnqJqqQy1ErpHnq43VNF6mPBixzM1jmWM2mV3hsVJPVspqzWGzODGvYbaSTsTdbFWVOHYBhctBQTCSeYEc7kEixcbeA5LUk96yz9LGe8WtbiPRat+2NRANtrIiLr4ZiIicDauGf9tsP/MS/wCaupYyMcMLBgXqokLjrM97AW2IsuW8M/7bIP8AmJf81diJXkdbOsu2+Pw02TJWNYxKH5jzHJJEN+xgGlv1fMs3RZUy/QUj6KHDYXRyCz9bdRcPMlZZFzTlvbja3bDVJ8gU0EhqMv4nVYbKejHEs+CyGCUWZ6KoLMWxaCspgwgER6X6uizd7JeymclpjUmtCIizWEREERZa3guR8Owx9ZLWPNfLWamvfMLnsyb2+srY0v1Uxa1dxEomNtWGRn0TnHA8dq6Fjt+zvra3yF1I/KOYHkF2carbkdK225UFf310dsNQdkrHnnfOdbfpz2+dbe0aWNa5xcQACfE+KDZOara9r+UxGhERVSIiICIiC4i+QFOpIvkBTq8KSIiICIiAiIg5fxt+Tg3tqP8A5WuXrqHG35ODe2o/+Vrl6iQRQPJXdHRR1MZe+ZzCHEbNuoFqiy8WBQy09ZM2tdelp3z6TH8rSQLc/NYhQnWkCL7KtTVVRRlxppXMLrXt5KjuXBo67LK5nwCbLOLOwqadsxDGyB7Ra4N+nuKlC2fjOKyTds+tlL9QdfV1HL6FVkzFjk07KmXEp3SxtLGuLtwD0VZmWMSkwenxwOgbTVLnMaXyhp1NJFt/8Eqh9xar+6KX+PZ9anYkfjWKvDg6ulIfs4auarNzLjzI4oW4nOGQt0Rt1bNHh8wVSbK+Kw4PLjp7B9JE8RucyUONyQOnmQsR0UbHQMJmZiWA0r6vEJGzdp2kpLSdYbISB8wWQxf7gYnGHyVMcUw+RJYgtP5x5LRmV+J0uDMFNWSxsDiAGusN3G6u58WqKuGnpYXPiipwHOc513veeZP5lYTYthlPATVwTsl1vLXBrg7YD5XlffbpZYxkkTjpuPJVX1U7m4gIZJHFsTX31ee/t2Kx9PF2YD5A8ucwv+TyHko2MjD2bztZZKnpmkOebWAKwFLFoBe5sjnOiMhNtwFm8BwqSSR7J3TDXGHOB2+Ugy1JTxSR63N7oBOq3zKMmP4XgwB7LtJSLtDdnA/mWPzTUuw6jp6ameY2ajpjvuB4/Fam0unlBdLdzzuXHqpGyV+ba/FAG+rRNaNhzJ+KuKLMLzFpqcPa8C3ebz2HVXmAZXjqKUGdpZJrAOrw8lstPl+jgc10MTdbNnA/jDwKDDUeK4VNh9YKdwZMYXnQ7nyPLxUxa0YdUwDnaOP5w1ZOPK+AyVT2aNL7E6L2IB8FZzUFRhb3Q1Dw+Auje2Ycy0OudQQZJ7XStqIYy67YSbsZqcLuA5Hny5LGkwgCN09E+w1EVGHOYb+4LIDU6KpmijdKH9mG9lN2buZNw74KVgrWta4Mxdlyb3kZJYe9Bf5SDO1qHxtoAwtbc0ocN/MHkFs5LQNTjayxuGSMlpxL6vJG/wCSe0YGudbqQFcmeKJjnyd1rQXOPgAEFzewtqv4XUj5Qy2o8+iomq+SGAkObcO6Ba3jucaKgjkhgqBJOw2Jtf4IMnimM01A38JUsZJ0Djy26rQcbzlM4PipJA95cbyW2A/vfrWBxnHZ8Rm7WZ1gBYAfn8VhJKoOub2UbFWorpXPAc8m53uVYS1IMl2XsFSlmLrlUHOtt4qE6XEBMkneJFzclXM0uIug7V7XOhdduvod7LHtm0N0t95WRirH/cSSmJ+TKLDyO/0goiViCDyFllIQ6RkEbhudLQPK4WKaSb2WyxUzn4nDCwC+trQP8EKw7PgkQp2YJABbRHa3/ZOW0LXogI8UwyLwc9tvZE5bCgIiICIiAiIgIiICIiAiIgIiICIiAiIgIiICIiAiIgIiICIiAiIgIiICIiAiIgIiICIiAiIgIiICIiAiIgIiICIiAiIgIiICIiAiIgKlP0VVUp+ipf7K1fKk1TKVqmXO0ljcffow9zj0c3p5rXmSxBt2Am+2zeqz+YyW4TM8N1EOYbf9YLX4CW0jLRjWJdxztsrQhcs7V4LA1x0nosnRziCiMj3abyW3F/BWNG4NIcB3rWO/NZemLXQ3sN3FSJMV72GTi9+4tLp7ipA87Lc8UP8AubPb8hafCP64B81EDYKPm32rJke1Y+lFgLLJHkkiS3mpHt6qpzVOXUW2aQD4qIFNwVJzFX6bm6kKkWz22VvJtfbkrt/K6tJbhSKRduCOiVI5+apyOABNjssFLmutqmmagy5WyxAnvSEMv7AU1sVa8fhNlavAuL81QOYaCrw12MXdHEwlr2uG7XDa3zhY+TMEkLWVNXhc8NK61pSQbA8iR0U6k2z1GLTj2rP0wsA73rU58WFBLB2NHPVOqASwRNuCBbmfer2hzS8YhBhuKYVNQyVd2wFzg4OI6bcunxTUm2xMffmqjdxsFrc+ZaiOqmoqDBKuqkgOlztmsv5E81f5fzDHjMlTSPppKaqoy0TQvINtQ2sRz5JoZpjFWY3mFicax+lwNkHaxyTz1L+zghiF3SO8vIK1os2u+6EGG4zhM2Gy1Z0wGRwcx58LjkfJRobGG7qayxuL45SYJTdvVuL3yO0Qwxi75HHkAEy5jsOYsO+6MED4miV0Wl/MFvP6U9Bk7dFO0LEY9mGlwJkDJIpJ6mqf2dPTxi75HdfcLj4qzoM3k4lBhWNYVPhs9XfsDI4OZIR0uOvkmhs7ealdIA8w6m6iwkDqtdrM4StxKpwnBsGqMRmo9InLHhjWEi4FzzKucAzNRY7U1NG6lkpa+jAE0Eo7zQeoPUb/ADprQx1S59nOsSPYsFXyjWQSRbzWz4g5jo9NthfZazXi5fdu9xZIG35F3ppX+IH0uW0rVsi70Tza12t+ly2lVkQ8FVh/G9qpeCqw/je1Xx/aRbwqIiLdmIiICIiAsfj/APvRU/4I+kLILH4//vRU/wCCPpCpl+xP3LU+1DlWeP7U8R/5tv8AntXFl2nPH9qeI/8ANt/z2riy5ui/05+/+jbqPtQIiLsc4iIgIiiGk8t0EEUS0tNiLEKCAs7glWypDMEiooo56q8LKlv65qcLAXPQ3sbdCsEtwyhl6Gq9SxhlVNFNT10BIMfdcNTjdp6kaLe0oMXj+IQOklwxlNFK6mkMfrZFpJS02JNud7dVg1tMeWaGfGa+hnxF0TaanZXa3MuXRljZHtt+WGu+IKrP4a4yKz1M1dH2nq5nNpLgEG2gkDn9KDUEWyfeTWOgq5YsQpJHUdKyplja46gHML9I23IaLn2q+ocgtxLBKGupa9raqsa13ZyWDGgySt3PMWETjfry5oNNRbXPkSSngMk2M0bTHJOyY3cWMbGIrG4G9+1G386j+lzi5DbVdIS6F0oaHG5c0MJYBbc2e3ltz8EGpotvj4a4tJLHGK+iAkhdLqc8tDbGPum4/wDWt8uaoUuSZJIXST4jC1/qsFW2NocSWyPiAF7W5Sg7XQaui22n4dYlWTaYa+jbG7W5jnyEAtY4Nd06OcGnzuraiyzTyYBV4vU1D+0pqiSnDIwHAlrQbk+Fyg1xbJk3DcOxHE6WnqqYVTnufqiMpZs1pI6G42VxNkGqpoq5s1fTipo2NlDN7SMMc0hANuemEn3257K6bw+qo5on02ItafWTTvaHEOHf0XDrW6jz3UTymJ0y+I4TQxVGGmlweIOqaqZkjg0Ftg0E6g5g0gam2tzF/BX+PYNgLMHbLS4ZSGR9TELRAEsDpORI6WNvgtTdk6vndDBT4wx7XxNn7RznBrQ6GN52tc/rgGyssQy3jOG4c2qkxGN39cNgdCyQkscXStaT0teF/XwUaNttzDheBUX3X9XwvRJE2mMQbCCLuLgbA79N/Ys/jeVsrxih7LDKYOu0DS0DWe1j1XtzAZrO/mue4vlWrwXDa+qxHGWvlhfDHGxjnESOc+VpvcdDC/6VXrMk1scTjSY22aZj2ta1znN1tdHC67fZ29jfoE0najlnD6SYVd6J1RAyQNjl9VMtzbccxa23xVTCsNwd+d6WmxaGWnZJWUzYIBTWZK0vAOppOwNvPmVJS5Nmo8f+4OIYq1utjXNdTP1XcSRuNrW0m/uVePJZEVLictW5rJ43SxyPm0ui0mMgvFrjaRp2U79EaS4NTZUix2a04libFOD62wMYx9u7YX73UdLEg9Fna3BcEhzQyDDqSkkZFS1LuxDQ8l/qxew6d72IWIi4f18tVBSvp6OOWpDi3tZnGxBaHA25EOe0HzKsanBaigZQ18vqzjWvijdolk1xdowOaHf9Xw8E2abvNgWCST07W0MD4W10Gp76cRjReYuudLbgsY0kdFTzhgWF0OEYvTUeGUfrOtnYvjibq/4gWb7TI6/gQtexbL1LTTz01DiUDxBKIHsllfczF0jWNFiRchhO/K+6PyTVz1IpXTs7R7zaRtQ4N0hj3OJ1C/OIhNmm643l/Krcv4nNSUuHiWOjqHRWgHNrnsuD4gtPvsuGFbu3JE8jxBLjAhkdDUyMbrc9pbGZAbkAABxjctKkZ2b3MLgdJIuORSJ2aT0n9lQ/8436V6Jwv/fKl/55n+cF52pP7Kh/5xv0r0Thf++VL/zzP84Lj6v7VXRg8S39ERdrmEREBERAREQW0nyz7VKppPln2qVUWhTaJhUPa7T2JY3RbmDvcfR86qKlVCMsbNJJ2YhcJNV9rAEG/lYlVUSIiICtq6mw2dolxGCF4j2BkaDa5Hj4myuVi8fY98NMxuwfUxML7/JDngXt47p48ITDDsvOcGNoqIuLzGBoHygLke0Kt9w8H/ayl/igsHh0cdVViSFk12hszXMf8lzpXBzz07wYCRbqtirZm0tO+pfKWtjBNgAbnoB5nknfb5moWsWE4FPGJYcPpHsduHCMWKlZh+XJDaOkoXEi+zWqhg7Hw0sGHzzvZUUrA58ew1BzfnAJI9oWGw6oZTupqgMLBBTCSaS34hjgBO/gL8vDxunfb5mobHHhOBSt1Mw+kcLkXEbeY2UseGYBKA5lDRkOcWi0Y3Ivce3Y/BY2vqKj7h0stRYvnErpNNgQ0xSPABHIizdx4KTDzKMZZGWtIc/ckDciHULAcu9qN/NO+3zNQyv3Ny/d39Y0fccGO/BjZxtYe3cfFPubgGhsvqNHoe4NaRGLEk2AHvWCwt39dMbOw2mlhIa3e51PkG/hdoVacVLsMpKWAk9lWui1btFmvLQCQeeq2/hdO+3zNQzlJR4RDUONDTUzJox3jG0BzQbj8x+CuZZooGGWZ4Y0EAk8rk2Hzlaxhz4ocWlYD2bC6JrJHONpH6pCT/1iX26beaucXbLOKvD43XdDE2cN7QkvN3ENA8bsHxUd0z5GfZJHIwSRvDmnqDdSw1EFQHGCVsga4tJab7jmsTWOp48GkqsPqXNhc9sszg69mFwLz5d252VjR0kxxWlibL2YF3kQuIvGwHY+V3M+JUbS2Xt4bSHtW/gf1zf5O19/coiSMsEmsaXAEG/MFa7MZpKvFiyORjGUrmXLrg9y9yPEgi3gAfFXdU+qgwNul7nF7G2e1o/AjQDy67i3vTYyjauleSGVEZIf2Z7w+V4e3dTSzwwH8NK1g0ufubd0bk+5a1TVImraV1NDZzpnOc1wsHPLd7noQ259yu8ybdoHSg3oK2w227jU2M6C02IOxUrJYpC9rJATG7Q63Q2Bt8CFRiic6LQagOcQ1w1DZotbp7CsNQFtRiUlKwxva+Qz1QcPkODWta0b77svfyTYz8ssUDDJNIGtFgSTsLqbbcX5LXcQeamTF8OjjdLPU6uwA5DTFFfny3eFlcNLHyVcjRu2QROu2x7rQff8pTEi9REUgiIgIiICIiAiIguIvkBTqSL5AU6vCkiIiAiIgIiIOX8bfk4N7aj/AOVrl66hxt+Tg3tqP/la5eokFsuFw01JhnaTaZJ3iOSHRBr0cy4PvYG92+NrLWlkKCkxERQSUzWvZiMklC1rjcF1mc/Cxe0g+IUJbA2lhFPHVMgc6GopXUpZ2YF6gQNJuSeWsg+5acFnfUcXq8KocPhoGMj7btGyCYXkdKNLSbna/ZO+BWCtY2222Qle4fSUdS5pqcRZTHtA2zmE7bb7LfeINHlybMk8mM4rLBM6kjELI4tWk3du7x9i5tHfW3b8YfSt94oYRX1OY34g2ENpWU0YdM9wa293bDxPkE9T0U6qOgfwvwVtdUSxsbXTaDGzUSdU3QkdFq3YZe/u6s/k4/0lt2WpMOzJgODZPdRPqJIJ5KmpeXFrYI9bze45khwAHmtfxR2Bw4lUQ4ZgbpaWN+mN73yAuA5nn43t5KI4JZoMoY+FVeKCeWRhxFmoyM0kOvHtYE7WstG6LaX4zHLlCfLdDgc0UstT6w7QHOboGk33ub92y1UEbBTBLNTxwjLMEzRaRrnAm/Pvn8yqYJRxSYa6uqHXu4gX8ArWqmDcuRR7X1H/ADiqxkdT5RjANu1JHxf/ADKyFzhcTHYhXQd1rJGdhvyuWm3z2Vvl8NmbVvqnF4bFpbq6A3+oK5wLD5a5tQYQXO9YaD5Na0ElW2FAClrZdwLNHxH86aFxloaqPEp5bv0Q6W33sDfYK9wavmosOD5BLNUSPJsTvpAHP57KGUpWQ0dRI9l9bms8Li1vzrOzzRysihpaPRJK1+tpbuxovY38zb3INAzFiTsSr+0LS1sbAxrSeSxsThqBvbzVbEWuZVyMe2zmHS4eY2Vs0XKj1HTsn4hK+jDXxGZgGghjgT7wbLY62WVkBmgJDrfJIsVpmRWuAezv6XDm0m4PTl9S2+aOodG4CvfuLC7Gkt99lI51iOZMWpsSklbK5r2vuA4fJK2XAs14fjVPPR4zMyGRw0xk8u80g/P9KxOZMrspnNdBPNUOmcSS5u5d4crrVoMMq5qp9NYR9i1z5HOOzGjqffYe0hB0nBJsOpqaowZ+I0lQ2KVoYZdw5ugHl5Eke5ZM4fhohjkghoXyaiBGJtDbXO4XH2OmijLmyaDsQL7k+S6pT1lFUQwSur8Pe9kbTeWDcGwPMeZug2DB9bGyE0ghAAIAm1g89h4cvnWPx/OGH0URjp3ConvbQx2w/wAIrTcYxyujdJh2HwRxQvdZz6YFomsL353tzWGuLDtGHWedygz1VnbMFSwxsEETCeTASVrNS+eQve/UHk3J8Sp3PaCRvYdQVC0Tjch3nvsoGIqGygEuafcrGRzr7ghbG6JgIOi45c1I6nbIACxpaRsNN1A1px6KTdyzdRg8LwXsd2ZJ26hWpwScnuzxn4ppbbHXHIcgrmlkis9s52NiB42uqzsFnb/xrCqc+G1NMA+SO7NtwVMQiZVB6sSHx90tN7c7racrtNfj9E5zdPaOJHndw+srUGBoGzSugcP6cSY3Sks/WYm297nFSh0+QgY7hfiZZR/8SefzLYlptTUyjOuA0rTaNzah7h4kROt811uSAiIgIiICIiAiIgIiICIiAiIgIiICIiAiIgIiICIiAiIgIiICIiAiIgIiICIiAiIgIiICIiAiIgIiICIiAiIgIiICIiAiIgIiICIiAqU/RVVSn6Kl/srV8qTVMpWqZc7SWLzKAcFqbmwGk3/6wWnMq7Qka3nv/PZbnmGMS4NVscNiz6CFz4wwNeHCoc3RfU3xPRWhDN0ck7i0tOwJvcrYaFzvV278yfpWp04mabsm+K2Ogke2mjDnXOnf4qRc4o533On3PyFqMTyJx13W01zzJQzNLucZ+hapE28oII5pA2WldsslfyWMpG90XIWTAFr3USAO6kcFPbzUDv1UCmdlTcDdVS3zVNw35qRRkFxueat5Gc1dltxzVJ7QgxtUx7I3viYXua0lrQeZHILQJxmzEJnS41h1c6Mk6YIJRHGB4HqV0tzWkjfe6p1ETSOZVonR5c9rMJdWZeNBS4eaFzJNbIXuvcgjmet1RxKpxXFqI4c3CZIppgGSOeRoZvuQeq22qib2xJJuqJibcbqYk01vE/u7SMpMOwiF7mMhaySZttW21hflyur3L1BMzFKaorMArZJgS31qonD+z252Wbgjb2o36rOwRt0jcqO400PFW5sq8SnhNDWNoY5C2MU0jWOkANrl3mFmstQOwyjr5osuVFNK1rX9+UPfUO721/L862eNrQLXVUN5bpM+hEaatjlDitRU4LmegoDJPRBxlpHOAdpkbY2PK4VKtZi2b8Twtv3JmoaTD6ltXLLNYOc5vJrQtwaDdVWt2+Uo7hplRlnNX3w1GOQVlFKS7TTduCexjvsGjkDbmfao5IosxYBgdccQotYY98sNOz9cc8nfysdrLdQAOqiTcfKCnfBpqWYKTFp6zBc1UGHOkmoWv7akc4B+mRtjY8rjf5lbVgxbNuLYU44TNQ0WHVAqpJJ7B7nN5NAW6kC3NSHYWuFGzTRMw0MjMeqqujw/GIHzaNc9DIA2ezRuR0sbhXOR8v11FjFdjtbC+m7eIQRxSSa5HC4Je8+JIC28vsSARstGy/USniTmZrpSWiOGwJ2GzeSne40MpiD5dyD3RcHda9VTkki5uHWWYrw/W8Om21Hr5rXZxA6dxMpJvYglIHRMjf2E624LGfnW0LWcjs0Yebcuzjt8CtmVJEPBVYfxvaqXgqsP43tV8f2kW8KiIi3ZiIiAiIgLH4//AL0VP+CPpCyCx+P/AO9FT/gj6QqZfsT9y1PtQ5Vnj+1PEf8Am2/57VxZdpzx/aniP/Nt/wA9q4subov9Ofv/AKNuo+1CZjdTtPkT8ynEQOjvfKY53wv9SqQmXX+tD5LvxfIqqwy/g/wQ/Wn/AIv+EuvbDS17MWBvzYXfOfqTsxYm/JocrgGWzfwQ/W3fi+ZVSnp6qpcWRQAnsx+L5hN68mltHAHFxcTZrGu5cybbfOs5icEdHRwtpqcMIY0vItc3aC6/UdPiresiqqF01BNRtjlYxocdN7208j8fmU9PJPU05imYLMFgS3cuLSST8APgs7TvUr1jXCL6KHFYyRNEyoh0NJBs0s029pNx86xE9HNT6+0jcA1+i5GxKybfwMZEkTLbG5ZvffZXNOJHOlirIrUtZIGA2BLHX2d7j8yiLTBrbXiyziPB1lcxVdZFHHBHWSsjbLqa0OIAd+UPNVa6kq6KrkppoAHMk/J2I3VJva6m/gh+ufk+xaRO1NJBPUSSmd1TIZJ3OZI6+7gbXv8AFVo8RxK7HtxCcOLTFfWfkDkPYqcZl/BfgR+uH8X2KMZl/B/ghzd+L7FOwZV1jWva2slAqIyJAHHvBoNgfgkdZWxNjbFWStAjuAHEWDXEgfG596NMto/wQ+Q/8X2qIMvc/BD9ad+L/hJsSvq6yRj2yVcrhIDI8Fx7xJF7/AfBTDEsRaDavnGmERjvn5Bt3fZupT2ukfgh+t/k+aheWz/wQ/Wx+L5hNmleqxvFqmo9Zlr5u0EYYCHWs0gbDy5Kka6uZHpFZLpiAiaNR2aTe3su0fBSOMtz+CHyR+L7FM8y6ZPwQ+WPxfIojSdlZXRSh8dbM10b3MaQ47BxufipaetroIzTQVkscczyHta6wPIXIUxMut34Ifrw/FUrDLqj/Aj9dP4vsTadDsQr5N31sx1agbvPg6/+e7+EVMMSxIhrfuhPYkzW1n5Qvv7VSaZbD8EOZ/F8lM0y3Z+CH6278X/CTZpNHXV8ZY+OumaYmdyzj3RysPcqck9Q6MwuqJHMa1j9Jdtfp/nu+JU4Mun9ZH63+T5o7te/+CH60z8X/BQ0lqayrqNQqKuWUO0E6nE3sDb4XPxKPrKyzmmrlIadHyjysB9DWj3BJDLd34Icm/i+SPMtpPwI+WPxfaiNIvqqySqFU+rldNrDRIXd7bYbqqzEsTELIW4hOI3F0enWbadtvt4KQGXtR+CH67+SjDLoi/BD9cd+L5NUJXMOYcYie2Zte8yd86nbm53PPxICOx7EXNY1z4nAAOF4mmxbcD4AKzaZdLfwQ+S78XyS8tmfgh+tn8XzKag5XLsarpRIXOiu89q4iJu7r8z57n4qtJmPG3xln3RkaWuE+puzi4tDefO1ja3mfFWLTLpd+CH63+T5hRcZbSfgh+ts/F/wU4OU0uJYkTqfXzuLDtd521A3VnINMjm3vYkK5lMvf/BDm38XyVKp19q7UzT3j0t1UwSUn9lQ/wDON+leicL/AN8qX/nmf5wXnak/sqH/AJxv0r0Thf8AvlS/88z/ADguPq/tVdGDxLf0RF2uYREQEREBERBbSfLPtUqmk+WfapVRaFGs7H1Sf1hpdEI3F4HVtt1XN7m/O6pVLpWQnsog9xLW6TysSAb+439yqnmggiIiRUqimhq4xFO0loc14sbbg3HzqqiC0fhGHumZOIdD2BoGhxaCG8gbcwrh8EMr2ySM1FnyQeQPjbxU6JoUZqOmnnjqJIgZIb6HdRcWKpx4XQxBgbCCI2tY0ON9mgWHut8VdImhatwugbHHC2naI4nOe1nS7gQfmcRZU6luF0lVDUzDs5d2RkA7ki3TrYfC6vlg8wdn6zSuY6QztewaG6j3C8ajYdLBRPAqxtweWpp2Mhf2g0NazcBmhji0Ef4Lj8yru+5kTn0BjdaF4qXN3sC5znX+IdssbR0jqPFaSN4aNbiWNvvpbAGk2O9r/mUMVhknxeoawuAEcBdY2NvwmygX8Fbg0sz3sLbmESuc4d0MjNwfK2u/vU8E2GUs7mwwdmXN1ul0bEk8ifFYbBoDFVmmqohrjpJA8OsWuAdEG28rAe+6pt9Ykqqmmkje+ORnbP0tGsMa4A6QeXO/IXtt4oMs/wC4kNPNTaNNPXQyVLwDYFtgHWHMbdB5qrFU4b6y+oiY8vp6dznu6NY6xt79HzLH4q4T1cT4u/HJSgNYIzq0Okjabjny1fAqywrtg5802sGWgc4Xb3X2Y21/K7nKBnDV4S908j2uHaxCaUnk5tg0C3ssLK47GiFNsxzA9ofo1aXGzdh8NvcsBTlj3Sv0OhswtGgFzi/VYho5X5W8LnzWYmaIMLh7SJrKmJjSyMuLzqH4t+Z6i/mpEKSkweYRy0ziHTO7doMhDifGyhSvwioqqilipbul7Zsj3N2eAQH2Phd9vcqODOhmnq3S2gr5nn8EW2MTQLNt47b3G1yrPCvVqZ1F6xUdnG2OtYHufpufWBa58bBBnI6HDqXVCw9mZLEjtDdwHL3bq3ghwfFKelqGQsYXsEkQB0vA522SCmZUVEFZRyskgjhlgBeS651je/8A1SrTB6SY0OE18bWO9XozZgFi8uY2wv7vnUDISMwyGuhMjQJSXxtN9g59nEHzOkWv4KuG0tCXlo7PtpC8+BdYfmAWGw+aKhfVMxeRhnaYJDcX1OETbke+6lrxiDqWndOBI1kznRtHyiLnQ5x/wefmVKGXo8Tp60Rdk14dIwv0uFi0A23SoxOmppuwk1ah2XIfsjyxvzgrDYJMJ8SjqWO7NksJIBG72i/d+e+3gpcRlp5J31MLnOp9dCDJvp7s7i7fyBCblLOYhidNhzY3T6iJCR3RewAuXHyH5woRYrRyTiFriQ7SGPt3Xk32B8RpKweOPp52RNw6ZwaY6pofHd3e7pvt5m6r0Aa2rpTYafXaljAOn65uR5AJsbAeaJud7JY+CsCJY+CWPggIlj4IguIvkBTqSP5AU6vCkiIiAiIgIiIOX8bfk4N7aj/5WuXrqHG35ODe2o/+Vrl6iRA+a2l0tfhuW8LP3R7GR9ZUaWsIfZpZDYnewLRv7SFqxWSfX0BwqhoHRSyGnmnnlBdYOc8RgNBG9rM367qqYbLCw0eG09bWUYNHWyxsgvOGCKOmFo+9vfVrkv5grSAs9NmGQ00NBiFKZBFLO2ogcNDQxwjDWt/JLezNvD3lYHrty6KSWxYBjeA4NSNmkwX1zFO07r5jeJrb7EDxWW4qvq6nNsWHtkc5ogjEcZdZoc4uufAe3yWmUtNU1U7YqaCSVxcO6xpJ5+S2ziyb5uNj/wAli+lyj1PRVxCOfK2UqaXAquNzcRlMdVWxuIc6Rpd+DZ4NGg79ferj7nYocoUjoauokxqse6qZH6wRI2n8m371wAf+sfBI6aGbhvgUk4hdHT4hLI6OSTQH96YBt/aRfyusXEK7EcxQ4viGP0dK9rw4SskuImt5Na0dOlvNEspwxr8Rnx6sgr6maRsdFI5zZSTpcHs6Hkea5+OQPiF02iqH07s2ZtqH05Yab1aCWBpDJXlo3F/PRfzuuZ2s0eSmPKJ4V699sMp2jqXX+JWRlkgdlyhhe/5T+QHhckLF9rHPJTUr4y4RkkgC97+SyowjHqpscVPg0zWXJiLm6QPE78laENmyIwmixKUWaLTua7zsBy9ywsdDLTUctLr700g0OLdOroD7FtGDigy5hr8NxPEoHTVDXAiId5oO5HmbqjjEuVcRip4zPVN9Vb2YMdru3vv5oMDhdKWYdJRSVAjkNQWh4PIgXv8AMtiocQo46WKqmqhJL2Yie8uAPyiCsdTR5bp4XD1OqqGmQ31vI3PXZXUElCyNrIcu07ef64b2+PigwubcFp5GjFMOkY4Ed9jdy4eK1mswnEcPihmq6SSKOoaHxPI2cDysV0g4hUl8cBhp4o3t3DGCwseStKKpjopzlPHw2bDKvvU8rh+suJ5A+AKDUcAx+XBpdbNyeep21ltT8/sewF88UYtyY0udfpz2WvY1g1LDVTUsTOyqKYmORo5OPQj2rAPhkZzabX52UDbJMy1GKVDaWCZzNV9dVMRqa3e+kcmi3vWPq6vABLIxk1QY2uc3tGEmSUanAA32tpAPvWFp4KqqkbTU8bnvebNa0cytqwzJAhoJsXxwFkVKztXRDYuFjYX8zZBhY4qNzpHU8EjGajpEpu/mdvLqqzauOEdmy7j4eatXPuBFFu48/JW1S8QObDGRsO8epQZP7oOYS7VY2IuDuAeitxOXG4673WKdUg7XUwqHcgTsgynaWAub9FD1hlgGsFz1PRY4Tnx381K+qIBAIAUbGRfUxt3c/wBwKnjqwRbTYeJWGdVAWOylfVyvFtVwpGYlq42jSyznX28lavrHXLSRcjoscaksbzN1IyUkgud8UGcpJCQNVisgQyVmm2pp236rX465pJa222yyVDWA8zY9FIt8Rwx9MWviBMbjYAdD4LdMjSPoq6pqi3UWaG29rf51hI5i+7bg35jy8VkKLFYsKdJpgcRM7WTfkbW2Qbdgor8Szph2J1dQzTC2VjY2NsADG/f510hc0yZiFLV4/SCGUau/3Tz/AFty6WgIiICIiAiIgIiICIiAiIgIiICIiAiIgIiICIiAiIgIiICIiAiIgIiICIiAiIgIiICIiAiIgIiICIiAiIgIiICIiAiIgIiICIiAiIgKlP0VVUp+ipf7K1fKk1TKVqmXO0ljcxi+A19ulO8/ALlZifrA7p2B3JXWMab2mFVUV7CSMsJ8jsfmK00ZejNpPw9rC1rK8DH0Uhc/dvLwWywPa2KNp2JaFjocOpqZx1yPb7VeCQGWPRM3QBaxG5RC9nP9aSjxjd9C1mPaUX8Vf5peW4fTkOtepj5e/ZY8EmUHbmkDY6Q9291khy5rFUmzRcLKNc3SLneygTKBQOF+YQuB6oIElSOup7jxClcfMIJDyVJ481VcSqT3OQU7XI2VKpJ0ndVHmQ2DTY6m/C4v8yp1N7G1lIwVUSZipHHduymqe7K4u2A8VJrY9zQ1wJ8AUE0RImCztMSQsNHTzdrcROtfwWbp2SNAu0oKzWmyn0lUoY3xxNjNzoaBfxVXfe6gU6urgw+lmraqQMigYXvcegC10ZyxMUX3YGWak4dp19r2g16PytPO1t1mMewsY3g1XhZk0GojLWu8HAgj5wte9czaME+9373P649W9VFR2rey06dOrx5b2VqxBLOVeYKg0lHX4JhMmJQ1bC/UyQN0ja17+0/BY+lzpWzY7BgNRl2aGeWznfhmu7Nn5RsryjpK3LOU4aDDoPXaumh0sbewL3Ekk36Akq3wPCajAMNqsUnidiGNVQ7WfvAFx6MaTsAPt0Tg5X+PZijwV9NSR00lXV1ri2Cnj5utzJPQBWNNmmduJ0+FY5hMmHzVYPq7i8PY8jpcciqOPUWKzYhhOacOog+ppI3MnpHPFy143APK4uVbTU2OZoxnDKurwx2HUWHS+sHtHhz5Hi1gLchskRGkbZDEcbxaCumoqDL81SItJ7UyBjDcA7X581jcCq6CpxvFJXYS+jxRoY2qBfrDgR3bEbdAoZjOKVVW6nr8tvrKWJ5NO+Co0HcC5I9ysct4ZXYfiNdVS0ktDRzhjo4HSa3ax1J8OfxU64PVe4uXh77N6la3NE50xJNzueS3GoFLUnT2V3HxWKqMMia5z+ybsDffooiVm65Hbpwpl/2KIf8AuK2RaNlqpmjxbD6OOZwhfTuc5l9nWabfCy3gclWYDwVWH8b2ql4KrD+N7VbH9pW3hUREW7MREQEREBY/H/8Aeip/wR9IWQWPx/8A3oqf8EfSFTL9ifuWp9qHKs8f2p4j/wA23/PauLLtOeP7U8R/5tv+e1cjwnDJsVqTBC0kMb2j7c9AIvb4rm6OdY5mfn/Rt1EbvEKMI79+1HyT4+BVRjdo/wAKP1p/j/fLeJ8hYQ6GOqoq+RrSS0k2cDtz6K1jyjh9PUNa6odUsjjAdZ2j5d7dDfmtI6ik+FPdWhq9FQVNdKyGnOp3ZuJJNg0XO5PRbVguXKGpwx0jq6Vs0MgM2k2BaDseV7bfSqkzMOY8RYZMyCONgaWR2vvq3ceZ6exXeW2up6yTVLK9tREdQkNw4ixHT/CCyyZZtHHDSlIieVjmDDB9zjiVRV9pPGA0m1tPK3LzGy1VrnGWR7JCGuAIAPLwv8V0Orw+ljLmmMmKcaHtLvEg33HktNxGmjw+epiiidcgMe0fijmSPc0+4qcOTcaRkrztj6h4J7eMhgebEG5s7TY8/j71Rnle7tNUw2ftufNZytwuKLDhWSOvE6xa4W/GG/LlY3HsWP8AufB2jnOk/Btl0yPJFhYEn+bxW1bRPLOYlfYjI/EcIp6ggPfFdj3X3FjYH2cvisC0bt/Cj9c8/JdKyZh9K+CfVENFxsd7E3uD7iFrmN4RhtVXacMY6GpbIO1p+guRYg9OY29izx5Y7povek67msxjeL8KP1w+PkkY2j/Cjm7x8FfOweopaltJVwPhmYXP0vNrgAfSrMNjY5jHseHNLgQTuCt9xPhlMa8pWjaP8KPkP8fNRaP1v8MP1p3U/wB8oNMFo+6/5D+vtV7LhU8FFT18lPIIpYnEG+9rusSPApvXlGtrG2w/Cj9b8/FNOz/wo+QPHxCjeDTbS/8AW/HzULwWfs/5A6+YUiVzdz+GHyR1PkpnjuyfhR8sePmpX9hc91/yR19ineYNMndf8sdfIqRMR+Ed+FH68PzqVg78f4Yfrh6nyUxMHaO7r/14dfaoMMGuPuv/AF09fYoFNo2H4UdfHwU7G7s/Cj9bd4/3ykaYLDuv5nr5Kdpguzuv/W3df8JBADb9eH634nxUXD5f4UfrbPH+9RvY6fkv/W/HzUXmCz+6/wDWmdf8FBJI3n+GH4vj4I9v65+G/HHj5pJ2Fzdr/wAXr5KLzBaTuv8Aljr7VImA/CD8KP13zRg7sX4YfrjvH+9QGDtRs/8AXfFGGDRF3X/rjuvk1QSkaO638KOTvHwTTsz8KPkHx81Fpg0t7r/ku6+SAwWZdr/kO6+ZQGjuu/DD9b8T4hRLdn/hR+ts8f71QaYNLu6/9b8fMKZxhs/uv/W2df8ABQSyj5f4Uc2+PgpKi4lf3w7vH6VUlMPf7r+bevkqVToMz9APyjz9qmCUaT+yof8AnG/SvROF/wC+VL/zzP8AOC87Un9lQ/8AON+leicL/wB8qX/nmf5wXH1f2qujB4lv6Ii7XMIiICIiAiIgtpPln2qVTSfLKozTGIMDY3PMjg0BvTxJ8AACqLQO7SSeNzJG9nHq1gcy6wsPgSfgqikihZAHNYLanF7j1JPNTokREQEREBERAREQAbJYX1FouiIIaGF4eWjULgG24BUdDA4u0DU7mbboiCGll9WgXta9uigGMDzIGDURa9t7KZEANbr1BoDrWvbogijaAGsA0jSNuQ8ERNCAZG0giNoIJPLqeaiWNvqsL+NkRQMVjGYsDwKeJuJ1AhllaXMOgklt99wFjjn3JxaGGtZYEm3ZO5nn0Vhn/KWL5jrKOfDREWwROY/W625cCFq36WOZ+rab+MP1LsxYsNqRN7allNrRPDem8QcpMGluIgAdBG76kbxCyk1oazEGtaNgBG6w+ZaL+llmb8mm/jD9Sh+ljmfwpv4z+Zae46b947rfJvR4gZRcbnEGk/8ANO+pHZ/yi497EAbeMbvqWi/pY5n8Kb+M/mT9LHM/hTfxn8ye46b947rfJvLc+5OaQRXMBHIiJ31KP6YGUNAj9fbpHTsnW+haL+ljmfwpv4z+ZP0ssz/k038Z/MnuOm/eO63yb03iBlBoAbXtFuX4J31KI4gZQFrV7RYk7RO5nryWi/pZZm/Jpv4w/Un6WWZvyab+MP1J7npv3jut8m9/phZT/bP/AOJu+pQ/TCyp+2X/AMTd9S0X9LLM35NN/GH6k/SyzN+TTfxh+pPc9P8AvHdb5N6/TCyp+2X/AMTd9SfphZU/bL/4m76lov6WWZvyab+MP1J+llmb8mm/jD9Se56f947rfJvX6YWVP2y/+Ju+pR/TCyn+2f8A8Td9S0T9LLM35NN/GH6k/SxzOeTab+MP1J7np/3jut8nXsKxGkxagixChk7SCXVodYi9nEHn5gq7WFybhdVg2W6PDa0NE0PaatJuN5HOHzELNLktERMxHhaPqIiKAREQEREHL+NvycG9tR/8rXL11Djb8nBvbUf/ACtcvUSIFX9N2JoJJzQRSmnc1shc5wNnXs7Y25i3vHirA7BZGgkpqWOqZLUxuFVTGEtNxpdqa4Hl0LQqphdVNZHXQVeO1WHU3a1FSYwLv7z3tc5zhvtp7v8ACCwg5LJSeqTQUlEcRYyGHU57tBPfee863sDB/wBVY21iQDcX+KlC8wnGK7Ba1lbQTOY9jgSL7PAPI+IUMUxStxqulxHEJe0nltc2sABsAPIBWqIbXM2J18+HU+EyTk0lK90kUdtg5xJJ8+Z+Kp0lbU4fIZqWQNeRY3aCLewqkiDN47nDFMepIMPnbFBTQ2PZwt0h7h+MVg+iioFBdYPiOIYVWmooQ0klpIcwEOA6XPJZ2etx7EA6eur5A3c9mw2aAsEyURRxBvyi0kn3n6lsj6Zxp2TNfpY2Ml3mSrDE01G+vldUNDtIBEdzc89ysrTQB1ixt+8Afbe351TpJ/ubg1LM+Jxa+Nti0/jEkhV4vX6ehFVT04nllcZiGgnQw9659mw96DKUlCJQ8cge77/NVaZolbBLuLg32522VpjMlfQ09O2MSRSTktkuLWIG4Hncq5rYo2YlhVHBdjYwSWDlbz94KCaqbC6WnhiIMrpLEN3Ib1J8kxqnwzEsKqI3ud21I5zmSN/FdttbwUKRgOZqmQX7kYB+DfrVKmiqIcKrZKyLsnSyDSDubFw3Qa1X1NXNUNNZAGSiNrXPHOSw2cfdb4K6pcQpS9sNdRtMf4zmjc7Wv8wWW9TirsYiop2ktEEbfCxsSbfMqDcu1FXK5mHMEoZI6OxIB2UaGwZTwzL8RirKbQ6Ui+53BVTiVViDKsscRA7aaOM28Nz9ICsabJFXEPwlaYZyNTdG7QfA+K1TNuJ4lC2TL9fUiUwPY+/O+22/sKka9HM2EF5O5cdXuWPqJXSyOk3Fz0UHyO3F73N1Qc4ja6rtaIC4qHbOHIqm4m6lJ8FCdKplceZUO0PQqnqKhcqUaVQ67b3Ue0AVEEhCbolNqL3WSRwFgPBS3sLqS90FRri03BV/TzFobd1isaDZVY37qYVltFLUteA64DrWKrvmDy5jnfzFa/RVDmHdZeN8ZAcL6jsVKG0cN3/+WlAy5v8AhgR/2T129cQ4bgHOmHu6gSj/AOJPXb0BERAREQEREBERAREQEREBERAREQEREBERAREQEREBERAREQEREBERAREQEREBERAREQEREBERAREQEREBERAREQEREBERAREQEREBUp+iqq0rZXR20gbjr7VnltFa7lakbtpFqmVmKuQfit+Cp1GJPp4JKhzGlsTS8gA3IAuuT31W/u5TY3thVSb2tGSrKNpFNGOnZt+hc2rPSGyZilC6OkroWxzMLXdq4MduBcAE7EXIIPULSOJHpRNyZl2tx7CKTDsUioIBK6Jkl3uHaMbsA/oHOcfJq1jc8aU1HzdnxKxk81axgmRoC4lh/pF1eMUFJidTDhMAq6WGo7PUdTS9gcWn8J0vb3LP5H414bm3Gq3AKWrw+TEMPYySaKIk6WuALT8rfZwuRtfZJnXMwmI36up5gjbJQU4e0kCdp26bOWPY3vixWPxbNmItpotEFLr13s5jiORH5XmsKc04m3U4Q0xLTz0ut/nKsZa6W93Z0imBDBYXKyAvoG/RcedxSzHTSdkKLDtm37zH3/z1E8ZcwMZ3qLDRYbns5Lf56j3tT3dnYLbqNlzqHiLjUsTJHU1CNQB+Q/w/wlXZn7GnkA09D4/If/pJ72p7uzfbHxUSLW6rR2Z5xYmzqekHsa7/AElM7O+KBpd2NHt/eO/0k99U93ZupAKgR49Vor8/4ox1jTUhFrmzHf6Sou4jYhpcWwUhLRe2h3+knvanu7OgaRcbckLGkXsudy8S8SjDnCnozpHLs3/6SwtfxmxymLWw0GHu1A21Rv2tbb5fmnvanu7OkYsxvq01mi+3TzWqyOLZwWkj2LmuYOPuZqaGVrcNwnUdiHQy/wCsWiVHpEZvbPc4Zgthv+sy7bf84rRkrJ7uXqLBppXz6HPcWhl7E+YWfe9kUbpZHBrGDU5xNgAOpXm7LHHjMVRF6w+iwvUe7ZsUgAH8YVvdDxTxXGqSekqqShayWMsd2bX3s4EHm4qPeVg93Z1GGvoakPNPWQyaBd2l4OkeJUZ62jgDXz1cTA/5Jc8C/s+IXK6XHoaNs8DYIiKkN1XG4tax/pvzVeqxhlZTspjHHGyOV8gEYtu43tv0GwHkE95Q93Z0z16iAaTWQ2c3UDrG48QqhngbKITMwPJsG6he9r8vYFyiqxg1EUED3DTTx9i23Vt+vTw+Ci/MszcRbioMZmYQQDfT02536W5p7yh7uzqYraNxc1lVESwXcA8bC1zf3KMc0M5IhmZJpIvpN7G1/oIXJKfMlRTNnDBG4VLNEmq+9wBfY8wAmHZ1rMGEwpoqeTtmhrjIHO2F/Bw/K+hPeVPd2dcEkTrBsrO9exBG6kmr6GnDTUVkMesEt1PA1W8PFcfdxAxJuoer0RuQTdjuYJP5XW9jbpZYuvz1iOKODamOjHq75NJY1wLtZ3Ju49fC3JPeVPd2dsdiFAZQ312DU4AtGsXIIuPiFY4i+J8mhkrS4C9gbnr9R+C4/UZ8nZJ90Z4aZraYMuGtIaGxtAF9+VgLrE4hxuwvC6ymqaqvw+KfEZJPVGOJMb7Rl7rEHZoA5k8yOp3tW8W8Ims18u0xfr2yhUtJEnXun6F59xL0lMWw2mr8SYMAmjoqSWpZFHrdJO9rSWxtAk5kgD3qrlr0larMGC0eLVjMHoZKuLXJTzBzXxkkjSR2l77K2p1vSvG3ovLcN8YwuoLwCKdzdP8A1CfzrehyXnrhvx3ytXYzS4NjON4RFiPq8ktPFE8hz42N72xcbmxHLnv4LutLiZqqaGqiaOznjbIy7SDZwuLg8uazvkivlaKTMcMh4KrD+N7Vj/XJfyW/BXdFK6Vri4DY9FOHJW1tQrekxG5XKIi62IiIgIiICx+P/wC9FT/gj6Qsgtfz9iE2FZQxLEKdrHSQxtLQ8EtPfaN7EeKyz2imK1p8RE/wXxRNrxEfNzrPH9qeI/8ANt/z2rn/AA7aXY5LYXtTuuPEamg/StU458a81ZY4TZjx+gw/CpKijp4nxtmikLCTNG3cCQHk49V44wb09OL+BVMlVR5cye58kRiPaUdUQASDtaoG+y8/oMteq6e04/n/ACh19VjnBljvfSnCMMlpcOdRyjXGHOdpOxaC3Vb4krDRwuxGF1OapwFG4ySFo3c21gB4Hd/vXgiL9Ed44RPkecr5HkMji4l9DVm1+g/rnkrZv6IdxpjeZIcsZJie47uZQ1XgRb+yfM/FbxgyRMzLKclHunDLzYgIqak7ORji89oLDZ5LRb2c/JbrhrIJakzskbYE6Rptya22/hZx+K+bTf0QLjMGFn3tZMJJLi80VVqJIcCSfWOfePzK7h/RFONcERhiytkdrSQRaiq7i3K39cq2TDe/hFMlavonUzsdVmJ8okDm7Bo+SBa9/iPiFjp47Rj1qO/ZREykMu2SNztnN67bg+1fPgfohnGi8j/vWyTqkIL3eo1dza3/AL89bC6nP6IlxsMHYfezkqwFg71Kr1W/lKrGC8JnLWXu+YyTYPSx01J2k7QdURb3ZGtJG48bFpCsaH8MWNlp3sc5/wCHJbqDmbhtvACxaV4PPp88ZDUmqjy9lCNxJJDaWrtYgC29RysFCD09+MNNXOr4su5PDn31MNHVFhvz2NR47+1bRimI0pN4mX0tqaePC8BxCOiZ2doZHNIO99PdPut8y02F1bXVcE+HUxjq3vbFM8tudfNxIPgWErw7L+iQccJoDTyZVyKWnYn1GsuR/KlZzfohnGuVrmw5byZTuc8yF8NFVB1ySTuak+J+Kyx4b13uF7ZKz4e4ccxx1dWFjbzxsk0RyPG9wALg+B52VCSU4n2b5KYGo1OMkreTrNP5h714Ok9ObizK5jjlzKA0AAAUlSB/7sKEXpy8W4dOjAMp906h/WlTz/j10Rj1HDGbbnl7zw7BjW1VOyF7ZIw0um2ALWb3Ph1st1dJSmuihkaH0scDo3dzu6bWIPlcBfOKh9Pbi/h87qiDLWTbuv3XUdVaxvt/ZHLf6FeD9EK4yi1sqZIFm6P7Cq9xb/pKyyY73lel61h7mzVlv7l2xDDtMtBK2zXDfQfD2eC1y77P7g+QOnmF43g/RAeMkELqVuWMlvp331wPo6tzHHbf+yb9OhWMl9OLitI97m5byjGH7aW0tVYDyvUHwWuOLRGrKWmszw9zCga5jXPr6WMuja7S4OuLgc7BRrMOrKeGSfQyWLW38JGQ4C4Nr+HvXhU+m9xYPPAMqbgD+xKn/Xq+pPTe40UrX1sOW8r9kDd5NDVFhG4sfw9rG9vetNK7e1CX9o7uD9eHT2qVhfrj7g/XD+L7F4jk9OPiw+V8gy5lFmp+vS2lqrDyF6i9lIPTg4sAtP3Ayn3Xah/WlT/r1Gjb240vs3uDr08lMxz7s7g/W3dP8JeIP6t7iuBb7gZU6/8AJan/AF6iPTf4sC3+4GU9gW/2JU9b/wDr/NTo29vgv0/IH63+T5o4v7/cH62z8X/BXiD+rg4sWt9wMp/J0/2JU/69D6cHFg3/ANwMp7tDf7Eqelv/AF/kmjb27I593dwfi/i+SPL/AMINA+WPxfavEJ9N7iw6/wDuBlTp/wAkqen/AG6H03uLBv8A7gZU7xv/AGLU/wCvTRt7hBf2o7g/XfyUY5+iLuD9cd08mrw+PTg4s6g4YBlO+rV/YlTz/j1Wf6avGKGnjnkyzldsZedL3UVUASQNr9v5Jo29rtLiG3YPku6eSXfZncHyD08yvEI9N7iwAB9wMp7Aj+xKnr/26iPTe4sbWwDKmwI/sSp/1/mmjb281z9Lu4P1vw8wokvtJ3B+ts/F/wAFeHx6b/FgAj7gZU3Gn+xan/XqP9XBxYN/9wMp7tDf7Eqelv8A1/kmjb29KX9/uDm38XyVOoJMr9Tbd49PNeK3emnxhNO6qdlnLAiuAX+pVWm/Tft1bv8ATd4ryOLnYBlS5JP9iVP+vSIJl7dpP7Kh/wCcb9K9E4X/AL5Uv/PM/wA4L5R4T6anFOfFKOB+AZVDZJ42m1LU3sXD/wBevo1lfiHjVbmbCaGWlohHUVsMTi1j7gF4Bt3ue68z2h1FMF8db+v/AAdvSYbZK2mvo9AoiL1HCIiICIiAiIgspJXGqdCIXWAuX8hfoPNQgiMMel0rpHElxc7mSfzLz9nv0psbwPMuJ5Yy1wyrq2ow6tmohVVkghp5HRvLS5pBJINr8uS1zDvSG9IHG3ySUmUMqUrIrFzBS1laQLEkl0UjQBYdQsbZK18yvETPiHqdFxbCM98d6qrdTYhl/LkIEetsr6eSJpJOwI9Yc8cvyeiu8Q4kcQsKwSPF8SkyzG+oZqhhgpZ5bks1NBLpWW52OyznqcUeq8Y7T6OvIuU4DxnlqppqTHIaWnfHqcyZkb2skYHkX0lxLTbTsT+VbltUpuLGM1EDntoaJzg7SHdm9rfkjcDWSd787LO/XYaRu0rRgvPh1JFyRnFDOvrxY+hwb1QN2eI5NZdfw1+HwtzN7C4PE3M5+TDhY9tPIf8A5YsZ9qdNHr+i/wCy5Pk6mi5Q7iXm4gBjsHB63oZT/wDL1A8Ss5X2dgtvD1GXf/4sn+K9N8/0R+zZPk6wpZJYYW6ppGsBNgXGy5EOLGdPWxSDDMKOin1vlMMzWPk1WAB1mwtv1N9rdVY45xSzJW07oXUmH00zA+SGJ8Ly57gCAAe0Af4mxuBtuTtr+24bcUnlWcN68zDtUU8ExIilY+250uup155xvifxMynW1NDh2DYV2j7GKodRzVkXZblr5GRStkjNgSQA72myx2EelTm/C5ntzvkmirqRhANdl+Rzw0dS+GRxewDz3W2PPW8c+WdqzV6XRaDk7jZw/wA8sDcBzFSPqDsaaY9lM0+BY6xC3QVbyAQGm6074RHK6RWvrUng34J61J4N+Cd8J0ukVr61J+S1PWpDtpanfBpdItI4gZ8xDKdJ2lHQMLW0s9VPWTwvdTUrGCzS/QbuJe5g0g3I1HosTifETOGE1EEdTQYbIa+rNNQwMp6gSTSdiXNiLidLXFzJDq5BukWvcqvva70dsumosbhtdiU2HUsuJ0sVPWvhYaiJjtTWSW7zWnqAeqwebc14tgQL6OGlLI4jM4ywyya2gHujR8k3tvvsDtuFPfEHbLbkufFctdxPzLQ0VPjWL0WHx4dNj5w9zoIJXuFGITeUd69zO1zWnTYtLe7c3XRqev8AWYI6mNtmSsa9uppBsRcXB5HfkkZIkmswvLnxS58VzvOXEvEMqZpjwx1JTSYc3A6rFp3aT2oMUrG2aS8C2knaxJNrKy/TaxSvxfDMIwihpGSVM9DJUuqbWbSVGvdmmT9ctGbDfzCe9qdsuo3PiitRVSEC7GrSMe4j1+EYnmugEdEBgeAsxKk7Rrry1DmznS7vC7fwTNhY97nySckQdsy6Ci0HCeIldiePZYwpkdE6PGMFmxGrcxrtUcrBBZre9YC8r+dz3Rut09ak8Gp3xJ2yukVr61J+S1PWpPBvwU98Gl0itfWpPyWp61J4N+Cd8Gl0itfWpPBvwT1qTwb8E74NMlF8gKdUqdxdC1x6qqtIncbZyIiKQREQEXE/Ss425q4GZLwrMeUsPwmrqa7EhRyMxGKSRgYY3uuBHIw3u0dT7F5c/VD+NX7mMk/yKr/2lRsev+NvycG9tR/8rXL15zzT6bvFbNwphiWX8px+qayzsKSpF9Vr3vOfyQqeVvSH4j5krfVY8GwY2exrhBQVEjrONv2aw96iZTEbejytolpqd9LTUwgiHrNJRte9rBrjBZqc4H8pxAA9huvNGB8ecdhx3FIM4YdRR4dRzOpIG0lNI2rln1ADuOlcNLQdTvIbHcK84heknnzIEWA00FDlOvrq2mL6hzYp3MFNDK0UxAbMC0va1xcCSfDSq7hOtPR9RhNHX4/AyQN7CrmhZF2UnOEvEYLRbkLW38FqhADiB0JC82wemvxYhkppfuPll5pWxtYH09TYhkhkF7T73JsfIDrusfh3pQ5+q6tkM2F5djYbue71ee4aBc/8arIl6iReZoPSU4i1VR2cGC4Bpe6zL0817dL/AIVXH9UbxAkqJGQ4VgDomO0tPYTXcRzI/C8rqDT0ii85H0ic/du2AYTgVwLv/ATbf/FV6d4OZcxfOmUYcyZyDKSWtOumiomlgEXQu1l25VojaGPUCulScNsBZf8Aruv/AIbP9BWkuQcGaO7U1t/AvZ/op2yOf6369IANhYLan0ddPgrqiqqBHEIbiNnM2G1yrs5NwmJ5eyaqJ8HOb/oq6qo2fcw4YS7syzRq/GI+tTqUbYnGYhBhFDAG2vpO58GK+xOWWip6CNs742vc1jzHsS0M5ee9lb4qIqxsUcvd7EFw0bfTdRqql+KSQ9toApzraG7XJ8fgp0lkszPdLiNBCXu0l7jZxvze2596ryBr8yUsYd8mG5t7HfWrRpkxKtgq6hjWyQcmtFmne+91sFLTwOqfug+FpmLQ0O8Amhh4nSeuY3Ux3aYo3aDbkRe3+aFSwiLEMbwafVPrlfUBup52DBYrZahjJoZYXMAbK0tdpFjuuCx8ceIWC5mlwDLmSKCpw8Yh6tAyemmbVTEk3OrtNPTnp5Wumh3ekwQtro61pe57I9GkDb2n3LJUVDBhQNQ5rYoi4uOp25c7qtIm414Zg+Nsy/i9BNBXmkkrqkbGKBrWFxbqvYnbYA9VgqDiq7iBlSGpoMPnjpZq5tPIZ4yyQHWCDe5Btfw+CaHYKmaGnhdVSvDI2ML3OPQBcFzHiH3UxerrxfTNIS3/AAeQ+YJ6RPGLHsl5Og+5UNC+WsqGwv7aN5DmjcjuuHguacGuIdbxHqMSosdgpYJ6WNk0PqjXNDmk2dfUXb8lA3J/NUXc1udFlXCauIPkkq2uJ3Ae0D/NXFvSRzti/B/EcEpct01JUx4pBPLIa5jnkaCwDTocy3yje91WY0tEtyKlXmk+kxnz9qcB/k83+tUP6pfPfI4TgP8AETf61Qnb0uoEgLzT/VLZ8B0nCMCB86eb/WqMvpJZ/hf2c2DYGx1g6zqeYGxFwf13zVtj0mTdLkLzV/VK56/arAf4ib/Wp/VK56/arAf4ib/WqqNvSjnFQuV5uPpL5z7LT9xcE7bVcv0S6S3w067387+5Sn0k89i18JwIX5f1vNv/APFVMSS9KA9FM02K80/1SmeQb/crAf4ib/WqP9Utnof+isB/iJv9am1Xp6JxWRpql2zRz815Tb6TefG8sIwD+Tzf61VG+lFn9nLB8v8A8nn/ANap2PbvDPUc54eS48pvZ+tPXc18x8B9Mnidl7EYcTosBys+WHVpEtLUFpu0tN7TjoVtX6ofxq/cxkn+RVf+0psfQ5F549Ez0h868eBmE5vwvBKP7kmDsPubBLHq16r6u0kffkOVl6HUgiIgIiICIiAiIgIiICIiAiIgIiICIiAiIgIiICIiAiIgIiICIiAiIgIiICIiAiIgIiICIiAiIgIiICIiAiIgIiICIiAiIgIiICscR/F9n5wr5WOI/i+z84WHU/6ctMX24WSsccfPHg9Y+lqOwmELuzk06tLuhsr5UquR0VLNK2AzOZG5wjH45Avb38l5scS7Hz64rV+EcOssUeYZcoYdWVlFmXE45456ZgfLG+pro2anuYdW2+9/ktVDN+Xfv7yBUYdQ5XwDB5a2ippW1UcUeqK745b3ZGDu0ObsetllfSvw/FK3AuIcGJ05p4sJxqirafuWMjJYqdxFvyddXN7S08t1iKXCqdmXsNkocqzsiFFTkyvxRoLrxtIJaagWuN7W2uvVrO67ccxqU+Ya4YBlOtxagyjlmaTCKEPbH6sx2vTZpcbw97nc79F1fg5WYLW4TQ5riy9h2F1mLYdT1DYqWCNvYxyRMfp1NaCQdQNzztyBC8/52hmiyVjz24VIHNoJHa2YhGTHYi7rCdxO19rFdY4WYoIMi5bjJN2YHhrWnwvSREhZZ/sL4o+J2fGMYBYz8IBdxJv7Fgn401sxY6UDV8keK1rFsRkrIYo4nX3uTq5DdYdseI+tRTvmDRGSSA8b7WsR71xw6l1W4zIK6X+uXEEWAv5rF1eLWik11habA2urJ2HVtVVSO7KN2/7KOVyoHLdVU9008di6x/ChXjQ65HmXDIWRNlq476QLE+Sr1uaKBmHVDocQjY/sXhrg4bHSbFcYqspZnqZ+3iETgeV5m7fOq0WTc2PgkglbBoe3T+vt2v71XtgbTDmyogJbLmpzr3IBc0+zoqv35EW/8qXC5HNzefwWifpXZodIJIuwcRtvM3kjuEecpiXXpLE7fhW3Vu2qNN+hzzUNLv8Ad6N5I/HLRbdUnZwrog8DE47nmNLbrRmcFc6vv2bqckG/6+361sUHCbOIfreKbSWj/j23v8U7ammUfnGscND8RsHbagAFicXxuWcNIxY3FzuGi/zLKR8HM2SOLCaawtv2zdvnWDzPwrzbh0kTZH04Loy6wladrkBI7TTWsfxmpZA58mItkLjzAaLrneL46Y5ywy32ButizFlXHqCmcZpYnDe/4QfMue1+X8erqn+s2RPAaNzKB435laViNKz5dEyjmB7GfKcRfp12XWsp5glJlOrYs68/tuuIYBkXN1CRHUdizVa2mpYb/Ot8wbBMWoXPFTVhoe3SA2oB3+KresSmHVIcde52qQEu0i5vyV593zbu6m35rmr4atrS2PESCLEEzHop44cUewO+6rRYbDtCs9Jh0J2YIdZ0kg7m11K7G9TNOqwK0EYZX1JAdj8Icemt23LwSXDWyFrJM6UTdNztK4b+aaNt8bjQBLS8beatp8ZYNThKOW261aPJD52sldmYd9ocC1z7EHzUsvD1ulzpM1aGNFyS5/LqeantlHdDNyY0HP8A1wWNxseVlj24sztpA52+q4uVHK3DrA6jEi05+YC6Nx37/UdC5bQzhLlqlkfNUcQGP12s0RN/0lWY0tE7aniGKt9SmExGhwDXC+xaTYj4FcipJMOwbBK7OtNiGKTYlhuVHYXRMlpHugoJooiJHseBbvSsFyfF45WXoLMXDHLLcs1dZT5ydM+NgOlrGnfUPBy4lxMxLAeGuB0+E6KqswbGYKmLEYqZ7BLKx7XMcQSbN787He4+xdPTzDDNzESsI884iOHxx91ZUvrTgnrLnOoZeyM3Y6w2+v5Oq3eHTdV255nqOHM2Y2VcsOItwA1zQaGR0frPq+uwcX/J18iRa3itlZw+ndgMmWjQZgGHeq/c90Yr6M/gdHZ6L2v8nbxsryiyE+DAn5T+5+Yzh0+GPw3sfWqV34Axdla4F9mm1/YupztYyli2Tq/CDxJzLQV2IZtrcszwYZJFSPFLh1SaaTQ/ru6R9w4nYu25BfRdrWsaGMbZrRYDwC8d+j7ieUM28G6aXL1JiVPTDEcJy3JBWuDu46spY3AECzrskuSL9eXJexVwdTbc6dOKNciv8O+Q/wBqsFf4d8h/tVem/wBSE5fsSvERF6bjEREBERAWq8Uf7QsX/wCaZ/3jVtS1Xij/AGhYv/zTP+8aubrf+7ZP/TP8G3T/AOtT74/i8M+kt/wFZu/6LB/7sQr5zr6Mekt/wFZu/wCiwf8AuxCvnSyN8r2xxsLnOOloAuSfBeT/ANHf+62/9X8od/tb/Vj7v5y79ws4kcIMPz1gOTzwTw7MGB19ZT4dU1eIzS+vz9q9rHytDHBjDdxLWAHYAauqr+m/whyNwe47TZS4eTA0FXh9PXOoWv1mhnkfI0wX5nZjXgHe0gHmtm4R+jrxS4ZYRhHG2p4V4rmHHZJXTZbwZlM57YJWWLK2rA3axpLXMj2LyAfkglcr4vZO4vZTxzD+JXGCCogzBmfEKisENebVT+xdHeV7ObYyXhreQswgbBe9t5TsvpAZN4e+iYzh/wAPjkDCszZhrsMZjWaKvEzIe2Y95Z6vDocOzAMco1WJ+SfJab6bXo/4LwP4h4VX5NjlblTOGHjE8Na92rsHgjtYQeobqjcD4SAb2uumfogNBW8Zc4cMuKvD+lfjGFZuy7Dh1J6oO0c2qbUPeYXAfJd/XDRY9Q7wVD9ElzxhOMZpyBwowOeOtqMk4OY6ySFwfpqJxE0Qm34wbTtNv/WBNjl/C7iPwfw/PWCZQPBSgzBl+tq6fDamrxCWU4jP2j2sdK0McGMN3EhgB2sNSh6bfCjI/BvjxXZTyA7RhctDTVrqXXrNFJJq1RX52s1rhfezwtv4SejrxU4XYThXGufhhi2PY+97pstYNHSukbBK0DTWVYHyWtJDmR83mx+SCVyDjVkLjBguJUecuMFNWRY/nKpqp+yrdqt4jMY7R0fNrXF+lgsBZhA2Ckblwo4kcIKTP2Xslu4I4djuBYhW0uG1FXiM0vr8/avax0o0ODGm7iQwA7ADV1UvpxcJsjcG+O9XlXh9Ut+5s+H09e+jD9ZoJpC8OgJ58mteL72kHtW3cIvR24qcLsHwnjbU8LMVzBmCR7pst4O2lc9lNKyxZW1YG7WtJDo2c3kA7NBK5BxsyFxYy/X02duMUVTBj2b6mqqXQ1xtVubGWAyvYd2sJfpZyHcIGwQcwXrTijwyyp6MnAbhnjVdkzDcezpxAD8Uq58UEj4qOnZHC/1dkbHN3InjBcT0dbouD8S+CPEbhJQZexPPOBOoKfM1IazD3l7Xa2ANJBse64B7CWncagvUvpmY2/jd6PnA3iJlGndXQ0FLU4ZijKcazSVj4qZvZOA3Hep5bX8Ag5p6WvBTKeT8ucOuM3DvDH4bl3iPg8Va/DS4yNw+q7KOQxtcdy1wkNr73Y5YrgGzDMfzXlbKGVeCNNmx9VUQsxmrxMSuJDngTGPs3BsUbG37ztRNiTbkuo+mxmKDLfAngjwHnkhdj2B4NT1+M07XAvo5RSsiZG7wJc6bb+8C854HxB40ZFfgeC5exbGcDfRuE+HwUsXYOl7R5eC7SAZgS4216hbYbKJG0emJgXCrLvG7EsK4O0klNgcFNC2WKzuybVDUJOyLtyy2je/yi5cRXs79ETzRl7G4OF1HX09I3iFBgDajNboGtD45pIoCIpbfjB4mIB3APmF5tzbwR4i5IyDlziVmPAnUuA5qBOG1Be0mQadTbtBu3U27hfmNwkDKZO4j8PsjYfhjIuFuH5nxAt7TE58ZlkDS/U78HC2Nw0tDNPedck32AAv2L04OFXCvKGXuGHEXhpgRy+M+YQcQqcHMhcIAYoJGkBxLgfwxabm127dVqXA30Xs5ZqwJ3FjH8kYxieWsOe11Ph1HETU4xLfuxRjm2P8ALk5AA2ubBUPSFyv6QOaW13GHjHluoy/RU89PhGG0dTGYGRxuDzHT00Z3LWNY4k+YvzCbGzcGvR/yplvgnU+krxjwypxSgnqRQ5Wy3CXMdi9UdQBe4biO7H7N3IY89BflHFfPHEjGpWYbmjAYsuYaQHU2FUmHNpIGMsNI2AdJaw3e52+69UcZsWr87egZwhx/hbilQZMl1FLTYtDh8jm1FJUMppIXSu0d5tn338JgeqxXGfN/32+gHkuu4rPE+enY0YMIqKloFbNSxySgvdfvFnZ90nkXBh3O6keHzzPtRR21HUuuUeKei22jgbX5d4gOqRG0TOilpdBfbvabuva97IORIux/dX0UP3N8RP46k/0k+6voofub4ifx1J/pIOOKLAXPDWi5J2C33P1bwSqcHhZw3wjNVLiQqWmV+KyQOiMGl2oDsyTq1aPKwK0SnldBPHMz5Ubg8e7dB64478Psl+iblbhvlibIuF5izVj1E7F8yVGKdo4Nbdg9Viax4DG6tbde57lxzsNT9NLgRlnhNmTK+b8gRTQ5Uz/hIxagp5TqNLJZjpIgerQJYiL7jVbe1z1H9EAmm43M4TcXMhUsmKYdmHBnUGmkHamCr7Rr+wfp5PvK5tvFjvBY39EPzdhEFLwm4N01XBV1+RcvMbipieHiKaSKnjERI5ECnLreD2oMZhXAzAOAfB/L3EzPeUHZtz/ncGXLWWpGPMFJThrXGpqGt7zyA6M6OXfaDzNvPHE7Nuf8y4sYs8wmikpzeOgjomUcMIN7aYmNaPK5ufNexvT3zDmfG5+FnGzg9jdcMCqMFdRU1RhMzgaabW2Xs36OWppaNJ2JiIPJat6emYsOzRwx4K4tmOGkj4i1mCGpx5sbWtnEboYdJmA3F3h5aDy74CiIHi9vMLq+T+KHDXI0OFU0XCTDszvbHHJidRjEsgfLKflxwtjcAxgGwJuSd7DksDn/AILcQeGOA5ZzJnHBfUqLN1Ia3C39o1xkjAY43AN2m0jDY9HBdV4J+i/nety/HxlzHw/xbGcGo6hhwzBqWFzpsYmHeaCBuynFu+88x3W3JUjL+nhwj4YcNsayNj/DLDXYPT5wwU4lUYQ55caTaMsNnEubqD3Agk7sKq8MOA+UuH/BCD0heL2AVGPVOPTep5PyvGXN+6Ermu0zTFveEdmufYWNm36gHRfSFyrx7xqSp4zcb8Jq8MlxLEmYZSQVjOxIb2ckgZBEdxFG1lturhckkleh/ShxrE85+ipwNz7wmxKsNNlejZh9e7DZHMmoqj1SKHvaO83S6GVl/wC+Hig8mcWc78SMw1gw7OWFx4HTRu1wYXS4c2igjHSzWtBfYci4uPnuudL2/wClBmymzb6E3CXGOI7o5OJNVWPDJJWBtW6ijfUMLpBz0uYKd2/MuBHMrxAkC/wP/frD/wDpMX+cF9cMl/254H/jKn/7xq+R+B/79Yf/ANJi/wA4L64ZL/tzwP8AxlT/APeNXznt3/Ww/wB+sPZ9mf6eT+/R6pREX0bxhERAREQEREHmPGsOrIM7Y7iNNhcLpBidUB6xA0ukaZnG7XuB08zYgi23hZZmtzBmCvNTOyGmpvWoWwPZI4vcxgL+Vtr98q5zfL2OM4zMXWEdRUPJ8AHHf5l5Gk4nZ5xOXB+2zJiGmujc6aOINax34K4toaXCx3P5l8vFsvU5LRXUal6mq46xt6mrcQxGZz567MRiDm6SGaY7C52vfz+dW78JpJRG2p7acw20dpK7ukbC1rAW5LyfT4hV1WN4kK2sfOWSQhoqKh0gZdu4DXvHXnZvNev5bdq8D8orn6rHkwRG7eV8Vq2mdQoNp6eEh0UEbXAaQ4MAIHtSnJc15JJ/CyWJ/wAJVDuqFHbTNpde077+W644mZrLdUka9zHMilET3ANa8t1BvS9ri9vC659U8W8uUtTNTT5klY6B0rDqweUC8btLjcOIIBsuhu5XtexC8l5tqHw4xi8ETYvwUmNxi+i5AqG9dQJ5eHuK9H2dgplrPfG3Pnvasxp6dxaqxLAsG+72JYrhcVE1sbnSyNlAAeQG7NaTzcPisXgudaTHsQiwrCsey/VVc7nNihFRK1ztLdRFjH4AlS8XvwvBeRzN9UOGubZ1v+Oh3vcfG65JwleRxUy+HEWfidQ094nf1J/i4rt/YcMxPDH3t/m9AYZWfdLC6HEnMDDWUsNQWg3062B1r++yp4nSw1L6N00YcYalskZvYteAbOHmFRyqCMqYEHcxhdHf29ixXVfq1UgaNjUtv7NLj+ZeFHw5OHZ5jlJFSVdLjsGYIK50lRFLG5wmGzmtGm128u7tex5lXWMRZVxyJ7sey8G1G4bUsBbI20IaCJYzqbdzWnc9VMdgT8VomQ82Y7iea8by/i1RDPHR9rNSvZEWuaG1csRYTfewDLHZdGHPmmJtHOtM7UpOo+ayznw0y1NVwMwmqgqXOkcIpagESQMY4xtIqIhrJIAI1NdsCq+HV3Hfhc8U9PilVW0dNrBpsUtVROIcW2bUR3IJLHfLtayyeTs14LxBoJ637ly0c1GIXzskIa5utpewh7DuLAnn0W0UGOTVcLavDsZiropC57HuIOs2kBs5vnM88j0XfTr7Y57b8aYW6aLcwZc9KTCowyk4jZarcvTAb1TB6xSOde20jL+PVdfwDNWXM0Uja7L+NUlfC4XDoJQ/6FwTGcJgxPF4amtwplLSuZJHKaZoAkc4SEF4aLGxcwXeDs0+JWCqOEGGwSTY1kbMMuH1MEksj5aSf1aV+jfcN/BvFiTYho5rvx9ZjyeZYWw2pxD1dpKhyXmfBuLHGXJdLA7GaWHNNASbvkj9WqSBcWDheOQ3BsGnwXRMs+knw2xvTS41Wy5crtOp1PirOxt7HHuu9xXVExb7M7ZTOvtNm4mUNfi2EYXgdLA+alxPGKalxFjWFw9Uc15kLrcgLNN/ILn2K4Bj9M3Mdbg7a+qxKizNTMwtwh1iMmCna6QAmwaGySi42BueZW/5hznVx02DVeU2Q4nFjVLPUUpZdwmtEHxaSOjrjfoN1E8RKeRzWUmD1k5qKw0UGktDZZLztIuSAN4HXv0c08jdUmI3yvHhuIAb3ByGy5bxUdmCbE8XpMNgqZYY8rSVEDY6VsrTViV4AdqaRbT05LNRcUqCWqFOcKq2N9cdRmQlpsW1/qTja97dqW+51+ihUcVsMipp5GYdUzdjJJGQwtIcG0RrLg3tYxgj2iyncTGjbUczR1pxahq6jA8RlyhSV0VbPPTwO7YzRi4YI294wdoGvLgOZsNguyRy9tEyYNc0SNDgHAggEX3B5Hdaj+mVhxkeaXDquaIVMVL2oAA7V8sEQBubt71Q21+Ya63JVcsZ3++fGqjDKfD3U8cGHQ1Ze9wJEj6iohcwgc7Opnbg2t7krr0NtO4q4VieIDNOYqaGpIpMHgwSlbFHqM7pZw+oFrEkaHxi46h2+ytcRw6swLMtBUzU+L0eD4h6vD61FCZJnRROJp6aRrG3iLXuLtR5ggEHcDY8u8Ta2pyzhWYsXw20eKMpWWi7vYzTRuc3VqPyC7SwP5aue26lfxOqqc4nRVlKY6imqqwU8rGBzHQQV0NOQRqvqHbM8L7kcrKOCJmXRT5fBc4rqLF6uTiVSy4XWzvxOIU2FuMJc1zDh7WhrXWsB2zn+8kpQcTah0LqXEKYsqzi0tLHJHGHMfAzGPUeWq4NnMuT4lwBsQrzC+IzqqWkNTQvY+vhYYIG6T+EfUSRDv3sNmXIIG/VTMxKPC0hirabFeG9D9zaunkpY5oK9xgLRZtC7ul9t29o1ptexIC6KVqmEcRMPxisoqSmoKhrK7sgyR9gGukhllaCL35QPHtA8VtZ2NvBKmxERWVEREBERBlaX+x2ez86rKjS/wBjs9n51WXTX7MM58iIisgREQeUv0RP/gsy9/j1v/cSL59jkvoJ+iJ/8FmXv8et/wC4kXz7HJVlPoiugZKGXBkfE31k+EQ4qMXomwmucdTqfTJ2oaARt8m65+t4yHg+DVmT8643iOGQVdRhVLRvpTMXBrHSVLGOJDSCe64qskOn0tVwwo8Vzph2V8ewejrMUhqpMJqXTaIYHRmnMMYkd8kuc2U3vyC55xNhynHh5dBV4dJj89YKyVuGSCWmbFKH9pGHjbuuZGQP/WOCsaekwp8sUM8eXoWOIDnGOpOkeNgbpxCwnBqHLmTsTwqipoJcTgrnVL6cv0TGOcMY4BxJHd+lRHlZpAuRurihbqqmNPI3+hW42WWytRHEcepaIEDtXEEnkBY7qyseWw0lJJQUL64i0k57Kn/8TvcD8Srqgp4oonzuHdhGom3IrNV9DHPVMZTt/renaGQgeA6+87rF1rTGfUWjSflyW8PBSbZ3hVkqqzznWgwZjXE1k4fKbXDIxuSfcvo7heH02E4dT4dSRiOGmjbExo5AAWC88eiBkH1PCqrPVZCBJVn1el1DcMHyj8V6TfYdFeELOqcWjY81jZJCXHUbWV7WOB2F7krGVT7G17HxspFvKG21X687rHVWlzuQ9l1d1TmtIPO3h0WNml0B0ocXW2sQpVlazNDy4jcctlJEwtuWg97b2IZXmIyADccuRWTwXC6nFXtZCNLG7uc7YBQmFbDW3kDGvBcDvvuFsEDHBoJHPktbw3h03KeYcSzMMYnqG4m1jXRSO7kLgR8kE9Vs8J5NveyJTWs12rqCqDMNpHzRVrqdjp4m2ZJp3bfmruVgfTuANjYqaNoY0AO6IMRieX8HxgNbimGU9QGuDvwkYJuOW6sMfoKSlpGilpoo44++GsaGi4t0C2V177lYLNQDKIuB2DHX+ZB5i9LPERNl3AYGggSP7Y2G3K3x3XO/RvdVtz+40we9raKUyRtFy8Buw+NlvXpQUsVNlzDYYSXNY8EXNzZzi786wPop0Yfm/Eq9zdqehIv4Xc0Ks+R2em408PcJrp8KxnGX008DjHIx0Trsd1B2XA/S8zll3OsuUsQy3W+swwU9XDI/QW2dqjNt/JaPxPxU1/EDHMQbJqbLWSBpHLS06R8wVDidh8tFkfI8ssWg1sdfUg9XAyRgH/3FRMphzb8ZvhdbhxQpIafOraelhjhYcPws6WNAF3UkJJt4k7laediD4LaM0ZrwXMtU3F34LVQYi2mpqfUKoGK8MTIw7TpvuGXtfqqymPDaczZewDDo8+HGX1VZieGvw9tNUxxsjb+EEfNoIA+VY2HJXucsvZczJmJ+HxTVsOK0+VKWu1lrewLoaFshZzvu1p38TyWoYxn9uOVWZZ67DC2PMDac6Y5e9A+EM0G9u8Do3Hmou4hyPzHLmA4a3VLgpwfs+02A9U9X13/9ysqpKLI1LVZkwnAzXSNZiODNxR0gYLscWyHSB1H4MfFXuUuH+H5py5NWUv3RNXFhdViEtT2QFLE+JrniK53cSGncbC457q2w3P8AQUb8PxOowSWXFsNw12FRSNnDYXx2eGvcLX1DtDtyNhyUaHiLDQUdM5mEyevUmDS4JFpntT9nI17DKWW2faQ38bBTsZKi4dZfq8RwvLPrtaMUxbBvupHPpb2LJC15bGRe9rM3PieSxzsBpKoZTbi9ZVSwV2DS1McVNTtMxcJpQ2Jtrai4tHedyv5KSm4jz0uZsHzKzDGufhWGNw0RmTZ4a1413tt8vl5Kjh+fPVqehoanDdUVJg0uDOkim0S6HyPeZGOt3XDXa3UX8U2M7iPC/DsGrKifE5K6Okiy6Md9WLGicEymLsib2Hebe/geS1XNuAYdhMGC4phE876TGqJ1Uxk4HaRObIWPaSNju24PgVlMR4jCopqigpcJdHTOwEYFDrl1PDO2dKZHG25LnHYdFgMZx92MYXgmGOpxH9xqaSmDg6/aa5S+/lzspgYtERFBERB7Y/Q4fk519tJ/417YXif9Dh+TnX20n/jXthWgERFIIiICIiAiIgIiICIiAiIgIiICIiAiIgIiICIiAiIgIiICIiAiIgIiICIiAiIgIiICIiAiIgIiICIiAiIgIiICIiAiIgIiICscR/F9n5wr5WOI/i+z84WHU/6ctMX24WSo1s0tPRz1EEBnkjjc5kTeb3AbNHtOyrILX3XmOx4146YjRZ3qsSwbO+BZyp6OeSCkqRRYZJplDJQ5mh5aRu6wFtj7yuZQy5ClEVDh2JcSJKOhDaaaE0jXOjLWd1v6wdwGjnvZek+MVJxYzJmWXBeHGXpI6qs7F33ZrCG01C1pc0WG5e8EOcAPEE9L4/g36Ms+RKLEW4vVVuIYpi0zZq2tmlIc+QF9yL90X1cxc7edh6UZK1rEy5ZrO3nCqwjJuJU8+C4jTcSJRWxEiNtKG64iOtoAbbg+9bbwvy/Sy5yw3B/vX4k/evFRx0sVbJC3soZGMLGse0RhxaGBlnXvcbrtnFD0eq3HoYX4dV10VfBEfU67DZXRzUpH4rm7NkYdV9J8PjlfRoy3x0y3HiuFcV8YhqqCkkDcNe2INlqQRu95Fv70WsPklRfJWce01raLNF44ZH+8TBMIxjKE9bU+vOcZIp4e92ei4tbfXcgabctXgtY4L4Hj2f8AGKzD8dq/V46ak7aKWKHuyvLC64LnfIFgNQvYkBenuKueIMj4ZR1zctTY7UVEzx2EEOt8dPHG6WeU7HYMZYDq9zB1Wr1HG7L9F+FgybNGyaauhop39jG2pbTzmnLmb3Ic8GzQNWmxtZwvzVndfDWZ1Pl5jxujz3hsz8RoMJqJaWspqfEKcinO8UkDXgGx7p1G457W6rcszZVzFlbBMp4o+uhmqMwwGoMDI3ODWMa4vdqbcWs+AjfV3ztsV3NvHCibRg49k6vo6Slh14k0xtlbTM00Dw8htw6PRiDCbbt7N+3dNrFnHzCa7OFPkx2RsRhxBtTS05NTCzs4my1FPDKGuF7FhnbccjoPQKdzP+1EW+rk3CPL+Y+IZxNz6tjPufh9NXNjbC9j6hszD2egO2BLopQQSNPd9qhHl3iM3BMtY/PDTU9FjYngnneW9nS1JeDA1x1XDNLJYy8ixe6O3MX69DxrEGaq7A6fJ3bPiqZKNrKORvbtczEIaOPtw6wYJDUCRhJI0NcTZST8f8Epat+XJckYo97IY3dnFTtEL+0cAGC9hbvbki1wRe6c/JPd9XJeI/3zZMiw+qweppMSpcQwOXEYpIGOeHTGeliiA/KaTUb230gu/FscbkfHs3ZnbmYSMZA/B8Cdi1NricO1cHOa5oB3cRZuw53tz2XXsX9JHBcvQ1VZW8PsWY2glFAIoYo3S3ZJWxygAH5DXUEgBGztYI2Kr0vpCYTTx1VVUZOnhhgllponN0MGhlTiEbbudZrQWUAe0X/45tuhMa412o7vq5HhePcRpBWx1eH00LomRCJzontaXmWZjhqPduTCW2JFjYGxIB2bihV8RslYbj9bhWXXzUuFZejxiCudBM+MzHt9UBDW2DmCJhOoj9cC6xT8UcJGG4ljM2Ta+lp8JoMTxSmc6KPXMKSYxTtY0G7HOfYgOsXar77rBYN6R2CZnp5NGSMbfSxsp2Vokp2O7J9RUTwRxll7yEugudIIDZGk801zvtTFvq1rEsXz9gmB5kxqvyq6BmCxUJppJGyxsq3Ty9m4APaD+D7pO3JwWhZoxvijiGGz5jfgVLLQYRFV0E80Uh01VXA5oBZz0h2s6Qed7A7FduZx1p6jK02afvXqJ6GHF5cOMcL2zvdHHhRrzINN2k6m9mBfn8FjY/SKwGpqqejrslV8nrFRUGCSFjJ4x2e2vUDYuuD8m9gRci6iI/8AKd0fN5y4pZE4r0WM4rgzsvtEGHRUZ7QyC0jp5RG3Qfxhqc1txsDe52NtJy5wu4pV+GYjjFPhUb48NhpKh/4UB/ZzOeGuDb3NzFJsNxbfmvZmKcbzDW1VDLw/q3VNNSdu5k3Zuc53aUBZG0tuD3MQY+97AtINiDbKYTxYwjHsGxqupcpyifBMKhxKsa6JpjLnxCaGMOF9ZLXOItfSQb2OyvEzEeEd258vJ+AYDxBxaoEc8NJEDWspH3Okxl0cMgHMk9yVri61he3RX2aMicT8AzBX4VR4U6sfSSOLIImFz5oWU3avkbbprvGDy1WHVenK3i16zlHNOO4bkeU1WCYSzHnUtXpArae9Qy7S3V+EtRygNO/yOQIVtHx0paHObsjV+UamHGnSUjKipgaHU0kkhgu0SWudMc+q5A+Q5O6d70b+rzacvZ3gyq/MFRSwuY7GPubA7f8ADNEJlLmgcwRHIL8ha6hg+EZvxbEqeGmFL6nI6ncH2OgRvlDHEv6H5RA5kNceTSV6LqvSDy9BR1laeH+OF1LGyslY6ia273SMpyLnYvErpYjvf8BIeW5rQ8dsCZgYzczImLtoooWRRyNgj7UTGljqTBpB1N0skcC62kFjhdRufkRb6uB4tw14pxY1jdPhtDFNFhMtRH3GF+oxQU0pY0g2c93rNmtG5LHWvYqvlX0euI+Z6Gpr9dERDX1dGXCdoa4wzOjJF+hLTuu0t9J3Lcc0cbMnY80z4fLiW1MLksMoLOe7rQON+WmxvZdL4e5pw/OeUKHMmF4VNh1NWGYNppohG9hZK9jrtG27mkg9QQVW15rHhavM+XAoMNqcFgjwSrIM+HtFLIWm41MGk2PtBUz6GbFWOwunI7WsBp2XO2p/dHzlZPMp/wDKPFf+mz/945S5f/3+w3/pkH/eNXox9lx/7ljhno956wqTtooqVzwCB/XLetvPyU8vAzidM8ukbSG//v03b516WPNF5XvJd/o84x8Gc+YZhdY+ro4qloic7sYqhpc/bkBfn4Lyf6SuQcVy7h08eI4ji5NC7D4msqZ4nWNSahzh3WCxtTxm3mCvpzUVMNK0PneGtcbC/UrzBn/I2ds5ZpzV2/C92ZqLE8XgrKAVs4p6aNkdDDCwl9w46ZBMRpv8o+K6OnvqeWOWJ1w5B+lTiEbnzeqZnkgi1MeDmOInUACf+MHK4KuafhhjDJDD9y8yNczVzx2LuAEXue18wurcMfRwzd61WV/EcUkkVVYxUVJVVcYpyNj+EdJ3thvYc7+xXvEL0c8eiqBVcOXU4Bha59JUzVjmvfd1x2rZbja3NpXR72u9bZRS0xvTl/odYbUwcOcv4W1zaqOs4gdmZmPDmf1tEKrYjYg+rXBXudeX+AWXM6ZZx/BcmY/w3p8q0GGYtU4vCKaoM0NTIaCaBz2E7gWnbz6m3ReoFx9Trv4b4vsiv8O+Q/2qwV/h3yH+1Om/1IMv2JXiIi9NxiIiAiIgLVeKP9oWL/8ANM/7xq2parxR/tCxf/mmf941c3W/92yf+mf4Nun/ANan3x/F4Z9Jb/gKzd/0WD/3YhXzqgnmpZmVFPK6OWJwex7TYtcDcEHoQV9FfSW/4Cs3f9Fg/wDdiFfOdeT/ANHf+62/9X8od/tb/Vj7v5y3F3GTi246jxNzTf8AxvUf6aweYM2ZnzXUxVuZ8wYhi1RDH2MctbUvmexlydILiSBck281ikXvvKbLl3iZxAylSOoMtZwxXDqZztYhgqXNY135TW3s1398LFYSTFcSlxA4rLXTvrTL25qHSEyGS99Zcdyb73VqiDcDxk4tkk/pm5puf/ovUf6axOMZ0zbmKvp8Vx/MmJYlW0jWsp6irqnyyRBrtQDXOJIsd9uqwqINxPGXi44lx4nZqJP/ANF6j/TWDzBmzM+bKqKuzRmDEMXqIIxDHLXVL5nsZcnSC4kgXJNvNYpEGazDnbNubIKCmzNmPEMTiwqD1aiZVVDpBBH+S0E7ch8B4KvlviFnfJ8csOWM0YjhsUx1SRU87mxucLWcWfJLhYWNrha8iC8xLGMVxmulxPGMRqa6rndqlqKmV0sjz4uc4kn3rpOJ+k7xjxiDChiGYaaWrwWD1aixB2HwOqoogLBokLCRawsRYjoea5UiC4xDEa/FqyXEcUrZ6uqndrlnnkL5JHeLnHcnzKyWJZ1zZjGCYflvFsxV9ZheE6vUaOadz4qe/PQ0mw228hyWFRBtdLxa4o0NLDRUXETMlPT07GxxRRYpOxkbALBrWh1gAOissfz9nfNdLFRZnzdjGLU8DzJFFW1sk7WPItqAeTY22usCiDPZaz7nPJzpTlbM2I4W2cETR007mslBFu+2+l3vBVtj2bMy5pqm1uZMcrcTnY3Qx9VM6Qsb+S257o8hYLFIgIiICIiAgNjcIiDZctcSs+5OpX0OWM24nh1M92swwVDgwP8Ayw3kHf3wsfNYGurq3E6uWvxGrmqqmdxfLNNIXve48y5x3J8yqCINly9xLz/lShfhmXc3YpQUUhu6miqHdjfxDDdoPmBdYfFcbxfHa2TE8bxOqxCrmN5KiqmdLI72ucSSrJEGaxvOmbMy0OG4Zj+Ya/EKTB4jBQQ1E7nspozbusBOw2A9gHgFk4eL3FWnhZT0/EjM0UUTQxjGYrO1rGgWAADrAAbWWpIgzeYc8ZyzbHBDmnNOLYvHSlzoG11ZJOIy619IeTa9h8FVy1xBztk9ksOWM0YjhsM/69DBO5sUn+Ez5LjsOY6LX0QZLHcyY/mitOJZjxmsxKqLQ3tqqZ0rg0cmguOwHQDYLGoiQL/A/wDfrD/+kxf5wX1wyX/bngf+Mqf/ALxq+R+B/wC/WH/9Ji/zgvrhkv8AtzwP/GVP/wB41fOe3f8AWw/36w9n2Z/p5P79HqlERfRvGEREBERAREQefs+uaK3MOo2Gqr6/4S8W0NDVzSZZj9WaXNpjqD+8BenA3Bcbb32sN17PzRg9JJmjF5Z3TTCStnJZI/ui7jsLW28lj4cHwmmJNPQRMBN7bkDnyBv4lfI06qvTXvEc7n+b1pxzkrG3l7Ass5ngx3E3vwmujinnhdE8U7+yka0EEgta0WHnb3r1FU4tTuc6anjlna5xI7Jhd18vb9KqAUkJsBDGf70Bv0KsQb8z71l1HV+/13R42vTH2eJWbKurnBMWHyNt0kOg9PHn1UcNdK5k5miEb+3ddode2w6+yx96vFb0ZJdU3FrTf+Fq55tE1nUNNc7T1Tmx0s0jiQGMc4232AXDMc4Z4hjNVjOJ0UtTLBHWYkx0jYXljO1f2pBsDs1rm+2/RdwryG0VSTsBA8k/9UrUMMzvlnCMJx/A67FqKOqqsRxABrqmNpbqa2EXBNxYxk+yy9T2ZMxW0w5eo8wvc+UbMR4M01JFPZklFhpbJ2biS0GIghoBO9uVtlznIWSMTwXiZl7EK6GsgYMRkkYJ6R8YJNI9mkExt3vvzsupYm5n6VWEOc9kbXUWFDU5wDW37EC5PIXPNSS5sw3MmN5W9R7UGDFAH6xbvGJwsPH8b4L0otqNOde5Xdqy1hPlRQt+DAPzK4xKcU7KeQsc69QxtmjcXDh+dW+WtLcDpGN5Rh0Y/wCq9zfzKpjDnNjpC1pP9ewXsOmq35/hdfNTGss/e9GPEK4r6R4N5Q23MO2PzrmfD5kdLxjx2Bj3u9Yir5bE3aLYgL28Plrqbo43s0SRtdfqRurIYJhjKxmIQ0rIaljS3tYwA8gkEgnmQSASPIK+LJWlZr80TWZmJct9HyOpGFY9SVTo3SilwsNLCbEeryN6/P7Fc0GWsfwOtyrHPQyxCmxeYSmB/wCDbDI6O2rTtYm538Fu2A5Kw/KctXLl93ZNrGQRvjkJc1rYQ8MA68nnr4LLmeui0mSkJB2/BOufgtp6j45tTmJUrTURtpOT8zYrDkPGMbr5Z66pw2edzBIBqc1sbCG7AeJVHJ/F3KWdsQgwcUctPiNW17Qwg3O7wQXCxt3HbHwWx5rkpKrLGN0UEAZNLRTAsEVi5+g+W5NrdfBecOFsU9DxJy+7RJFqqaqJrZAQT/XMjC0A2PJxOw6LbDirmx3ya1Pore1qzFdvU9F/ufO2hpKyORrHMndSzb9zU6wNuTSXO6FY6PJ2BZjzJQYfmLLsTqGrkjieIQCxz+01bttZjXC42DTvz5FWEJJ4wsh7MDtsAN3kje1Qzbx2ufj7VdcEMQq8UwLLlbXTy1FR90nMc+X5ZtWOY2/sbZVwZcuO1eeOP1MlK2ieHoDD8BwbCaTDqDD8OhigwiFtNQt3PYRBoaGtJN7aQBz6Ko3CMKbL2zcPpw/t/WrhgH4Xfv8Ake87fzPirvoi+iecsBgOCBxeMJpQ4vMl+yHyjJ2hPt7QB/8AhC/NSty7gLGGNuDUYYbjT2QtYsMZH8AlvsNuSyKJoWP3DwYBwGGUw1mNzrRjdzLaD7RpbY8+63wCmpsHwuik7WkoIYX9mYtTGAHQXFxG3TU5x9pPiVeIiWNblvAGQGlbhFKIDEIezEY06BybblYXNh0uVPJgGCSyPlkwmlc55e5xMY3Lnte74ua1x82gq/RELBuAYIwvc3CaUGSQSuPZDd4kMgd7dZLv8LfmhwDBCNIwqmA5bRgfj6/dZ51C3I7q/RBZx4NhMU0dRFhtOySIsLHNjA06GlrbW5Wa5wHkT4q8REBERAREROhEREMrS/2Oz2fnVZUaX+x2ez86rLpr9mGc+RERWQIiIPKX6In/AMFmXv8AHrf+4kXz7HJfQT9ET/4LMvf49b/3Ei+fY5Ksp9EV0bhwWt4e8Q3PPdFLhxPs9eiXOVfUOO4ph2GYjg9HPopcWZHHVstftGseHtF+neAKhMOyxZiwOk9IR+IVWbaBuCMqo3Fjmkw6BTMBbfTp+VfrzWj8QG2yFw5d1dR4k7/45atCAsQQORuNlmsxZvx7NceGxY3PFIzCad1NSNjhZEGRl2o7NAFyeZ8lERpO2GWZykC7HqdrSQTqF/8AqlYdZnJtvvjpAWkjUdvcVKsOpjsKVgkqHcgCeXuVvlXL1ZnDNFNhlNHeXEKhrG2HJpPP3BWuNOk9abSkWDx3r+AXfvRNyG/EMxT5wniIpsPYYoSeTpHD8w+lWiEPUOVMvUWVcv0OAYfGGwUULYx5kDc+8rIzOHyh0VU7DzsrKrkMTCXDbyVoFrUSje39CxVQ4X1OcCbqvJWQyuEUctneBCsZpml5aN7KUSt5izUGkG5N7+KxtWXDYCwJsq9RKblzb36XWPfM4v7xuGk3ClEKcrHF1mvtciyuZs3xZPpYcQxJzzRwyhpjZsSXdfNUGPkc9oIGwK1jixhk+K5HrIomPe+nfHNZgOogG5t7lCzL4xxEp+J2PUGT8sx1Bwx49bxGp1GOSIMILNJ9vPxXUaUBrGtvew5+K88+itS0jcGxbF3PvU1FUKdhe65MTRewHvXoeG+nlbzUbF0+2jbqRfZQcW33PzIG3DQSe8VPpBdfmFItyBqNtwVisepxURRxagBc7EX1bclmnt0HVtZYfGjZ0LW31bkIPIXpPVD5aiKiHaBsLYe7fu/jD47La+EOQJuH3DquztWVbXSYxhskzYdJBia25Fz52C1njVilJinEimyx6qS6StpA5+xaRrO3zrrnpGYoMvcMZ4aNrYxMwUkbWiwDXvANh7FUeYMo8Gcx8QqNmYKevo4qV05inMkn4Rpvdxt71k/Swweky/T5GwGgkMkGH4fUQMcRYuAdHufMrYvRoxud9fj2XXOvH2bKtjT4g6T9I+CwXpeydpWZVu2xEFXcf9aNRPgeeBubLbqrhtXQ1MuFwY1Q1GKw4e3EXULA8PMboRNZri0Nc4MN7A3WofjBdX4jZvosDzE44HgbIsYdgtDTvxJ9QX6WyUMbXFkdgGu0ki5Jt4KkrQ0HH8tVOBvptGueGehp6x0oYQ1vatvpv5LFx0tXLE+eOmkdFH8p4aS0e9dXixSsnzdhuBS18jsNflFjH0rn3hcfVJDu3kSDbc73AUuWxjEeIZA+5Xauy3PRQ+vtb+sPcZZBU9uORIGn5XIWQ05pNgmKU+DU2YJqR7aCrmkghmts57A0uH/uQ+KtZqWqp42ST08kbJBdjnNIDvYV1QVFFU5bynROq5n5ZgzbXtnaZD2TaYvhMWscvk3I87qTF2Y92Ge480xukoo6hhw0Tm0bJ/W2iNsHQNMWrZu2ncpHBpy+SjrI4GVD6SURPF2v0GxHtR9HVxtje+llDZdozoNnezxXYs9zV2EUWZqWNuJS02LMpI4qXsHinw1jTG92l5GnTZpYCzZwdcrGVtVjdfxXqsKosYkjpsPhFTTR6e2bDooWE9jGTbWRq0gW7xSDTmBo6xs4pXU0jZjyjLSHH3LL5UypPmPM9Pl2d76N8zZHEvYbjQwu5eeldJqRUTuwOqoI8Q+6QyfjD2yVB1VZe0Sdm8nnqG9jckdCpsjVVbFiOTp8wvmGOiXE3RyT7zGk7AaC8nc9/Vpv/fJ55HHH0tXEWMmpZY3vbrDXMIJFuaphry0vDDoGxNtgfBdJwTM09Dk3Lma8Ue7EqmhzG+J5qXa3Pp3QAvjJdvpPhyVnxGwiDJNBTZMpJo5PXKp+Mvc2xPqzwW0Yv/zbnuI8wkcGmhIoeKipVe2P0OH5OdfbSf8AjXtheJ/0OH5OdfbSf+Ne2FaAREUgiIgIiICIiAiIgIiICIiAiIgIiICIiAiIgIiICIiAiIgIiICIiAiIgIiICIiAiIgIiICIiAiIgIiICIiAiIgIiICIiAiIgKxxH8X2fnCvlY4j+L7PzhYdT/py0xfbhZIiLzHYIiIF0RETtp/ETM2YMsx4c/A8KFS2qkmZPO+OR7YLROcxpEbXO77wGjbr42BwEfEDP1ZiMmFUfDl7JO3dDA+ZzmsiAm7MPlu3utey8jbXJYDex2XT7+aX3urxaIjUwpMTPO3I8I4p8Qq7EMPpqnhfVQQYhXwwPke4tMFPJT0Uhc64sXh1VMCOVqZ+99lTk4rcQaPBBmDFuF7oY5YI5GtZKXSNlkphMxrxpuACeyceYfYC67ByQgEWIU99fkds/NyOXitnyJpkbwtrJCKeaRxjDr1D2OqA0w93dloYnXdYgVEdgbqs/iRxEbjlXgw4Yuk7FlNHDUsmPZumkmpmPDiW91gE8rw7e4geurc+ab+J+Kd9fkjtn5uX0PEnNGZMrYnjOXMjmeqocWiwmCKWQNbVSCp7OeaNxFuya1wcHnn3uVisfScROLlFNiEOZOFjLQ1TqaEUU/bbikbO2RxAsY76mFzb2f3RddfADQA0AAcrdFG58VHfEeh2z83JZeKPECN7r8Oj2LoIiyW8nZ6zLWteb6L6XCmpy3a5NTHcC91Ywcas1V2aZMr4Rw6ldUtfocJS5hpw2ogi1THSWgWme8aSdozyXaLnxKgGMaS4MaC7mbc1PfX5HbPzcMh46577lFJwmq4ax7JamGElx7ZjWXEbQG3ExddhaQLOLQTusziXFPNuX6g02J5CdJ6xiktBhfq77unDp6qKAkEDTcwQF1rgMnDuTSut2BOojcdUIBIJFyOSd9fknU/NSqpoKOnlq6iwZBGZHuA5Boufo+YLlFPxTmo3Tuo8sUcIqJDLJ2fcMjjtqdYbmwG532XWpIopmOimja9jhYtcLgq1+4uC/tRR/wAS36lbHeld90bRaLT4lzUcYMRAIGAQ7ix/CHl4ck/TfxDVr+9+DV49ob/QulfcXBf2oo/4lv1J9xcF/aij/iW/UtPe4v3VOy/7zmruMGIOuHZfgIPMF53+ZP04MRsR9wYbH/1h+pdK+4uC/tRR/wAS36k+4uC/tRR/xLfqUe8xfunu7/NzT9N/ENrZfg2bpHfPLw5clFvGHE2tDW4FALbACQ7fMulfcTBf2oo/4lv1KX7h4L+1FH/EN+pT7zF+6dl/m8+YjUy4hX1OIPhLXVMz5S0bgFzibfOq+X2v+72G9w/2ZB0/9Y1d++4mC8vuRR/xLfqUWYPhEb2yMwqka5pBBELQQR15LSeqjWtKxgne9rs8yiexFwugRETYIiKDZtzI3HIoiKdgr/DvkP8AarBX+HfIf7Vv03+pDPL9iV4iIvTcYiIgIiIC1Xij/aFi/wDzTP8AvGralqvFH+0LF/8Ammf941c3W/8Adsn/AKZ/g26f/Wp98fxeGfSW/wCArN3/AEWD/wB2IV87KaITStjJsHOA+JX0T9Jb/gKzd/0WD/3YhXzuoap1DVw1bAC+GRsjb+LSCPoXk/8AR3/utv8A1fyh3+1v9WPu/nL1I30YeEVdlbHcfwLilJXuocPmkp2RwtIbVQ0lNM+N7g6x1SPnjFv2PrY2ymIeiJwumw2hrMA4iT1TzQv9fY3si6nrCWdk22qwZZlTqcSALM33stvzJwMyJxMZi+ZcckxHD6PL2I4rGX0UTAw05xmrqCD4vfBX0z2f3tO8crEa3hfoiZDxvM1PQYbWYxLRVXrJGhzTJHG7E8ToYJXbW0x+r0sr/wC9bLbmF77ynjprGy1LY27B7g34r1Fn30M8PyVw9xLPb8/tcKGRzWQS0v64xssUbpCWk2H4UGx325Ly8WuZVhjGkua8AAcyQV3nN2cvSmpDJlTMWNV1U7Fpndth3q8Et5oZY5HMfGGGzmvLCWnxsQgtZPRthZj2W8AizjBUTYziTcIm7OmkHZ1OkSOLC4APjbDLTyF1+Unx27PHoaQ5HxjAKGszjJ6tjcrqc1MlMGCCVsbHOaWl13E6nkBoJIjcei07FcT9JBuDYJjGISunpe1pqzCzHQUrnRSPp2TRPaGx3b+Cjj9zGg8gFi8y8SvSHzUaSuzHiuN1UtMJIKaZ1IxkkfaFsD2tc1gI1HTGfE7IOj0noSYjW5wwjKlPnGm1Yphs1aZDTu/BPbHA1rT4tM05bf8AJYTz2Vcegrj5z1WZObmmB0dFTYfO+qERaz8NM5k+7rDuCGZzRe7hp2G9uf4Rm30ksdpMIx7CcaxWftK52WaGrsx0oqJrSmIPI1AkRB173Gi4I3U+JYt6R2B0+J5qrcwVxdgsGHtrKoSxvk9WdLBPSvJG743PqIHBxuHawCSNkG24V6Gc2JnFYI8+4eKjD5qSFrRE57XOneWgOI5E9yw6au9YbrnWO8B6vDM554ybTZloppsl4XJiz3dlIBUxsYxzmNs2wcBI0b7Eg2JWYwPGvSQrqDD8fwzGK71THjPURVbmw6X/AHOiYZZHOLdhEwRuJPtNybnH5lZx2y27MWd8erJqeoqJWYJjUzhF2jnMa6FsMjbbd2E7WFw25QZqH0U8afmjDcpPzXh7auvqK7D3OEMrmQ1tI2ndNG4hu7QKlhDx3TY2JWj5a4M5izHhOMYh28VFU4VBh9UykqGPDqmCrq4qZkjHW0gB8zCbkbXKzFLiXHUZew/PbMXrRSQwEYfPJ2ZlLGzMiM0QcNRcJWxtMo712gatlb5cyjxpocr47NglPWUmGBjmYkxwa17mxw+sAd4arBgDxbqARuAgy+Peji/AIcVq6rPGHer4VhdXij5BTT2e2nrpKBzfkd0uqY2xtva/aNPjbeM2eiBg+VMonNVZxAa2OKWijn101mx9rVNglJN7gR2mcSQP1ojmQuSYrV8acZrK2HFRjdTPVwQ01XG6DaSL1gzsY5oFt52OeernhxNzdbJgubPSI4i01fl+mxqurKSOj9droaiOJsToJa3tg592i4dUTXF+ryBsbIN8z96GmGZFw9lZV8Q2ET47R4JCHUh/CvqNFi0AkuI/DbC+0Z8DbAcYfROq+GBwaiw7NVPjGK43VtoqWijjLXOk7IvJ1fJse6GXILr7citfxvOnpISyR0GO1+M1JdNRY3E2alZJpkmja6mlbdhsS0Att4ut8p17LMOM+kDxQdSZczIcYxksraempopKVoLah2lkTWlrQQSJGDn+M3yQdCyP6FeO5w4Tw8TWZnhp+0pJKg0Tqd5k1EOMQFhuCGOuf75lr3VtU+h3i1NlShzNUZopYH1tFFWdhKA1wDsPFY4c791pd7mErSco5s9IKtxAcP8AKeM4sZsDpKhpwuBrbNhhZqlDo7WeQGfjAnbZRfi3pASxxZWZPjEsUuFUOGx0zIw5go6ukgjp4wLWaHwSwgHnaTndxuG1cQ/RRmyLlCvzQ3NlNXDDqetmniYGtMfq9XFTEG56yTNbtuHECy88u5ne665mLEuPZwmvy1jNRW1FLXwTR11JHBGXRsZWnWx+luphNRTarXBOgHdaA3IucJZKdkeXa9zqwEwDsXXksGnu7b7OafePFBgUW64dwez5imLUWB0mFNNbiGFjGKeJ0rWl9KQ86tz0EbyRzAaVZR8NM4ySyxNwl/cjlkjdfu1Aje1jhEeTzd7dhzuEGrosxTZOzTVviZT4DWvM4YY7Qu74eHFlvaGPI/wT4KWoynmWkovujVYJWQ0olEBlkiLWiQuc0NueuqN49rT4IMSi3bMnBfiZlJuJOx/KVdSDCMRGFVeuM/g6k07qjR/Esc+/5IusI3JGbnCIjL1d+Hk7KP8AAu7z9Oqw/wCrv7N0GERZj7z809sKf7g13ak2DOxdcntRFyt+yEN9uyjX5MzVhkcU1fgNbAyaRkUZfCRqe8XY0eJIvbxsUGGRbYOFudW5fxfM9VhDqSgwWSliqX1LhGTJUF4iawHdxd2chsOjD4K9zLwW4g5Tnq6PGcFMdZRVTaOelZI18zJSJTbQN9hBJfwsg0ZVqSiq6+YU9FTyTykXDI2lx+AWTrcm5pw6Cpqa/AqyCKjeI53yRECNxAIBP/Wb/CHithhyVxWyHWYZi9FhuK4bU4jhjMWo5qfU1xpHkaZLjk03ad/ym+IQQztwhzlkbCcuYri2DVbIsw4OMXjJgcBEwzyxhrttjaIO9j2+K0Yiy73xy4sce8dwTAsuZ2qseoYst4YzBMRErixlTUdo+UOfbm7sZYGm/wCSD1XBOaQL/A/9+sP/AOkxf5wX1wyX/bngf+Mqf/vGr5H4H/v1h/8A0mL/ADgvrhkv+3PA/wDGVP8A941fOe3f9bD/AH6w9n2Z/p5P79HqlERfRvGEREBERAREQeb+LtdPhmHZzxGmmdDNS0+ITRyNtdj2seWkX6ggLzJWZqzfVYxBRzZkxQsmpnyua2UgEh7b2sxu1iF6J40yVb8v59jqYWCQtr44GRu1GSMghpt0cSTt5ea8yw4HiU+YoGxYeZmMon3c2G7S5z2W3AfvYH51810mOkzebR6vUyTMRGvkvMCqMQqsXj9dxCoqHHFGxhs07iR32DYGTl5WK9Uu3cQF5syhlXMcGLxV9Xg9fFEzFhNqMD7OibIwl3yQLWaT+YL0M0CorY6mnq5HtjjfC6Fgu15JBDvG40n4lY+0Kd01ikLYba3uV5sNybAdVQpWkCUnrKTz6WCnrsKlxGkko5KasEc1mkxBzX8wdiORU1LT1RiLmUdQ4Oe520ZNt1w1w314lr3xvyp1oLqKdgbqJjeLePdXl7OdKRmTHmGN921uKjUQ4tH4U8u6R4/zL1N6tV1QmgjoKo6WWd+CJ5g/mXHs0cCs6Ypj+KYrAyEQVVTWVLC+M7CV5LWnvAkgc/C69b2bjtiie+NObPaJ1ptuc3MqfR7ZLps1+B4e4X6d2Hdch4Vw0beLWAzU8bGH7rOYC17TdvqbjawaDa/VdsrsCxPEuETckMpXRYjBhdLQu7RwawyRMiLiHHm3umx8lzjLOSMxZezlhGZa6JnqdJiYq5QKkue2L1UsPcJ53da3PkvQr6sJ4dayyNODMaek9SP/AI4kV3XRiSOIHpUQu5+EjVj8tvlZg7pJGN3nq6kBsguI3zySMuL89Lht43CrYhiEDqaF1POwl9TT262Bkbv8F85kxXrlmZj1d9bRNYZI8lzjLmYsdm4rYpgVVib5aAmvdHA5rbRmKWJrNJAvbS47G/Nb/D63FQh0kjJqhrHb3s1797Df3BcmyvC9nG2rq5nOEkj8SZKxrtUbXFkDyB7/AIqcFPhvuPT+iL2mO3TcOH+csTzTimN4XiVNTxfc50ToXQuJLmvlnZZwI2I7Ecr8yp6XiblyagOI1XrFLE2rFETJHfvlmoHa+1rbrW+Gzjhme85PqqkmMule4EW7MRV1UCBbp3ir+t4ZuqcuyUOFYlDJ6zWR18TpWFg0dmAG7X8lpkx4a3mLceCLXmu4+rd6PFcLxR9VT0dbBUuoZXQ1DWODuyeC5pDvA3a4e4qlPgWC1ksdTJRwmWJwfHK1oD2nyPMdPgtfy9l/E8Ar84YjW9n2OKVDqilc1wJc38KbG3I98fOuCZaz/myjzHh9B92KvsajEmQSRPt+tnsXWBPeNw53O3PmrYum7+73VvCtskV1FoelTl6OPH25kp6uQVcdKaRof3m9mXh5v1J1NFvf7VDh3glbk8YRgjSKtkWKRymVvdcRJVB57vkHELH4hjuIUmf8DwNsrfUsTo6lz2FvedLGxzwQemwPzK/yVmSbHIJq6opxTPoMWfSENdf9akaQ73ghZ0nJE13zHH8V57ZiYh6IPh4KCb8j0RfUvKERFAIiICIiAiIgIiW2uiRRIsrDGcU+5FK2oFFUVT5JBFHFAzU5zjy9g2O6pYHLmCpZLNjlLBS69PZQxv1OYLG+o8r8vnVPeV7uz1T28bZB80MYvJMxg/vnAKMckc0Ylika9h5Oabg72WLxLK2B4vWevYjSOqJNDWWdI7QAL/ig26rIUVFS4dSsoqKnZDBGCGRt5C5JPzkpWbzbmOE8aRFXSue6NtRGXNJa5uoXBBsQqqwlZkrLNfLLPNhjGzTOLnyxvcx5ceZuDzWWqGzikkjoi1s4jIiL92h1u7fyvZRWbxvuhE69GapP7HZ7PzqssfgDsRdhFOcWjiZVgOEgiddmziAR7RY+9ZBdmOd1iWM+RERXQIiIPKX6In/wWZe/x63/ALiRfPscl9BP0RP/AILMvf49b/3Ei+fY5Ksp9EURFCBERAWbyW7Tmajd4Fx/9xKwiy2VHPZj1O6P5VnW/glEw6S3tcRxH8GztHyERtFtyT0Xvrg1kwZJyFh2FSMtUPYJ6jbftHbn4Lyv6NfD5+b86RV1awPpMKtUSgjZzvxR8V7gaAGgDlZaQhJLYdVjK6RxOlvJZCoOm5WEq5SX6iCB081MCwlnLS67LW5FWL9Ya55Iud/aq9VKCHNJ3PL2qylnY2MMc4OUqreY7B17+OysmDWXHaxI5q9me1rQwDn4c1bxBly5zt9zc7qEwlNjI5zCLbABRrXwQwy1dZWerRR08pdISA1t2EXd7FN2bXx6mNOoHmDuoYlgdJmHCqrBsQc8Q1kZieWc7HwRLjPBrhJxCw2upMy0uK0tDSvDnR9qDIXRk2uGdCQL3816hpGysgjbM/U+w1PtYE+xY/BqBlFRwUrH3bBG2JtxuQ0WCyzI7gNHuTQrW0viO5uefhsqjG2uRyUCDrb5AlTBpBtfY7oJJLlpJGyw2NgF0Dgwkklmpo+Tcdfgs1MO6QeRWDx+c0uGyTMGzO84gdEHAck4JlXGuK2Zxi9BDWVdJLDUUb5NzGRzI36EhYv0tKyukyzh0bzojFZYtabg90lt/nWs8Nc1U9Px2xGerqNEVUayMk8u7vv/AAVD0gscwfNeU6jHcAxVtfE7GYKePs5Lta1kDiTb2v8AmUbhMQ5jwIxCvp+KuHRUL3f1x2kUzb/KZpJN/hf3LYPTADm4vltp3Hq9TY/9aNYf0b6GSq4qU9SbEU1NUSnfxYQPnKy/pfyB+K5aFxqbBUg+3VGq+g89qaWSWZ5kmlfI4gDU83NgLAXPgNlJqCah4qNHKqJ6gSCUVEoeG6A7WbhtrWv4W2sq8GLYrS0M2GUuJ1UNHUG8tPHM5scn+E0Gx96s9Q5qIcD1UaOVZlZWR0cmHx1czaWZwfJCHkMe4ciW8iQrp+OYtUepx19fU1kFC4OggqJXPjYB0DSbAdNljw64uE1DxQ23rFOItBPU41imEUOJU9ZjUMsD4pqnVSwMkbpe2Ng5gAkNBtp252WlxVtZFVCuhq5mVLHBzZmvIeCORDudxYKj0vZQ1bgEWTRtn8JznjOG4lWYxPXVlTWVOH1FCyd1Q4yRdpGWhwcTfu3vZYqfE8Tqq04lV4jUzVbtjPJM50h6fKJura+9kOyJ5X+EVWHQVMTcap6qqw9hLnU0Eugl1rAi9wPPbkp8x45PmPGZ8VnY2PWGRxRt5RxMaGRsHjZrQL9Tc9VjdW9kBuU0coooA3UUVe2P0OH5OdfbSf8AjXtheJ/0OH5OdfbSf+Ne2FaCRERSCIiAiIgIiICIiAiIgIiICIiAiIgIiICIiAiIgIiICIiAiIgIiICIiAiIgIiICIiAiIgIiICIiAiIgIiICIiAiIgIiICIiArHEfxfZ+cK+VjiP4vs/OFh1P8Apy0xfbhZIiLzHYIiKAREQEREBERAREQEREBERAREQEREBERAREQEREBERAREQEREBERAREQFf4d8h/tVgr/DvkP9q6Om/wBSGeX7ErxERem4xERAREQFqvFH+0LF/wDmmf8AeNW1LVeKP9oWL/8ANM/7xq5ut/7tk/8ATP8ABt0/+tT74/i8M+kt/wABWbv+iwf+7EK+c6+jHpLf8Bebv+iwf+7ES+c68n/o7/3W3/q/lDv9rf6sfd/OXoQ+lRDU0VXDX5N7WodBRxUcrK5zGwPZhkNFUvewC0hk9XjeL/JJceayTvS6w2swahwPFcgGWniFfHWyQYi+GWqilqaqqgjDmi7BHNUtNxuQHDqF5pRe+8pUjmkhqG1ELy17HB7XDmCDcFdtpPSwzlQ45BmOny1lwYhBVVWIumNISZKyonp55Jt3XF5KVhDRsNclratuHIg7bhXpWZ7wvDqfDGYZhEkMVJDQvDoSS+GOF0OnckAlmje3Ng6EhSYF6TWa6TMs+bcdlfWVkGC1GG0UDB+BfM+rdVxzTanHeOoeJgW7l0TAdrlcVRB0TJ3GjH8kYHFgeE4bhsghxiHGhUzse6Z08bXsAcdVi0xySMItezzvfdXtfx8zHVYVjGF02FYZStxeHDqNxaxzxFTUIpxTRhjyWuLRSxjUQbhz9u9ty5EHUME49ZiwXL9LlxmDYRNSxTYnLUF0TmuqRiEDYKprtJDWhzI47aQLFgt4KnWcaq7MmLQ1WdsDoMVovu7XZgq6RgdEKqeohjj0OcDcMYIW6OZbd3O9jzNEHVMrekDmLK+A0GBswPBa/wC5sUdJTz1kBkcKVlZ64ISNQBHbF9nbHTI8X3Fs1P6WGfahs8Zw3CGRzRMgYxsBAjjZSOpmAWNtmOYeVrsG1tlxFEHY8Y9JbOuZ8XjqMUrDhtNLjOH4xUuwxumVktLLVSgxguDd5K2aTS78bSSdiTSl9InHaTipjXEvBcFoIfuiyOlpsPfrFPT0cWhsNOWNcGvYGRRtc1wIdYmwO65CiDrzfSa4gw1WFV1K2ggnwyswWuuxjtM0mFwyQ0wc3VbTolsWjmWgixV5H6VfEWnp2U1E2gpxS4nDidG5sQvC5nqv4La14z6lB3drafZbiqIOkO4xVuG5i++zKOFwYPi09FW0tXUxySOfI+pkkcZWkuu1zGva1pv+IDa62h/pZ8Q5DidRFheX6WqxR1J2s1PR9mWMp2UbYmMAd3Wj7n05AG3yttxbh6IO1s9KvPkc4miw7C2siqfXqaPTIexqRVVdQ2QnV3wH11R3XXaQW3Bsp8K9K/iFhlbFXOosGqpKd8M1P21O5wgkigooWOaC7azcPhvbnqfYi9xxFEHRq/jfmfEM3YVnOSmoWV+FYVUYRGAw9m+GZs7XEi/MNqXgf4LVm4/Scz/R5ewzLmEQYVh8GFUTqOCWngLJAXR0rDLqB+XaigN/EOPUAceRB2ub0q8/VFZT1M2F4EYqRk0cNOKUiJjXC0QDS4/rIMgj6gSyC+9xhc7+kLnzP1LiVDjjqEU+KTNnljijc1rXiuq60Fo1ED8LWyj/AAdI6G/LkQdsrvS04oYtX1VTjJw6vhrK6orZoJYnBrjPBXU72kh17djiEkYN7hsUI5M3qM9LLP7akVcmFYJJL2r3Evpy4NifSPpXxsDidDXRPcDvYmxtcG/D0QdtofSu4g0ElLVx0eFS1lHVR1EVRNE5zwyPEY69kRs4AtE8QN7XINul1gH+kJxBfFhcRqaVxweqwWspXyMLy2XCxUerEhxIN/WpC7x7vK2/MUQdMzfx4zZm/L02U54KOlwqV9FIIYtbi000lZK3vOcSbyV85N+mgfirJzek/wAS6jHMw4/PPRvqcx4i7Eqi8ZAheaetg0xWN2tDMQntzN9JvtvyBEHWM0+khnzOOUZMn4y2hNLJTUtGZIotEhhgipYw1zrku1epQON/xgT4WqZi9JjiJmXAMYy7iL8PbT4tE+la+np+xkpaV0tJIKeNzSD2bfUYGgO1ENBFzdcjRB1LPPH/ADPnzL+K4DjGG4eRi9VDWzzBrnPZMxkTHPj1E6C8Qs1W2NhtsCOWoiQL/A/9+sP/AOkxf5wX1wyX/bngf+Mqf/vGr5H4H/v1h/8A0mL/ADgvrhkv+3PA/wDGVP8A941fOe3f9bD/AH6w9n2Z/p5P79HqlERfRvGEREBERAREQcpx+DKcmMVktWIXzNqZC8loLg7Ubjl0Kt4J8pU8hjp4bS3JIjD7jfwCyWbaqrwzEZaqFgljDp5ZNEDXOY1hBvu4XvqO/ktDk41YD2f9nVLfEdgB/wCJeTanM6dsTxy3P7oYGBIwUtQ9rAbk073Dw5nmoCtw4iOSPA5pCb6SKS5aL78xstVoeJrcac+TDaGvkZE1jybRD5ZdYAl+/wAkrPxYhX1+XqjF4p5Ypi6YQxu02Ba4taCRfmQFlFqzbt3yt6b9F+zEDA4Mhy7WBvQtgDA0387KajrqiKlZHNg1YHtFnANba9/asDS5sqKnNFJgDqerhM0s0b3mWNzQY45SRsL/ACmc1stHE6WN0jq6o3nmZuW7BsrmgcvJTW0W5iU6UKOaQ11VWTUVTFG9jA0PjvbSDc7fbZMPzFheLsdLhrp6iNhDXOjheQ0kXte3hZazQ51mrBL2rKsOheIn6ZGWcdIJIu3zVePMUEEYgpcOqIWbbRuiAFhbl7AFl+1YYnmU+7v5iGxTY3Q0dSyknMjJnNa5jOzddwLtII9rtlUqcbp6GCWpq3VEUMLHSSPdG4BrQLknyAWsOzFG6RkslBVTPiILHOdHcWN/H+hYrFeI1HSSy4ZW0tXLG9hZJG5kZa9jm7g3dvsd/arY8uPLPbSdyWrasbs3aqxanrsNqX0krp29nJGLAnvWIt7bqybX4V6ke1wt7SyLcGn8G79Fq2F8ScNc+lwvDYZ6T1mqZCxromFodLILuNn9S4+8rdad+IVWHOfLWMD/AMK3aHwc5o/G8lrNfmz2sg/LFZTwmppQXdk03fG7u7eeysnZayDJW+tx01LFV9o6z2EMdrIF+Vrkgb3V3gWLVFZRYdR0jZZo3RMhkfLC6NgLY9vEE3b86sqbNGFT08c9R9yGPcwPdr1Cx6jdnjZRqE7la0PDDKOHYpVYxh074KitDu1c1+rtLvMhvc7Xe5zrjxV2/JtWZSabE4uz6Bzbk/Dkrsz4FWyw00eGwVD5CQzspBtsT4j7EKSmfhR0tjiqIGdndro6triOtrAk3Wd8OO/NoTFrR4YjFMjYlUxsa6OGoEUglYRKWWcLgGw52vyK4NJ6MvEHDsXpq6mlpZoYa4TllPdpEYhYw3uWgkuY7a3Ij2L0k6WhicI48WxGN0rC5rSwyGzeZG23S6rOnqGuAbjffPMTQaLAc7W5q2HFTDExWOJLWm+tuTYrlrMDs+Zbx6TD5pYKU1MT/wAB/YrH0zm/KF9Wp9h0VhlGOuy/g2Y+2w98czsaq6yGKVxYZI3dm4uBPTn8Nl2mnxPENQ04thktgXWaXB2m9vrCklrK92tsuD0E7LE/rzLk25WPW30LH9lrOoheMkuhXDgHNNwdwR1RW2FknC6MuO5p4yf4IVyvWcYiIhECKIF1BCYEREQIiiBdEwALXa7G8TrsaGB5ehb/AFq9prqqUHRGL37MeLiPgspLi9FFjFPgbnOdU1ET5g1ouGsb1d4X3A9ivQ1oLiGgFxuSBzPmsrf5nFJ9eVo+FNfnuoXKEWNkAvuFqrE6QRERAiIgytJ/Y7Pf9KrKjS/2Oz2fnVZdNfswznyIiKyBERB5S/RE/wDgsy9/j1v/AHEi+fY5L6Cfoif/AAWZe/x63/uJF8+xyVZT6IoiKECIiAsxlAXzHSDTq3O3jssOuj+jrgFLmbjNlnBq0XgnqSZB4hrSbfMkedJh729HPIn3oZFgq6mDRW4raoluNw0/JHwXVT3b36JTxR08bYoWBrGNDWgcgByUJTcE3tda6Qx9dPpY4gk+awtVUam2a6wO+yyNc4A6dNxyWGqyGdzSDcXaRugsZHa3kAWB281bvjZfuN3d8re9lWn1N3a03P0KmWMsHN7p8CealRY1gLXDS4lzARsrcjvOu4hws21rKvOWyS6eVnchyPtVOBrAQJCRcnzHvUJhXha5jm/jEDwWYpA0kdy1z1WOpGNElz3m9FmKZty13K/4pHNFmYo27AC4sFftbu08t1bUbNgdt+avGC7rEdUEzxZw2B22UWGwIPNTOF3D2KRzB+Tt5IJJe9fksRiMYkw2qjvuYXjf2FZSYb6RchYPNFYcPy1i2IRs1ugpJZA3xIadkHzyGN1mA52qMxU0TXyUc80wY/5LtTyLH3FafCZZDVzOaWNkkc8RtJ0gknYD32XUMQytHNkHFs0upHRzsr4Kckvvs9pcdvbZaJSYbNiFqOkic6WZ2hrWC5LibAWWadumeiJhjZc44tib23FNQED2uePzXVr6RWby/PrsNpIqaWLDoGMc2WBkhEjt3WJG3Nq9F5J4WZa4T5fjrcNjlbWVdE31+SR9w5zW6jbwF7rxPn/HTmDM+L44OVXVOew9bX7vzAK08Qje5bVl+mzbjUcbqDJME7XkNDxhTHN9pOlet8E4TcP48JoIcQyXgs9S2GPt5PU2DW+3ePxuvJXAzM+ca7PuC4DFmfE2UM04M0IqHFjmNFyCD0sLL3W1jhC1zfxW8rKY5LOecQsr8KMj5VrsyTcPcDnNLH3IfVWDtHGwA5eK8u5px2jzxiGHYdg3D/CcGe5zodNPAAJC7kSSOm69Bek/NWtyfh7ImuERrWulI5bNJaD71sGX6HBOIPC+DFqTDKKLEXUv6+ynaHx1DBYm4HiPnU6hXbXcwcN8iYflvI2Gx5SwptZVx076mT1ZuuXutLrnrzWqZ6yVk6jxakZS5Ww2JhlJOiBoBAG4K6Tn5zGZyyhheu3qFA3W3zDAPzLVc8RCeKCQkXDiefO52+hQs4TnfKdE6GpqKLDqenb2rY2dmwC48l1bjzkbJmTfR8w+opst4fT4o+jpGOqmQNEpeQ0uOrnc7rW4qKOvZBhM1+1kr+zG/g4BbT6dWINoMl4HgbHaRJUNFr9GMP1KB4ZrausjeCJ5Ghw235q+wJ09Vg2YKyolkcaWkZ2J1fIe6VoB+chZLOWCmlwjLVVHGQKnD3Pkdbr2zgPmcFjsIp5DlLEGxHvV2I0lKBbnYl5H/uKznyvXwv66KYCohjnPamqw+jbbxMYc/wB+262HL7qSsxPO9fPC19PQxVYgG2mMsa5rSB43AWt0dc2fG6Jkrbsnx2WdzvFkQ0j5nK4wSpEHD7NOMsN5a13ZHwtJMz57XV6qynqhLT8NcvvaWurMUxOd3aD5ZY0NaBfwuVlalsb+KTcObAxlNQRxiaG3dcY4QXkjxJBVpX0oLuHmXtHe7Bs7wf8A1s5I+ZqtqWtc/NubMbBuIoK2x6d4mNv0hJhEPY/6GXUzVUeepZXXLn0jrfk37TZe6F4a/QxaV7MKzrVlpDZJaVgPQ2D7/SvcqQmRERSgREQEREBERAREQEREBERAREQEREBERAREQEREBERAREQEREBERAREQEREBERAREQEREBERAREQEREBERAREQEREBERAREQFisYrqemljhlfZzwAB13O30LKrCY5QMqqqKQwOLmR7SNJBFnA2281h1Ebxy0xfaWdZilLRUktbLrLIW3cGsJcfIDmTurOozAaeKlf6hKX1Dow5gc28TXEAudvazb7+xVa2Crjigo44ZZWgBj/yiLWJJ8hclI8OJeWvgfITfvWsADsbfAe5edqXZuEseOSP+VRPF9xpN9rAn5zZV24m7to4ZqWRhkBIIs4XBGxty5/MjIJY5I6d0OjvnSALgtA3/ADKlW0szp4qmCjLpoC6MucD3WEXOkcju1qak3C1zTmY5cw77oup2PjbIGvL5AwNaTbUp6XNFJPhtJiMxETaoNDWuP4xv3fmKhJRVlbK9tdQRuY11o3yNvseVgRccx8D5LVs75GqM30MOF1FLW08TJHGlfRydk6nPZ21897lzhbwIUxXfk3DbqvMdHTxMmYRJ2oIjF7an/itueVztc9Vb0mZp55o4Z8MkiMjNbXFwLQdrtJ5Xvce5YLCcmYhQ5f8AvbxuSWqo6ZzGwTumcJpGCQPDXuFiCCBvfeyq1dPLgcDQ31qWOLTDI8G5Bs0B13bWA0+93ip7Pkbhtsde14vLGYz4Eg/bZWsWY8JmBdHUam3tqDTY95zTv5FrvgsHhtPVVETK9kLpHOaY9OouJ2JBIBsQRY+PJW2KZTxLFqpjWvjhoBFJHVQCI2edQkG7SCLlwufN3PdR2G4bFHmnA5KOOubXM7GRuprvLb61j48/YLUCmNPMxwqXiNnfFyd9h57HbnssXi2DPFNWR4bTRvqwzti50RkEsjW2aNJ256dh4ed1puQMHzTBQyYXnvLsMT4an1mnqII2hsmtwDLMbu2wHUDn4qYpGto3y6ZLm6DXUx08BmNNr7TS8dwAXbf/AAuixGL8T6HCaumpn0ZcyWcxySGVrWxsts7fnc2FhvusRPQV+EYxMKCCeOmpvkRhrOymdoB/CAjV3Bdwsbe4WWtYrkKLHiKbE8FZW1rS6ON5ikMQ7R4dYWsLhzy4nwabAgbXrTfkmzeqbiLW1crWx4EGx6Wuc99SwaQRfcX8CD7x4qwx7jVgOX5GQ1+iCR7A8CRx74Lg0abA3sb38ALnmFoWO5X+9mlgbQ0lZUisMRlme0ujh0aWCINF7NDLW6ki9zYLWeJWRcWzPl6OuwjC65jMI1Np6OOBz3z9rI0PcDzFiDe5O1rdVf3Ua3pXu9HZ8r8acCzdX1VFg0Uk8NG57JakbRlwANmX3dvfcDwWVoeJuBVOLnAqhs0dYGGSzW626b2vduw5jmuIcPuHGIcNsPnxqopqipxGopo3GjjYT2Mbj+MeRIu02HXa/NdMwnAp49WOUtB2bKgNk0iE3AFgxr3HmbG97bbb2CpbHETuI4W7nQqXHsKq7iKrYHBuosds4C5G4PmCqkuMYZCwySVsTWtLWkl3Iu5D3rWaRtXS1MU9RRzNjqIi+4B7v430An32VhXxQVXaUc9BWv7V7ntqGwu0tLLm97WBa0EX5XACp2cp22p+bMvxQmpmxOGOFrQ8yOdZukkAG/mSPiubYv6UfDaja6HB3V2L1QcWiCngcCbczd1geRWw0eRMLkwqHD4cObJTU1m07TdzCwBtib8yLDY7bLU8G9H/AA7Bc7SZsw1jo2tLTFBo7rH6XtlNze4N2ke9WrWnqiZ2q4d6RcchpKzGcm4nh+G1cjmNqXNL+TdY7rd/k2PsW4ZV4tZYziJvuFO6d0Du+0Czmstu4jnzuLczZJcq07jHHHTzE3c+NjGANj1MawkENu0WDrb+XIC1lg+T4cAqBX4ZhJiJu6cRtsH92xedu8bvefafYpmKz4g3DdXYjI+mjnp2NLnEXa86SL/nVSLEaeWeenDjrpmNe/a4sQSN/Hbl7PFazieKjDKykoo8NrqiOaTvuijLtI56iOfPp5+SkGYcK9YqmPnxJrA49oGQuAYQ3SQO75X5/Uqxjn0g7obVJVSh1oIO0BaSDqA338VLSVU8lvWI426vkFj9V1haPG3TujZhmGYjPLNsw1FM6OIC3U6dg63xKnqsQxSioW1NPgNW2Z0miaMRl+mwdy0327rdxtuPNR2WnjR3Q2K453UjXSmVzTGOzABa6/M73Fvh8VhcOzRhmJTCjEVTFI/vAPjc3aw69PZ4rITzVzmRy0dDI+7xrBbY6OtvPko7ZjzCYtC6L3hwBYLHqCrSHEZXyNilpdBcXf8AGNNgD3eR6i5VzK2q0gx0b3nU3bYab2ud/BW8UdZM/wDDUphe9wDQWh12tPO/Tn7rp279DcD8VpoWOkqpY4WtO+p42Hifm+KjNXvY9ohh7SN2iztYF7k3AHWwCsq3CaaeoJq8EbJG5pEj+waQ61uYtf3+SryscXyCalt6u6MwktuCHCwI2JFjq+Cdu/REWheCrgD2ROkAkkF2s6na52U/bRXsXgb2vfre35li8Sq/VnQ3onOqT8gBnePK5B69ArCnoMwYnUwT4vh2ina4StZA+xa8SXaXg8+7Y28zfeymKbO6GYhxM1E7Y6andLEQ4mYEaAQ6wbfx5/BZvCn9pC51rXsfmWNip3QuEcdJoa4XuB+N7lk8MZIxsheCLuFgegsteniYyQzyzE0XqIi9FyCIiAiIgLVeKP8AaFi//NM/7xq2pavxNjkmyLi0UTHPe6NgDWi5P4Rq5us/7tk/9M/wbdP/AK1Pvj+Lwv6SoJ4F5tABN6WD/wB2Il86ezk/Y3fBfWisy3UYjSyUWIYG+pp5gGyRTU+tjwN9wRY7gLC/pUZZ/e6wz/Jkf+ivlfZntOOgxTjtSZ3O/wBIj+T3Os6KeqvFotEcPlj2cn7G74J2cn7G74L6nfpUZZ/e6wz/ACZH/op+lRln97rDP8mR/wCivR/6wU/8OXJ/hNv34fLHs5P2N3wTs5P2N3wX1O/Soyz+91hn+TI/9FP0qMs/vdYZ/kyP/RT/AKwU/wDDk/wm378Plj2cn7G74J2cn7G74L6nfpUZZ/e6wz/Jkf8Aop+lRln97rDP8mR/6Kf9YKf+HJ/hNv34fLHs5P2N3wTs5P2N3wX1O/Soyz+91hn+TI/9FP0qMs/vdYZ/kyP/AEU/6wU/8OT/AAm378Plj2cn7G74J2cn7G74L6nfpUZZ/e6wz/Jkf+in6VGWf3usM/yZH/op/wBYKf8Ahyf4Tb9+Hyx7OT9jd8E7OT9jd8F9Tv0qMs/vdYZ/kyP/AEU/Soyz+91hn+TI/wDRT/rBT/w5P8Jt+/D5Y9nJ+xu+CdnJ+xu+C+p36VGWf3usM/yZH/op+lRln97rDP8AJkf+in/WCn/hyf4Tb9+Hyx7OT9jd8E7OT9jd8F9Tv0qMs/vdYZ/kyP8A0U/Soyz+91hn+TI/9FP+sFP/AA5P8Jt+/D5Y9nJ+xu+CdnJ+xu+C+p36VGWf3usM/wAmR/6KfpUZZ/e6wz/Jkf8Aop/1gp/4cn+E2/fh8sezk/Y3fBOzk/Y3fBfU79KjLP73WGf5Mj/0U/Soyz+91hn+TI/9FP8ArBT/AMOT/Cbfvw+WPZyfsbvgnZyfsbvgvqd+lRln97rDP8mR/wCin6VGWf3usM/yZH/op/1gp/4cn+E2/fh8sezk/Y3fBOzk/Y3fBfU79KjLP73WGf5Mj/0U/Soyz+91hn+TI/8ART/rBT/w5P8ACbfvw+WPZyfsbvgnZyfsbvgvqd+lRln97rDP8mR/6KfpUZZ/e6wz/Jkf+in/AFgp/wCHJ/hNv34fLHs5P2N3wTs5P2N3wX1O/Soyz+91hn+TI/8ART9KjLP73WGf5Mj/ANFP+sFP/Dk/wm378Plj2cn7G74J2cn7G74L6nfpUZZ/e6wz/Jkf+in6VGWf3usM/wAmR/6Kf9YKf+HJ/hNv34fLHs5P2N3wTs5P2N3wX1O/Soyz+91hn+TI/wDRT9KjLP73WGf5Mj/0U/6wU/8ADk/wm378Plj2cn7G74J2cn7G74L6nfpUZZ/e6wz/ACZH/op+lRln97rDP8mR/wCin/WGn/hyf4Tb9+Hy/wAEY8Yzh50O/smLp/fBfW/Jf9ueB/4yp/8AvGrU4+FeW2OD28PMNa5puCMMZcH+Ct1ybheJR5uwSSSgna1uIU5c4xmwHaDded1vXx1+bHNazGp/nDt6bpf2Wl4m29/0eoERF9m+bEREBERAREQc1zzLHBQ4/USmzYqGskcSLgNDDfkvJc2DYbQSNZPV0wc6NsrRHSSEgOFxc6LA8tvNdL4qekVDBiubcljh5mOVzTX4R61FA0xuJL4+0b3t2nn42XCcSz1idXUuqIsmY9pcG900g6NA56vEfOr4fZPWc27OJ+7+q981J1G3ceGwjjw6fS/ukRWcQRcapTyO/VdQwo9lkp5IvaeU29tQV4/dnrFzDQQx5RzC31SMteWxuYHu7hvYH+9P8IrqsHpOxw4IcLdwwzO6TtXvB7BumxlLxfvc7H4rhj/o/wBfGeckU8/d/Vv+1YppFd+HSsEP/wB0Omub3qq8/H1pdEwwB0JF9vWqk39s715cw/0gvU8y0+NnhxmZ0UL5nlggbqPadvy3/wDXD4LZ6X0sKenZp/SszVftHyX7Flu88u/K80wewvaFazvHP6f1Wt1WKZ3tsuCXtWXNx6zt7NDFlFxWg47GiFQTw7zI7t5e02p27d1rfH+9V3/VC/8A9t8y/wAQPrXl3/6Ne1LTuMU/nH9W8dbg19p19cq4osikxjRLUNja57AdUnZg/gWm17j2q1/qhL8uG+Zf4gfWtQzbxRxDMFaKyiyDjsRD2m0kNjYR6Ol+q6/Z/wD0e9pYc0WvinX3x/Vln6vDamqztsWS8KZFmvA6ylkjkghxeg7QtrA4NL6hjWixd1PK3NepMPdbBZnB2nSarveFnybrxfgHEfFMLrIquoyNjpdFXYbVgMhvdtNU9q8b9SNh866zD6U9PHhs1CeF+aNUgnaD2DLd8uI/G/vl6ub2N1tp3GP+H9XNjz448y7PlABtBAywaI69zW2/5o2/OvMuJ5nzFh+e884dT4rVRxUGCmenYHNLYpA+MEtueduW1tytowP0nI8JpxBLwyzPIfW3VBtA3kY9NufO65VXZzqK3MmYseGUMxxDHaMUrIhSM/AnUDq8+Xn79rcv+A9dNYi2Lf5f1aR1NI5iXpL0esfxHMfDHDsZxapdU1kuMVMcsrg0E6X6RfTts0ALiWC8Qcz1fFFmXaqWidROzFV4e9joWl5hbWGINBtzDQr/AIW8cv0vMoU+WKjIGZq58GIyVolFMxoLXkEi1xyN/iFzfCsZnw7PDc5HK+ZZLYzUYr2BpjsJaozdn8qxsDb27q9vYXWTSd4/u8f1R+003GrPV3Duc4pwyocarGQGrlOKMdNCwC7GvqWgeNrNG3iFxbK3EbNWJ5vwjCq2seaauxekpZm9tKNTHTMabFsmxIPgrvKHHqHKuSabKI4dZondT+unthCLH1h0zhzdfumb5lzPBcx1mE5mw3Hn5LxpwocRpq1zGwOu4RzNeRztezVrj9hdX/ux+n0/qpbqKekvb2EZaocXqKmimnqooaenMTBDLbu+tVIF9QNyLc1b43l2ioKep7SaSdsEzY2CRkdrGJoudLQSR2j+vguQYR6WdPhlTPUO4WZpcJgQAIWdZpZPyvCUD3KTE/Stp8QbO08L81NEs7JgDAw2AbGCPleLD8VaPYvW9sf5f6x/VHv6d0zt6os1oAYAGgCwAsAEWp8Ks+fpm5PhzXFgVdhQknlpzTVjQ2UGM6dRANrHotv7OT8grmvS2K00tHMJrO+YctjzzmGTGzhLi5rDjRp2zhm3q4q5m6Q3rdkTRf8Av79FPh2bM1OzRTYbWV9J2RrpaWRmnTZsVy836bROseuoDqLdFkwegld2kmF07n6muDjE29230m9uYube0qQ4FhpmFS7Cqcyh5f2hiBdq23vzJ7refgPBZ9vK+3OMDznnHFW1MLpKSF0VLI1sr9hrNIyVkhB663gW5Wv4LI5FzhjeMT0EGLzsf6z2sMzWssGyljpWNHsjY6/1lbxPguH1Erpp8KppJHCznuhaXEW087eG3s2UYMGw6meJKbCqWFzTqDo4WtIOktvsOdiR7CmphG2PzZiFRhGX6jEaRwbLFJTgXF9nTMa4fwXFaJhWfc0TYxXQ1EkQhpKaoqOxczvOa2WDRbzLJC3238F1OWlbUMMVRC2RhIJa9twSDcG3kQD7lRdhVE6Ttjh0BkLdGoxNvpuDa9uVwDbyCTWUufUOeMaqcuyYqyZr2wy0jdmXfoIL5S7w5FguBfTcXvZYT9MTMrsAfX+vsZIKhkIcI9jelfcAEXF5Wlwvz2b1XW2YPQRMbHHhtO1jQAAIhsBcjp/fO/hHxWDzXSR4dhcLMMwekdUVNZS08QdTBzWnWO8R/etB9ipaeyJtPgjnhruGVVXRUOZM0V1e2OplqvVX1GjUaaFsbA3S0XuGucXEdfLpUrM3ZjFLl+oIghGIl1RN2ZDg1muJjYTfraYknoWgdVv33Op2tjjZRxBkJ1RtDBZhve4HQ33uqAwLCxAKcYRSCJocBGIGho1EF1hawuQCfYprjisaqiZmfLXsczBjEE8TaGBrYDU4eztmDtA4yVnZyR3G3yA3z73kraPNmKzYnQ4XUxR4bK2jfW1TpQQxxZJDeIXt/wAXK436Et81t0WF0kMLaeLD4WRMeJGsbGA0PDtQdbx1b38d1Gswyjrw0V2HU9SGA6RNC1+m/O1xtewVzbUM35qr6PCMLqqIPoPujcTPmjF6cGMkA3NtQdYWvyDj0WPxDOGNwZQo8UZPGyrn+6DnEtsbR01U9lm9AHxxjf8AJt1XQKnD6esj7Kro452bjS9gI+CpnBcO/aymJLHR3dC09119TdxyNzcdblRrk9NNAzVm3GqLMkGGUVbG2CeGmjcYgJA101TJDra4/jNs025d0+O27Zcr5cSwKgxCoLTLU08cr9AsA5zQSB7L29yrtwLC2aNODUY7MtLLQNGmzi4W22s4k+0k9Vcx0whjbFDAI2NFmta2wA8ABySI5GVpf7HZ7PzqsqVKCIGA+f0qquqv2YYz5ERFZAiIg8sfohNFWV3C/L8dHSyzvbjjXFsbC4gdhJvsvAn3Ax39pq3+Id9S+zs9NTVTQypgjlaDcB7Q4A+9UPuPhP7WUv8AEt+pRpL40/cDHf2mrf4h31J9wMd/aat/iHfUvst9x8J/ayl/iW/Un3Hwn9rKX+Jb9SaQ+NP3Ax39pq3+Id9SfcDHf2mrf4h31L7LfcfCf2spf4lv1J9x8J/ayl/iW/Umh8afuBjv7TVv8Q76l1n0VcGxeDj1lWaowuqijbPJqc+JwA/Bu62X09+4+E/tZS/xLfqU8WGYdA8Sw0FOx7eTmxAEJpO1h2bw22kq1n1BttDvgthsPAJpb4BW2hodSJxqJY435d3ksK+GudISInuB8QuqmOM82D4KHZRfsbfgm0ackdS1MjnNkbK0W37qoSUs0THaYHyNGwOkrsXYxfsbfgnYxfsTfgmzTiBoqmSHuU7w4bXcDdTR0dR2wjdA4WG9wbFdt7GH9ib8FDsIefZM+CbNOO0lLU6yDA63LkVnqGlmc5rTE4BovuF0XsYv2NvwURHGOTG/BNpapDTPYwWY74K5ihfe7mn4LY9LfyR8EsPAJsYMRuNyGHw5KJikvYxn4LN2HgEsPAJsa7PTvJJ7Ny1/MuGV9dgtdh9HCXSVML4gD5iy6FpHgE0t/JHwTY8rZk4P18vDyqypDSBlZVYhFUSva02cwEAfBoK55wx4KZtwjOtDmKbCHvwiCqnDZedgy4BI6XI2XusxxnmxvwUGwQtbpbEwDwATY888b6urwvh7iU9NBK+VtE6JgY0k6njSLfFfP/E8Cx3YHCKzaw/WHfUvsJJS00rdEtPG9p6OaCFR+5OFnnh1N/FN+pVmNpiXg70SspyRYNjOL12CuFUyrhjhlkgOtrdLi7SSLgHZeoqeKb1V7nQvGw6eS6nFRUcDS2GlhjB3IawC6qdjF+xt+CtHCs8vLnHPLeMZoy0zCcMp5HMgElbL3TuGN2A8zdaJwGzRiGWax+UcWw6u9XxOeNtN+BcWteTY38ARY38l7dMEB5xMN9vkqm2goWuD20cIcOREYuE2l5SzhSYnV8YXMkpZezioDocGEgAN23961/P2EYg7D4pGU0+ppitZp2F917QNLTF2s08ZdyuWi6g6jpHCzqWIjzYFA+d/Dyhr8bz5hFJNR1THxYix7iYnAObqufoVT056fHsczTl7AcKwqqqnNhklDYonO7xsLbe9fQlmHYfG8SR0UDXDkRGAVGSgoZn9pLRwvda13MBNkHyA4h5NzZWNwLCabA62SPCKSKGpc2Fw7N77bHbbcELE4NlnGKGjwmGTBa4NOLVVW/VA7ZkLLC+3mV9k3YXhrzd2H0xJ23ib9Sh9yMKPPDaXr/xTevPoo0mJ0+I9FgeYWvgnODVwMFBU1N+wcO+4OHh4gLKDLuPwcL6eijwat7SuxKNpb2DvksDj4eJC+0X3Gwj9q6Tlb9Zby+Cj9x8J0hv3MpbA3A7FtgfgpjgmdvkTiGWMW/TYpYPubVup8EwqAB4hdYGKn1WG35RWn4RgWYRlTMNa/B6wSVT6eCxp3XOqTWbbf3q+0/3JwvWZPudTajsT2Tbn5lAYNhAaWjC6Sx3I7FtvoUTG0PH36HBQV2GZZzDS11HNTukfFOBIwtuCXNHP/BK9mqjT0dJS39VpYobix0MDb/BVlI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Kj65SEzAVMV6feUax+D2v3vBYvOuIYphOT8bxPBIhJiFJh881KwsLtUrWEsFhz3A2XlOXGs9S4pjVPLiMLcax/CKU43FR4LUP0Mnhu0EB+kPDXEXtfZB7AFZSEQkVMX9cfrXfH4Ta/d8dlWXjqgrs8R4jl/DocTjGLZewqp+4cdZg1QwPbTwXIA1hpfpFr2/GXpBmK5vxDhZQYtBQUsmPVmG08lRDUzGmjD3sb2t3bllrut5hBuRljHORo96ofdPDe3ZS+v0/bSGzY+0Gp3sC8L8R8RzFg9HX4ZhVNWVNVRsD6qpw/M9TVNohraO/tpBNwLXv3lueQscqjmOmMfDPAMKzPRu/BMxjGqllSHW5t7UWO3h4oPXc9RBSxOnqZmRRt+U97gAPeVZ/fDgX7c0X8e361zP0m3zu4CY6+pDI5nMozIGu7rXGoiuL+HPdcTfgXDuDFaLBJMO4cmorIHzMeMSrjGAy19Ths094WB57oPXcONYPUStgp8UpZJHmzWtlaST5C6rVVbR0TGvrKqKBrjpBkeGgnw3Xk7IOXcoYhxSwabAq7J+Fz5axVhqGUFVVPfWF8R0sj7UaXjvDcddl0H0ro5nYZk2VjAYose1TOc3UxrPV5d332te3NB2kY5gzo5JW4rSlkLDJIRK0hrRzJ32CrxV1FMGmGrheH2LdLwb38F4bytJhseXMzipbKMPkLWupIQxtVNqrGCS79rQODgbXHdC2zg3j2E1PEPAMO+9+o0STdnFofKGwOEcjmuI9YcNI7O1i23eb4oPX6IiAiIgIiICIiAiIgIiICIiAiIgIiICIiAiIgIiICIiAiIgIiICIiAiIgKlNU09MGmonZHrcGN1uAu48gPNVV5s4+49mybMOMYdiUtLSZYwZ+FzUUslBLLLLWSuIAjdG4G4cBy8UHo4VVMZXwCePtImh72ahdrTyJHQbKaGeGoibNTyskjeLtcw3B9hXj+txjiFHieO5nrcRqmyYxh0VFXu+4FQxop4Q8ixa4FpAe65uus+j1iWa2mTLtc+kny5T4Lh9bg89PSPhBbNrLmkvcSSAG39qDtJc0bFwHtKozV1FTt1z1cMbR1c8ALzjx0q8w0eNVONY1BRw08N6eijp8yzU8tQwElv4CMbvNzy3XGst4/jcVbjEeb+HVVV0Pr4hc/F8XqzDQOMbHCB7m7cjqu63NB72gqIKqFtRTTMlieLtexwIPsIVrNjeD08roZ8UpI5GGzmumaCD5i60zgvWYjUZZED8JwOgwuAMGHMwmuNTGWG5dckbb2+K86Yxh2WZs9cTMXzFT5Wn9Rx2dwGLVdRHP2bYmuIjZF8oc/O90Hrz74cC/bmi/j2/WryGogqIRUQTMkicLh7XAtI9q8aV2G8N6fD8Oq3Ydw9DcXkigg0V9e58bpRdpeLdwDqTsOq9F8H8DZlzg9huBRYxSYr6nSzx+tUjy+KQ63nuk7m17e5Bun3fwP9t6P+Ob9arNxTDXTSU7a+Ayw27RnaC7bi4uOlwvn9gjewhy5FKyCGviimD5KmJpiibrGoTAi5cW/JutszFjGDUWbsZ7DDq6eomxCWOaqne4PmtNoYe5PGAwNLdI07NaSg9useyRofG8OaeRBuFMtR4TVFJWcOcBraLD5qGKopGy9hM5xexziS6+pzjubm1za625AREQEREBERAREQEREBERAREQEREBERAREQEREBERAREQEREBERAREQFAkAXJsAorQuNWaMz5TyYzEMowQS4jUYjSUTRPE6RjWSyBjnFrd7AG6DdHYnhzKdtW6ugED3BjZO0GkuJsBfxvsqhqacTilM7BM5uoR6hqI8beC8XV9Rjk+F4hkeizJRuosPzAauVlJgldLHFWQzanMYdJAZrHIeKzEGfM8NzPiefcPxHC8Sxug+59DW078MrIpIqaomDAY2SWaL7kkfkoPXU9RBSwvqKmZkUTBdz3us1o8yj6iCOH1iSZjYrA6y4Btjy3XIPSVw/FsTy3R4dR1GYHUVcZqWtpcIpIpzMxzQR2msiwFjYg3uVzmSXMtZwl+8Soqs0VmI5hxejwvDYMUpmQywQQujfI/VGT3AwG5Jvsg9RQV1FVOLKarhlcBchjwSB7kqq6ioWtfW1cUDXGzTI8NBPvXBqChwDg/wAe4qaiwvEafBcdwOGjpjCJqiI1hqN9RJdp203JsAFU9Kqnpayfh/R13qJppsckbK2vlfHTkdg79cczvAexB2z74cC/bmi/j2/Wq1LimG10hio6+nneBqLY5A4geOy8h0uBcOqvFK/CY8O4cCbDxG6Vz8SrmsdrBI0uOzuW9uS3H0csGy3UZ7mzllzEcvU9NUYTLQjDMOmndIXtnBdK5swuB3bey3ig9F1WJ4dRPEdZXQQOcNQbJIGkjx3VP7t4P2Qm+6lL2Ze2MO7VttZ5C9+ZXmX0noy3iZTT1MJdSHLEsZJaDqeZj3WEiweRe3Vc+iqcMpuHuGuxKCStjZXySwUdO0NEYZTsdEamzmF0rbSAWcO85B7kjqaeV2mKeN7udmuBKqrzh6NeL4fiebsRhbg9RHPFRPfHUmSQsDRLoc2xmkBLtnDYbbjmvR6AiIgIiICIiAiIgIiICIiAiIgIiICIiAiIgIiICIiAiIgIiICIiAiIgLDZnzPQZZw+WqqJYTUdm58ED5WsdMQOQLiAsyuacWeHzMz4lheZp5KWSLBIKk+qTt1Cd72d0W5cwEFlW8esMp8My3WiijimxmuZSVVPPMGvpGm93m17jb51nsK4r4Pieaa7AixkFHStYIq6SdgZO8/isF7lefsHwyWow2CbGcFNLWubeWGPLmtrDfo7Vvss7lLh7LnabFMLnoKTDhSVNJPh9ZJh/q0kga7VI3TcnpZB6TxSvbhmHz15ifN2LC8Rs+U+w5DzK5jinpA0mEUE2I1uRcxRwQN1Pc6mDQB5klbJxVlwGnyu0ZgoMTrITMxscOHh/avk/FF2cgfPZeUM9Rw4p91KY0mM5dbRMIhw+U1E8tS8i41n5DRvyQelMM4t5mx99M7COG2JRU8zmOdNWzRwjszvqHe32XS3ztZTPqW2c1rC/Y3vYLxtkSCmqZfVMH9fzjT0tO2aqihnqKaqpxtqABOl9jsAF6qys6gfkamdhlJV0tMaR5ZFV6u1ZzuHat73ug5xhnpB4vjUD6zCuH1bPTiV8QkE8YuWmx5lXMnHDM0UbpH8Nq4NaCSfWYuXxXAabDqWj4b1mYDkfD6qVlZKBXzYjZ1jLa3Yh4Pks3mXCKHDYsuuj4ZYTB90quGF/wDux2nbBzb22f3L+J5IPT3DzO0Wf8o02aoaJ9K2oMg7J5BLS1xHT2LlFb6TVfBVVEdPlOCSKGvkodTq5rSCxxGtwPyW7czsuo8M6Gmw/J8GG0mDU+Eshc9opIKoVDY7m/ywTe915qzjkytyrmSsy3PmwRzVNVJikkFO6qLX08rz3HBjC0eZQdXn9It1LVUELssGqjlpzNVyUtS17IiSdDWP+S+4Fzvst7yBxEZn0VElPgNbRQ09h2s5YWvd+SNJO680Yyw1EFJDTY2aWhoqWOFtP6tU6GFjnEkfgt7g2uu1+jzlzFMLwGbHJschxDDsXjikpBHrGktuHuIc1trlB1xERAREQEREBERAREQEREBERAREQEREBERAREQEREBERAREQEREBERAREQEREBERAREQEREBERAREQEREBERAREQEREBERAREQEREBERAREQEREBERAREQEREBERAREQEREBERAREQEREBERAREQSvJaxzhzAJXi2vxnMWcsMxLiJimFUEta5lQXyMwOsLXtgc9rAZWSBhFmc+m69puAc0tPIiy5vh/o9cL6DDzhv3JrKiJzpHP7XEJu/rcXOBa1wbbvHog84YfjuZMo5fouJeE4VQQ10VNFLG92B1mhjZtLXASvkLLEO59dl6q4kx0tZkapbX5cxPHon9iX0GGuc2ebvN2Gkg28RfldYPEfR44W4hhbsI+5FZTwENa3scQm7gaQQAHOLbbDay6QxgjY1jeTQAEHjriJS5awjKuMYhQ8Dc74NG+OMmKaV8FAHAtY10jWuN+nO5JsshkbA6jCsv1NBnnhDxCzXU4gGPfJWQF7KYi5Apy55czc8wQTYX5Lv8An3hDlriNXU9XmDEMZZHAxrHUlLWmOnmDX6h2jLEO3W7taGNDWiwAsEHIfSRaJuDTsAp4zHNjFZhuG00Um7g988dgfEgNN/YVy/7xMYqc+5knqavKjKjItKynghjwGJsdd6zCJCDGXAF4LQ1pJ6nxXpXMWUcEzTPhVRjMDpXYNXMxGlAdZomaCGlw6gar+1avX8CuH2LZvrs6YvRVdbW18sU8sMtU71cSRNDWODG23AaOd0HCOFpw6o4gUv3sYxhNTjGPzNr8RpRltodhHYtDS0978Bci23Mm69B8bJK6HhHm6TDZJ46tuEVBhdA4iQP0G2kje/sTHeEOTcbzHBm6OCqwzF4pWSSVWHTmB1SGm+mUDZ7T1uL+ayecclQZzgp6efHsYwxsDnEnDqkQukBts4kHw6IPI1DjkfqIdPjg100LDUl+I7xnTc671wt7wF0n0a8Wqxn7NjcQxSZ1BNSYeyiEtSXxOkPaFwjvLILm29nfBdfw/hFkvDcqYvlCGlqZKbHYnxYjUTTmSpqdTdN3yO3JA5dB4LHYbwOyzQ4hg9dVY5mHE24DK2ahp66tbJDG9rbNdpDBctB2uUHRUREBERAREQEREBERAREQEREBERAREQEREBERAREQEREBERAREQEREBERAXBfSHx7GqrNOCcO4KSkqcMxGgmxGeOXDpqt/awysDCGxODgBq5rvS1DNnCvKGdsfocx5hp6qapw+lkpIWx1L4maHuDiToIcTdo628kHlGlpMSrc04nll+CUZZRUsE5P3DxBz3CQuBDo+1uB3eZ2O69A+jrmnG8dwXHcExiKmijy1iLcLo2Q0j6bTA2CNwBY8lwI1Hn0WbbwG4XMqH1bMvzNnkaGvlGIVAe5o5AnXcgXKzWSOHeWuHrcTjy3FURx4tV+uztmnMtpNDWd0u3tZo5koON54wfLNRmXFHz8C88V1YK4zDF6Iu1PLSbGKQvu1m5sBZcpwDDMRxXiBitdh+ReIUWDYVXNbVYfRzSSzVNQGtcRVlzrX06drOuNl7RzBgtPmLBqvBKqpqqeKsjMbpaWYxTM82PHIrDZA4c4Bw4oa2iwOevqDiFUaypnrqjtppZS0NuXWF9mgIMLwiZhTmYzW4bw1xTJxqahkk0FZF2TZ36T32MBLQOhsB0XnzHMGxPFoM45loZMEOH5qz3JgAdV4Y2eZjZCIXSxyk3baxIA6i69iuaHNLTyIsVoOJ8Ecj4nk2jyI6Oup8Loq/7pR+r1JZKZ9bn3L7XO7z58t0HnjO+AYFlesosr5qzLl+hpsvRwYhQ18eXoyyvkhBBgc9riZHctTDbVcFek+ELcSORMPqsTip4HVbTURwQ0AoxCx24aYgSAeZv1uoR8HOHEeV5cnuyzBJhk0xqXslc57zMQAZdZOoP2G4KyWV8kUGU8uS5ZoMUxSenkMhbNVVRlnjDxazXkch08EHmPiRi1ZScX84RYji00FO6qpWUTJqwxsN6dlxGDUxDn4A7rXMSxbEX1eGRYNi9S6pixihbM2mrnOe1hmbqDg2rkNi3ndvLwXqHB+CuVsNxqnx/EsSxrHayjf2tN91K0zRwyb2e2MANDhc2NjZTYtwawDE8wYrmSnx/MGF1WNdn662grWxxyljAxpsWGx0jmCg3mlq6atgbU0k8c0T/kvY4OB94VVYfKOVMHyTl6jyxgMT46KhYWx9o7U9xJJc5x6kkkk+azCAiIgIiICIiAiIgIiICIiAiIgIiICIiAiIgIiICIiAiIgIiICIiAiIgLC51zEMo5RxjNBpzUfcqimrOyBtr0NLrX87LNKyxrB6DMGE1mB4rD21HXwvp54721McLEX9hQeQc4YNn3A8uPzngeAY/gUGYMUpq1zosfhdE59XMy4EYbcF2sAHpcX5LfOH1RivDfidQUGOZVxGOuztIKCSrrMairHtFPG+RuzACNjbfxXbMxZDwLMuWqTKla2aOgopaSWFsT7Oaad7Xxi5B2uwXVFvDPJYzkc/OwcPxu921D5XkMJZoJa2+kEt2vZBpXpD1EHq2VMJkwPDsRlxbGDRxGuq5aeKEmF7tZdGQfxLb+K5hHlqpztwpzTDgAGXcVyfjkwibhWLTCGscyOPtAZHOv3m3A6A+1eg8+cNcq8SYsMps2Ub6umwur9cjg16WSP0OZZ9tyLOPIha6PR34ZR0jcKpsPrKfC/XJK2XD4ax7Ked72taWyNG7mgNFhdByz0eo8NzjxDObcp47mOPAcGoBDNTYrikkzqmtlaNQDHH5EYNr23PJbnx7wqozXnrhvlHDpKNtXJXVteTVU4qImxxQWJfGdnAlwG/VbnVcGMgS47h+ZMOwp+EV+HvjLX4bKaZszGfJjla3Z7fK1z4rPz5RwSpzbTZ1mge7FKSikoIXl/dbE9wc6zehuOfgUHlbBcHxGky3jXFSoOW5ZqvEJKCow+LL0U3ZxUsz4TNFGXCw0gvda5NvJbl6ONHh1LmObBsnY7hmMYVhMTpKnEYcFbG6R8xLuxFRqvdpIOm1rC3RdOyjwI4eZNxQY3QUNVVVzJpp4paypdL2LpdXaaG7NAOo326q+wjhHk/L2a/vty9FV4ZM/WZqOlnLKSZ7hYvdFy1eyyDUfSiqMSp8jYU/DKiphJx6kEzoJHMPZd/UHEOb3fG7gPMLhjcdpnxMnZjsbo5H9kx4xIWc/lpB9f5+S9SZw4Y4fnTEBW1+Zcw0cYjEbqagruwidY8zZt7nrupMW4Q5LxPKNDkqGmqMOw/DamOspTRTdnLHOwkh+sg3dckkm97oNJ9FnEayXJmJUuMV80lU7G610DKmYveYBoALdTnEsF9rEjzK7WtLy1wpwHLeZHZt+6mMYpinqpo45sRqhL2URILgwBrQLkC/sW6ICIiAiIgIiICIiAiIgIiICIiAiIgIiICIiAiIgIiICIiAiIgIiICIiAuO+lBNJDkShLJNAOK04fcuDS2+4One3sXYlbV2G4ficbIsRooalkbxIxsrA4NcORF+qDxTmj1Yz4V9zfuXpFYzt/VRW27Pe/aavxfZutlytNSx8T8nMw6XD2h+IgSCiNUNQsfldtsR7F619Vpv7nj/ghUJsIwuongqZ8Op3y0ztcL3Rgujd4tPQoLLNVJmasw0RZUxCjo6zWD2lVEZGaeosDzXCuMeN8Q8v5ar8LxjiJgDKyaFpbS00L4qmRpNu4dV16OWMxHLOXcYqY63FcDoayeIWZJPA17mjyJCDkuQuHHEzLWA0rsvY1lujFXBHNI51C8yvLmg99xdcnddDxrEcRyzw9r8RzHVQ1FZSUUr5pIGFrHusbaRz8FtIAaA1oAAFgB0Uk8EFVC+nqYWSxSDS9j2gtcPAgoPIVZkXImWMA4b4tmzCo2OxepfPiznOfeWJwc4AgHzbyVTMeDZTw2nrs35f4Vw4xlqpHY0UhE8T6WZtrukBdcsN+dl6urMAwPEBTiuwijqBSfrAlga4RdO7cbe5XZghMXYGFhjI06NI028LIOfcDKPLeH5DgdgU+GvMh7WtdQucYmykbjvEkECwK43xnxDDaniU/MmH1VHidO+gjomw08kMsxlDzcCNxv15henMOwbCcIgkpsLw2mpIZXl744YwxrnHmSArKgyZlLC6j1vD8t4bBOHF4lZTMDwSbk6rXQeWsx4NiGCVNJgmM4IygqcWpny05nFKxtgN9TtXdO425rtfATMWHfezSZCjmbNiGB0bXVT4XCSEFz3WAe3YncbLoeK5dwDHdH3awairjFfQaiBshbfna42U2FYDgmBMfHg2E0lC2Q3eKeFseo+dhugv0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ELgcylx4hc54zVTcLocKxEVmLMkqK1tBHHRVsdMwl7XO1Pc8EWGjxHNceqMfzFFnmlwr7s4w2hfhc1Q+M5hpN5BKxod2ltI2JGnmb36IPU9x4hLg8l5Zy/mDMNbiuYaaqxbGnx0FayKAffDSM0MMEbraiLP3c43G29ui7lwgqocVyNQ4/BU4nK3FNU+nEJ2yyR2cWaQ5oAt3b+9BuqhcXtfdcO/TJ4hmkqMWxDMWU8Fp3V9ZT0tPXNmE7o4Z3xB1gN76AdvFY2hzBxFp6yfiDV52y/h9HirGUDIa+CqiikdFdwlja5u1w4i42Nh4IPQiLh9FxOztLXUYpc0ZSxqIV9FT1lNh4lM8cM87Y+0sRsBc7nwXV8z0WYK2jYMvY9DhUsby+SWWk9YDmWPd06m23sb+SDMqAIIuDcLzfjHFHPWIZYqa7KWZ8TxSaohIpNGUp2MkudNxJrIAG5vvyVzhOcszZcwGlw4Zyx50GH0zWGWoyhUyPLWN3c55fcna5JQeiEWqcP349X4VDj+JZqhxiixSmhqaPRh5pS1jhqBIL3E3BG21rLRM/ZqzhgOK4vX/fZDT0TsQpKDCaGmhhmmlMjWteXF0jdNpNXPoEHZbi9r7qK8yYvm3PEOZMDmq8exiOtlNRT0jI4qXspLx6niRontsGXBPI8uayUmeOI89VVYHTZmkpcXOF1FfQsqqWm7KZ8Za0RlzZjpJc8fOg9EorbDZn1GHU08kjHvkhY5zmG7S6wva3mrlAREQFC4HMrlPEepzvgmNGpw7E8T9QqtPZdm+kjjY+xvGO1e1xNm35dVz3HMS4m4lX4NU0uM4qxmH1pqJwa6hYXM7J7bANls7dw2dt15gIPTKhy3K4HS4/xHraqKjpsQxiSaY6WMbUYcS42ubDtd9gSuy1GGNkyu/CMaxacCWl9XnrA8Qy3cLFwcNmuuenVBlyQNyUuL2vuuEcQsY4h5LosAy/iFRHjNN6657auGqbT1FU2Mh0DJQSCGixdK5txpZ5m1WrxvOc/FDD3QZqYWOhjhEcDYHQPjlDJCNLpw9xuLNfoBs47EIO5XF7X3UVxfhRnPNGPcQsbpccpGU8j3y9vqrGSRtbHYRwU7WOIJYHkyONjdwHgtsz5nCrp8YZkLDct1+J1OKYXPVvfS1UdOYYWubG4hz3CzrvFrIN7JA3JUVwrFcU4nVmSqHLUWB1ctdSVlJM7EJMUpInyxQ1DZHNdol5uY3SehvvzWVxDHeIWN5mw/FGZZxSKiw8GQYbTYjRgTyi/ekd2hLmgfigD2oOwIsFkfNUOdsqYfmmCjlpGV7HPEMpBcwh5aQSLjm0rOoCIiAiIgIiICIiAiIgIiICIiAiIgIi84R8Vscx+kxikxPiMMIf69X0AipsCfK6GNk0kbS2QPsXaWg3tzQejgQRcG4KivPOFcQJ8Hwylwqk4rvdDSQshjdLluZ7y1osC5xkuT4ldE4LZyxXOmBYtWYpiEdcaHGKiigqGUxg7SJjWFpLCSQe8eqDoSLlfGXOtbh2H4zl7DjJTVFNQ0OINqo32daStbEW/AH4qXMfEDE8Ur8OwSgxJmBQ1GZ6zA6qrLWvf2cFO+W7NWzS4tA3vbwQdVuDyUVxfJGO5mxTDMyQHN2F4bB918SfTVcspnqotFY5oa6J1mhmkWFnbXGy33hZjuIZk4d4Hj+L1LJqqspRLLK1ulrzc94DoLAINq1NtfULeN0uBzPNcZz3SuybhOK4ec6VjMMxthqsHJ7WWairWPEgAkbfVCTp2dva43ChR8VcAzdnjL01Nj0/qlDDLC6GGGUCfEZLR2dtbQwa+fU+SDs9x4hLgcyvO+AvxEZIypnZ2fsbnxWvxyigqKV9XGYXRyV3ZuboDL20ea6VxfxXC8Pwan7XNjcBxWCQ1uGzPeRG+WMbskA2dGQ6xB8bjcIN+uBzPNCQOZXD8/Z6zvipyNNk/B6arbi1ZTVNFWwYk1sM8jYnvnicL7sMbZACdr2Kuc0Zq4kZmnocq4bl6ChxPD6uLEsVYcRDYhTscHRRCZv4z3C5A/Fab80HaEWt5OxPOWJNqnZswbD6EMLRAaSs7cP56r7C1tvitkQEREBERBLrYNi8fFRBBFwbrzDR4ZiOZM2VGDUTairxDE8Xx+Uy1WOVdPFFFS1LGNY1sdxyl8ByXe+HOXsWyrknCsvY7iHr1dRRFk1R2jpNZL3Ed53eOxAufBBsihcHYHksBnPOWG5Mwo1tU189VM4Q0VHELzVUx+TGxvUk/DmrPh5gWPYTh1Viuba502M41P65VRCUuhpdrMgjHKzWgAkczcoNsRaBBxCq8Azq7KGeG0tNHiczjgdfE/8FO3n2D7/JlA9zhyW6YrDS1OGVVNW1DoIJoXRyStk0OY1wsSHdDvzQXRIAuTslxe191wviFX5/yRgWFZfqas47h82IhsdTDVMgraiBul0UL7kXJdfW9v4jSdrqTE8eznV5+wGeDNcLBLTwta2lbA+nLahsZfs6drpACLtdoB32ug7vcXtfdRXFeHedM1Y1xUxegxqjZTuL3xPDq1j4Y4YwTHDC1jiHS97XITawIHgu1ICIiAiIgIiICIiAiIgIiICIiAiIgIiICLiGZpc2YpivEyvpM/YthceWI43UNLTCHswfUmym+phJu6/VXmaeIPEPLuTsHxLDoMFrpsWoaOKjimqJG1dVVSxNvZjWFvyiXc7WG9kHYgQdwVFcRy7j3FrJ1bgvDPE4MvzVLsNEtPiNXXzEVkjXfhGX7M98XDreB2vZdopDVGlhNc2MVHZt7URklgfbfSTYkXQVkWLzLUZhpsHmmyth9NW4k0t7KGpm7KNw1DVd1jba/Rc8rc58acPqKSjrsn5Whmr5TDTRvxoh0r9JdZo0bmwJ9yDqwIIuDdRXDcFxTjXw9wxmGYvhGXZYazEZRRPrcbdqb2rnPbAHFpLtPeAJ3sFv8AlTFOKlXioizdlbBqDDzG4malxAzP1/ijTpGx8boNzUPJRXLOKeb8Ly5jdLilBnqjw7GMKYO3wusnDIKumeQXB1/kPtu1/uOxQdSuBzKXHiFyHiZU4VX0dNmXAs91kdVW00VTTUUGLR00NRT9Xxl0bu8QdiSAfELmdDmSDPE78NytxEzLgPqkjY8QrMXxGG8D9i5kcQjvIbdbhvmg9VosXlh9G/L2H/c/FnYpTtgaxlY54cZ9IsXkjYkkG6yMr+zifJa+lpNvYgnRaZwhz7UcS8iUWb6rD46KSqlnjMLJC8N7OVzAbkDnpvyW5oCgXBvMge1RXM+LGHMxvNuQcAqqutio67EaxtQylqpIDIG0kjmglhBsHAFB0sOa7k4H2FRWuZYyFgOUamarwiTEXPnYI3+tV807bXvsHuIB8wsziWKYdhFN65ilbDSw6g3tJXhrbnkLlBdKAIcLggjyWAfn/JbGOeczYd3QT/ZDfrWj8FM9ZcZw1wl+K5qpnVMzqiZ/rFUHSAPnkc0HUb7NIt5WQdYULgcysbhmZsv4zO6mwrGKSrla3WWRShxDeV7D2hc3zNTnFc/ZqkxfN+N4VheX8EoawR0FQyJo1GoMjjqY65tG1B1q48UuPELhkUGPNy7w3wfM2cMWoHYxNWVFbUNqGRz6DC+WKNzy212gtB26LZfvHyz++3mP/K8H+rQdPRWOCYYzB8Lp8Ojr6qtbC0gT1UgfK+5Ju5wAB5+CvkBERAREQEREBERAREQEREBERAREQEUkksUQBlkazUQ0aja58FMSBzICCKKXWz8ofFRBB3BQRRQ5blQY9kjQ+N4c08iDcIJkUokY55jD2lzeYB3CmQEREBERARSmSNps57QfAlQ7aL9lZ/CCCdFK17HGzXtPsKmQEUjZonvfGyRrnx21NB3bfxUdbPyh8UEyKXW38ofFTICIpY5I5W643tc3lcG4QTIigSBuSgiigHNOwcD71Bskb3OYx7XOYbOAO4PmgmREQETkpWSMlaHxvDmnqDcIJkREBERAREQEREBERAREQEREBERAREQEREBERAREQEREBERAREQEREBERAREQEREBERAREQEREBERAREQEREBERAREQEREBERAREQEREBERAREQEREBERAREQabxEZmDEIIcGwjAcLqIJmulqMQxTQ+mog38bszcvdvsALeJC4VxMw7CvuFl6hfR4dLlWuqm0v3XpoaWOrxGoDHyX1EBsUQdGRvudhuNz1b0gcBxDFcjYjXNzDVUlDRUxfJRU7Q31l5e0DW/nosTdoG/j0Wr8aoMy17G4TguEYPFheC07X0zqitbTyRT6bCSARyNddsbnt0u0g9CeSDR/W8sNH9lDb/1mE/6K7xwXqIMQ4fYbjFHWVctLiDXTQR1LImmBocW6AIgG2u0nbxXmrCsSjjwvDcIwjG6jGMUqbx6q+qxCnsQe86V7pGsaB0HUcrr1VkHDqPCMm4dguHS0P8AWVOIn+pyGSFkh3dpLjci5J3N0HKOOtVNljiBhud61mMwYZBgxovXMOgjkc2d1QC1h1g2uPDdTuz3i0uBMwk0WezMJ+39dNJD2xba2jlp09eV1dvybFm3Prsv5umfm6TD6d1TiEspdT0eHyOH4CKGNh3kO7iXOJDR0usfgOUMn4ph+ScWmyNA2nx509FiLWT1BNPUtY8tcO/8jVE9u/5TUF9wjOJzcS8XxzE/uy2mnwamo4ZcXZHHI+Rs8jixoYACLOB967VU/wBjS/4DvoXns5Ny9hpyjQw4dRQ5kOa4Ye2oqx7+2pYXvkMujW7SHRsFweRK7Bnw47HQxTYPmvDMCibrFRLXU/ateCNgO+21t/FBwLhpFWHIuDllLXuaafYszJDA0948oy67fYVmMdhrfuJiF6TEQPVZeeaoHD5B6at/YsfkXKNNXVFPk/KmJ5axqGjiIfib8qdtEOZGufVZzjur7PGUa3KpFDjkGXW0NXAWyYhS5N1xQFx02c9rjpPW/RB2PhJ/wW5R/wASUX/ctWhce8EyfSswAjL1FHidbixqY6iGgp3OkfHG9zhKZC0OBvc3JuQFsfBllbBgdNQw57wnMOEUFHFSUgpKbs5I+zAaC86zfYW5DdYXjwzB66bL1TVYtQsZhFXPJUQvnhEh1wlgAbIHAm5G1kHKqrC4qvE6LFZMNo2y0AlEbGYThzY3awAdbe171rbX5LY+HlLlOfiVQ02Yss0VXU4tRTUdKx2G0bYIxH+Fc4tje7vEC17K6wDJ9XmHB5Mdpsp4jBStLyw1EVDG6RjRfW1roblp6HqrTJYy+3iPl3GhiFNh7cN9aE8VVJTRyHtItLQGxsYefig9H0tLS0NPHR0VNFTwQtDI4omBjGNHIADYDyUtXW0dBF29bVRQR3065Hhov4XKqseyRjZI3BzXAFrgbgjxWGzbkvK+e8LGC5tweLEqIStmEMjnAaxex7pB6lBkKPFsLxB7o6HEaaoe0ai2KVriB47K7Wo5O4TcOuH9dNiWTsrU2GVNRF2MskT3kuZcG3eceoC25BxTi7jEeY8VkwSXAa5seVa6nqG4g2qpYmGaWB+loE5s7uud05haPHX9qC6KpqXgGxIrsIO66dxjrJsRjbl7DW1LQ8a6mejdSl1+QYRM4WIHW3VciqqjEcpnLeWcCwY0tJWVskMmqnopJXgQyPJ1mR13FzQSXH8wQZnCK4UePUePNw6txSpwETYhHTMxDDQbCF4cbRkOPdLtl32FmFZ9yfTvxPDi+hxqijmfTy8w17Q4A25EXG45ELhWC4e/C87UmcYMOxP1osbSVbJpKDsJaY3u3Q1wtu699zzG67tmPMmGZWynW5kdodR0NKZY2w2IfYWYxlvE2At4hBxvOGWMJwXFqCDHcUw+vhoIBRUNXilU7tjG6SXtmENeA7swYQdQu6y1d1dT02YqWspcXw5sNNLh/ZGDEYGwRwRQRNmiDXDtDdzZADq5ELfKzJnESkytlmgwmhnmqKmoqcUzDLTT07J+2mBf2bDPtbW/w5RgKwqsv5xoS0VlHmaAv+T2mLYS2/su1BHhDgOFjMGH1uXqDA5vubHGa2Sjq3ukp3T0xMpAdI7YzscLW3Dr/i3XRM//AHn4M92ZMexanw2vqsOqMGpJ6ibQ0iQay0eJuwH2BapwmmZh+esVwqow7FPujX4ZDVTVVVW0tQ0RRSOZGz+t7BpJkedxvZS+kLUNpazIc78SoqBrMclvUVtP28LP6zn+Uy4v4c+ZQc2wbEsCwXBaHDayn4fVklJBHA+qmx2drpnNAbrI08yd/es1lfHcr0GesJzNX4rk/BKHDYKtk7aHFZJjP2jA1uoPAADbX96wXEbFWV2XooKfPWUq54xKgeYqTAuzeA2pjJeSHHutALnDqAQrzPeO082SseibxDybUl+HVDRDBgPZySXjd3Wu190nkD0Qejcr4PhGAYBRYVgI/wBz4Y9VP3tV2vJfe/W+q6yqxWVP7V8H/wCgU/8A3bVlUBERAREQEREBERAREQEREBERAREQF5syDU4hHheJMgxXPMLBjmK2ZhmF9tTj+vJfkv7M389+d133NuL1WAZXxfHKKk9aqMPopqmKC5/CvYwuDdvEiy895vq+HYyvBWZVrsYosUrMRo6qqp6WrqGtYJalj6qzQbDuukvsg2313Fv284m/5E//AJS2LhpWUOBST4LTYTm2abF6+WuqK3EsMkjb2r2jUXO0hrR3R7ytSkfw6rcw4DguXanGq1mI1UkdbK7FapopoWwvf2hJNvlNa3e3NbFknDsNoeL2J0eXMVrarDKLAIDM2SvkqI/WJZ32tqcQCGR/Og1zjh/v5mL/ANnsL/8Akosfimg5gwxsmAsxlruI2LD1R+izv6zf3u/3e78rfw8VsnGLJ2dMbxqvmy3l12Iw4jhNHR9oKmKPspIaztjcPcCQW7C3Va7WYdE2KXF80VGN4Hjrcy4hX4ThFGI5aid8rAwOaLODhpLhqB02JPRBb4S3DMYzC3G6fKGHYpLPheOV0lLHTwxmSB9dE2n7Qus09xheNW53PNdW4M00cnB3KdNM0FkuC04c1psNLoxcbeRWm4zkWvylg8ePRV2Y7VkTI8UbQU1IZqeEM/GDGXka3lZt7ALfeGdJgOCZDoIMCzBJimEU0P8AW1TM5pLIWtADLtA2aB138UGlZlw+r4a0VJhuB5snOHS5jwhsVHK/VJRwSz6ZI9ZNzG4DYHcWIurHJuOywYrg1BRYiBDWZqzL6zExwIkY107m38rgFTsOVMWynmHiXnzCzXU2Za6N2F0TtQklgguyjZGGkO1PdqkAH7IqFJw+y/wt4d0+LNwGIZzxBslNSaZXvcK2sLgI2guIs3XYm3yWEoNGy1Dwq+8nJU+Gz0bs1SY9hskgFQ8y3dXAuuwut8k+C7NxvxvEaLAqPAaDD8RfFjc5pq6soqZ8z6OkAvK4BoJ1OHdb4E36LF51y5lrLGV8pZbw+moG19FjOCQM0RsE7wyoj1O2724a4k+1bXxTzXUZayxLT4RCanHcWvQYTStPelqXiwPk1vyiegCDRsSpsocQpuGOCZfbUw4EY62vgZC6SmlZBBAYW7izm96QDzWr1GM5UwnhSypzHgON43V4fHilRQSh1W6MMFVMI2yzRnoGNF3E2AV1lfFxlOQSCSio8dwrCqPAaDC8XldTGCNveqJS8ghxfJpN23BDRusljMlRScL6Hhnl/H8tVXreHy0WJ1s+IdmIXybuextiXC7nm23IINr4DxYVh+U3YTh7cZdMx4qquXEaeaIPll3Ii7XfQLWAudgL810tYfL+YcAxZhoMHxilrpKKONswhkDtNxYE25XsVmEHP5+O/C+nmkp5syxNkicWOGh2xBsRyW+xSMmiZNGbskaHNPiDyVE4ZhpNzh9MSf8A1TfqVwAALAWAQRREQcdyPw4zngvE2THsVpqNmEU82My08sc+qST12eORoLbbWEfzrsSIg4ZxVwPLeX8+Uuc8w8TMbwusr2Ojw+np6ZkwgjY1okEd2u03JBLrX3teyw8uaOF1awNxbilnirA5gEwg/wACIH51uHFXNuE5K4oZIxzGhUerNosViPYQOldqcILd1oJ6K5/qjeHfhjP+Sp/9FBpLZfRrxp0GETjEKisrnspKeqq5Kp8rJZCGscx7zZrtRFiBzXbaHLTDlOLKuY6s40z1X1WpmnZpNS21ruAPO3Udd1x7iLxkydnLD8GwHBxiXrU2YsIe3tqCWJlm1kZN3OaANgu2Zgxuiy3gdfj+Iv002H076iQ9bNF7DzPJBxXOOVcHwDEcLpcYxOir6HDPwNDPilW7tmNfUNM0Q0vGrs4TzcLu1NG9lqElVT02M4dNR4xhjI6MYWI3UtfAynhbFo9YboeDIQbP02O1xZb7LlXiIcmYHJhOHTPxDGsTmxrH3QzQMqImytc5sLDN3drxNPlGrGqy9nKhDTWUWZoNd9PaYthLb+y7UFPhbgmF1GZMNrcAw/Ap5qAw1leaase+WB88dQ2Zw1SG/f7PpZ13c7Lvy4zwvlbhnEWow+sw7FnYjimE9o6pqa6kqGMggl7rbU9tJLpjzG9j4LsyAiIgIiICIiAiIgIiICIiAiIgIiICIiDzxxZosmVWNYnitVRYrA+HM2G4XjBpKqYCtgkpWuI7KM97uOa3lfZXGcJsmYRLT43PlnOdVFiFNRUWF1sDS31Jr9LWQwAjuPcQA64Lje11Y5jzZhtPn3G6KijqcSroc64ZXeqUULpZXRQ0UbXkAeDgR7QusY7l2n4kZcwqvzB91cuvoaluJMjbJGyWCRgcGl9w5uwN7dDbwQcuODYfPFJHiOQuJmIam/gXVTi51NJcESxEAFjxbn4Eg3uuqZmzg3hxw9hzFWYbi+LGlip43QtjD6p5fpbd4FhcX35LTsXpqrBszZQpMu8SsaxWbEcZZHU08tRBKw0rInySlwZGCB3Wi9+q7Ggw+N45V4blyTG8PwSsxGo7Jj4qKFv4V7nWs2x5WvvflYrm0QxTKeasFztxOibU1mMyvw9kkT70uBawOyib4l5u10njYciutV1dR4bTPrMQqoqeCMXdJI4NaPeVzPNXEPL2ecOrMnZSwCXOElbGYpRCNNJFe9nPnPdZYi+xuDayDN8T8UwGWjoMnYjgzcbq8wVLKeCgBAcGA3knv+II23dq23t4qTItNnHK2Lz5Lxw1GK4RFCZ8Lxh+7xGCB6vOfyxfZ34wHiCtCypg+cOD+JzZh4g0FVmoT00dOMao7zyYfAxu8JisHabi5e0HUbXsus5Zz3lPODC7LuOUtY5ou6NjxrZ4gt5ghBaxZ8gl4iz8Oxg2ICWDDm4ga4xf1sQXAaA78rdaJxzzHQtxCgyZiOH1kWFV0RqsZxGno3SuFM0/rDXNBIc+xBPRoPiF2Rcw415kxGbCX8O8pUk1fj2OQOEsNOQHwUI/XpCTsCW3a2/Nzgg1HHMQwvEeI2XMQy1VYHR4ZU5OElH906f8F2JqGlga0/JNre5YXJD6gY5ne2OZJYfu0LmalBa7+tYd4/Bv5wVsNHjvDLEM/YfiOKPwulw3C8ufcoUOLRNZNTzNmBDezkFxZoteyp4fBk3DG5vxTL9FkvGKjE8XZU0FPO+FjGQdhExwvpOmzmuNvPzQbx6P/wDwPZauWH8BLuz5J/DP5eS32p/saX/Ad9C1LhBhceBcO8HwNtdSVclBE6OZ9K/VEHlxeWg+Wqy22p/saX/Ad9CDk/oqf8CmEf8ASq7/AN2ZF11ci9FT/gUwj/pVd/7syLrqAtZzLlWqxvNGVcegqYo4sAqqiomY++qQSU74gG26guB36LZkQFa4lhWF4xTep4vhtLXU+oO7KphbKzUOR0uBF1dLFZmzPgmUMHmxzH65lLSQ7FzubnHk1o5lx6AINF4sYFkfLWRMTnoclYCcSrY/UMNjbhsOqSrm7kYb3ed3X9gK1zhPw3yjkfMGLcMsay5hNY4U9Pi2HT1VHHI+WN0bY52hzgSdMrCbdBIFseU8Jx/iBman4jZvoJMPw2gDvvfwmb5bC4WNVMOjyDZrfxQb8ytg4g5Rr8diosfy3NHT5jwN7p8PlfsyUEWkgk/vHgAeRAPRBnMMyvlnBJ3VODZdwygme3Q6SlpI4nFvOxLQDbYbLQq7LlHm7P2f8tYhJJHT4jgOFQvfGbObd1VYj2G23IrZMj8QsOzg2aglp5MNxug7tfhlQNMsDupt+M09HDYrXZMAZmPihm/DpMSr6AHC8Hf21FKI5Nn1W1yCLHrsg0bG6V3F/CcnZWzBDBPWf7v0NS/T3e3pon04maOl3lrh4XUmOZbyBi/A2Cqpcm4TTY9iogwKzKVokixB0oglA6gtcHn2C62TL1VlDLeZ6/GzUsoct5OpZMDo555LmorZZBLVOBO73XbG0nq4uWtRxV9DnqPiti2XsRpciSVr62Gle3v09Y+MR+vyRfKbG4X25gnUQLoPQ1NA2mpoqZnyYmNYPYBZVVbYfiNDi1FDiOG1UdTS1DQ+KWNwc17T1BCuUBERAREQEREBERAREQEREBERAREQcf4xZzlgkwvDm5dxl3quN0b+2ZSu7OWzwbNdyJPKyx3EbE63M+ZcrRswnMscFRBWOkoKac0c7i0Ns4gkbBXfGjP2FyyYVl7L98SximxqkeYI76GvbICGvfyaTtzWG4gvx/PYocCw7DH1ObsPLnVk2GVboo6CFzgXR9pcAvIAFkEZMqyCNxGUs/ggE3+7jf8AWLoPBCoqqnhzQSVk1RJKJqlhNRIZJAGzOADnEm5AFlzulwavqqyowiDJ2PTVVE1nrEYzNdzNQ21DtNr2K6TwirqKfLM+G0WCy4W3Cq2ajfTyzCVweLOcdVze5cg1rP78wZexCKCbiNibHYxJK2jpKbCRMQACS3Y32HVa/kutzJlvAxhdbmLMszhBJHGG4FIWxPc4kPBIu61+RV9xhxTLmO45gs9Jj+EySYHNN6zTT176Y3c3TbWzcWK0ejzfhFbitRh0VBhXZU7Gu9aOZqoRSOP4rT1I6oMtHXZhwXHK/HcRz5j9JBX+rwCeTAnjvAkAOB7rd3DkV3nLGF4vhOHmnxnH5MXmc8vE74RGQ2w7tgV5xxaTBschZh8eJZfpHR1EUr5PvhnnLA1wd8h2xvbqvSuBY/g2YaP1zBMRhrIGO7MyROuA4dEGRRFYvxzBo3mOTFaRrmmxaZmgg/FBfKnUGdsEjqZjXyhpLGuNgXdASpmPZIwSRuDmuFwQbghSVM0VPTyTzSiOONpc555NAHNBwTN2OPZjs7czwYBS4iA3tYvvjqIrbbd1oAG3ksN93sC/Zcv/APw01SkzpWRDG6KqouKJxKHEKxzKl0eEQzOpobEg3sS6xsFfYm6hOH5doosxzU9NNXTsrcVmwWOFxaIy5o0uZa1wNx4oI5GxzMcnEQR5Np8MrGfc15mhbjU08I77e8S4GzvAW8V3+sxB+G4U7EKyllkfFEHyRUzDI4utuGgC53XAaiamy7LR1eUeKMmIVj62nhfSxUMDDJG6QBwJa29rbr0HiWI0OE0M2I4lUsgpoGl8kjzYNHiUHH8mZvbW8Qs7wwYVi7H1/qzYtdJI3siInDv7dy/S6xGH5MgpKHKNHj1dmV2MY/O+OqiOLSxmFo1Oc/T4AAfFXWTc91NdxHzniWWsJfVYXLJSvqa6TuNgjZG4Fwad3nwA5rDYlxQyvlmmxHOlRmiTGM0OjdFQGoo3xQQNJ3ZG08rjmb3QZCHKZrsDdj2WazMZrsPx8UXZHE5ZmuijmaHuLT00k3XdMVxOlwbDqjFK5zm09LGZJC1pJDRz2HNcFocb4Q1dV916DOWZaQ1swqpIKN72wGZ1tVhoOxPmvQMEkc9PHLGdTJGBzSRzBGyDno498NpXPhbik7nM2e0U0lxfx22Wo5E4u5Vy1iOO4NVVta/CjVet4dM6mkJDZN3x8ujtx7VuL6dmXOMMcwaBS5ooHRuHT1iDvD3lhd8F0BzYmNLnMaABc7INIwjjTkLHMUiwfDsRmkqppGxNYad4s48gdtveq3GF87OH+I+r1U1O95iZ2kMhY9oLwDZw3Cx/CNpxJ+Zs2PFxiuLyNhPTsoR2bSPeHK/4xf2g13/OQ/8AeNQaDA2k4f55xGrwmvxzEabC8OZC6mmq5Kjtqyd34NgBNhYAn3q+4dS8Q448YqqZ+A1lXVYg99a+WrkHZyaRaIWYR3RYbHmquYZqvKWaMewmiq5YWZmofuhFMyAzSxSx6WSBrRue6QR4ELSIvvBwnOOD4XSUWaRhz6Kokq2aKtj557ttJpFrnncgW3QdYObs8YTmXAsHzDheEer4zO+ASUlQ97mFrC69i0eCyPFDH8dy7lf13LjoG10tXT00bp4y9jRJIGkkAjoVqVTiGF4jmDh/FglNXQ00GIVLWtrGSNks2B5P653jz5rfM7ZjwfK2AzYtjEQmYwgQw6NbpZfxGtHUk2sg0iKfi1WYvV5djzpll1ZSQslnjFBL3WvuBvq8ipcu5L4x5Yw37lUOc8BkhEskre3pJHubrcXEA6uVybLR6LAcHzBlXMnETFcy41RZj/Cy1tHT1bqc07m3EUTmWubC2/W6zOVsk1Gbcw1WG5hzPj8DsMwfDe7TV7o7yPY4vLvE3CDaKHGuJuC59wLL+Z8UwiuosWZUFxpKV7HMMbLjcuPVdPXNOEuEtw3Fc04ZJWVeIR4XiTYqSatlM0rGmJpcA48tz0XS0BERAREQEREBERAREQEREBERAREQEREBERAREQEREBERAREQEREBERAREQEREBERAREQEREBERAREQEREBERAREQEREBERAREQEREBERAREQEREBERAREQUK2ipMRpZKKvpo56eYaZI5G3a4eBCxtVkzKNdiD8Wrss4XU1kmnVPNSskebCw3cD0AVtxBzjQ5Cydimaq8jTQwF0bCd5JTsxg8y4gLFgZpwXhDUzYpizp8fp8FnqJaqzRao7Jz9ha1mnYbcgEG11eE4VX0ooa7DKSopgLCGWFr2D/qkWUmE4FguAwyU+CYTR4fFK/tHx00LYmuda1yGgC9gFo9bmPOlNkTLWdMCZHijI6CnqcVoiz8PVRviaXPiI21tN3abd7lst9OIUrMPOJzSdlAyLtpC/bQ3Tc6vCwQVIaWlp3yyU9NFE+d/aSuYwNMjrAanEczYAXPgoxQQwRiGCFkcYvZjGgDc3OwXMsq8UMFzJnvNGXqLN0EjZW0keEMbZ2lxgcZC0bXs4XIJ6LSn5w4oQZizDgf3wzVbMHxD1SOaKkp2B7exjkuQ+YG95D5IO1YTkfJ2BVzsTwfLGGUdW+954aZjZN+feAuLq5xzLWAZmhgp8wYRS4hFTzCeKOojD2tkAIBsdjsTzXJ+HGYOIWZM+VuD4pmR8NHhlHS1zon0kJdP2kkjS3VHI4NFoxvz3Oy2vjdmnHMo5Op8Sy/K+OqnxWjoyWQiV+iWQNcGtJF3WO26De6WlpaKBlLRU0VPDGLMjiYGNaPAAbBVCARYrz07PfEQAn1rMuw/aGP/WrbcocYWt4c5cxHHGT4nmTGad74cPo4bzTuEj230j5I7ouSbDxQdFw3K+XcGxCrxXCcFpKOrrg1tTLBEGGXSSRe23U7qWPKWV4sUlxtmXcOGITP1vqvVmGUuta+q11ZZKpc2spKnEc41cZrcQmEzaKGxjoY9IAiDvxjtdx5XJtsqGMcUeH+AYnPg2MZroKWuptPbQSSgPZqaHC46XBBQbUrTEsIwrGac0uL4ZS1sJ5x1ELZG/BwK5TinHDKDeJeAU1LniiGCyYZXurGh40GcPg7K5tcGxkt71t9Pxh4Z1dVBR0+c8NfNUysgiYJhd8jiA1o8ySAg26nggpYI6amiZFFE0MjYwWa1oFgAOgsqixWZsz4JlDCX43mGuZSUcb2RmR/LU9wa0e0kgLnPDvjJl/HMVrm4rmBzKjGsXfBhNBLGWGOFoDIwNub9Ln7/lBB1tFyzNnFXDMC4qUWX67HDR4dhuGyVNe0M1CaeUtEMZIBtpa17/e1bZlbiRk/OVfPheXsXZVVVNCJ5Yg0hzYybB2/S6C6rsi5KxOrlr8Rylg9VUzHVJNNRRve8+JJFyqH6W3D39w+Bf5Pi/0Vq3FrilguVGUWGQ5jiosRbi+HNqI9tXqz52doDccjGXX8kzbxawjC8Xwh+EZowqSC8b8QopnaZHU0wBZMx3IFo72kjvC/VBtP6W3D39w+Bf5Pi/0VmRhGFNoI8KbhtMKKEMEdP2TezYGkFtm2sLEAjwsuIUnGyR2DYxTUuZKM4hUZjqIaSorCGspcP1DTKG7F4DQdIG5JG67JBmCjxHLBzJgU8eIQPpH1FM+N3dns0kWPmRZBllisbyrlzMhidj2CUdeYLiIzxB+i9r2v7Auav4lcTaTLIzRi+CZTw+nZSCrnjnxaQSQjTctcOz+UOVvFWWCZy4s0OGV+aMTnyrJhtdbEYWVmJPidQwmMExn8HewsTuARe26Dq+CZVy3lsyuwHA6KgdPYSughDC8DkCRubXKvKrDqCumpp6ykimkpHmWBz2gmN5aWlzfA2JHvWiZazpnuuzPh2FY3geCnDsQpppxW4dXOnEbmBpYHAsHytRt7Cr7ibmzHMtswLDcvChZWY/iX3PZUVrnCKn/AySayALu/W7W2580G59jD+xM/ghUqrD6GuppaOro4ZoJ2GOSN7AWvaRYgjwIXJ8x4rnjLtblHBqDOdBieI4liFZWVU1UBT0z4I4DeLuhxDQ97COtws9ilfxGqcCgrqLMOVsOqozMZrF9RFK0AaQx3dII719uoQb/FFHBEyCFgZHG0MY0CwaALABTrWOGWYa/NvD7L+ZsUEQrMTw+Gpn7IWZrc25sPBbOgIiICIiAiIgIiICIiAiIgIiICIiAixeZsYqsBwWoxWiwWsxaaAN00lI0Olku4Dug+F7+wLkmGcUuJNHmjFquq4V5vqsGrY4ZKWB9OwSUszQWvaLHdhAa4XN73QdqqaaCsp5aSqhZLDMwxyRvF2uaRYgjwIVjgeWcvZZgfTZewWiw6OV2p7aaFses+JsN1hsezBiUnDHFMyxUVVhFc3CKiqZDO0CankbG4jUNxcEAq/wAiV1XimScAxKvmM1TVYZTTTSEC73uiaXE28SUGdVqcLw04iMXNBTmuEXYipMY7UR3vp1c7XPJajnzOOJYLWQUGC1uGwzBpdOK1ktrG2nSWNPnf3LlGF8YeIEFXnSpqMYwSpjwupDoYXtmDQ1tKx+mMiO9ib/K3uT0Qej1a02F4bRU0lHR4fTwQTOe+SKOJrWPc83cSALEm+/itJypxPOZqvKdLDSM04/hNRXVD7kdlLE2AljQRuPwx38lkuGGL4jjWXaqrxSqdUTMxjE6dr3AAiOOrlYxu3g1oHuQbG/CcLkbSNfh1M5tA4OpQYm2gIbpBZt3bAkbdFUqKKjqpIJqmlilkpn9rC57ATG+xGppPI2JFx4lV0QYubK+XKjGo8x1GB0UmKRNDI6x8LTK0DlZx3HMq8lw+gnq4MQno4ZKmmDmwzOYC+MOtqDTzF7C9lcLE5kw3GsVw8U2BY99yKkSBxqPVhPdovdukubz23v0QXlfhWF4rEIcUw2lrIwbhlRC2Ro9zgViv0v8AIZ3OScA/ybD/AKKwH3lcSv32G/5FZ/rU+8riV++w3/IrP9ag27Csv4DgXafcTBKDD+2t2nqtMyLXblfSBe1ysgsXlzDsYwvDfVccx37rVPaOd6x6sIO6eTdIceXjdZRARaTieM4nDxhwLAY6x7aCpwHEKmWAAaXysmpw1x63Ae4e9bsgIqc88NLC+oqJWxxRNL3vcbBoHMkrkeA564g5hzRiWbMDyrXYnlSSIUeEsjqIIWzFjz2lSRI4OOo2DbbaRfqg7Ai5pgvFLNuPuxBmG8L8QecMrZKCovXUw0zMALhvJv8AKG62/LWMZgxYVBx3Ks+Ddnp7MS1EUva3ve3ZuNrbc/FBlJcPopqyDEZaWN9TTNeyGUtu6Nr7agD0vYX9iuFzLFKjO+YuJ+M5XwTN8eDUOFYXQ1bR6gJ3SPmfMHXJe21uzHxQ4Rm8Eg8b6IEbH/cuL/WoOi1uH0OJRNgr6WOojZIyZrZG3Aexwc13tBAI9imqqSlrqd9LW00U8Mlg+ORgc1299wdua5Tmmi4iYJk7Gs04dxYp637lUM9U1jcJZpe6NhdpJEptyXRaLE6l+UqfGJNLqh2HMqXbbF/ZBx+dBl1jMbyxl7MjYmY9g9JXiAkxieMP0E87X9gXEsA4l5rzPgVFieJ54bhnr9NHOYqLAJZXR6mg6Q9zrG17XsVt78yNdlXD8Xwvim2ipInT0slRiWHtklqZ43O1C2pliNLhYDog3rBcpZYy5JLNgOA0NBJM0NkfBC1rnAcgSN7eSy65LwnzPmXN9LhGI4nxFwyepqYPW6jCYcODZBHfYF3aktIBbfu7E2XWkBERAREQEREBERAREQEREBERAREQERaTjOJcWaevqvuPl7L89CxzjA+avkbK9g5XaIzY+QJQbbS4dh9C+aSioKenfUPMkzoomsMjzzc4gbnzKnrKOkxGkmoK6njnp6hhjlikbdr2kWII6ghccwTMfGrPUGA50wKiwCloWCbt6J1fJackFhZJeK7HMe0+8ELJ5dzzxbzO3EJMMyzlp0eHV0uHve7EZQ18kdg7Sey3AJtcdQUG6Zd4eZHynUurMt5Ww7D6h4LTLDCA+x5jVzAWxKwoKnEmYNHV45TwRVrIS+ojp3l7GuAuQ1xAJHuC4vScdcwdrXZ/qclY6cqPwyllpWN7KzAXPL53d69nAsA8mlB2vFsHwrHaJ2HY1h1PW0r3Ne6GeMPYS03BIO2xCq0dFRYdTso8PpIaaCMWZFDGGMaPIDYLWMz4/iFJm7JeEYfLpixapqnVbLAl0MdM93us8xqThjj2J5gw3GqjFJxK+kzBiNFEbWtFFMWsHuAQbisbFlrL0GLHHoMEoYsRLXMNUyBrZS11rguAub2HNavxfzpS5WyJmKSlx2ChxiHCp56MF7RIJAx2hzWnnuPBWOduKdJlzhc/NGD4hT12IyxxUlIG/hA+re0WBa3c2uXEDoCg6QraPDcPir5sUiooWVlQxscs4YBI9jb6Wl3MgXK45gnHvL/364zBiWL1ctBHh2HmBjaJ4AnJm7ZwGm4vZnPw9q6ph+a8GxLLZzXTzvGHCKSYyPjLSGMvqOk7/ilBcYnl/AcaIOMYJh9fp2HrNMyW38IFWTMhZGjN48mYE0nq3DoR/wCFa5+ntwy/dEz+Lf8AUtV4h8espRYfhLsu5nMcpxugFSWRnemMwEoNxyLfeg7DQYbh2FQeq4Xh9NRw6i7s6eJsbbnmbNAF1WmaXwyMbzc0gfBcmwzjHhs/EJlFTZkpcQwPFmNjhj7J0c1HUizWt3+W19+fMHyW/ZpzxlfJsTJMw4tFSumBMUZN3y25hrRuT7EGucB8nY5kLhph+WcxwRw11PPVPkYyQPAD5nvbuNuTgugrh2cOK2acaq2YNhGC4/l3Cp4+1OLDCpJ6iRhJAEUQB0nbm+23IFXWT+MeYqSOagzVlXG62jw9jQcahw6VnaN3s6SFwDmu230gt80HZ0WFyznHLecKeSpy7ikVY2EtEoYd4yRcBw6Fc4xrjFgdJnSgxOkzDVNwuCKelxOilo5NII3ZKwhvyg4EG5tY+SDsKtq3DcPxIRDEKGCpEEomiE0YfokHJwvyIud1ZYBmnA8y4NR4/hVcySjroxLA93dLmXIBsd+i1vhLmWqxzKk1bjWKNqKhuL4nA17y0Hs46uVkbdrbBrWj3IN6RYHOlXjtBgMtdl9zPWIHB7mmnfOXs5ENYzvE7jl5rlv6Z3EEbdnL/wDC9Wf6KDspwrDDiQxk4fT+viIwCp7Mdr2ZIOnVztcDZVI6GjirJsQjpo21M7GRyyhvee1t9IJ6ganW9pXn7KfEjixT4FTxY8Kt1aHSdoZcBqXusZHFtyxun5Nl0/hxj2bcwvqqrHC1tLE0MY1+HTUr3PPUdoBqFgeXVBtD8uZflEDZMEoXNpp3VUINO0iOZxJdI0W2cSSb891fvYyRhje0Oa4WLSLgjwUy0DIWP4ximV80VtfXPmnosaxenp3uAvHHFK4RtFh0ACDdsPw3D8JpGUGF0UFJTR30QwsDGNuSTYDYbklXK1XhViuIY5w1yxjOLVLqmtrcKpp55nAAySOjBc4223K2pAREQEREBERAREQEREBERAREQEREHO+K1JR0tJgbqamhifNmGhfIWMDS93aDc25lYjPmLSZHz2zE6ERUcVdhNQxjnMcIH1ethDn6R8qwO5W8VuQcu4jj8WY66OpnqYZGyxsfUvMLXt+S4R303HsWxFrXfKaD7Qg4fkqCGnxkYlkzO/3RxmtcJ8Zhq2FsNUBzLDa7NINhz2W4cGXdvg+OYhzFXj9a9p8QHBv/AIVsmaMnYZmymipq+orqdsL9YNHUuhcdrWJbzG6vcCwLDMt4XDg+D0wgpYAdLbkm5NySTuSSSboOO8X6TiLVUkkVNFg+DUFXiENDHLGztKiZsrw3WTbuDffqsVmXJ+fMlUWV8Hoq/L0MEmLQU0Yho3Auc6+8hJu4HqvQFVRUlcxsdZTRzNY9sjRI0OAcDcEX6gqyxzLmGZgfQPxFj3HDqplZBpda0jeRPiEHA8ey/m3DuIuDz0GYctjFsRnNHUU9NSnQ8BhcDKwk+Frix3XdMojHG4WWZgwijw+rZIWllI/VG8Dk8bC1/Aq7Zl3AY8TdjTMGo217udSIG9qdrfKtfksiggRcWXHcV9FfhpjGKVWL1c2L9vWTvqJNNUA3U4kmw08rldjRBaYVhtPg+GUmE0heYaOFkEes3dpaABc+NgmK0lTXYdUUdJWGkmmjLGTBgf2ZPWx2Ku0QcjzJljP+VsK+6NJnaurYonDtY6XC4dbI+rg3VvbwG6usGy3mjMuFQYvhnFqWopJxdjjhsfPqCCdiORC6iQCLEXBWCzBkvCMw4azC5X1VDDHKZh6hO6nOo3vctte9yg5PkfKedMQzTm+lj4jTxnD66GMvNEx4feIG4BNm+wLtkNHfD46LEXtrCI2slfIwWlIG5I5b+CxuVMm4Jk2kmpcHjmvUydrPNPK6SWV9rXc47nZZSvo48QopqGZ8jWTsMbnRvLXAHwI3BQcxwDG8HyznriJiuK1MdNRwPobu6frRsAPE8rLUuJuG4nn3KGLZ4x+gfRYVQ05GD0Mos95cQDPIOht8ked117LvD3LGW6WopqajdVGrlbNPLWvM75Ht+SSXX5dFk8wYBh2ZsHqMDxSNzqWqboka02Nvag5vgs7+EdRT0ldE5+U8UDJIJw24w+Z4F2O8I3E3B6FdUfVU0UAqZZ42QkAh7nANseW6lfQ0ktGKCenjlgDBH2cjQ5paBaxB5q1x3LmC5lwt+C41QsqaJ+m8JJaO6bjkR4INI4r4vhdNBgGYafEad0mFYxTSHTKCeze7Q/3WcVl+IudcMwDJmKYhTYjTvqOxMUDWyAl0j+60fEqzdwI4UOFnZQpyPAyyf6SO4EcKHCzsoU5HgZZP9JBk8hxYPlnKOE4EMTpO0pqZjZLStu6Q7vPP8olWnGMX4f14Btd8O4/5xqpw8D+F0ErJ4spwNfG4Oae1k2I/6y2vGMFw/HcOfhWJQ9pTPLS5t7cjcfQg0bE+HWIU1JjGYhj+JYvjTsPqIMP16Werh4vpYGgb7AXWpxYvnZuP5fxqo4d4684VhEtBO4hhc+V7WjUDq5XaV3MAAWHRWmLYZTYzh82G1bpmxTt0uMUro3j2OaQQg5BliPF5cyZAw7HBMMRpI8SramOZ+qSNpLgzV7nABdhr4sOfE2fEo6d0dO4StdMAQxw5OBPIjxWIy5kTLmVqiWuwylldVztDJKmomfNKWjk3U4kgeQVzmbKmD5uo48PxuKWWmZIJDGyVzGvt0dY7jyQctxfAsJ4r8QKaqy5FJHheHuDcYr4iWxV2kgtgHR9iNz0WZpsNo8W4h52wipxCeiZPR0AElPKI5Ggdpu09F0mgw+hwukjoMOpIqanhGlkUTQ1rR5ALAY9w3yfmTEji+KYW51Y5gjdNFPJE5zRyB0OF+aDCYe7B+HOIYNlLARLiEuYK6R9TPPUdpNtGS6Rxtvs0DouhLWsB4c5Qy3XjFcKwstrGsLGzSzSSua08wNZNvctlQEREBERAREQEREBERAREQEREBERAREQEREBERAREQEREBERAREQEREBERAREQEREBERAREQEREBERAREQEREBERAREQEREBERAREQEREBERAREQEREBERBxH0kcr4zmPLuK1+IzNjy/gOG+uU8LH96pry/SHPHRsbdx4l/ktlzPw6zTmCHEZxxLxSloaqme2PD6eliDWtMZGgucCSD7leceP+CDNP/QD/nNW8U29NF/gN+hBxPhZwqwzM/DbLOLYpm/NUjpsNg1wx4l2UbHBuksAY0EAG459F1jLuWsIyfhklBhz6n1fW6aR9VVPmdewuS55JtYexafw4rI8n41i/C/FJBAaermxDBS82FRRTPL9LfExvc5pHQafFZ7JWYTnzA8VnxGii9UGJ12Gxt5tngikdHqPts4INBwzPOE/pk5+ocBfU1VTNBRviqKGidVMgMdM+5dp2vqsA24JJstHwaLBMfxt1b90ZK+szVPLWxz12SDJ2pjhaHBjnP2aGxja/M+a6llh+XMn5w4gOa2jwrDKVuFizGtjiZencOQ23JXHODlfh1DnLJ1VPJSRMp6LFJp5GVdRI5jRGSe0Y8dnGbb2YgymRsWZhWeKTG8CxSelo8xNpsNibT5Qkp2VL4pZXObYO0ts0uu+52BuNt+rccXVMGV46yebBGYVBMw1QxOKV4Mhe1sJYIxe+o/OFwrIGKYLhWYsiV9bX4ZCBjNWX2xCofM0PjqQ3XC8dmwEubu3xHiV33jXNg02UW4JiMla6sxCqgOG09CAamaqikbIwMuCNnNBJOwHNB58hFLBjdVjH3Qy86OqgjhNK6irjExzC7vt2uCQ6x9gXX8qZ3o8qZXwxvqeGYtiWKU7X4FQ4FTP1yUru8L6wC1mvUSSbBYbEMLz7TZqxjAoM/5nrfUMtQ4s2kjdTdrJO6WRrow7s7cmbea3jAMz5ByLw3wDEYqxzqVuHRQUHaRg1k7bbRhoGouvfYdUGcyLhWbKWGsxjOeJCTEcUe2U0UJBp6FgFmxMNruP5Tup5LXslMw5/EjiOa2Onc77o0OntWtJt6lHyus3kSLN9dLXZozY59GcS0Cjwm4IooG30l5HOV2q7t7DYdFNi/CnIWO4tU45iWBF9dWFpnmjq54jIWtDWkhjwNgAOSDXMdiwb9O3KYbFR9mcDxbUA1tr9pS2v86m4zx4S3LWFGkjpBJ98mDWMbWh39mxeC13GuFGQ4eMWV8KjwaYU1Rg2JyyM9fqSS5klMGnV2lxbUdgbG+63uHg1w3gqaerZl5zpaWZlREZK6okDZGODmu0ukIJBAO4QYvj9Vx4fkiirpY5Hsp8wYRK5sTC97g2siNmtG5PkFrefeIdDmfEsmYbhOE4vT1QzNSSRur8Omp4iQySwL3NtzI81snH6rjw/JFFXSxyPZT5gwiVzYmF73BtZEbNaNyfILX87cQ8KzRjWSMNo8JxqmkGaaOTXWYbLBHYNk21PaBffkg2PIkkWTsekybmHW/H8cY7GJsRItDXzk2kjiPO0TQxoabHTY+KrYaO147Y7IAbQZZw+MnoS6oqD/4Vseacq0GZhhstTO+mqcJroq6lqI7a2OYe832PaXNI8CteyhoreKue8TjcHsgiwzDg4b95kT5HD3dsEGk+kTV4rjeJZcyllyvbRz0eK4fX1lTo19k59S2KnaR1u5z328I1Lj9Pm5tNh+aIYMZw7EcXxOGDMNNh8LHSsipoJotUWprrsdIGOBtyIW18T8AwzDKKDFqSAiqxbNOCS1UjnElxZUwsaB4AAcvEnxWs8Q6aTEOL1TSvpMOq4osApHtjr8UlpGMcZ5wS3R8omwvfwCCiyqzA7FsHbg1bnh+rE6cVYxKmibT+q6/wuoiIEd3zXVMLwDA8pZGbgFVU9phNDRyRzSynSDCblxJHIWJ5LzZg9BPLlfONS/DcEe+kr8SZFJJmGpEkLWN7ojF+81v4pPNehcrUTcc4UYJR1uI1VMKrBaTtamGQNlb+CaS4OcCL+ZB6oOF5/wAs8JMVxPDMQyTimFVMNJq7TCD61O2seeWosc523QAc1aUuTpcyV9BiGP8ABiposBw+Z/rtNh1XLPUVElu42SFzhI2PSQ62m5uOS32PBsDqcwQZYybm3OeLyNlDa6akroRT0TL7l7+yDdXg0blWWEZAr6auz7Pg+O5txCqoMaijbT0+IwxyVDTSU7nOc57LFwDjblsAEG48OaPg3U4z2+TcNFJjFGxxdBM6dk8TT3TeOR23O3JUOP1PQ1EGTmYjgVTjEH3xN1UVMHGWYeq1GzdJB8Dz6K14e0mU8Xx6KoizfmyHHKAgz4Xi08bJgBvpc3sw5zL+BsbLP8ScoYhjeIYbjx4gx4BS4LKKyGN9G2RomDJGF5cXt20yEWsg1Okw3JePZgy9lObIUdBQUlFXYjW02KMf2tKHSMZFu5129o4OO/MMWHw/B8sR5Fm7bh9iOO0RxrG3UIw9shZSxCocxpOlw2IYCL+BWRwnJuI8S48Zngz8aqkquypp61+AdmytbGSW6HiUFzWkncHqpcToccyE2LJ9fxEmwjBvVxDBVjLoFGNQN2dp2lmu9vO6DoPBWNkXCTKDI26WjBqWw8PwYW6rU+GOWZsoZRosB++ZuN0tLEyKjnEAi0wtaGtbs5wdy5+a2xAREQEREBERAREQEREBERAREQEREFnjMfa4RWxaah2unkbpp3WlN2nZh6O8PNcTblpwcD9zOJ3PrXt+pdY4g1NRRZEzFWUkzopoMLqpI5Gmxa4ROII8wVwLH5cnUXCiozFhvFjGn4+zBm1UcRxcOBqeyB06dN/lX2QdL4pZJxaqypmXGIs+49TQfcuok9QZ2PYgNgN2bs1WNt9+pU3CfJWLUeWsr4zLn3HKmAYbTS+oS9j2BBhFmbMDrC+2/QLZM9Oc/hZjz3klzsCqSSep7ByuOGv/AAd5Y/xPR/8ActQajxdxaiZiNDh8mYaOgkiidK5kuJSUryHGwNmMdqHdPNcWy6KKTGM3xV+ZaJlNW1zADLjU7GVMZpo2kg9l3xzbc25EdF1zjvWZrpsTyy3L9RXx0bnVfr3qpePxG9nqLI5HDe9u6uS02K8Te0xzt8QzBpEn+5131O7eyby/rXfv6vlafhug7BgNRQ1Gc+Hgw2Wmkp4Mv4pTsNNIZIwI3UrLNcQCbW5kBZ/g5/apW/4+xf8A93plJlzAMXxGoyRm7E6pomw3AZaatZLtK+edlOSfDYxOv7VPwbIOU60g3Bx7F/8A3emQbZjmMUWXsGrsexJzm0mHU8lVOWtLiGMaXOsBz2CxGSc/4Jn2CtnwaOsiOHzMgnjqqd0L2udG2RuzgDYte0381pPHDijlbCMCzHw/qH1kuM1uCTdlDBSySD8Mx7I7uaLC5B5qrwNa5mIZzY4EObX0AIPQjDaVB1ZWGO4jVYThFTiNDhVRic8DNTKSnt2kpuBZtyBfrueiv1b1eI0FBp9drYINd9PaPDb+y6Dnn6aedP3lcz/woP8ATT9NPOn7yuZ/4UH+mt7++HAv25ov49v1p98OBftzRfx7frQTYJX1OKYTS4hWYZPh088Ye+lnt2kJ/JdYkX9i02eh44GaQ0+MZUERcdAdHPcNvtfbnZbxSYjQV+r1Ktgn0W1dm8Ot7bK4QcFxOj4xDjFgLJcVyycQOA4gYXiObshF21PrB2vqvpt71u3qHHb9uspfxc/1KbF/+HfLf/s1if8A39KuhIMDmTKlLnHAo8Dx+onEDnRvqmUspjbUaflRuPPQ48xsSFzfBKvjLmKpxpmUMXythmEYPi1ThNJTz0kpe2OEgD5JtyIXT8zUeZa2gZFlfGKXDqsSBzpaimM7Syxu3SHN3vbe/RaFl/h1xSy0yvjw3iBhFsRr5sRm7TCXO/CykF1vwmw22CDT+HGFcc5J82DCczZWic3MdW2q7almOufSzU5tuTeVgd12HJVJnykpKlufMUwqtqHSAwOw+J8bWstuHauZuuXcNME4py1Gbxh+dsIgLMy1bZy/CnP7SUNj1OH4QWB2239q6ZlnCuIFFXulzRmnDcRpDGWtip8PdA4PuLHUXu2tfa3VBgsF/wCG7OP+IMJ/7yqWr8IOHPDTGeHOD4pjWXcOqa6obM6aWUnW53bPFzv4AK8rM75aydxvzOcxV4phV4FhYiu0nVpkqb8h5hYVv9TTGC2J8sTSS7THV1bWgk3NgHWG5QVcMoaDDOEvF7DsKhZDR01djMcEbD3WMFO2wHkuqUH/AAeU3+JWf9wFyXMmd+D2XuFea8uZQrRAK/D614j/AArzJO+Ii5c+5ubDqujYxikeC8GqrFZXaW0uXDJfzFNt89kHCKbN1blbKWGYfheZM3Vr8MyfS4tVMo3RuipXuY3s4nWhdoaWtebuO1h43Wx5lfhmG4NkaWKsqsLifmGtqJqrM1HcmWWkme5zmENDgXPsCNr+xaLxCyhh+X24lBFQBlVJkOglqT90n05dO1ssZOgG0mzGjTy2810DMEVRRcP8n4pg8WGT1uFYs/1bDausfW+uyTRPjEbXWcS78LqsdmgdLIL7ImI0dfxkws0mZMBxbRgWIajhVGIBHeWn+XYm9+nsK7suQZTw3GYuLkJzH97tDV4fg0zY6bDopGGobNJGS8FzGh4b2VjYm2pdfQEREBERAREQEREBERAREQEREBERAXHs9VNPNxMxGnzBnTFsDwXDMvUtYfUqhsTe1fUysu7U11yQGgLsK5pNA2p4147C6FspOUaUta5od3hVTkbHreyDSMkcM8UqcrZlxzCcy5toKarnqarAaR1SxkkgMd+1kaY+ckupwG2xHitfgoIstcLpKnBMfzzh2MYbRw1c8NU0x03rD5WdsLuiGq7pHH5VysnlXDB97mHffZ+moMZ9XZ68IIpuzE1u9ptGdr+aqVEON03BziJHiv3bFI7FYzhf3YDhUGmvT22cAbatfRB2/NuO0mXcsVeLYgyofCyHS4QQulfdwsO60E8yvLtViYbwTpcTw7AMxGR2T48JrXDDntppA17HxymQ2Fm/hACL31r03n3G48uZBxvHJTtR4bNI0eL9BDQPMuIHvXJc8ZQxnK/CaucK3/c5uS6XD6qmfITpqoXM0vY3kLhzw72NQbRh2I4ZQ5ybnHiDmCiw2rGHMgwnCZpQ19FBJYyPfvYve5lrjYBoHiq3DWJ9Pj2LU+W854NiuDVGI1GKTU8TSaiI1Di6xINra72PgFi8TxXIGGcXcWOen4S0SZewz1b1+Nj9xLU6tOoHyvbyV5w/xHJuJcXMwTZJdhrqNuX8PbJ6ixjWdp6xU3uGgC9rIMB6VT8NqcnVuBYdg2H1OP1tBPUPqpKZj5aSggaXyP1kam3NmN35vTK+Vs50NBgVRR5IwyrxDLT5oopnStoqaobJFGWVbWNbZ0hYSwnoQ7xW38Y8u4RS8P8APuZYaQfdGuy/PTzTucSezZG7S0X+SLkkgcyqWZ8ex3EaTCuG+T45o8TxPD4ZKzEA38Hh1IQGukvyMhsQ1vjvyCDleUOMefMX40Y/huHZPw11bXUsNG1z68tgeaV019EmmziS6T+LK9E5ZqMx1eF9pmvC6WhrTI4GGnn7Zmjax1WG/PZcjl4b07s05gy9lItoq7L2E4JU4NM78SojdV21nqHgua7xDyupZIzS7NeXY8Wq8Omw+rie+nraWZtnQTxmz2+YvyPUWQaPm7PPFLKhgnmyFgstNWYlDh1O4Yj3nOmk0RkjRtzF/BWfEOqzpLkSrxDOOXMNw1uG4nhVXCaWp7fWGVsRffYWsB86ocSOIeHZxo8Nw7JWEYvjtThuO0FfKKOhkczs4Zg5/ftpvYeK2LHY86cSMo5hy/iOTpMDpq/C5WUklTUxvmNRzZdjCdIBANyeiDo4ih2IjZ5HSFzb0gKamGQziLo5I5YcQw9j6mC7Z4qd1XF2wa9veaCy97Hkq1HxRbPlDKeJ4fStqMRx2vpcLlpXO0uhm39ZDuoMYZISPLzWw8TK6rwvh1mbEsPndBU0uE1c0MrebHticQ4eYIQeds01eQoMGzcMJzNis0vqLpcBfBidZ2onMZHZuaXG5DgCD11W6LJMq+Fz6yG+ZMUioIsM1SOOK1hmmq3DkBq7oba5vzLh4K8wr7t1WF0dTNX5rfJNTxyOcM0Yc0EloJNjuPYVZZurMw4PlnEsUocTzRDPS07pY5JMx0EzWuHUsZ3nDyG6Ds3BWOb9KzLFVWNea2owundUyygmWR+gbvcd3HzO60fjVxXZJWU/DPK0FbXz4lMYcWnoG6301M1hfNGw9ZTG12w3A352Xa6cl0EbnG5LAT8FzTNOB4RgWf8Ah3TYPh0FJHNjGJVEjYm21yPo5S5x8SSUGRw/InCzO2FYfjWH4cKmjFLHT0zoKyeJrYmCzWaWPABHI7X8Vp3BrhVkTEspTVlbg8z5mY1ikbXCvqG91lbK1osJANgB7eq6zTS5Yy/2tDSzUFDrmfPJE17WfhHnU5xHiSbrRuCGN4PBkuoZNilKx33cxd1nTNBsa6Yg8/BBumbc14XkrBhjGKsqHwdvDSsZTxOlkfJK8MY0NbcklzgF56o6OuwyJ1GHYtPaWV+uqwCsdL3nl1nESDle3LovRmYHYWcGlrcSpBWU9MG1bWCIykuYdTHNaNyQQCLLzZJg8NXmeXM+L0UlWe+YqVmE1sUIc43c54AJe73gDwQX2uv/AGCs/wDhdrf9aup8HMwYe3CYshB+KPxHBaNlRM+vo5IHSRyySaHjXuRdrhzPJcLoo6bP2TRJJQfcZ+IMdaWgwermfEA8juvvpv3Rvv1XfuEbaWoy/DWT4e2LFKWFuGzz+rSQGaKIkxnTIAbWdfqASRcoLvGsq56r8UqKvCuIow+lkcDFTfcpsvZiwFtZkF97nl1Ws8IoKql4fZqpq6s9bqIscxtss/Z6O1cJX3dpubX8LrouLZjwHAYX1GMYvSUbIxqcZZQ2w965BwrzpS12GZnwPDsKxKpjqsXxmr9eZTOFK2J73vjd2hFjqFrW8UE/CfKPEeq4ZZWqaDiXFSU0uE0zooDhLXmNhjFm6u0F7DrZdkwynq6XD6amr6wVdTFE1ks4Zo7V4G7tNza/hdaLwmxigw/gnlismrIWClwCne8l47umEE3+Cz3DTGMWzDw/y/j2OaPXsQoIqmbS3SLvbq5dNiEGzIiICIiAiIgIiICIiAiIgIiICIiAiIgIig4amltyLi1wg1+ozS6DPFHlEUrS2qoZawzat2ljmjTbz1LWMa4wT4JmN2W6jJWJGcxvmieZoWtkja4DUCX+YWv4jkVjOL+HQOzXj1pMLqagvNSzU20jO4Dp+Tvy9isM9RVeY+IFJiUeXcS9SosPlpHS1OBPqmuk7RtrNNuYBOoINjreOT6A07Zsj4kXVU7KeJrKiBxc95s0WD/FdJwqsqK/D4ayrw+Willbd1PKQXxm/I2JC855ho/uXU4JiDcGqPwGL0r3CLK7qV5AkGwfc/C269EYdi8WI4YMU9VqqZlnOMdRC6OQAeLTug0mr4v9ljWJ4PQZTrqw4XUeryytnhY0u0h2wc8HkUo+L/a41hmD1+VK6jOKVIpYpXTwva15BO4a4m2y47mmswgYxj+YMIkwfEH18xqY4a/CZnyagwN0B1gByTLNXgsuL4Bj2Iz4VhzqKdlU+KiwiaOUOtbQXG42J+ZB6IzdnPCcoUPrFa8y1Mp0U1LF3pZ5Dya1vNZXC6irq8OpqquozS1EsTXyQFwJjcRu248Fz+bDsncO4pM7Y9iFTi+LVIvTy1R1zOLt2xwsHyeg2C3vA66sxLB6XEK/D30NRPEHvp3kF0ZPQ26oL648QtbrM3Opc+Ydk4UjXMrqKarM+vdpYQLW87rQ8kZcxTO7MbxTEc647TuhxmqpY46edjWNjY4aQAWnxWMxLh4+Pi7guGffjj7jNhVVJ25nZ2jbFvdB02sfYg7nceIUVxviRlTE8mZUnzDhmeswyVFPNCGtmqGFhDpGg3AaOhXUMdlkjy1XTRvc2RtG9wcDYg6DugsarNgZnSiyjSUzZnS0slXVS67dgwbN9pcTZXObsyU+U8uVuP1DO0bSx6mxg2MjuQaPMlcbwXhPhFVw8jzy/M+Y24tVYSKiWVuJOGpwaXAcr2B6XVTDhLxUwLK2S63EKqPDqSgp6zF6sSFr5Zi28UTXnm4nvH2IO4UFU+qoaepnjEMk0THvjJuWEgEj3JiOJUGE0j6/EqqOmp47a5JHWa32lcY4kcMaTKGT63H8LzZmh1VTGPsxJij3NuXgbi2/NdYxamdU5ZkgMFHPJ6sLNrheEuA213B2ug1vLnF/K2NYjieF1OJ0VPNRVQhgtOCKiNwBa5p+IsqWIcTsfoJqlv6V+YZYqdzh2zRFpc1t+8O9yNrrD4Ng+LDFaU1ODcP2xdq3WaYAy2v+L3OateJmI45BmNuEZGx/13EMeYaSqw151sp4yCO3BHyNO9780GQw7jk+ugwyvlyBjlNh+K1EdPDVyCPRd7tIOzr810PH8Yhy/gldjlRE+SOhgfO9jLanBovYX6rmON1GXGxZL4dYFiUFZU4dilKyaKJ2pzGw7vc4DluPnW88Sv8Ag/zD/i6f/MKDWqLi5juI0cFfR8K8xyQVMbZYngRWc1wuD8rwVb9NDM3702ZPhF/pLET0OIDJWV8TbxNflekGF00RZ2MbmyP7MG93dbLE65f/AJpEfyeD60G3UvFiu+7WGYRjGQcbwsYrUilinqBHoDyL72cT0XQ1yfH8Pr8NdkGHEcxSY3K/H45W1j42sL2OjcRs3ay6wgIiICIiAiIgIiICIiAiIgIiICIiAiIgIiICIiAiIgIiICIiAiIgIiICIiAiIgIiICIiAiIgIiICIiAiIgIiICIiAiIgIiICIiAiIgIiICIiAiIgIiICIiAiIgIiILDHcEw3MmEVWBYxT9vR1jOzmjuRqbe9rj2K+a0MaGNGzRYKKIMHmrJeXc50sVNjtEZHU7u0p54nmOaB1ramSNs5p+lXGCZbwjL2Aw5awqndDQwRGJrNZLrG5cS7mXEkknncrKIg13AMgZVy5S1VJQYaZWVz2SVJq5X1LpXM+QXGQm9ungslUYDhVViGH4nLSt7fCxKKUjYMEjdL9htuAsgiDHV+AYTidVQVtZSNfLhk5qaZ3LRIWOYT5917h71ePpqeWaOokgjfLDfs3uaC5l9jY8xfrZVUQYDL+R8u5ZxCuxbC6Wb13EbConnqJJnlocXBgLydLQXOIA23Vb7z8tHHYsyuwiB2IwQiCGZwv2LLk2Y091hN9yACVmUQERczxDijjVJnGCngyfmKfA/V54ql7MIm1x1DXjQ5pt3mOGobDoD1Qb5PgOGVOOUmYpqfVX0MEtNBLc92OQtLxbzLG/BZBaNiuJcRavEYTlubLtPTVkDZ6enxN80VVbSNWpgYbWJWkwcSeLJypVZzlostuoaPE34cY2SzdpNoqhTl7LstYuuRcjZB1/G8BwzMNLFRYtT9tFDUw1bG3ItLE8PY73OaCqmI4RhuLOpXYjSMnNDUMq6cuv8Ag5m30vFuoufisJxLzPW5NyNiuZcOgimqaKNjoo5SQxznSNbuRvbvLX31vGGF2ibEckRvsCWuqZwRf/s0G35myrhWbaKOgxZ1W2KKTtWmmqpIHarEbuYQSN+SjlrKuB5RoHYdgVIYYpJDNK58jpJJZDa73vcS5x2G5PRab90eLn7bZG/lU/8Aq1kckZjzdWZoxzK2bosL7bDKWjqopaB73Me2cyix1tBuOy+dBtWL4Lh2OwQ02JwdrHBUw1cYva0sTw9jvc4ArHYpkPJ+N4w7Hcay9Q4hWOp2UuuqhbKGxtc5wADgQN3Hks+iDV6nhfw6qqeWllyRggZMx0bi2hiabEWNiBcHzWYiwLC4sDZlttKDhzKUUYhJNuxDdOm/PlssgiCywjBsJwCgjwzBcOp6GkhFmQwRhjR7h181DD8Fw7C6rEK2ig7ObFJxU1Trk65AxrAfLusaPcr5EFjU4Hg9ZiVLjNVhlPLXUOoU9S6MGSIOBBAdzsQTsrHH8lZZzRV0lZmDC2VzqK5hjme4xAkg3dHfS47fjArOIgkiijhjbDDG2ONgDWtaLBoHIADkFCop6ergfTVUEc0MrS18cjQ5rgeYIOxCqIgx+B4BhGWqAYXgdEykpA98jYWElrS43OkE7C/QbDosgiICIiAiIgIiICIiAiIgIiICIiAiIgtsSw+kxbDqrCq+PtKashfBMy9tTHAhw+BWAm4Y8Pp8IOBzZPwl1IYBTkClYHlgFvlgar263utoRBaV2F0WJYXPg1XDrpKmB1NJHe143N0kX9hU2G4fSYTh1LhVBH2dNRwsghZe+ljQA0fAK5RBr2N5BytmKuOJYtRVMtQWBmqOvqIRYcu7G8D5lj/0pMh/tbW/5WrP9atxRBq9bw3yvW4NBgJZiENHTTOnjEOI1DX6iN7v16iN+RNllsv5ewjK2Ew4JgdL6vSQFzms1ucS5zi5zi5xJJLiSSTzKySINNzJwpyxmfHZMyVlRitNXSwR00j6OufAHxsLi0EN52L3fFZDJuRMCyNDWw4Kat5xGcVNRJVTumkfIGBgJcd/ktA9y2JEBa7mzh7k3PLqZ2a8BgxE0gcIDI540arXtpI52HwWxIg57/U/8Hf3C0X8ZL/pJ/U/8Hf3C0X8ZL/pLoS0PiRnDMOX8Xy3geXfuWybHJaljpsRkcyKMRRB/NoJueSDNZT4e5NyM6pdlTAYMONWGicxuedem9r6ieVz8VsS5l92uKn7eZD/AJZP/oLE5rz3xOynl6uzHUV+SquOgj7V0FPVzGSQXAs0Flr7oOpzYDhk+O02ZJae+IUlNLSRS3Pdikc1z228yxvwWQUkTzJEyQ83NB+ZToCIiDH4TgWGYI6ufhtP2RxGrfW1G5OuZ4Ac75gsgiIMfBgOGU2OVeYoafTX10EVNPLc96OMuLBbyL3fFZBEQWmLYXRY3hdXg2JQ9rSV0L6edl7ao3ghwv7CVSq8BwiuwU5draJk+HOhbTugfctdG0AAH4BZBEGErMlZVxLF3Y5iWA0VZWOpmUmuohbKGxMc5zQA4EDd7uSQZKyrS4pS4zS4FSQVVFG+OnMUYYyIP+UWsHdDjaxda9trrNogx+IYDhOKV1BidbSNkqsMkdLSyglro3OaWu3HMEHcHY2HgsgiICIiAiIgIiICIiAiIgIiICIiAiIgLHswLDI8elzKyntiE1KyifLc7wtc5zW29rifesgiAtbzJw/yzm2vp6/HqaoqDTBobCKqRkLtLtQ1xtcGu38QtkRBZYvguF49QOwzF6NlTSueyR0TidJcxwc29vBzQbeSxGaOH+Wc5VFPUZhpqiobTt0iFtVIyF41arPY1wa7fxCyuOY7hWW8Ofi2NVjKWkjLWulfyBJsPnK1n9Obhp+6yj+JQZ6XKWXKjGJsdqsIpp6yenjpnvmjD/wcZcWgA8t3u+KmoMr4DheLVGN4bhkFLV1VPHTSuhYGB0bHOc0WG2xe7fzXPMlceMpYlFjLsfzLQxupsYqqak0gt1UzSOzJ8SRfdbfg/E7I2P4jDhOEZhpqmrnJEcTDu6wJPzAoM5jWD0GYMJrMDxWHtqOvhfTzx3tqY4WIv7CrmCCKmijghaGsjYI2+TQLALBZ0znQZJoKStrqOsq3V1ZHQ08FJCZZJJXgloDRufklaXm3itmhuXa2TKvD7M7MVjYH0/rOES9k4gglrjta4BF+l7oOjwYLh1NjFXjsMGmtroYoJ5L/ACmRFxYLeWt3xV7YDkFz6n4s1UsEcj+HGb2uewOIGFSEAkeNt1tmW8dfmHDzXvwfEcNIkMfY11O6GQ2t3tJ3tvz8kGVAAFgLBRREGr0fDbKNBmyXOdLhzmYjMXvP4V3ZNkeLPlbH8kPcBYuAuQs7i2F0WN4XV4NiUPa0ldC+nnZe2qN4IcL+wlXa1Pidm45OybimL0dXSx19NAJKdk5HeOoD5NwTzKCrDwx4dwQxwMyRgZbG0MGqgiJsBbc6d1TruFXDjEKOainyVgzY5mljjFRxseB5OAuD5hYXijnjMmV8vU+acrHCq2hE8FNO17nueXyzNjBYGA3tq3HPZaTi3GfiBheF1mJHDaR4pIJJtJw+taDpaTa5isOXMoO9NaGNDGjZosFZV2CYXiNfh+J1tI2WpwuR8tJISbxOewscR7WkjfxWPyVV5ixDAKfEMy+oioq2MnjFGXFrY3MaQDqAN9yuW5k43Y5hmdsw5ahkwqlhwepigjNRHO98gdCyQu/BsIG7yOfRBv2O8HeGmZsVnxvHcp0tZXVJBlme+QF1gAOTgOQCx49H7g40WbkSiA57SS/6S1TK3GzGsWzzgWWamXCqmDFnzslfBHOx0QjhdID+EY0Hdtua2/GeINTjOLfelw5ZFiGItkaK2tILqWgjv3i9w+U+17MBvfwCDZsVypgmMYTT4JWQTNo6XQImQVMsJaGt0tGpjg4gDoSsJ+lFkk/8nxT/ACxV/wCsWdzXi02AZWxbHIY2yS4dQz1TWu2DnMYXAH4LnuE5q4pYthVFirMWyNE2sp46gRvrJtTA9odY9zmLoNgpeDHD+hgZS0WH19PDHfRHFitUxrd77ASWG6zWX8kZfyxUyVeER1jZJWdm7tq6ecWvfYSPIHLmFqH3a4qft5kP+WT/AOgs1wvzbjObMOxc46yhFVhWLT4aX0T3PhkEYadTS4A76vBBdycMsiVGNzZjrsuU1biE7i90tXqnAJ/Ja8lrR7AFsrYYmxCBsTBGG6QwNAbbwt4KdEGinghwuLXR/es0RPJJhbVziI3NyNAfpt5Wst2gghpYI6amibFFE0MjYwWa1oFgAOgAVREBERAREQEREBERAREQEREBERAREQEREBQdq0nTa9tr+KioHYcroOKVmVMfxvjDhkOcsdLh9zamaKLDS6FrWNkZZjnc3XuL8uS59n99VhGYc0YdR4nVtZBXQCF78blZLEHhpcGR37wuSu0Q0macb4j/AHwDAJcMp8Pw2ooopqp7HCWRz2lrgGknT3brTc4cGM211BieOVGLUddiddUQ1ElPTYe27i0tFmyOJcBYdEGtcR4jhObsaoIauaSGHDaaaEVGOSwGJ+lw1MbfvHuj3+1dy4WQGHh7gJdUTzvmoYppJJ5XSPc5zQSSXb8ytOzVwlx3FKrGsfZjGHVM9fSiGOCfC2yOY1gdpa1xdse9zW5cNsKxvBch4TheNTNdWwUjGEdno7OzQAwi5uR4oOaZrxrMuHZxx8YnHm4YfC5klGcLgjMTYQwayS5pPNUsr49mTGczZefgf33uoKmXtaqTEoI+wdTlhs4FrQedt1tOJZWzHg9DiuL1VNU5jx7G45KO9O5scVJCb6Wta4jblc8yVfYVkLE8MpcqYvT1JgxPA6BtJWQtN21MegXj52vqAsUFWnyXgmVqiqzxnLGpMVracPkbU1dmx0rOemNnJpttfmVtOW8dizNglPjcFJPTxVTS6NkzdL9NyAbdLjf3rTKXKGZ88YhHi3EXRS4dTydpS4JC/U0kHZ07hs4/3o2XRmtaxoYxoa1osABYAIOS5ew7izkx+LUOE5WwqvpazE6itjllr+zdpkdcAjSfBa/iWM8VTxbwaeXJ+FtxBuF1QigGIXY5l26iXadiNtl3taTiWCYnNxawbHo6VxoafC6qGSbo17i2w99ig1bONFxhztgcmXazKOEUcM8sTnzMxHWWhrw7YaRfkuk5iaWZYxBp5ijkH/uBWWVhj9PLVYJX00DC+SWmkYxo6ktNgg4jgvCTCqnhNTY47MuZGyPwjtzCzEXCIHRewbb5Pktvy5lKmzXwXwLD2uNPVfc6nmpqiPZ8czG3Y6/kVisH4T5r/S9p8OkzrjVPVHDuzND+CDGv027O5be3Tmug5GwvEMuZFwfCa+n/AK8oKCOKSJjge+1u4B5INDztieMYzwggjx+hfTYlLXU1FUMc0jW9s7WlzfJ1rj2ro+apaOjyviU9dRsq6eCke+SB/KRob8k+1aNi0ua+IdfhOFzZLrsIoKHEoqyrqKySOzmxHUGtDSSbkBbxnChqcTyti2H0ceueppJYo2+Li0gBByLLNXhseJ5Zr67hLhmGU2Oyt9Tq45mOcwlheDYbjYLI0OIYDiZZg2VcIdg1RmOtroWYlE4GUvgu7tNRuS0uFrXVth3C7iI+hyfDiGY2SQ4YG9rCKdrHUn4EtuDq75BNlnsVyNjWV/vQqMn4c3FBlzto5oXytifKJGEOfd219RvbzQXVPiAyXR4RiOYst4bFitbWNosRrKVjAWl7i1kriBezjbn4rYOJX/B/mH/F0/8AmFaxQZJxzN8mY63O1G7DGYu2nhpqaOdsjoWxXIfcbA6j8y23O2HVVfkjGMKoY3z1E1BLDE38Z7i2w95Qcuzg7DYsj8Mp8ajifh8VVQuqe1ZqjDOx31A7WVxnPHOCVRlPFoMIhy+a2SkkbTiGkjD9ZbtpsL3uulZTwnsMn4LhuK0bDLTUMEckcjQdL2sAI381e1OF4bDTyTQ4LTSvY0ubG2JoLiOgug5zjLXNw7hY1wIIrqMEHp+AK6uuYYg7NWc8wZaByVWYTS4PiLa2aapli06GtI0tDXEk7hdPQEREBERAREQEREBERAREQEREBERAREQEREBERAREQEREBERAREQEREBERAREQEREBERAREQEREBERAREQEREBERAREQEREBERAREQEREBERAREQEREBERAREQEREBERAREQEREBERAREQFx7Hp9ON1w+6vExlqh/do8P1QDc7RnsTdvgbnZdhXnnNOPZhNNxHx1nE3EcOqsvYlPDh2HxugDCxkMT2izmFxu5zuqDZOKL5c0Np8vZawjEYsdwxkcwzDKwwMwphaHOkfIRZ5Lb3jAN+oHMQqcPqqzAcD4XZSy7X1GEQVGH1EmNu0+qywRzRzySa795zy07DqSoYtnDMdbU4viNJiL2YXFmXBcCgZoaWyDtYxV8xuHGUsP+AVeZldT8N8ExHAMlVtYyqoWOzPFRW1xtpI5WdtTM27rXAvsOYJ22CDNcd/8AgmzB/wA3D/38awPEmnyBBmmgpMV4f4lmHGcVo31I9RMrnCKHQwkhrwBbW0clmONdVFXcG8ZrYDeOopqaVhPVrpoyPmKlzngeeG54wLOeT8Loa8UWFVVBNFU1PY27V8Lg4Gxv+tn4oNIhoeGLMVwvDMW4N49hbcWrI6GGer7dkYlfewJ7TyK6DlyNkPF7NkUbbMZg2DtaPAB1VZYXE8M4sZuxjLYx3LWEYfQ4TjMGJTSw4h2ry2MOFg3SPyvmWcwD/hizf/ijCP8AOqkG9IiICIiAiIgIiICIiAiIgIiICIiAiIgIiICIiAiIgIiICIiAiIgIiICIiAiIgIiICIiAuPccsP8Aupm3INGMsxY/qqMQPqMkzYmvtTjfU4gC3PmuwrluccAw7iBxawvAK6Sp9Vy9g89dUerVD4XNmqJGMiGphBHdjlNroOdMwCR3ESTL/wCkThZjbgzaz1T1+DUHGYt7TX2lrdNPPqoYdgMlRn/GcCPAnC5I6LD6KobS+vwAxGR0o1l5ks7VoGw5afNZvJHCzLeLUWbMUnqcSfidDjOIYbRzzYxUN0wxkGONzg++gOKwdDQ5NxCvpMvYVlzG256qCyDE6WbGKmNtLHG7vSSS6u9HZxLLXvq2HNB6WgJMMZcwMOkXaDfSbcrqdWeEYZTYNhtPhdG6Uw0zBGwyyukfYeLnEk+0q8QEREBERAREQEREBERAREQEREBERAREQEREBERAREQEREBERAREQEREEHNa4Wc0EeBC5bBxdxeszFimV6PhTi8ldhRYZozNTNLo3glkjbv3abc/cuprnfFTCaKl9Xz5huO0WDY/grHdjPUyBsVVBzdTzeLT0P4p3Qa1k3F88ZPpcdfiPCnE3sr8Yq8VD21NMBHFKQQHXfzFt+i6Hw8zbBnzK1JmuHBajDY6t0nZw1Abr0teWhwLSQQ61wQeRXJqTiWeNtVT5RxPXlTCHxMmxGOplDJ8SF94oD+xG3ef1BsOa7xRQUdJSQ0lBHHHTwRtjiZHYNawCwAt0sg0bi1/ZOR//a2i/wA2RZziRIWcPszPZJpc3CKsgg2IPZOWC4huGKZ2yFlqHvSDFJMYmA/EhpoXjUfbJJGFo+U8pYDnrC8cq8255xqOSbGsVo5KZmJiOMQMqZGNZoINhoACDL5SpePUmVcGkpMZyf2DsPpjF2oqC/R2bbau7ztzXVMEbjDMJpWY/LTSYiIx6y6mv2Rf106t7e1clx7h3lDA8qYjPhPETMDH4fh0z6Vgxhpa0xxksFtPLYbLpHD6pqK3ImXayrmdLNPhdLJJI43LnGJpJPmSg2BW9LiFFXPqI6SqjmdSymCYMdcxyAAlp8DYj4q4XPuFX+/HEH/2qm/91oEHQVzXj9hOW6nhvjeK4xhuHy1NNSWhqKiJjnxjW0kNcRcdeS6UuYcfcp4Hi+RMXxzEqaSeooaMNga6Z/ZNPaNOoxg6XHc7kFBp/EjHcp4rl2gynlbHcpYXgtXLDWsa+WWndK+CoD39mImWsTHbUDfmVqmYxg1XlefsMcyyRilNUwUjm5lxF3ava0hwaHDS4gnkdvFb9xsljo8eyNT4XJNBJTevdygqYKeSNnYN5GXuAeXwWjU880mR+GDaGes9bdiGLSf1vV08VQWnt9+0k/B+08j0Qdp4PZnmzJlhrJsRwasOHNipL4bO+VrC1gBa8ua2zgRyFwuQ59lxiHGswtjoosDxjEu/I+LM0UVpOzDI5XR/4LWbeS6X6PMofkarikle6ojxzE+2EsrJJQTVSfLczuk+Y2PRanm3CHVWec641lfFMErJ6fDo66ujrsGFYyB8MJDYhKXANc4AnTztugwWTZ8TxDG8HdNhNNi+J0Ubz38zxytGqIsme1nO2lzl0WTMUBeOHXBXDaSN8DgysxCKL+s8Ob1LiP1yUgGzb3J3JWrcPsHfX5zyvXZkqsEhqKnApMSp6ahwUUjKhlREGyM7QOOssBBI/vrrd8dzBQ5Xig4c8L8LpDjc7dMNPAwCCgjOxnntyA577uOyDP8AEcObw3zKJHhzhg1Xqda1z2Lt156xnA5cE4Z4Zi0XBPDYXmLDWeuSV0L+07R8TSSwPuC/Vby1b8l27jDU1NHwsxLC31AlxDFoI8Ghc1untZ6giG4HT5RNugC0TH+EWU4OIGT8oyzYvJhlbQV8tTTyYpO5j3wCAxOsXWGkkkWQa/nnAJMEosMni4E4XRGpxeipC51fBJ2gklDTHYSbF17auQ6rtnDfDDhGCzUf3mQZZb6w54pIahkwfcC77sJFza3uXJc4YFw6ybjdXT57o8Ydgto6jCayPFqqYPqG2vC4au7KHWLfEHbkuk8JMt/cvBn41UYdWYfU4kdQpqjEpasxwAkx6tZIa+x7wHsug31ERAREQEREBERAREQEREBERAREQEREBERAREQEREBERAREQEREBERAREQEREBERAREQEREBERAREQEREBERAREQEREBERAREQEREBERAREQEREBERAREQEREBERAREQEREBERAREQEREBERAREQEREBERAREQEREBERAREQEREBERAREQEREBERAREQEREBERAREQEREBERAREQEREBERAREQEREBaPUcG8hV7sdlxXBKetmx+qfVTzyxMMsZcxrbRvtdoGgEeZK3hEGBzDkrAsyYC/LtTC+lpnTsqWvoyIpGTMeJGyNIFtWoA3INzzVnlnh3g+Wa6rxT7oYlitZWwNpZJ8SnbM4Qgk9mLNADSSSdt1tSIMPmvLNBm7LtXlqvc+OlrGsa8xWDgGuDhb3tCy7QGtDR0FlFEGMzFg9TjmGPoKTG63CpHOa4VNJo7Rtjy7wIsfYsZlLI1Plasr8VkxrEcWxHEmQx1FVWvYXFkWrQ0BjWgAa3fFbMiAiIgIiICIiAiIgIiICIiAiIgIiICIiAiIgIiICIiAiIgIiICIiAiIgIiICIiAiIgIiICw+D5Xw3BcWxjGqZ0slXjc7J6mSV1yAxgYxjfBoANh4krMIg59TcEcoRYlX4hWVeMVjMRrJq6Wkkr3spxLI67iGR6b+8nks7mfh5lTNoikxXDiyrp26IK2mkdDUwjwbI2xt5G48lsiIMVlrAnZcwtuFuxivxIMe5zZq17Xyhp5Nu0C4HsusqiICIiAiIgIiICIiAiIgIiICIiAiIgIiICIiAiIgIiICIiAiIgIiICIiDG5hwiXHcKlw2HF6zDXSlv9cUhaJWgG5A1AjflyWsYRwayRhtSyvxCmq8drI3F7J8XqHVRaT+Sw9we5q3lEGKx7KmW80UYoMwYJR18DRZjZogSz/BPNp8wQsFgfC/Cct4zHiuCY5jtPCwkuoH1xmpnCxFrSAuAF77O6LckQYiLLGFx5onzeWyvxGejZQhz33bHC1xdZg6XJufGw8FrFDwO4bU5q5a3LlPX1FbWVFbLPUAl5fLIXkbHkC6w8lvyINEruB3C2toqij+8+hi7eJ8XaMadTNQIuN+YuttwTCafAcGocEpHOdBh9NHTRl3yi1jQ0X87BXyINVzVlDHsfr46vC894lgsTIhGYKaGN7XOuTqJcCb729ymyHkgZIpMRifjVTilRilc6vqKmoY1r3SOYxp2btyYFtCIC1jOmRoc7xRUVdjuJUlAAW1NJSuY1lS24IDy5pOxHQjmtnRBgKvIWTMQxSTGcRyzh9ZWyBodLUwiU7AAWDrgbAcgrLC+F2SMPwqmwmoy9QYhHSGXsX1dLHI5jXyOkLQSNgC82AW2Ig17J2RsvZFpauky/QQ07a2rmq5SyJrCS97nadgO63UQ0dArTGuHOEYjgU2XcJq6nAqWsnlmrPufoa+p7QO7QPLmuvq1HfnyW2Igwj8oYMcKosLghdCcLpTS0NQy3bUzTH2epjiDY6fJS5TyVl/JdE+kwSkcHzu11NTM8yT1D/ypJDu4/MOgCzqIMPjeV8Ox/EcHxHEDK44LVGsp4g78G6XQ5gc4ddOokeBWJznw0wbO+LYbjGI4lilJNhcU0UXqNT2OpsunWHGxO+gciFtyINfpMhZSo8Dny2MHjqMPqnF88VU90/avIALnGQkk7De+1tlZ5Z4c4ZlHFHVmB4xi8dG5hb9zZaozUzSbWLdYLm2tsNVltiICIiAiIgIiICIiAiIgIiICIiAiIgIiICIiAiIgIiICgSBuSorT855bzBmjFcNw6DE5qHA2h7659NL2c0jgO40HmBfnZBt4IPI3QuaNiQFzHI8ddgfEfGMqYbi9ZiODU9DHO71qUyup6guto1nfcb2VPEsi4nW0mNZmzpmnEaKeN8r6RtJWGOGnhb8gkDYnxug6moBwJsCFyeTOOZ6HgXBmGslc3F54GwxzObYnW/QyQjxsQVa49glZwyhwHM9BmTFaqSWtp6bEIqupMkc7ZSA6zTs03NxZB2IkDmQEDgeRBXJeN+I08WL5Zw7EsTxOiw6WWaWqfh73tkc1rNh3NzuQstwqGTvV6/EMrZhxfEC0Bk8WI1D3vituO64Atug6IXNBsSFFcXwPAcRz7l/F881uZsWpq41NSKFlPUFkMLInEMGgbO5b3W4ZUxXMOd+GeF4jQ4nHQ4lVwtbJUmPXYtdpc4N23Nig3e4UVzDhDJjEeYM44Xi+OVOKOoK2GJks5tsY7mzRsOfRdO1Nva4ugEgcyAornGI5FxXMGJ4vjObsxV9FSROIw6KiqzEyOIN3e63M38VRyPX51xrhZUOoqsT4n2s9Ph9XNsZIg6zJD7r/AAQdMDmk2BCEgbkrjGact4hkGHA8UwjNOLVWO1NdBDJBPUmSOq1EdoNHIDmduS2DPT6/MWesCyIzEqqhoaimnrax1LIWSPDLBrQ4bgXKDo4IO4N0LmjYuA965tkx1XlfiLiWQ/upV12Hvw9mIU3rUhkkidq0ubqO5HVaRmzFMu1HEfMLM3ZgzHRU1L6vFSx4dLKGDukucQwEDmN0HoAEHcFAQeRBWkwYVNVcO46Dh9mOR4qWgw19VMZnhhd3jq8QL28FpVG/D8HzvgeF5FzfiOLVr6kx4tBPVmaMQgHW4g/JIPKyDtiLSOJ2G5nqsHq63CMzvwulo6SSV7IYgZJXAXA1H5I911e8LaqpreHmA1dXO+aaWjY58j3FznHfckoNqREQEREBERAREQEREBERAREQEREBERAREQEREBERAREQEREBERAREQEREBERAREQEREBERAREQEREBERAREQEREBERAREQEREBERAREQEREBERAREQEREBERAREQEREBERAREQEWq5qr84yYzQYBlSlhhbPE+oqcSqY3Phha0gBgAtd7rna42Cs8m5rx6qnzJgeYYYanEMuSMBlo2kMqWPj7RoDTuHdCPYg3ZFynEc28TMAwCmz1jcOGxUUk8Pb4R2bhURRSPDANZNi8agSLLY85Zkx6LMOC5OysaaKvxWOaqkqalpcyCCLTc6RYkkuAG6Dc0Wn5GzJjddiuOZUzMKZ+J4HJCTPTgtjnhlaXMcGndp2II8lg83cSsUos+YHljL8EUlG7EoKLFal7bhj5QS2Ju/ytLST4XHig6Yi0vN+Y8wNzPhOSsqupYa2vgmrZ6mpYXshgjLW7NBFyXOtz6KllfOeKtjzNhmbGQOxDKxEk0tMCGTwuiMjHhp3BsCCPJBvKLk8Oec+4fgGFcQsb+5jsDxKWAzUULHdtTQTuDY36ybOI1NuLDmusICIsDnPFcdwrCGuy3hRrsQqaiOmiaQdEWs2Mr7cmtG5QZ5FoOFY/nHBs8UGUc1VWH4hHi9HNUQT0kTozC+LTqa5pJuDq2KoYli/E6sbjeMYYzD8KoMKklZTwV0LjJVtiFzJqBAY124B3QdFRaBi3EWt/S+wPMmEUDBiWZH0lNRwzE6I5p+rvJo1HzsqmCZgzbhOdKfJ2b6ihrBidFJV0dVSxujs6ItEkbmkno4EFBvaLQM0yZ/y/huJY/NnDCYaKjZJOGuw5xcGC5a2+vc8h5lUq7N+bsGyDl+eup6V+Z8fnp6KNhaWRRTTXN3C5NmtG48Qg6Ii0XAcwZqw3Orcl5unoqx1bQPr6KqpY3Rj8G5rZI3NJO41Ag3VjjuOcSo6XHMx0ow3C8Owl0pp6WticZauOIXL9QNmB1jp2KDpCLH5exX7u4Dh2Ndg6H1+liqezdzZraHW911kEBERAREQEREBERAREQEREBERAREQEREBERAREQEREBFY43X1GF4PW4jSUMtbNTQPkjp4hd8rgLho8ydlz+pzLxGyycCxjMzsMmpMYroKKehgic2aldN8mzie/p5HYIOnItQzBW55rcxtwHK8NPQ0kVKKmfEquF0jHPLiBExoIudrk32Cs8sZ9r35YzHiOZYIfW8rVFTT1T6e/Zz9kwP1MvyuDa3QoN7RcrizjxBwfDsBzfmJ2GSYTjVTTxTUkMbhLSMqCBG7WTZ9i5oOw5rZcfqs+V2YHYTlttLh1DTUzZpMQrIXSNmkcTaNgBHIC5N+qDb0WiZcz1jeJZDxPHZMH9dxXCp6mi7CkuW1UsTtIczrpcbHy3VjJmHiFljE8vSZpnwurpMdrWUElPTROZJTSSNJaQSe+Bax2CDpKLSc6ZxxSjxykyfln1NmJVNO6rnqqx1oaSAO0hxA3cXO2A9q2rCDVHDKY1tZDVVHZjtZoW6WSO6loubD3oLxERARcwxXMfE9mDYtnKKHD8NoMNdNJFh1ZE7tp4IibuL72YXAXGx5hZ7Gcx5nr8KwA5RwsCox5rZX1FQwmKhjMYeXPA5ncNA6lBuKLSMpZizK3N+J5JzRJR1c9JRxV8NXSsLGuje4t0OaSbOBHjuFr8udeIGKYLjOe8COGNwfCqiobDRSxuMtVDTuLZHawbNJ0usLFB1dFp+ZeIEWE5TwzHsNpPWqrHDBFh1O52kPklbqGo9GgXJPgFkspzY67DJZcwYrh2IVOsuHqDSGRtt8jckk899kGeRcpxbNnE/C8sVXEGsp8Oo6GlcZjhE8ThUdgH6d33sHkbgW6rac652ky7hOHPw2jbUYljUzKehglfobqc3U5zz0a1oJKDbUWFyo/GX4Xqx3FqDEKoyEmSiaWxtG1m7kkkb7rNICIiAiIgIiICIiAiIgIiICIiAiIgIiICIiAiIgIiICIiAiIgIiICK0xetmw7C6uvp6OWrlp4XysgiF3yuAJDR5k7LnVVmjiRlqnwXMOZThj6PFK2npZ8Oiic2am7dwDbPJ7xaTuLDqg6gi0riZmnNuV8Hq8Qy5gUFTFR0clVPVVEwayINBNg35TnbcuW/NZaLMnqmRI83YkATHhTcQnDBYE9kHuA96DPouVxZx4g4Ph2A5vzE7DJMJxqpp4pqSGNwlpGVBAjdrJs+xc0HYc1suP1WfK7MDsJy22lw6hpqZs0mIVkLpGzSOJtGwAjkBcm/VBt6LRMuZ6xvEsh4njsmD+u4rhU9TRdhSXLaqWJ2kOZ10uNj5bqxkzDxCyxieXpM0z4XV0mO1rKCSnponMkppJGktIJPfAtY7BB0lFoGfcyZmpM14LljLeK4bh5raSqqqieuiL2hsZjDQLEcy4rZcqMzCzDXOzHitBiE75C6OWjiLI+zsLCxJub33QZpERAREQEREBERAREQEREBERAREQEREBERAREQEREBERAREQEREBaBxZ4gyZNw+noKCN/r+JuMcc3ZucyBv40jrDpfl1W/qBa13ymg+0IOc8L8dyPTMbl/Aq6pq8RqdVRVVE0L2vqJLXc5xI+AWrZq4gYHmrNkuAY9UVVHl7CpbTRiB+qvlB+SbDaMEe9duDGNN2tA9gTs4zuWN+CDnedDTcQuGFaMoMfMISx0EYjLC4xEO0gEeAstfzHman4n0+A5WwOirTVNrqeor+1p3MFMyMgu1Ei17iy7KAALAABA1oNw0A+xBqGcc2HKmMYfU4ngpnwiRj2yVscZkfTyfigtAJAPitdyOPvm4h4/nLCqSanwepoI6Jr5IjH6xMCSXgHc2G111EgHYgFAANgLIOK5fzVFkHLWL5HxnD677px1NV6lGync4VLJXEsLXAW6roXDDAarLOQ8HwauZoqYYLyt/Jc4lxHuutoLWk3LQT7FFBzfhnBNFnbPr5IntbJiMJYS2wcOy6eK2JmQsLZmH75RiOKmo7TteyNa/sb25aOVvJbKAByHNRQcY4hZ/w7GczvyRX1dVh+C0ZBxGZkLy6pPPsWED5PiVvGG55ynDlGqxjBGSnDsHi0dkyBzSA0bNa0i5W2ljCbljT7lHS0CwaLeFkHDsp5/yviONnOucqyf7pPJjoaP1eQsoozt4WLz1K2XO1S7L2esvcQZKaolwltJNSVUkUZeYhIAWOLRva4XS+zj/Ib8FEgEWIBCDmeTJTm3iVieeqGmnZhcWHMw+CWWMs7Z+vU4gHewVxiPEegy9iuL4XmvApaV5d/WksNO6VtZEW7G4Hyr7WXRAABYAAIWtPNoPtCDlWShmjJXC6XEabAZKiokrZqyPD3d18dM+S+kDxDbmyx+J4pgmeMy5bkyLhE0OIUmINqa2pFIYeygsdbXusL35WXZlANaOTQPYEGFzux0mT8ZYxpc51FKAALknSVjuFEckPDjL0UrHMe2iYC1wsQd1tigABsEEUREBERAREQEREBERAREQEREBERAREQEREBERAREQEREBERAREQEREBERAREQEREBERAREQEREBERAREQEREBERAREQEREBERAREQEREBERAREQEREBERAREQEREBERAREQEREGncRc+Q5QpabD6R8TsYxZxhoY5XaWA/jSPPRjQbn4KPD2ly/g2FT01HjsGJ18rjWYnViQOdLK75Tz4NFrAdAAtjxDBMFxZzH4rhFFWujBDDUU7JC0HnbUDZS0OAYFhhkOG4LQUhlbokMFMyPW3wOkC4QcyhzRgPEbMUeKYljVLBlrBp9VHTyShrq6pYf15wP/FtPyR1IuspmyppcF4p5WzXiE7YsNqMNq8P9Yd+ttlcWPYCemoA29i2/7zMn/uUwf+Qxf6KyNTh2H1lL6jWUNPPTAAdjJE1zLDl3SLbIOb5Xlqsbzln/ADPleSOZs0FJQ0M7z+BkniidqN+oDnAGy1DGcEz7lekyfhtThOFSznMsNS6pFY5z6urc2Ql0nc7oO/jYABd5pKOkoIG0tDSw08LPkxxMDGt9gGwUZ6WlqTE6ppopTC8Sxl7A7Q8cnNvyO/MIOc4/UjAeKuXMy4++OlpqvBajDpJdX4KOp1skDdR8e9a/OymyEyjzFnLPmPU4FRhWIvpKGOT8Sfs4SJNJ6i7rXXQa2gocSgNLiNFBVQk3Mc0Ye0n2EWU9LSUtDAyloqaKnhYLNjiYGNb7ANgg4PmrK0YgouGeB52rMUBxCCOHC2xt/rOFkge4yvG5axrTYG29l3wCwsFb0+GYbRzzVVJh9NBNUHVLJHE1rpD4uIFz71coMFgdDm6mrppcexyirKVzSIo4KUxOab7EuLjfbbkqubM0YVk3AanMGMSllPTAbAXc9x2a0DqSdlmFb12H0GJwGlxKip6uEkOMc8bZG3HI2Isg0Dh/NQYhi8ubMwYxRzZgxVnZU9JHMHCipvlCFvi42u49T7FZ5yzXh2cMenyBBjcNBhdE4DHKl0gY6T/32jPifxj0G3Mrf6XK+WaGoZV0WXcMp54zdkkVJGx7T5EC4UJ8qZWqpn1NTlrCppZHFz5JKONznE8ySRclBpHE1uHDLeWMbwkxvwnAscoqmR0G7I6dhMZIt0bcX9ijJiOH5r4w5fqsCq2VkGDYVWS1M0R1MYZtDWNJHU2Jt5LoUGHYfS0f3PpqCnipbFvYMia2Ox5jSBbe5UKDCsLwpjo8Lw2lo2PN3Np4Wxhx8SGgXQaTn0uzRmnAuHsPep3PGL4r4erRO/BsP+HJb3NKhxej9WhyvmCQEUmC4/S1VW4C/ZwkOYXnyBcLre20lK2pfWtpohUSMEbpQwa3NHJpdzIF+SnmhiqInQTxMkjeC1zHtBa4eBB5oObsxCgzTxlwquwOqbV02DYLU+szRHUxr5nsDGX8bNJssZnzF8j5xwbGm47XVmFYlgpnpmUzqgsc97TeN3ZXLZGvIFrg3Gy6pQYXhmFRuhwvDqWjjcdTmwQtjBPiQ0BSVOCYLWVbK+rwiinqY7aJpKdjpG25WcRcILHJNRidXlDBarGYGw10tDC+eNrdIa8sFxbp7Fm0RAREQEREBERAREQEREBERAREQEREBERAREQEREBERBRrKymw+kmr6yVsUFPG6WV7js1rRck+4LlmA5jwXPeY4M5Y3jFNT4XQPIwSgklAc9+4NTI08ifxR0BuurTQw1ML6eoiZLFI0tex7Q5rmnmCDsQsUMnZRaQ5uVcHBBuCKGLb/wBxQa7xGz4MDkpsq4RWU8ON4swmKSZ1o6WHk6d58B0HUq1dl/BZOFmOZTyniDMQnkoKgSyteHyT1EjHEveR+M5y3Svy/gOKStnxPBKCsla3QHz0zJHBvgC4HbdVMPwfCMJD24VhVHRCSxeKeBseq3K+kC6Dj+O4/hGauHWUMq4RVtmxKqq8LidTM3ki7FzDKXDm3SGG91uebcdytiOLVGSc1T1WGsZCyrhqRUmBs4IcCGPaQSW73B8ltkGC4PS1b8QpcJo4aqS+ueOBjZHX53cBcqavwnCsVaxmKYZSVjYzdgqIWyBp8tQNkGg8JcUgwfIWI1VbO1mCYTXVbaGqewN7SiYbtkNgL/jd7ra6ssr47hGc8xQ55x/F6WGCAmPAsOfKA6MO2M8jfy3DkOgPiV099FRSUhoJKSF9KWdmYHRgxlv5OnlbyWPZlDKUb2yR5Xwhj2EOa5tFECCORB0oOdZpwfLTeMTsRzzDG7Da7BGRUTqgkQGaORxe09C7S4EA+JWY4LgNwzHY8PfI7A2YzO3By5xI9Ws3ZhP4mrVZb3XYbh2KQ+r4lQU9XEDq0TxNkbfxs4EKrBBBTQsp6aFkUUY0sYxoa1o8ABsEGIzDRZsq5YHZcxqioY2g9s2opTKXm4tYhwt1WZYHBjQ8guAFyBzKmRByfMWaMHz/AJhmyo/Gqeky7hU2nFHulDHVszT/AGO3+8B+Ufctszhn3BcnZbgxWF8dQastp8OhjcLTyHZrQeQaOp5ABZWTKOU5pHTTZYwl8j3FznOooiXE8yTp3KuJ8v4DVUsNDU4JQS01P+swvpmOZH/gtIsPcg1ThvT4XSmqq6rH6TE8x4sRUV8kUgcAB8mNg6MYDYe89Vo+D47hWWOE2ZsoYpVtixWklxKkFK79dldK95i0t5kODxay7DQ5dy/hc/rOG4Fh9JNpLe0gpWRuseYu0A2VSbBcHqK1mI1GE0ctXHbRO+BjpG25WcRcIOTZ1y2yjylw5bmGKQ4Zgk9NHioBI7NppzHdxG4aHWB8iVkcmRYHTcVq+LInZtwP7jtdXtp3EwNq+17lugdove3RdSmhhqInwVETJY5AWvY9oc1wPQg8wqNDhmG4XCafDcPpqSJx1FkETY2k+NmgBBy2uzRgXEjMJo6vGqanyvg1R+FY+UNdiVSw3DbfsTTz/KPkrji1Q4ViGLZJx3F/wuXqesmbVva4iNrZYrRucR+ISAD03W9uydlFxLnZVwckm5JoYt//AHFZF1DQuo/ue6jgNLoEfYGMdnoH4unlbyQc04fxYTT8TMehyUWDL33OgdO2FxMDa7W75HQHRzt5LqSt6HDsPwyD1bDaGnpIb6uzgibG2/jYABXCAiIgIiICIiAiIgIiICIiAiIgIiICIiAiIgIiICIiAiIgIiICIiClVVMFFTS1lVK2OGBjpJHuNg1oFyT7lyrB8y4Hn7MUObMZxmlp8GwyUnB6KSUNdNKLj1mRp5f3g966vLFFPE+CeNkkcjS17HgFrgeYIPMLFDJuUAbjKuDgj/3xi/0UGL4r97hnme298KqLfwCrOswupxrgucJpGl09VlxsUbRzLzTiw+K3Sanp6mB9NUQRywyNLHxvaHNc3wIOxCmjjjhjbFFG1jGNDWtaLBoHIAdAg4rjuP4Rmrh1lDKuEVbZsSqqvC4nUzN5Iuxcwylw5t0hhvdbnm3HcrYji1RknNU9VhrGQsq4akVJgbOCHAhj2kElu9wfJbZBguD0tW/EKXCaOGqkvrnjgY2R1+d3AXKmr8JwrFWsZimGUlY2M3YKiFsgafLUDZBoPCXFIMHyFiNVWztZgmE11W2hqnsDe0omG7ZDYC/43e62urLK+O4RnPMUOecfxelhggJjwLDnygOjDtjPI38tw5DoD4ldPfRUUlIaCSkhfSlnZmB0YMZb+Tp5W8lj2ZQylG9skeV8IY9hDmubRRAgjkQdKDVc7R8O63N9Dh+ecHjdKaF76SrqXEQOGvvRc7ahYOseio8F2sjpsxwYXJI/L8WLyNwcucXDsdDdQYTzYH6rLfq/DcOxSIQYnh9NVxA6gyeJsjQfGzgVVp6enpIWU1LBHDFGNLI42hrWjwAGwQV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UiKi50uZbogqoqNqr8piWqvymIKyKjaq/KYlqr8piCsio2qvymJaq/KYgrIqNqr8piWqvymIKyKjaq/KYlqr8piCsio2qvymJaq/KYgrIqNqr8piWqvymIKyKjaq/KYlqr8piCsio2qvymJaq/KYgrIqNqr8piWqvymIKyKjaq/KYlqr8piCsio2qvymJaq/KYgrIqNqr8piWqvymIKyKjaq/KYlqr8piCsio2qvymJaq/KYgrIqNqr8piWqfymIKyIiAiIgIiICIiAiIgIiICIiAiIgIiICIiAiIgIiICIiAiIgIiICIiAiIgIiICIiAiIgIiICIiAiIgIiICIiAiIgIiICIiAiIgIiICIiAiIgIiICIiAiKSSISWu5wt4GyCd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lUjYIxpBJ3vuboJkREBERAREQEREBERAREQEREBEUHDUC3xFkEUVH1Zn7JJ/CT1Zn7JJ/CQVkVH1Zn7JJ/CT1Zn7JJ/CQVkVH1Zn7JJ/CT1Zn7JJ/CQVkVH1Zn7JJ/CT1Zn7JJ/CQVkVH1Zn7JJ/CT1Zn7JJ/CQVkVH1Zn7JJ/CT1Zn7JJ/CQVkVH1Zn7JJ/CT1Zn7JJ/CQVkVH1Zn7JJ/CT1Zn7JJ/CQVkVH1Zn7JJ/CT1Zn7JJ/CQVkVH1Zn7JJ/CT1Zn7JJ/CQVkVH1Zn7JJ/CT1Zn7JJ/CQVkVH1Zn7JJ/CT1Zn7JJ/CQVkVH1Zn7JJ/CT1Zn7JJ/CQVkVH1Zn7JJ/CT1Zn7JJ/CQVkVH1Zn7JJ/CUWQNY4OD3m3iUFVERAREQEREBERAREQEREBERAREQEVJ8DXuLi94v4FQ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ADSA3wFlF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YGvzJJR5vwrLIpWuZiME8zpdW7OzANrdb3WeQEWh8QOKEWSMawnChh5qhWO11jw63q0GoN7Q+8hb21zXtD2EFrhcEdQgii5JQ45U1kuJS4ljebGuhxGeFvqVIHQtY11mgHsz9KmxbEK5lDO3BsXzu/EDGTTxy0QDXO6X/BDZB1lFrGdZsRp8i1lZTV09HWQUglEsWnUHgAnmCOfktZrmYtSV1FhNHjGZ8Rqqqi9cd2VTSxta0aQflsHVwQdNRc7y5DiOJ4zVYVXYvmWhqKKOOdzJqmmka9riQN2NP5JXQ0EUWBpsyST50q8qmlaGU1BHWCbVuS5+nTZZ5AREQEREBERAREQEREBERAREQEREBERAREQEREBERAREQEREBERAREQEREBERAREQEREBERAREQEREBERAREQEREBERAREQEREBERAREQEREBERAREQEREBERAREQEREBERAREQEREBERAREQEREBWGNY1QZfofujiUjmQ9tFBdrS46pJGsbsP75wV+tN4s/2n/wDwTw3/AN3IkG5LCZpzjgGTYaOox+s9XZXVTKSE6SbyO5XtyG255BZtcT4hYllXNefsSy9mPGKelosEweSnh7V1ga6oHyh5sYG+wuQdsWjUnEisxCD1qjyvI+FzntY52IUrCdLi2+l0gI5dVdcKc0/fZkLDMVnlDqmKM01Wb8pou64++1/euR0Ec0kODQUuHB76iaaskByp27nUt3/hO0J/Ci749xb5Q8EHXKLPtRNi+H4VW5fkpvujK6GOUVkEoa4RufuGPJtZh3sr7MOZ6/BsVoMJocu1GIyYg2QxujnijALBdwOtw6WK5/kiOqpc2uqpsMLKWaaNtHJHlb1fU0xAOIkBvGA6973uL9Ctsz7i8eAYxguNywvmZRQYhOY2EBzg2EGwvsgndnrF2OLX5Tc0tJBBxOk2I/7RbDguIYniEL5MSwSTDnAjQ180cmsW5gscQPeuKVeB1cdHimDVGEUcdRLNHGyOTCqWWd/rssgaRN21rtOrc2tYLr+TsWdiuEmOShlpJcPmdQSRSPa46owATdpI38igvsaxqgy/Q/dHEpHMh7aKC7Wlx1SSNY3Yf3zgr9abxZ/tP/8Agnhv/u5EtyQEREBERAREQEREBERAREQEREBERAREQEREBERAREQEREBERAREQEREBERAREQWGF41QYxJXRUMjnOw6qdRz3aRaRoBIF+ezhurLNecMGybSUtXjLp9NZUtpIWwwulc+VwJDQGgn8UrE8PP7Nzf/wC0U/8A3USwvG91ayHJ78OijkqhmakMLJXaWOfpksCQDYINlwHiJlzMGKnA6Z9VTV/ZmVtPV074HvYOZaHAXt1so5hzlJguMQ4LTYO+smkpjVF3rMULWt16bXkcLm/gtNlmzC7ivlepzzQ01EOwq4cL9Sl7Vj53Mu8SOIBHcGwtbnunEyWmjziKupia+CiwXXM9+DfdBsQdM6xIuNHyXb+SDZHZ9xRrS45UNgLn/dOk/wBYswzMwnyczN1Lh00rZKFtc2m1ND9JaHEXJ03Av16LjNPh2M/c/B4pcFAq43xvr2/eaCWR6HXJPJ41W5AX9y66+Vs3D6oe2N7AMMmaGupTT7CNw2jPyBtsPBBZMz1jTqanq35NmijqomzRdpiFK0uaQCDYyeYV9hOZsaxSpZGcqyx05fpknFdTyNj8yGvJ+AXOK6WXG6nBqqLCY+ww6KlwOSoqqSCqi1ztgcHBjpGuFi5ouB4rN8NK1+GYpLSyYT2cWP1M7oaiGCGnhvTN7NwETHuIvovc2QdQVhguNUGYKH7o4bI58PbSwXc0tOqORzHbH++aVfrTeE39p/8A8E8S/wDdyVBuSIiAiIgIiICIiAiIgIiICIiAiIgIiICIiAiIgIiICIiAiIgIiICIiAiIgIiILCuxqgw/EcPwupkc2oxR8jKcBpIcWML3XPTYK/Wm5u/t5yR/0qt/91nLacTfLHhtXJCSJGwSFlueoNNkGrYlxZydhlbU0UlTUz+pu0VM1PTPlihdexDntBAt18FncQzHQUeWanNVO4VdHBRvrWGFwPasDdXdPLcLWOC1NRO4UYGAxjxV0hlqiR+uSPcTIXeJuTe6jjmHYHgnCHFsMy9L2mHxYbUxU9ndpfUHANB6942A9yCu3PuKOaHDKhsRcf7p0n+sV9l7OMmNYxNgtTg76OaOmFUHesxTNc3XpteNxsb+K5THE/7uPjGGxiloqXs6q+S9op3FjmBzb3uWkm97eW63DhRHW0VTUU2JYc+nqJBM7/eD1LudqSwmQbG7bWbbbzsg2OvzhitNjtbglFlSpq/UoIql8wqoI2GN+oA994PNjvgrePPGMSvbHFlJz3vNmtGJ0hJPh+uLDZyrDFmLHMKZRzVMmN4XRYZGyJzGkOkNZ3rvIGwaeq1SkoKySfCY48Fo31VPWzSPgpsLpaeVpopWavw3a23JHK9xdB2vDairqqOOeuw99FO6+qB8jXlu+27SQfHYqlXY1QYfiOH4XUyObUYo+RlOA0kOLGF7rnpsEwLFo8dwWgxqGJ8TK6njqGsfbU0PaDY22vutczd/bzkj/pVb/wC6zkG5IiICIiAiIgIiICIiAiIgIiICIiAiIgIiICIiAiIgIiICIiAiIgIiICIiAiIg0fHP+FjLP/Qa3/Nat3c5rGl7jYNFyfJaximBYjVZ+wTH4Y2mjoqWpimdqFw54GnbmeS2GtpW11HNRvkexs7HRlzDZwBFrg+KDhf3Urs0YpmzFjknFcXpMUa7C6Kop2sLGQx3BI1Ec37+5dF4TZinxnJFMMTa+OvwrVQ1jJPlMfHtv/1bFbJl3AMPyxg1LgWFtc2mpGaWazdx3uST1NyrCHJdBRTY5U4bUz082O2dPuC1jw3TqaOht5oOS1GXMUxSnpooKGkIzFitQ+Cd2I1MZAa977ujaNIuGdPEK5mwKX7sDF3Nw6J2HPfQvpX4tW9o+VxaW2uNXstsV0rGckurqbBqbCsWfhowZ34NzIg9xboLDzOxsTvvuoVXD/Dal9NXGuqvupRkmLEH6DKfJw0hpG9uV/MII55E44fYoKlrGyihcHhji5oNt7E7n3rQ8VxhuJyfdCswegezC54cMa5uJTQ1LmPEdyGsABF3Dmei6fVYNNimX5sExmsE76mF0Us0cfZ3v1Dbm3xWsM4d4qySOd2KYJLPGG2nkwNjpCWgAEu13vtzQYPL+NjBMYdPh2D0EcNbiowmRz8QmlqS1r9IcWvBsN72uusLSI8h4vHXDEhieBipD+0MwwNok1eOrXe/mt2aHBoDnXcBubWuUGkYf/ww4r/iSD/vSt4Wr0mBYjDxFr8xPjaKKfDIqZj9QuZBISRbnyW0ICIiAiIgIiICIiAiIgIiICIiAiIgIiICIiAiIgIiICIiAiIgIiICIiAiIgIiICIiAiIgIiICIiAiIgIiICIiAiIgIiICIiAiIgIiICIiAiIgIiICIiAiIgIiICIiAiIgIiICIiAiIgIiICIiAiIgLVuJOHV2KZY9Uw+lkqJvX6GTQwXOllVG5x9gaCfctpRAWt5WyTQZchr+3kbiFViVdNXVFRNCA5znnZtt9mgAD2LZEQanS5GkwhuZvuFifq4zC/t2RmOzKWYs0Pe2x3vYG1huFLiGUsYjxPCpct11FRUtBh0mHOM0TpXNYTGRpZsHfrdjdw533W3Ig0qlyPieA4lBiWA4hBUMij7JtHWamw0+o3kfCW303/JINhsHAbK+zrliszD6lLRso5jTdvHLT1b3sjmilj0uGpgLgRt0Wzog5u3IWNtpp6X7gYAWVL4nyF2K1rnl0ZJYQ8t1CxJtYjmtoydg1fgVHNRVVDh9LG6UysFLUzTlznfKc50oBvy6lbAiDVuJOHV2KZY9Uw+lkqJvX6GTQwXOllVG5x9gaCfctpREBERAREQEREBERAREQEREBERAREQEREBERAREQEREBERAREQEREBERAREQEREGrZHw6uoKvM76ylkhbV45NUQl4t2kZjjAcPEXB+Cnz1kx+c6XDYocXfh0+F18eIQzNhEnfYHAAgkbd75lsyINMw3h7VjMdJmXM2aKjGajDWvFFGYGwxQueNLn2BNyRtzVxjGUa3EsPzO1lXCazHIhBA54IZDE1mljTa55l7jYc3La0QaTX5BxbGoH1OJZhZT4lIxsXa0cBYzsb3dC/vXkb4O7rhva1yFnqbD8Sqsvz4Ti7aOCSWF9M31QudG2Mt0ggOAsfLkswiDmtLkDH6aWnqXYNgE1TTmF/anEatokkia1rZDGG6L9xvQ8lfYHk3GMKxuHFRgmBwlsj3OfHiNVIWCQ3kLGPboBNz4LfEQFq3DbDq7C8seqYhSyU83r9dJoeLHS+qkc0+wtIPvW0ogIiICIiAiIgIiICIiAiIgIiICIiAiIgIiICIiAiIgIiICIiAiIgIiICIiAiIg1bM2HV1Vm/KVbT0skkFFUVbqiRouIw6nc1pJ6XOy2ggEWKiiDQDwurKL1qhy5nSuwnCauR0jqGOFr+zLyS8RvJuwG52sbLNvyXRU+X8LyrhRFPhlBPC6SN3edLFGdem/i54aSfC62REGnVeT8Zrscxh8tdQNwfFnwvmgfA6WSQMjawsO7Qz5Nw4Em5G2yr4BlfGcuYrLJDiUeI0dW4drLWOd61FG0EMjaQC14F/733ndbUiDSs15MxHF8afidJT4fVwzwQRviqqiaB0ckLpC17HxAncTOB5LGOyFjT6aCkOX8ADKZ0r4y3Fa1rw6QgyEvDdR1EC9yeS6QiDG5doqrDcGpsPq6WkpzTMETIqWR742Rt2aAXgE7W5hYjM2HV1Vm/KVbT0skkFFUVbqiRouIw6nc1pJ6XOy2l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XNsW46ZbwjFKzCp8Mr3SUVRJTvc0NsXMcWkjflsrT+qFyty+5WI/Bn1oOqIuWf1QmVv2qxH4M+tTt9IDKzuWGV/wb9ajaYiZdQRcyHHrLJF/uZX/Bv1qJ485aH/AKLxD4N+tR31T2y6Yi5kOPOWzywnEPgz61KePmWRzwrER7m/WndB2y6ei5kOPWWTywzEPg361B/HrLbP/ROIn2Bn1p3QdsunIuWH0gssN54RiQ9zPrUP6oTK37U4j8GfWrK+HVEXL2cf8qv5YdXg+Yb9amdx7y00E/cnET7Az61G4Tp05Fyw+kHlcbHCcR+DPrUR6QeVibHC8QHuZ9ak06ki5j+n5lki7cLxBw8gz61FnHvLDxcYZX+whv1qNwal01FzIcess3scLxAe0N+tDx6y0N/uViFvGzfrTug1LpqLmR49ZZtcYXiB9gZ9afp9ZZIuMLrz5WZ9abg1LpqLmbOPOWHnT9za9p8CG/Wq7eNuXXC7cOrSfCzfrUd0GpdFRcxm495cgNpMGxIf9Vn1ql/VCZW/anEfgz61aOTUupouWf1QmVv2pxH4M+tP6oTK37U4j8GfWiNOpouXs9IDKrzb7m4gPaG/Wqn6fGWtQaMMrzfyb9ajcJ1LpiLnM/G/LlPH2jsOrj5ANv8ASot425fdGH/cuvFxexDfrUd9TUuiouXy8fctwu0yYPiQ87M+tQb6QOVnEAYXiFz5M+tTs06ii5gePuWA7T9y8QPTkz61I/0g8rxvLDhOI3BtyZ9alDqSLlf9UJlY/wDorEfgz61M70gcrsDScKxHvC42Z9aGnUkXKz6QuVh/6JxH4M+tRb6QmVnf+isR+DPrQdTRcs/qhMrftViPwZ9af1QmVv2pxH4M+tDTqaLln9UJlb9qcR+DPrU8XH/K8rtIwzEAfMM+tRvSdS6gi5weOOWxzw6uHub9aj+nhlw/Jw6uI8QG/Wo76x6p7ZdGRc7/AE7MuWv9z634N+tQ/Tty5+19b8G/Wo95X5nZb5Oioucfp45a16PUK2/sb9aHjhlwO0/c2u5X5N+tO+vzOyzo6LmTuPWWmu0/cvED7m/WqR9ILK4JH3JxHbyZ9atuEal1JFyz+qDyve33KxH4M+tTD0gMrk6fuViHwZ9abNS6ii5h+n7lgGxwvEPg361N+n3lm9vuZiHwb9ad0GpdNRcyPHnLIF/uXiHwb9apu9IHKzf/AEXiB9zPrTcGpdRRcsHpCZWJt9ysR+DPrVVvHzLDjZuGV59zfrSZ0al05FzT9PfLQ/8ARlf8G/WpTx6yyOeGV/wb9ad0GpdNRcwZx9yw8kDC8QFvEM+tVBx4yyf/AEZX/Bv1puDUulouZ/p85Z/azEPg361KePmWA7R9y8Qva/Jv1puDUunIuYu4+5XaLnDa/wCDfrVM+kHlYG33KxH4M+tNwal1JFyz+qDyt+1WI/Bn1qq3j5lpwv8AcrEQPYz602adORcyPHrLIF/uXiB9zfrUDx7y0P8A0TiPwZ9abg06ci5h+n7lq9vuRiPwZ9anHHjLRvbC8Q28mfWm4NOmIuafp75Ztf7mV/wb9aiOOuWz/wCjK8e5v1p3QadKRc2HHTLZ/wDRtf8ABv1oOOeWz/6Nr/g3607oNS6Si5v+nnlu+n7m11/Y361N+nhlzrh1d8G/Wo74k1MOjIub/p5Zbtf7m13wb9akdx3y002+5lf8G/Wp7oNOlouZ/p8ZasXfcyvsPJv1qI475aP/AKMr/g3607oNS6Wi5k7j1lptv9y8QN/Jv1qP6fGWrX+5lf8ABv1qO6DUumIuZO49ZZb/AOi8QPub9afp9ZZsD9y8Q38m/WndBqXTUXMRx7yyXafuXiHwb9ai/j1lplr4ViG/k361PdBqXTUXMhx6yyeWGYh8G/Wofp95Z3/3LxDbyb9ajug1LpyLmI4+ZYIuMMxD4N+tTDjxloi/3LxDfyb9ad0GpdMRcz/T4yz+1lf8G/Wofp95Y1afuZiF/Y3607oNS6ai5n+nxlr9q8Q+DfrUTx3y0DpOGV/wb9ad0HbLpaLmL+PmWWO0nC8QufJv1qI49ZZP/ozEPg3607oNS6ai5oeO+WgL/cyv+DfrUj+PmWWC5wvEPg3607oO2XTkXMRx8yyRf7l4h8GfWofp+5Y/arEPg3607oO2XT0XMDx9yyBc4ViHwb9al/qgMrkf71Yj8GfWp3B2y6ii5YfSDyuP/ROI/Bn1qLPSByu82GFYiPaGfWp2al1JFzRvHbLbjYYXX/Bv1qq3jdl5xIGGV23k361TvrHqntl0ZFzo8bcvdMMrj7m/WpHccsuNOk4bXX9jfrT3lfmdlvk6Qi5wOOGXCL/c6u+DfrUX8cctMGp1BWgexv1p7yvzOyXRkXLf6oLK1yG4XiJt1sz61MeP+VwL/crEPgz61bcI1LqCLl54/wCWAbHCsR38mfWphx7yyb/7l4ht5N+tO6E9sunIuXf1QGVzywrEfgz61M3j9lg2P3LxAX8mfWm4RqXT0XMXce8tN/8ARWIG/kz61FvHrLJ/9F4gPc361HdCe2XTUXMHcfcst54ViPwb9aiOPeWiLjCsQ+DfrTug7ZdORcy/T5y11wrEPg360HHnLR/9F4h8G/WndB2y6ai5i7j5llpt9ysQPub9alPH7LA54ViHwZ9anug7ZdQRcvPH/K4/9F4h8GfWpP6oPK97fcrEfgz603CNS6mi5eOP+Vz/AOisR+DPrUD6QGWL2+5OI/Bn1puDtl1FFy4+kBlcG33KxH4M+tSn0g8rjY4TiPwZ9abNS6mi5YPSEysdvuViPwZ9aj/VB5X/AGqxH4M+tSadSRcs/qg8r/tViPwZ9af1QeVr2+5WI/Bn1ps06mi5cz0gcrv5YViPwZ9aH0gcrh2n7lYj8GfWo3BqXUUXLB6QeVy7SMJxG/sZ9anHH7LB5YXiHwZ9abiDUy6gi5iOPmWT/wCi8Q+DfrUx48ZaHPDMQ+DfrUd0HbLpiLmn6e+WtYZ9zK/cXvZv1qoOOGXS3V9zK+3sb9ad9Y9U9sujouds415ffywyu+DfrVT9ObAdBecNrbDyb9aj3lfmdlvk6Ai0NnF/AX8qCs8OTfrVvV8a8v0mm+GV7y46bNDdvnUxes+p2y6Ii5q/jrluMXkwyubtex0fWrZ3pB5VabfcvET7mfWrb2q6mi5YPSDyueWE4ifcz61Ubx9yy7c4TiI9oZ9ajek626ei5g7j7lhv/ovED7m/WrrCuNuXcWxOkwuDDa5klZPHTsc4NsHPcGgnflundBqXRURFKBERAREQEREBERAREQEREBERAREQEREBERAREQEREBERAREQEREBERAREQEREBERAREQEREBERAREQEREBERAREQEREBERAREQEREBERAREQEREBERAREQEREBERAREQEREBERAREQeR87g/fnj/APjSq/71ywvZkLO52b/5Z49v/wCk6r/vXLD2KrtfSjpcOajZ3QKqQT0UdJHJNimx8rD3SVcsqTaz2qlY+SjYeKrMRK0LpsjXi4NlOGgjldWJFuRKnZJI21iqWp8lolcmBo3be6EP8ipW1LwLEXVRsjHWuRfwVJiYT3JBoeLSMHvVN1FG+5YdKurMN7AH3qUMF7tNlWLzHhMxErB1JK2506gPBSCR8fJxHkVktTgd1K9kL/lMBWkZf3lJp8lkJ2PH4WO/mFEwxyD8E/fwPNVn0bSNULi3yKyEGW5pw1vatEjwLLSJifCJrryw7oZoTcX9ymbV3GmVlx4hX8uE4vROs+FxHiNwrQuiJLKiIsd4gKZR9xG9rhaOQH+9cqmsNO4LL+8Kg+ma43hkDlLeohFibjwKrr5G10dJ5t/6zVA3PIh/zFUWTxn5Qcx3iOSqg6hcAPHiOaidrcF2k2Lvc7mp2yuhN2PIHgVJcO25+R5oRbYG3k7kqkLpla140zssD47hUqmippWPmp3aSOnRUibNtYi/huFEHa4NvZyU+CYWRieLnSSApLhZFkhYHDSO8LEpHR0szd36XeSvF/mrMfJjr+CqwzTMN2EqpPQTQm4GpviFb3cNjeyvxMIXwqhK4dq7keSy8dXFIwNuOS1wSNta1vYqkczmDU159iztXa3cz0sMcg3s4eFljqnC9P4SmNj4FIcQc23abK+jqWSjcg+FlSN15R5YRvaRytZI2x1Dn7VCbTJK63iVmZadkhvYPtyHVWE2G6Xl8b9r3sVeLxJMLJkD3GzVVmieWxbf8WPpKqAFjXRsB1W3uq0rC1kRI7piDrg323Vu6Ua0x+h45tUwhltq0Gyr2Ja5xBtyCqh+hjWl29lHfKdLAxuG9rAIGu6NKuZbOs0HY7qZkjQLi1/BW7kLQjc3BCmaNJ636KuZIxdwtqKlDnOdq7MqJkTRVRA0TElnJZGGanZGNLhY9VjuzkcCNLW381FkD2i2pvxVLViVq20yRngv+ub81Ht4ZPxm/FYxtO4E98e8qbs7fjNVOyPReLMi2Ol7Tti8agLblQkfT7uEoBKx5YeYeAPYnYXN9fzJ2QjuTHYk3G+4VOSEvcTysPFTGGzr9pt7FOI7Dd5+C08KSsS1zDuFPE4CQeeyuXQscCCXH3KiRTA2723krRMShXLBa91KXMa4O1dN1AMY4BwDyDyQsYGk9mbDxKrELQSvaQCHXLvNWrtidRuVcHsLA6bkeapl7B/xQVo4VlR63U7JHMdqCnMgB/Wgnann2befgpnk8KjKqztwbKUTG5LnElS9s4H5LfgodvKDtb4KNQnaYSuBLg0m6qNncLEMOxVEzS+KmjncHDtCdKag2qGeU7CM39ipPEznatJCSTF1wy4HjdQaJXO0ajfmnEIQMUrju0p2EpGwFvaq5gcDu64PRVQxoAABso7oTpaiGQEXaPiqoE4AaA2wKnc1l9+RNlVY2zrFvTZO5Olue2uDsq0VPUVDH6ZGgtF9yh0BxvzHkr/D6iGlc4yxhwe3wvyVYsaYq017gt3UwE4JI077lXIA1hgZYchso2a4kAckmxpb3ntzCapjbcK5DBYmydmCLhqjZpRD57cgowySGQB4VWOIFzgQBsolgY4W57kqJngiOVGSR/bHS29uSiZ5fk9mUaAXaiOZU7YwdRPU2CmNInmVLt5QLaFTM0hO7NvYr3sABurZzdJLC4+1TuDSl27wCNKh6yAfknZV2Na5ouLlTGnAukzCdLY1DHDcHopjUM5A7eCrmmZceaepi9r29yjg5WpqIyAL8iomdhFrqtJRtaAW/QouorAm42TdTlQEwDr9ApnStIHeB5qYUjiTsPghpAHbWseqncCDXsFrOsjnsII1c0fSOaNQYHAeClbBq/EtyUagRhtcbhVtTQLXGxVEUrrju7HzVT1F53FvimokTEtsDsqDXDtS645WU7qJ4BJO3tVHsNR2HzpEVj1Fw17Q06nXPRRMjCOYurc0zgNWkn2KVsBPyWuTUJ2mlcC8EFVYyAOhVD1cX8zy3UzoHtva+3VTqEK5f8FQle1zfHdQMEhbck2VIsDbtJNwpiIJsuQ6MgWcFG7GtLiQrQ9mDYh2ymazW0kE2CdsRyjaqTcHfbopezswEHfqpWRl/U2aohl9rusUTvak+5HJT0bCZd9wAomHbfVsotY1oJa5w9hU7iY0j1ZKIsY4uuBcciqzSD1ssSY3lvaBzyL+KXk/ZHW9qynHE+q8X0zDnMDdt79VS7pFy74qyiki9Wla7W5/Jp8FaGVpPec8qIxHeys1VBA02cCT4cysbLLPVP3Fm+CpGQXu1nxVWlbLJIHLSKRSNq93dwg6PSdAHtQs2G9zcK8lY0E7b81JI3uggdQo7tpiIQda1g3vBRsWsLS4fBVAQ597fFNQJN7Ksysomn7pc3pyKi1haGhwBsFV7UfJtseSnfpAaSDeyd0o0kLGDv8AU7WUrW7kkdVUu4jcDZQDg0b81EzKVORpO2ymaTfRbbxUrpGXtYjoVHTuSbjw3QReCN/BRawllyUDS1ttV7qa4A32QUX7u3HJU5G2PJVdyTYX81IQ59weitAonvGwNlIyO5c4nkpn9weZUrAdLnc1f0ViFVg7nLdTOaAASFNDu1u3RRlaSwgDkq75TpQLe/tsVRkBuDZXJaSNVuildGSN9xfl4K0Sraq2bsbqa4VXRZtwFK6MutYAK24lHak5e9RLNO/NTtisLnmqmloIuFG4NJYoiVCRtj5hXOkAAltvYqcrDrt0VItylQgF5b9Aq5YAbtVKlbeRwJ2AV0O88styU3nUiWEXcQ69gFWIubBSRs0uNxt0VwGhwuFlMrQpht5hYbgLIU8Zew3GwVo0NbNqcbC3VXba2CFhaO8fJVnlK4hi0g6zz8FWLoxFZ5sCsQ/EJTcMs0EW3Vu+Rz93ylIrs2vqzHTGW09M1pvvqPmsZU4hV1El2EgDw8VFjYnvaSAbINhYAAeS2iax6Kcz5WpgnlOqV5ufFTinjbsTqKrabXJcpDNG3cke5TNpnwntiEQz8lgt4qJjabeSoyVh+TGPeqJqZSLXU9kyjuiF4TGwbkLKZNnjOc8BaBucTpR/8Vatc1Oce8szkn+3XAP8aUv/AHrVaKR6qzZ66REV1BERAWrVmdH0mbossCga4SOY3tde41C/Ky2dz2MF3vDR5my5hi8jDxWpXh7S3tId77fJQb9mLHIcu4Y7E54XSsa9rdLee5stT/Tcw08sMqPiFkeJr2PylMWPa4dtHyN+q0zL2M1lHhMMEWUY65rS607orl25626ckGxfpuYd+1dR8Qn6buGjnhlR8Qsd98eI/uAh/iP5lhM14pVV9HDHPlqPDQ2XUJGx6dWx25IOw4XXsxTDqbEY2FjamNsgaeYBCulh8of2r4X/ANFj+hZdzmtF3OA9pQalieeJcPzXFlwUDXtkkiZ2uuxGu3S3mtuXKMxuaeKFM4OBHb0299ui6XilS6HC6yop5B2kUD3tIN7ENJCC8Wo4xniXC80Q5eFA2Rsrom9oX2I126WVvw2zFi2PtrzilT2vYmPR3QLX1X5exa9nBwbxKpHOIAElMST03CDq6LV8Z4h5ewnVGyo9amH4kO4955K/ypjsmYsJGKSQCHXI9oYDewBtzQZla5nPNcmVaemnjpG1HrD3MsXabWF1f4/mGhy5SsrK8PLJH9mNAub2J/Mua8QM3YXmWlpIcPEmqCRzna222ICDqeE1pxLDKXEDHoNRE2TTe9ri9lVrKunoKWWsqpAyKFpc5x6ALUcn51weeiosGb2ongpgHkt2Ghtz9C1DO+dp8xPdQ0AeygiNztvIfE+A8Ag23LfEZmNYlLSVNNFTQNDniZ0ltr7C3ito+7mD/tnTfxgXM8vcO6TH8MixGmxsjWLSM7PdjuoO61/HMFhw/Fxg+GVrq6W4Y4tbbvk/JHig7vFLHNG2WJ4ex4u1wNwQp1YYDRS4bgtFQTEGSCBjHW8QN1foNUxfiLg2DYjPhlTBUOlgIa4tAtuAfHzVn+mxl/8Auaq/gj61qWPuoW8SJnYnp9VFSztdXLToC2r1nhf+TS/wSgn/AE2Mv/3NVfwR9afpsZf/ALmqv4I+tSes8L/yaX+CU9Z4X/k0v8EoJ/02Mv8A9zVX8EfWtswrEocXw6DEqdrmxzt1NDudr2XK88y5Qkw+nGXRD2wm7+gG+nSfz2XQsjf2pYZ/zP8A4igzqIiAiIgIiICIiAiIgIiICIiAiIgIiICIiAiIgIiICIiAiIgIiICIiAiIgIiICIiAiIgIiICIiAiIgIiICIiAiIg8m51YTnLHj0+6dV/3rlhw26z2c2E5ux3b/wBJ1X/euWHbE5Zdy8SpaVHTdVjEQE7AnqncKGgkqfsxyVQQHpunZuHMKJsmFMR2NlHsx4quKc2Cj6sT1UdyVFsd9lJ2ZB5q7bTFovqUDTOJvquVWZFANcBsVMC4bBVDTuHWyCA3+Wp4Sl1C26l7Rl7AqqYbAklWk1O8nUwG6iIieE9yqCGizSPHdbfQmMvgcXjSLXN/JaLplBsSVkcGinqKgxGaRoaL7FXiO1S07dB0MDQ1h1Ae9alm2gYyohkY7SXtLiCNuamjx4UFVIwte4MJABPPdW+JVZxyOSo3jdTsJDehBU7lDBvhe0XMe3i1QFTIzYkPHmj3TDutfsqJDybn4qY5TKv2lPKe+3QfFPV3t70T7jxBVCzjzCiC5m4Jap18kKxlkaLPbrHzqdszHbNfp8nKmyplt3ma2+xRPq03I6D5qNJiVYFw2tt5bhTaW3vbz7qoaJIe9G828eYUraoXtI2/mDZRr5J3HquS3wAd7OagN77WI8dipRURkCzg7wvsVMTq+UPiqzB9ypHLKzcOuPAqd/qlQ0sliDX9HclQINrAke3kljbcEefMKY4FKbDnt70Tg8eStS1zDYggrINLm7tJCiXRyD8PFfzCt3T6o7WOLydnbqtTyFgPeVV9CHXdA648FayMfGbOarcWjR4ZKKu/K52vdXbZmSDvNBHlzWDu7Tsdgqkc8reT7eRVOyI8G2VlgbI02sR86tuydFa5u0bewKaKpu3U4gHqLqsHidtiAdW1wq+E+VgdTQ5jjyNlI60hABAtyKyFRTB+rszqb4jyWPMBabyE2HgFaqEpdvZgv0UWwSOOo9fBVo3xNAALVOaiIfJe0eSTafROohBkEbBuN+pUWtuBe+/RS9u0m2sKrFLCNtSruSIRbC0O+SFU7NgcBpF7X5KZksFhd3LdTiSnuHF9/JVmZhaI+SVsXUtv7lU7AE8goiogduHi/JQMrbHvBR3JREOkEbEBA1uogt5WsoCeK1iVAysBB1HxTYldG1sjRzBF0fGDZwGxUTLG7vE8tvYoa43cpNgoO1BsXO48VaSwtkl1abAc/NXUlXHHuLO33Uhq6Tn2Zv43VomUahRLezbaO5HO3QKQva9lnN3sfern1ukdu5huOl1QfLA86mw2tz3VomUaWYbsSBbyQXIvYhXD5Iy22ix5I1sItrlBB6WV9o1tanc7p5XKybRRFoDWAlUpYmA6owG7b3CjuO1Z6XFofbukqYaXDZV2R0zWt7SQ38LqVnqwJbodfexCnZ26Ug0k2I5qWQaequTIGNB03UGTwh1pafVdRuTW0jKY6mX3BF1XEemTV1IV1DJRyAaWWsLbqq1sBBIjJA6rObSt2rVzG7XAuVAMubXCuw2m56d/apiKQi2ixUdyYqsXNaHgbFTXA7w6K9EdFYXaLpooRzHPzTuO1ZODHNJtYkKVoNmj3q+ccOGxIUDLQ257Kd/RHb9VA30jTzUsNnHfYk7q5dLQXtq+dQEmHt2B9qrv6Hb9UpaBcjkEDriwU/b4eARr5oJsNvpB+dTEz8jt+qiwhsrybEWvuqeoF73auQKuXS4ZYgHeyosbD2bng/gzzKWnjwvSvKSEt0Akj4qcSNDy124uqrZMKG1jb2qftsJdbujZTv6KdqncFpItbxVqWmR1h8q9vJX4nwwAt2AKCTCxsHW9iiJn5Hb9VrHGWP6XGyqyEncDYCyqOmw07Akm/NQM2HOFi4j3pufka+qhe9iOirka2DaymEmGWsXm1lAzYc0W7Q28LqN79Dx6qMgLS2zgdTxt5KrK2xGoCx8FL22G7OLyLI2oppb9lrITn5JAR2lrXsNlQc3tH2A5dFX7SnaNmv8AaoxPpHfJJ80Eje0A7NsZcOqlMRB2YqstRTRnuanO8AqbqmI7mnkv7E1KOEHNOxvqsodvc8yLdApm1EIFxBLv/eqcSQyEAQvHmRZNTHk18ltUv1R6W3u5WsJewkHl5+CzRpI3C1uagcOgce807DxURkiITFdrFgd2fecN1FoLbNcOZV99z4gA5oIt5qSWkN9TXJ3xJ2rF7Q6QaeiqiIhu52PRVDTuaRYb8lF0D3H5RBsnfB2qDmdwgkK0qY2kiRpIPJZB1G4jcnfZQdQB1hckjqpi8QTWZWEkLJAHEgE9VJJA2OMSNfcnmsp9y2uFnarKYYZGG6CDY72U+9hXsYykYCN3El25FlWDB2d2NFwdlkPUmsa0MBsNrql9z382XBJUTeJnaYrMLEMlaHFwAuO8qIl2GogAcllW4YblznEjruofcmHSQR86mMlYO2WK9acAWNN2nxUDOZLDkFk3YRCd97e1G4RTjck+4q3vanbZizdotq2VM2tayzH3LgGxc5SuwqC9xqUxlqiaSw58wslQQhjNZO7gqjsKh/KcriKFkbAwlxI8lFskWjgrWfVRdEXSX5iykkY1oLbm/NXfZsvq1G/mpDDA9jmvfbwN1n3cr6WzAS0A8+qWaHWIG6uxBTsIAkN1TdRwPkJbK+48k3Bpbv7OMB1h71Uik1MB29imnog5hax1yepRtIRu53TYBTuNGpUpJW2s8WHRWBnNxuTYrJSUT5uZ2v4KVmFMtuDe/VWreseVdW2sWyhxaCSLG581cSVGp1g24vZXbcJY0X2uqkdA2xaXD4KJvWTtlatDSA52yi+SO1+ZV19zY3C3a7lQfh0Mfypw2/iqd8J1KzY0m5FgpPwjSdRCqyupoDpZKXEeCtpDJO8NZyWleU6lSce1fpaLquIi2MtG91VionsZqYy5KqR7C0jTYdVM234T9mFKFh0jY3VR7bNO3MKuI2FjS02QRamuNtg26pNlVsGWaARsRdUzFfe9irpgJYARsoFp7t+dwAkWFmBYlhJUA0Fpbe3grt8TSzS4cuqthHd7Wk7EK8WVlLsTpDbk7KsKa9tR6qeCANlD9Js2yrvaGuF73J2VbW5StxYsO/O9lCWMBoPM2upnxaALFR0Ewkgg2BJTeiVlTj8K4eKvbBruXTmrOLUHFzWX81M+SUj5DgrzG5VXBd3h5bqYSPcLAWVk6ZwHeaRZSmodewcVHZs7l6dzdxVM7/IJ2Vv6wTvvupe3IAAU9kp7lyQ7qbBQLmdTf2q2NS47AKm6R7+ZUxSfVWbLv1iNvJUXVR/FVsivFIhXvlVdPI7YnZUybqCK+tImZlG5Qc0sbXUdDgAbIiAmyzOSDfOmAf40pf8AvWrDaXHYhZzJI/8ALPAO7yxSl/71qJ8vXCIiIEREGBzhl6pzJh8VHTVQgdHKJC433FiLfOuVVeWKqmzVFl11YHTSOY0S77ahddzXLsbe2PitTPe4Na2SEkk2A7qC/rMk4tQ5Pq8Ihl9cqJ6pkrbG1gLX5+xY7C6biRg9EzD6KiDYY76QQ08zc/SszjWG47mavfiWWsfbHRtAis2RwGtvPktLrqrM1HiwwaLMEtTMXBl4pjpDj0ufBBsvrXFP+5W/wWrH41hfELH4I6bEaEPZG/W0DSN7W/Orz71c6fusi/lDk+9XOn7rIv5Q5BveW6WeiwDD6SpZolhp2Me3wICsc54DiGYMOipcNqmwSMmEhc5xFxYi23tVDJmEY5hhqn4xira1soaIy2Qu0kXvz9oWzoOD4hl/EqPMkeBz1bX1T3xtEocSAXWtvz6resPwqoyhguLsx3F4Huq4C2EdoSb6XC2/jcLD5k/4UaX/AJ+m/Ms/nzJ0uN1LsXFWIoqWkdqba5c5tyEGi5VzdU5Yhq46OkbNNVaNJdyba/TrzVpiEuLZgx6I4l+Dqqt0bG6m6QAdm7eC23hJQ0dS/EJ6imjkkiMehzm3Lb6uXwVvm0AcS6MAW/CU30hBJmfIdDlnLrq59VJPVulYwHk0X57e5blw2jMeUKS4+W6R3/uZWJ4vVOjCaKkB3lnLyPJrf51suTqc02V8NiIsfV2uPtdv+dBd4rg2G43A2mxOmE0bHaw0kixta+3tXJOIdFgmF4rFhuD0jYTFHqmIcTdx5Dc9B9K6zjuM0uBYbNiNU4WjHdbfd7ugC4biTK+vjfmKsNxV1D2gnq4C5t5C4CDe+GLsu1drULIsUpmEF+o/hGHYm1/itprMFyrhtFWiqhp6aKsuZnEgE38PDfwWEypkumhposdpqh8VRU0TBER/xb3M7zvNa07LFfX4jI3NeY4IDG4gtkmDnkeQ6AoMDFi9bgc9bTYFiUhppbs1gW1N6Gx5HzW38MKHAi92I1FbHJiNyGxPNiweIvzJ8VsGF0WQcKo3UkVVQyCQaZHySNc53vWsY1k/Lb5DVYBmOlp33uI3yiwPkeYQdURatkKgxukw+SXGa50/aOHYjtNYDPygfNbSg4zmOCiquItRT4jL2VNJUMbK+9tLdA6rP/erw2/b1v8AKG/UsHi2HxY9xIqMOkc5sc9RocW8wGs3+hZmryHkuhnNNWZgMMrbEsfI0EXQT/erw2/b1v8AKG/Un3q8Nv29b/KG/Urb7z8g/uoZ/GtURk7IRIAzO0k/+taguPvV4bft63+UN+pbtl9uFxYVDS4PVNnpqcGNr2u1edr+9c+zVw9wrAsCqMUp6qd74tIaHEWN3AfnWwcKQRlck9al9vgEG5IiICIiAiIgIiICIiAiIgIiICIiAiIgIiICIiAiIgIiICIiAiIgIiICIiAiIgIiICIiAiIgIiICIiAiIgIiICIiDyznH+27HP8AGVT/AN65YgGyy+cCBm/HP8ZVP/euWIAusF4TWBQN2QbjdLgc1VbaP5lI75XM3U1x4hSuIMgIKg2rt2aFM3kqQkHU7IJWja6CqSOQ96hrVJ0w6FSGdt01JtcE3UDYbqh6yE9Y1bKdShO+RreYVIzgHkqbn3O6NIJF1GkrqN0ZFtIufELI4XSOmrImxN7xN9li4rFwC2DBwWzNe1+kg8whrbL02B0sj3OfRte4Hclt1JjGXoqaCSWCDs+0jLXADYrp+UcFo5qQVcrA4O2t4lZTGMtYfiEDmhnZOtYOHJbRXjlW064eZ5qJ43HTyVPsHt5tBAW14xhnqc0jGvvpJFx1WAmLmE2JuqTZOtrF9N2gI0gdbqm3D3h19VwPFVZ6qdr7B/zKvQvfUTaZZtg0u0iwuR0upiZiDTN5eoGFl+zaQCAQRsqlfl3DqhxPZmJ56s2+ZS000lDSwTU7X6pSA4E3Auk+YYKWU09U0ucADqAUxZEw1nE8Omw2pdBG5zmWBvbxVjqs3S5vXmsxieLCrrXSUzndmWgWKsjCag3Edlbu15IrM+Fu4Rkd1191Xp45njuPuPArJUeW46iBsj5SHO6AclJPl7EaQmSneHtb4GxTe/BG6zpRNLOfkuAPkFN6pUEW12PkFajEZwdMjnC2xsqwqHzC0dW4eRKpMW9Vtq7cPqXN2dY+ICi3C6hzSDIL+KtHS4hDzlcW+1I6+XVYyOaeoJUohfDDJgLGYDzAU/3OeW6JJGvvyNt1ZCplHKR3xQ1EvSV1io2lcfcKI2Pau+Ci7BWuaNU7jbkbKgyqnidqbITtbxUonkt+uOHvTulGkazDmUkQcyUuJ6EdLKziq3xiwcbK4JM12ucSD5qj6q4XMbwfJWiYnyhdU9SXnugm3gq5bHMLnn4hYtstRCdNy32Kvqe3cuIUTELQjPQkEua248QrXsmtJ1khX8dUAdLr38VcOp4qkFzmgE8iPBIsjTDO7LaxJUzGxEXL9Kv5sNfbVHbb4FUGNijfpqodN+vRTvcISBsbhb1hTsbGwWbUBV5KWndFrifp2J5+CtRHIZmsDgQ/5KaIlU7o+TUD3KI3/wCULNYDQUhxCFlVGJGF1nAhY/M9G+hxWZsUeiInugcgo1Eyna1LQQbz8lHbb8OeasDLJ+UnaS/lFW7Edy/tzIm8lAxNJF5DyVkHvcQ0ONyrymxAxkMna1zb2uRuFWa6ja0W2dgw/jqf1RzuTx7yspDMxwEjGMI8grlsjCAbAH2LL3sR5hbt2wXqLm7l49xUopb3AeT02C2Igubu4KSM9hIS1tze5HRPffQimmAFIQT8u/sUxpdrO1fwVuWqKqjZJFptcattwqdWGl0bDHcDkQPNVnNPyT2NRZTua4aA7V02U08Ekfdlc74bLZCC17bczz29ylnjjqIzHIwblPeo7WqOgjNvlKZsbQbgPV/UU8NNIWuDiCLi3QIyaNm8UJt5rT3iO1YFt+bJCo9lflFIfYsp6yCRdlwfLkrls8TBcHSeiTl16J7YYLsXN5U0qr2LaV7XQzBxO3O3NZp1ZKW3jlsbbXF1J6xVvZoqJmyC9wALJ7yJ5Jr8mBINv1h/xUAH9KcrPBzSbOaFEvDdhG1VnLz4O1gCXf3OUuT/AMmcs+Hgi/ZtHkpg5lrWb8FPvI+SOxr3e/uYoC8cqZbECzpGPgo/gwdwLp72PkmKNdLpBzpkDr86c3WwujiJDi0G6FkLCXta1R736J7fqwGr/wB9ynadfV3LYgQ7YxMt5BSvLG2Ai+YKPenbtrT5RquYLDosjIy1E1rRcG191eS+qudrlptdulrKOqiLSPU7C2w1lJt36THw7hiJXMhZcQjw3UjJwfl0u3ksjiBoYbMjpe0L2ghzXmwcehUKWQRRhk7LuPO21lpNu2qlY5WXbw9aR3xTtoP7kesxHJTOG8Vj03UWmLXswEeap7yPkt2fVhu2gIt6s8FS9rCf+Ies9rhBt2TAo2hJ3hj+Ce8g7Pq17tYjcGF3NREkPWJ62EMgJt2TPgqc8cQLWNjYLC97J7yDs+rAExPe0Njc2+11naWgw+IWZWNFhzuOdlIYGnfs229ilZFGS67BcDw+dJycHYrmgonBt60Mv0P0rH1goqR/YtlMoAHyBb51eujY4tuAbCxupnU8ZFhHHq8x1VYyR6p7VTL1KwxPq3MsHmzbjosuYYzyYPeFiIjJDGGav4JsENTM29pD8UnIdrL9lGBuxvwVhjFRBSUbiQNTtmi25Vo6ul031Ovz5q2mlE7ryC7h4m6e8g0tG4s5ps2A/FTNxiT9gPxUz3Mb+K0+5Wsji52mNoB+hTEVt6IncLn7ryEbQG3tT7rP5GmJ96s5HmMadW5UzSQ25NzdW7a/JG5XTsW/99fnUfuqT/yU/FWAc5x59PzqMeve5v0U9tfkcr04q4cqc/FVKaulqZhA2Kxd4nZWTbAWcN1c01HIHiR12i21lSYpHomO6VR+Kuic6N9OSWki4Kh92mnY07viq/Yt5ljfPzUpgbf5DTfpZV7qfJOrfNS+7TeXq7/iojGmfsD/AIqo6CIN1PjaLKjJEDtFCw36khWjtn0NzHqHHGX/ALHeonGGkfrD/aqHqkw56Af8IKIpZOdo/wCGFPbT5K91k5xfVsYX2UoxNl/1uRPVnflRX/wlA0jwCbx/FRqnyNyj91G7/gn2QYnCBYxv94VMw6dnTRDyupTE3n28Xsup7a/I7pVhikQ/4p6l+6NOT+tvVIsbzE0Z9xUCCD3NL/Yp7a/I3Ko+ugtYRvCl9bpg3eNylc5kbfwgAPgNyrd0xedIYGDzCnsiUTZe+v04P626/RRZiULD8hyt3+rNjJbU6pLfJ07KiZgX7W07Ajry5qYxRJ36ZT7qUv4zHqIxakHKIgrHOlpvy3H/AKqoyVDbjsh8QnuY+R7yWXbjEDRs1wv5KV2LQude7rexY+imhfOI6oAMdtfwPiqcrnU8joiAdJIvZPc1R3skMVgab2eR7FVixET92GAu3sbrERvdK9rCGgO22CvqbRA17YnGwcCbqtsdaxymJmU9RWVUbiwQabdeapiOeoIdNKfZdV6nGI5i1hga10d27N5rGVVS2SXXGXNKmKekRpaMkVjlk/Uow6zxseqrMpWttoIBWGixKojtd2seBV4zGo7d+NwI5WVLYrnvYlkBLURyBskYLTyIUdcL72sL87hUYK6nqhu+zhyBVVzo5PyTbwWcxMeVtwm9XjcLfPdU3wyhrmscCCOSlILDeN5HkounmB3bqFuYUoU2AtsJAQOSPIeLAlT9pHI2znaT4FOya8kNlSEwpCMmOypmE3a62/JTvn7F3ZusoMnBeDbZW5hWVdjHBxuNiFLI0Oe17ibDoqnak8nc+iE6i21iVXyKMjS42bfn1UGtDWSNB3IP0KZ8ljoB3UoDtD7Dc3UwLOBp7MX5qpv4KWn+S4HobKpt0XRDNTc0HYtupHRsd0VU81KbAXVhQNO0nwVN0BF7HkromypuIUb0iVq+NzI2uJ+Uqdja9ldTbxxeZVMxX6q0SjSgiq9ifFQ7LzU7V0poqmg3soafJTs0g0new5qq17mgBUwCDso2PO6rPK0Kupx20hZrJWr78sB7o/3zpf8AvWrAiw3us1kl5+/PABf/ANKUv/etUaW3xp63REV2YiIgw2Zc0UGWKZk9a2R7pSRGxg+UR59FzB9BjnEHHJMSpaLsI5NLS8nuMAFufUrrOLYJh2ORxQ4lTiVkMnaNBNt7W/OruCngpYmwU0TI42iwa0WAQcwxCPMOWomZNwKnncakmR1QOchIAOn8kbLFY7lCjy9QNnxHGr4hILinjbc38zfl5rac05tzIMUfgWDYS+OYbNlLdTnNPVvQBYymy3h+CH7u55xATVBOptNq1OcfPx+hBhsOyhLLgM+YMXr30VOwXiBbd0nsF+p5KxocBqqvAK/H5J3xw0ha1gtftHEgEe64WdqarFuIeINhjb6nhNMRcnZjG+J6F3gFns6zYNhOSzgmG1ERuY2NY1wJIDrkn4ILvhU133sve4k66l53Pk0Lc1q3DSExZRpSRbtHyP8A/ciPzKrnjGMZwbDoZsGhEkk0vZO7pcRcGxA9yDSs1TRU/EyCeeQMjjlp3OcTsAALlbi7NmF4/R4vRYa50nq1G9xkIs11wRstNpMh5ozNVnEscm9X7S2p8g75Hk0cludNlHDMuYHiDaBj3zy0sjXyONy7unZBr3B35GKe2L/xKxzd/wAJdJ/ztN9IUOF+OYXhH3QZiNWyAy9mWa9gbXv9K3CfEMh1la3EqitoX1DdJbIX7i3JBf5gyvhWY42DEmPvCDoe11i2/Py6LJUrII6aKGmc0xxsDG2N9gLBYTEM7Zbho53MxSGR7Y3aWsNy422AWs8ITVyfdCSWaR0DAxrGlx0hxuTYfBBtOcctDM2FtpGSCOWOQPjceQ6H5rrUOJeGU2D4Bg+HUjbRwve0eZ0i5PtXTVz3jD/YGHf88/8AzQg23K39reGf9Fj/AM0LmOcqL7o8QX4eZDGKiSGPUBe12tF107K39reGf9Fj/wA0Lmeb6yPDuIhr5WucynlgkcG8yA1p2QZr9J+L9vH/AMT/ADrXM5ZMblSKlkbXuqPWHObYs02tbz81uH6bmB/3BWfBv1rVc95xoM0w0kdFTzRmnc8u7S29wOVvYg6flb+1vDP+ix/5oWUJABJ5BYvK39reGf8ARY/80K3zpjLMEy9VVGu0srTDCOpc7b5hcoNDyXfFuIVTiIF2NdPPfyJIH0qhnimjreIApJXFrJnQRuI6AgArP8JMKdDRVeMSNsahwijJ/JbzPx+hT5s4e4lj+OS4pTVsEbHtYAHXuLCyB+lZl79tJf4bVp+cMu0OXMVpKWhqHTMlYJCXEGx1W6exZz9KvMH7cQ/wnKhUcNMQpHRzV2N0bBqFjI4i/lug2viY/Tk+Rv5ckTfnv+ZTcMGaMpQu/Lmkd/7lb8yxnFDFKGTL0FJBVxySSTtdZjr90A7/AELO8P4TBlHDwRYvY5/xcSg2JERAREQEREBERAREQEREBERAREQEREBERAREQEREBERAREQEREBERAREQEREBERAREQEREBERAREQEREBERAREQeVc5OP34Y5/jKp/71yxBeVlc53+/DHd//AElVf965YbXdYz5WhO57vFQDnHqpCRZA6wTSVS/iVKXGxF1KXA9VC4ve6aEdR+SFG55KTVvcIXGyaTEpidrdVC4UL3CgQSiJTakuTsgaLdVNpFrqU6QUwFjdSAlTg9FSTSvGbEFZKlqjGQdXJYq9uiqMfYjeyjwl1LKOep8Jp3QyxiWMm7Wk2srvGeJlXVNfBTxthYdjpNz8VzGOqc1oGrZRfUkuuVpOWZjSJjc7ZTEK8VJLr8zdYSc3JPvR851bHZUpJC4m1lklj6i5kJA5IxheWtHTmVNJcvLbbK7oH0sUwMzXafYr71CWegwluKYdDD2zo+ztYt8VicUy/W0R11EomaTpa6+9ltWHy4fNGOwnbqHgbH4LCZkrHSVbaZj9bYhv5k/YKO7UHqxUVNDFYhoJCnc5sY2tfyVIGRxAedKnETb8yfFZTufK/jwymHYnTxRMhka7U03Nhfqso2tpJ2OfqDWg9VrdFUQ01XFI9w0tO7QLqQVVRLqjpaKV4LtV7LSs2mNKzBUYZHJM89kW3JIPLZWUmDzg6oTqHnsstjNRNC+m1gtJgbqHgQSCqEVfzDuRUxNqqz2zDEh1bSO7zSB5jZSRyap+0kGxNythbJBOLG3vVJ+F0kjtWj+CVbvj1hHax5p43tDqeQ7i6uG4XK8B0bjvbkoVOHSQAGm1Fo5jqpaebEmOAiDwBzuFWdzzErQrtweYm97WU5wZ7iLmyqjFZInaaindptuQomrfIQ+KqjLR0dsVnM3TGpU/uMSb9pb3qP3GjLtRqALeavTMwgkOb7lbSVlMHbzNB9qrF7ScH3KpCbvlCknwoTOJp5Gu2tp5FQdXUnPtm/FUzX0l79sFf4vkcLOelkhdpkYWnluFI11Uwh0Y1NHMLKHGqNzOznc2VnKxbv8AFYjEpaV0zX0LnhttwdrFa03PmFLTwvIK9tw1xLT1BVzJBFUtttusI2SWbuPeCPMKvFJLBsJA4DoTyUzX5IifmqVVDJTjXHqsBy6K2hnZ20bjtpssnBiII0TN2PQjmqMuFRzBzqd9nXuAeSb+Z9zKQ1MLJWysfzsferqsdDiDXPewOcdt1rIlqKV4jniIt1KvIK+zgS+x6bqsxMQnhLW4Id3U+x56T+ZYmSKWE6ZWFp81tMdW2QjWfeo1FHDUxjU0OHQ9QprkmPKJrtq9G29XEDv327e9UyTqLj1KzbsLbTuZLAHPc2S5t0Cx00EbC3nvcEeYK1iYllM68qdPVSU5vG/3dFlaSsjm3JOocwsU6AAXbf3qSO7JA4OII6hUvji61cmmyteH77jyVSxtbndYeCuY3aRxv4rIxS6hYP3HIrltWay3rki0Ltkzqc6mGx+lXraptW0EDSeoWMtqd33bKMh0WLHHbqFSY2vtmOyJIIF+Z+hUKiECIX+UHXNlCgr2mMMc6z7Hn1uFXlO7nA7EA/OqpYariD6g6mg2bYj3qwf2lIblupt/gstUAGocD8og/SFQDGSnQ8bO2sVrWdeVZ5WI1OJLYttjz2Vx+ELQdAuPAKoIOwndBI7uaLt9l1VjYQLMdcclM8mlrc2AFuamu47bEeSujTxvLQ4B3nZVGUzWN0jTysdt0iDwsWxSE7X9iqimnF77lXjKQNeZe2fvbui1lfRspy63ai/hbdO02wopqgW7pKmbQ1LiQ0fFbAxkTTpeNrbBTdrRRkB7hf4qdG2Abh9Y3pf2KDqOtbv2L1ssdZS2cAdx0ta6jJiNG2Nr3Nab8weajQ1tlFWlpAicPNTnCsRkjBZA4guty6raWVtDYdnDe2+/VV3VBmh0l7NN72BsVGjbVIsGxJ50kDV4XVY5axk94RLYhLRwyxTQsLnMYG8/n81kYsZMh7MPbY7XI2U9ptpbsqY44DTFz81Rdk/Gwf1gk+N10E4pIHBjGscB1UwrpDIJi7S0DeMDn5lO025Pi+G1WFTQR1jNBe643VaLCKypaJIYC4F3MLaM2UtNi9TFJJf8E0ltuhV9lYNbTt1yA9COatMb0hprsKxGAkPpXH3Kn6vWRtIMLx5WXVpW0xaH9nfzVnL6lrs/sx7t1XtTEubBszG3fA+/mFEPuO/GQVvlQ3Dje+i3sWOqYcIeLPLVGoS1YOLiCRYBQD2lxJF+i2F1BRlpbC1pu0WPgrN1BHdwdG0AGwsnbs2xL5B4BoRhAZqIBLt1fSUMFyC7SFTdSQi9nG1tlGhbBzh0FvBRO51EqaWAFtmSOB8VScABZxJTQOc5/Lb3qRztrFpuj3MYRYD2qk+S52kNvYmhK7tiLtHtVN5LQHOFj4KZ8gPyXqzqXl1jq5FWrXaJlUkcCOZVEv7K+ndx5qImudLSHFQc0c+vXzWkRpCAALdbuZIU9iXDw3PzKnZxeGeBvZV2tuQR0bdTPHIpRtvf2D6SpgHbAAkkjYKtT0z5i5jR4brIQUwhA0NufFUteKp0tqXD3ECR25vdXgbI0jucvEqZ0krO7yUAHE7uJCxmZtO14jUIOLzyaB7FcUOG1ldIWwNvbm88grmiwyOUCSrm0t6MvuVnI6umo2CKEtY3+9KaRMrB+TopR+GqXn2AfWpW5KoNW8r/AGXV+/GIBs54N1QkxuFoJbZXi0xCutpfvIwsGznu3/vkGT8GA+U42/vlZz42y9y/ly3WPmx6wtE5xI8Cpi8yjtZyTLuWqZt5g42/v1biHKDpOyZh9VLba7X7LXZauqqge3lOm19N1edqDAIonOYW9QbKJtJqGwDA8qSWd9y6kX5Xmt+ZUK3LWXgxzo6aSLwLpf5lim41HQRA6zrA6uuT7laz12K4jTSVUZLY2DcnnZaV3pE6WNTQU1LO8STamg91reatQZqidlNTRhge4NCy8ND2eFMrpoyXSsd8rnfVYK7bBg0U0PYhoka/fvbjY/nV+7tV8rYYCaT8E9olmLQ4kDzVeowGjcO1l163W1Nb+Lso1FRiFRJNDTzhjmvLGudztsbK+wqCtYyRtZI18twdQ3VNz5W4YCqwjD443SxueGs2Os21bdFhXOpRC1rWP7Tqb7c1teb6Fww6OpBtoeA4eN1reG4ZLiMpjY1w2522utqT8O5lS0c6VJaai7JssYeQ4be1WDm790FZ4YNVUUJErwR+SOisocOkmtrGixJKpGSK+q003Czgo3ynmAL2KqOo5pXusSbc3FZSKlbHdrB15qelpnOiLrb81Sc0+YOyIWNNhzmFsjjcgrMYXhLqipdE5tw4tV5S0Je1t273Wx4Fh1p536dgPpFlSbTbmVuKtPxnAfV6iOrY0hj3e64/mWv4lTtjqnmJwc0nouzYjgDK3C30wA7R3eYbcnDkuX4lQvikcySMtcy4c0jcHqtq3jwzmu2ukEc1BXU0Ok3IVBze8ttqaS3KqQzyRPDmvIsfFTR0lRKfwcTj7lew4JM8apntYPDmVW1q+qYifRXbiEQaHzNsT4KvFNHMC6Mmw62UtPhFNEbyl0hHirzt4om9npa0DpyXJea+KtoidcrZ2g/KAd4Kn2JuCxzmAqWbEaMXuLkfkq2ZioDjdpAPJTFLzzpHdC5MTg7U5ofbqEvCTYt0qMdbDINnWKmLo3mwIPkU5jynak6Mht43XBVPW9rgbkAJKGR7sOn2FUXTSNFxZwV4jfgXTXRucCSRbqfFSdtJqI2d5hWhqDIbaTfyVWMSjdtgLdVbs0rNoXEbO5cdd0sFNGPwYCibDbkrRCm9qZ5qRwuNwqxbfcqXSFaBRIJ6KVzNifJVSCOaldvspFCRv4OEEdVDSqs4vHCfNS+1BT0lSEWVewUrmAoKNt7oBZT6FLYoJHm24Utypnju+9SKYAi6zWRxbOmAf40pf+9asKs1kj+3TAP8aUv/AHrVMIeuURFKoiIgIiIJdDNWvSNVrXtutcx3ImE49iceJVTpGuAtI1p2kA5exbKiDGz4Bh78FmwOnhbBBLGYwGDl5+ZWoQ8IqIPaanFppGjmAwC/zroKIKFDRU+HUcVDSM0RQtDGjyVYgHmAVFEBQIBBBFwdiFFEGn1nC/LlXUPqGGeHtCToY4aQfLZWn6UmC/3bU/ELe0QaS3hPl4W1T1Zt/fj6ltOEYPQYHRiiw6ARxg3Pi4+JKvUQFgs1ZVp80wwQ1FQ+IQOLgWjncWWdRBbYbRMw6gp6Bjy5tPG2ME8yALLXcW4fYfjGNuxmqqHnW5hdFbYhoAt77La0Qa/94eVP2oj/AIR+tWGK8NMAr2xikjNGWE6izfV8Vt6ILbDaJmHUFPQMeXNp42xgnmQBZY/M+WKPM9EKape6N8ZLopG/in2dVmUQWuGYfT4VQQYfTNtHAwMHn5q6REBYbNWXIsz4c2gkqDAWSCRrw29rAj86zKIOdwcIacTNdU4vJJGDu0R2JHtvst/paaGipoqSmYGRQtDGNHQBVUQEREBERAREQEREBERAREQEREBERAREQEREBERAREQEREBERAREQEREBERAREQEREBERAREQEREBERAREQEREBERB5RzoD9+OO7/wDpOq/71yw2klZnOX9uWPf4zqv+9csMXG/sWUrQhot0UCDdRLrqGyJRRQsCmw5IAA8VE+xLXQ28N0BFEW5KIG/JRsTWFkuC3boogHwURGSbBFlOw8FONtrKcQG6iYDzUCUclMLjf3qUAgjyU24NzyUSJw43t4bqd0tm2sqbXbnwUznXCqJdZOygQ87DkpQTfzVcNcWnfogpxUr5e0cPxbBDC8GzmclkMKZeKQno5XJiY/m3cJMjBlsrH3YS0+SmInYbvu4nqVlDTND72QQtku224QYl1QGbdmb+fRSOmkeLOd8FlJsO1b2G6tThpIdbYg7KY0na0pnCKdkr23AN1vNBKTG0sjFiFotZBLTsBN7E2VaLMeJQsEbJGgDbktIr3cqzbTM5sjLZaeQgWcD8Vgr38ipanE561wNTM59uQPRSskB3uEmFfKYF45OIVeOslj63CoF+91A7i/NU0nbJw4o0n8INirhs8Mnea/msFzGxVQNc0XDiEmm/Cds0WtkJ6hWeIU0DYzIW2N+itYquaIkXJU1TW+sRBjxuCkVmJRMpm0tRHGJKeW997FWdTDMJHGRhBJWYppYnQsaHWIVRzWuNjYi6nfaq11jNTg0EbmyqTUUsLrFt/MLKzYdTyEuaC0g7EK3dDVwusx+sDoVMX34GJsiyL3U8htPCWO8QFRfQg96F4cFeLbRPK0S58VO+KRmzmEWUhFuamJEdThuCdldQV8sRAcbj51aKLSE13eUeGchxCCpb2dS0OHnzVKowZkoMtFJfroP5livMFVoK+op9w64HRR2zHhMWTNmqqJ/ZzMItzBWSpcSYRZj7HwKlixKkrWdnVsF/McveqVRg5P4Wgk1j8nqFWYi3nhdloqiJ7BvZ43J8VTrqKOpGpgDXDfUPNYJtVUUz+znYdvHmstS1okbeKQHxHVUmJrzBMxPljqumqaT9cbdnRzeStC8XFrLaXSxTBzSAGu5grGVmCxyAy03ddz09Cr1yR4lnOOI8MPr8VVgq3QPuHXb4KhNBLA8slYWnzVNaTHdHKYjTYYcQgeBd3jzKu45Ind9rr9Fq0b3RuD2ncK/p6++19LvmWFsWvDSt/mzb2guDmP5KtBWvB7Ka2nkHLEiaUi91IXl5tqWU101iWWqJQKhv981wv7gVOIhJEJrcnNPzrD9q9r4rkkMdf3LPU5bLRyEbjT0UaQi5rJYyHs7xaRcqya91JYEF4O4I6hXwD30rZAbEk3VJzGiks4XczYg+N/51G9J8LVtdpdq7O7eW/Qqo6uLnXa5gtyFuimZTx3MbW3Dzcqp9zoQ06o9trG6tEik+tJF9r2uLbJ905GyNaNnEc1djDaRkdzESTyJU0OHUbiA6Dnfe6nZpbNxElv4QB5PMk8kZUQvf3pGtI5K6+5tE7lDffx6XR+C0mouEVvemzSg2oZqJLg7wU7qmBzdLtri2yrDB6KNzQIuZse971WGE0RYdMNjY81Hds0oCuYA1rXjuiyrQ4hZ1y5gB8d1hsWpI6d47NoA1bLK0FJBJQwPdC0uIBJ9hVe/XKe1dnEInEsDmh5GwIsriCRhiDpJQ1vkqQpo3H9Zbr5jZWUolEhbpZpbfY8tlaLbVZeOakjcHGUuPTdV3YnE0F75CRbp4LAxuklhAhjBdyGkcgrh0hpsPlmqo2gMYTfr5KdiOIwVOJvjlw8gNY67wT+LbkpsHq4aUyQybOjcRzV3kbM+VmUNS7H+07YuJa1o20/WrKmlw6tqqqsoWu7F8ztLXcwLqdoidr84owOI7SzXHYXVB2LxmZzWOJ7twR4qEsURYA2Nt/YpIYI97RgW8uajumVtIPxJxI3JF7qDqtkjunwVOdkcTHSPLWsG58lOYowNTQCC29wFXafKSoquyYX7aWt5AK09f3LpBbxuq7acveW25AKWanaGtLmDc2KjYt5KnUQ6wI6hUZKlrxYt2CuHRxB5DNJ0/KHgSqcjY3kANAIN9k2ja0c9r23ZcBUtVnBrgDturx9O0ix2b5KhMxri0tG102Ld5ZY2Av0VLVENjdXUsTREXnmOStdAIJcE2JCYb7WsPFUJLEBwbcE7DxVSRgezQRa/Kyt4Y9FTIwHaMDn7lpWONo2nMLIt9tR39ikeL2BPjyVbR28jt9gbI6Gxe8cgSAFO9ChE0+sNBV/R0rpm6uTbWJKlosNlfKZJBZlgW+azdPTiJukBtiqXt8lqwtmU7GMDWutZTCFpddrvir20ZNiGn3I9sdrEWB5W5rFZaSNbGO8RsbA+ag2WBgLi0HzUX9n2ln76WjcrG10h1ObH1BAt0V4hXuZF1Ux1t91RfXRb2KsYQ572sk5NbzVCfWY2yRgkg2LfEKYjlEyvH4hGDzAVrLiLLEB3VW8sbnSXOw0+KtGscbnUfJa1xxKJledqZhqcQGlO2jYAGEOJ8Fb6w3d7j7EaZZO7E3QPHqrdkKzZdmdkbCZHWLul91J61UT7QjQOVypYqdoN39836q8ZCLgW6clWe2vg5UaeCnY7VO7tJDyCzdHIyRtqhsgpzaO7OQceQPwWFe0Mu8WvforqndI8aNR0ag4i+2roVWbTKdL/NrooTHDTTukMou8FunTsDZYShoKaegqKuSvEVRERpicN3+xZ2tZ90pyaol50jfw8FMcKleGFrobAblzO8r9/GjtYunxB9BQRTyM7SSR7jv1A/oW24W10sHbPaNUlth02WFxGkjNJFTNYL6xGDbzWyYbD2FMyNpPds2/is7TFiI5V5sOgrYOznjDoza4PiqQw6GJ5jo4mtAts0LLU0elwiIuHAfFXzKJkYeWix0k+9V2ttpmIURMT7i5BF/JYT1cxzPB8Bb5lu9RRXpy4jckXKwOI0HZzF5bbe2/uWa7DR0xcSQPNXlJRdxtgrqnhjhDnyOsbbXU5xOhpQGi8hbzt1UwiYZGhoC5oAbc3Ww4XRiEvldZrT8q525LRX5pqwSyma2Hw2uVay4riM7DHNVSOY43Lb7Eqd6Vmu3RsQzRgmHx2fVNlewEFke5uufZoxJmOVZq6Ki7Fzm2eXH5R6FWGoXJtbxuqUtZTxC76gAeAU1tO+E9sRHK1ZhBlsaiYu8Q1XDcPghA7KBg8XO3KtJsdibcQMLvbsrCbFquXbtC0eAW3bkv5U7qwzsk0UAvJK1vldWcmNUzD3Gl9vcsE973nU9xJ8SVAc1avTxHnlWck+jJVGMVUhIjDWDwCsJJJZTqe8k+ZUEW1axXxCs7sgGu52VakjD6mNrmmxO6lbe1rqvQ7VcNvygkyTWIV5KEDvMdY+CoB08LrXPsWWliudQO1uSpGFrrNLbhZxJtjnPc8947qZsZdYnkrqSjDd4wpdDxsW7ppO1NrGN5BVW8kawqdsZUoTsALQCbI+O5B8FNHGQ3dTuapgUneXgpXKra3RSlo2Uik7cbqmRe/krhzbjmqb2CyChILMgHmoaQp5vkQe38yjougksPBQPJThqlPNBTdyUoAVSxUhbtugt5XA3aBvdS2KuWxiSzRzv8VVbSjqm9CxDSVnMkRu+/PAT4YnS/8AetVmKUX5LN5Opw3N2BEdMSpj/wDFWqNo29ToiLRUREQEVCtrqXDqc1VZM2KJpALncrk2CsPvqwH9sGfAoMsixP31YD+2DPgVcUON4XiUzoKKrZLIxustHMDxQXyK1r8SosMhE9dO2GMnSHO5XVkM14ARcYjH86DLosT99WA/tgz4FPvqwH9sGfAoMsipOqIW05q3PHZBnaav7217rHffVgP7YM+BQZZFiDmzL7bB2JRi5sL33UfvqwH9sGfAoMsitaDE6HE2vfRTtlDCA4joo1WJUFC0vq6yKIDnqeAguUVpR4rQV0HrNPUNMeosDnd25HhdQlxbD4qqGjfUs7SoDiwA7Wbz36c0F4ikZNDIbRyscfAOBU6AiIgIiICIiAiIgIiICIiAiIgIiICIiAiIgIiICIiAiIgIiICIiAiIgIiICIiAiIgIiICIiAiIgIiICIiAiIgIiICIiAiIgIiICIiAiIg8nZ0d/wCWWPcv986r/vXLDF11mc6xk5xx42/9J1X/AHrlhgxwWUrwBpKjoKqNY624UdPigpaD4qLYjzVTSeYUACDcqAawA7nmpw1t1AC91EAjoo2mIRs3w3UW2vyUB1UzfYqzJpNt4KLSoWPgpmtIChKIcQVO7vDYKnYkbqaNzgbFNimI3m+3NTimcflKrbe4UzbpsW5pi3qqYBJIurxzmhpBHNWkg6j4oIPsw28FM2W29+YsqD3OLrc1Uh2Ja4c1OhlsKF4Jf8JXTGkO1FUcHZeCQ9NSvCzvbclUUntJO3JAxrHXtcqsQADbmFBoFi4oKb+8bhSHlfTuqo36c1EtIJ9iDD440Cnj5bvCwj2tABPUrN46LU0Y8ZPzLESRmQAN5+C1pPCJUTFq3aVLocFF0ckZ3B3QSOHNaeVJREsjdj86qCoFrEWVPtWuHesmmN291Gja4D2EbEKfUSLK17J3NpVxRxSPe5oBIAuo0bVQRbkpHtb4Ks6NzQbtsqbmlyQiZUWEtNw43uriOslYedxfqqXZ8iEDSBeyntiVdr+PEWnZ46quyaGSUOBHLksUWkgI3W3cE3HJVnHHoiLstLDHJdpaD5qzfQNDi6F5b7FQFXNGN3X8lXhxFp2fsq9swt3QpSMqo7B8YkaFQeymediY3eB5LKslhmNw4X9qlmp43/KaDc77KYtrylh30kwGpo1DxCoEEbELLCl3Pq8pbboVaVMczjZ7AXN6jqrRYlbN+So27qDlptuqgYdG4V9s5nS25HZXsFY6nALZjy6qycLFASkxE+WjYBNDW0wkqog5l9OscwfNWkuFPZeaieXDm0cirGKWSIEAktd8oX5qvDXVMGljnFzBuBdRqI8K7nna6gxC34OsY67dr8nLJxioaBI1pkZa+w3A8wqDWQYjGA5jS88gdne7xVOBlZhdaKhjpHadiy9nW/OnbHiYZ73MzSefkupYaashDXAHoQeaxNTg8kLtcXeZvtbcLOfdHCMTl7Odho6gfJlYO6f8Jvj5hJC+AAS2lj5CRhuComlq818NK5azxfiWoaS02IU8EeuQN9v0LYKrDqeqb2jLX8QsW6hlon9rIC5oJHdHkkXiVpjXhRp6sMOiXcePgsrE6M2LdLrjxWDc0sdoIvZTQyvidcfBRand4Xi0s6Wt7t9NgfFVKatNNrjb8hwNwrKnngkaGtJB636K40Rl5JceVlhNdNInbLwv7SjhZHZx12PwVWppxK4xtNu7qd7t/wAywsEr6R2qB5Fjex5LN0dVHWDWSNektI9xVNJUYi2Et1nmQr57PwLSTfcBWEkeqdrWjSBcj2rKGz4Iyy5BcAft7kSj2d4mgclGGEMAcTvv9KuTFaJoaL6t0hieWNkHLw96C2ZCDGJPEkfOqzYdTtTtx1VzFDaEXZ1P0lVGRDUQLc+SCxliDZWG3M7D3FVXRgDWdVgOQV3NStDmPeLWdceexVfsA6MgjYgobabjYbNDqB+TLY+8LLYLCHYZEfBv51jsVp+yhnc4XDpQR7gs7lxmnCYtUYc9+1j4XWe2k+EJI3xsL9W4AtZWVNQ1FQHvmGkG4F/as62AukILQbAXHgqvq5EZJZ5q0SzljaWkjogYydbnW6clTxCj+6NFLRjUDKCL/Qsm2AFxcb35qtTQdy56nbyU7Q5icq41BM6E0sj97B0fJbXg+Fvw2ijppm/hiS6S3iVsrIHgSlux1WVlOyUVQJbckD3q837vKYiIUHwgMsLKnDBdvXvLICFsjgCPHZW76Z/Z6oyRpJPNZ7SwOOxPko3xW3ke2PbzcAr6OFgjAbtYWHsVaWgleWySAEBwI8yrg0v4M6mklBZUzRrkLjbvWupKunJbq8XbK6pYyO2BZcB/0AKNTEXljAOpKEsMYyHPYyMB0hufE7KgyDTIXXNtJ2KyUkD2TsABJJJHwUr4SwvcW8wQoiSIWFQ0OdotsQrd7BrMZ5AWFlkjBr3ubgBWxi/COFt72UoWVQ27NIG11ZyNIs3x2WXnp9TA3kS5WM8D2i2nl1CSnSz07A2VBsWmeeR+1xsPJXzGEssR8lUJB33gN2LQfaprbSJhSpiGgh24c757K+pKdjnl0w2DrgKlFSF+l7xp3uAr5jxEDsCUtbaYhdtihNjqAHhdQk7BpsHXI2AB5q0NTJKSyJoJA325K5pqY6mvedThz8Fmnaq3SI3tDQ1wAIJ3sSqMpk7M3IvZXzWAGQ2FyAVQMFhcuJvyQYh75BMQ8Xu0e9UpCGNJczvEbBXYij7aVsYJ3+wVlI12vSQb3tYrSqk8KDjIXDSd7KjJUPu0fkfOr18LhG8NbctBKnbTMMel2m1tiFpGldrAyMkBcRpNtwqAoZ3WLHANcriSB0bGu8bq6pGPLWh7LW3v4hJt2RwRG/KyioWMIJ7x81WEQJG3NX3Y6nNs2w3URB8l1vJZzeZ5W1ELZsbbtsB7VPOCGjsxvyVYwta9jQNhfZVJmFly0dDZQLB0WmEjpe6uaIAHlcH61TIcYCH8+ir4e1ocNR2uLK29wletH4eQ3+SB+dZJkbjE2wsb3PsVi1p9ZLb/ACwNvisrI4xxMGkd8hvuVUxKznjD5YRY96bUB5WJWx08QZExpbvzWLEGqvhuPwcbHEu6A8lkji+HUrmiWVpLOendN6NM/RU7RGC8XJt7leStiZGS57QA07krTqnO1mmKigDf795/MsFV4tV112y1j3X6atlTe09rZ8TxzDKWHsO1EkjfxWb7rW8Sx2WtOmOIRtve53KxzhC1t3y2VnPiWHQtLTJrPkpiJtxC06jyu3Ne86n1GoHzUro4493EWHW6xEmMR6SKalA83LGz1s07ryOsPyRyWlcFp88KTkiGfkxaiprjUHuHS11Zz5je4EQwgeZWFJ1OJRdFcFY8spyTK5nxGrnvrlIB6DZWpJJ3uootYiI8Kcz5SlBcKJF0Hh4KUaSqIBupw3yUQwnnso2ntSqNrqbSwcyp2kDkAo3pMINaT5K7wxrG4jAHEEaiFal7j0U1MZBUxOiBLw9ukeJ8FCZbJJTkGw5eKp+rOsL3We9SkbHEJWAOsNY81bNo5GtDXuB0uN/MdFGkMSYQ0El1gDYqDoN7kLKTUkbmkPbsd/eqUkPLayaGMEJIJLOSdjcA8rdFeubsdt1Jp7lyE0KBZpAUpb4hVpG3sfJS6fFPApOBBB6KUt38lWcApC1SKLhupHhVnNVKXusc6/IXQUJ2jTAPEqax8FSqHE0lM/kSVXZu0G1zZBJYKBFlOWGylLbdEFJzdlIeSqkGylsPBEFK3+uWjxv9CyBYPAKxpQRUtIHU/Qsk5viokUSAFlso2++3BP8AGNN/3rVjC0eCymULHNmC26YjTf8AeNUD08iItVRERBr+eDI3BGuijEjxV0xawmwce1bYK0qMZzFSMbJU5Zo42ueGAuqmi7ibAclcZ9dEMCa2aR0bX1dOC5vMDtASR52BWq48/AX00MdJj2IzyesROLHyONmahqda3QINkqMWzJSwvqKjLFJHHGLuc6qaAB8FUwWmxifMEmL4jhkVHG6jEDQyUPudd7rXMddgL8Iqm0mPYlPMYzoje9xDj4EWWcy9VYFDWRMpsZraiaVnZiOZzi2/PqPJBls1Na7LeJagDalkI/glW2K1T8LywytpIoe2bHC1utt294tG/wAVdZp/tbxP/osn+aVjcQxKkkpoMAqMIqa4SUkUz2xWADb7dR1CCp6vmf8Au3Cf4k/Wq2XaqrrX4hT4k2mfJR1AhDoWWaQWNd+dYWCHLElHiVXNg1ZAcLF5o3zO1Hu6tu94K6w3FqDBWsZBl2upYaydjTI8ggvdZoJJN/BBtlhbTYW5WWv/AHdllqayGiwF87KKZ0L3hzQLgX6+1bCtcy9+u5h/xhJ/mNQYyOsxHHa2gxqHL7nUELHSRN1sBdIdtR35AXWRp8wVVV6x2OWpHeqyGKXvs2cBcjn5rHZVocZky/RPp8xMgjLDpjMIOkajte6yOVWTR02MsnqBPI2ulDpALajobvZBmMHrYcSw2nxGGHsm1DA8N6hahm6syy2RzhCfXhWQdq4xOOzZG6rHlyB5c1seTv7V8N/5gLXs+zzYhV02GUUgjbSTwyVEgF9L3vDWD27koMljdbgmJ4bTytfSAF7jEKoOYLDZ1hz8FqdVTUH3WotJwjs9Euotc7QNhbV+ZbJjVdikOCllXEIqyCripzMyIOEjHEd5o8x08VadlWftpXf5L/mQZDKowuGtkEUmHdvIzSwUznEkcze/sC2tarlKaeTEsRpqiZ0wp2xGN0lOInDUHX29y2pAREQEREBERAREQEREBERAREQEREBERAREQEREBERAREQEREBERAREQEREBERAREQEREBERAREQEREBERAREQEREBERAREQEREBERAREQeVc5xk5wx0/8A0Sqv+9csQIjzWdzg22bsbNxviNT/AN65Yizh1WO11MNPJCxVQHHwQxPPRNkQoEEbXUNPmqbpZWz2c3YG1lXAJ3uiZjSAbYeam0gDzUwabqIbuqyQksL2spgAFNp9iBu6qlBVAOlwgZfmFOxm/JBKxqmEQIup2t35KoI732UChpcNhdTtBvbxVXsynZoKb4tTSedlZTvZEAHC5PRZVkbbdVbT4c6aRr2DmDfyU70mGNd32gsCrQUz3gOII35q7bRaHyN2dpaCLeKrwxuEXeG55BV7pmdQtMRpdYWxzKWw/LN1e9nYciqeHMAhPtKvXMu24UqLUsA3UNF9wqpYb2JQRGyCg5qOB0agqj22NlJqAaQVEjC4/vDF/h/mWLjae00nwWTx4ENgbfbUSsdH+uEjc2V4+yeqSYW0qmWtIJLVVqDuAR0UGAFpF9yrVnhfSi6mYYw8bXNlSDLnT5q8cCKce1Wse7i7wKtWZmFZrCLWWJAcdlmMAZeaS4v3PzrGObaxHMrN5eZ+EkPQNH0qJnfCt9QyMlNFIyzo/mVpLhMbiSw2JWTDbglR0EbuSImGE2a/Lhcke4GytzTSsFnMNvYtl0k3UDExwILQfctIY2s1nsr8lDsyGkWv5rYZMOheLBvPwVu/CXhruz3CvDOb6YIsvc2UHQ23AWROHTtaCWG11H1Q/JcDcK0V2rObtYxrXN3BtZV2TyhpuSfBXPqZJ2AUOw03GyiccHv9+FGGUMLnPFtlXYIZCHsfZwA9+yPpxoBJG4VjokZvG+x6hZXx9rfDl7+JSYlD2UodtZxvspYqxrGuhljBABseoUJRNOSXEgjxVeOigljbea0vUHkprGo5aXmsRysJezdITHfT5qS2/JV5qd8Ozxe/IhSNGruhhurLR44Ra/TzZdVxCX0clTo7sTmt5/lX+pSAMAIfE4+9TGVgh7F3aBl9RA5E+KahE2n5K+HVTW3jdG0uHybrMjMgYxlNiVHFUxDbVykaPJywVPLh8b2SPZI8Ai4va48FWqqvDaqqMvq74oncmMPyR71bmPEsbVibbmss7JhOF4ywy4JViZ9rmCQhszfZ+V7ljWMrsKncCHlvKSM7H3hSQty/Ge2ZWVUcjN26QNisvjWbaXF3MMkEZ0xsa542eHAWJHjcdFOo1us6Ra071MbhYxPgqdTqeTsnD8V2wKrRPYTonG569CrVzKOrAdDLv+U3Yj2hUamCviaHRu7VreZbzWFqzt0U8cL92C0dS5ziLaTYFvsVNmWqbXpdK4eCtsOxcC0b3aD4nkSs1HVh4sSDdVnceGm4YqXAYI3XjnkDm78lcUNBJVABpuRzNlWqGVb6lrmTNEZFrOHWyQsxKnDzExjvCx5qkxaV4squweYENIvfn5BTtw5tM5k1zdtjt1UKStxSdjidAIOlwPMFV3jEJY7aornkd1WMdpT3KNO6SoY2ZzLG5Nj4LLNhLKSOxsA4X8t1ioKfForAmJ7Rf3q7kfisrOz7OMNve2pTOOYO+PVmmyRsY0Oba42U9MYxC1riAPL2rBOOLvAaY4i0CwGtTsOLBoa2njAB5a+qjsk7obA8xtiG+wJ296oxFvam5td3X2BYprsY03NPGSDf5aqGXFHODjRRHrfWnZJ3QzUrbysbqBAOr2K6HZBpaRvZYEz4q9wvQRWA6SKLqjGCLNoWDxtInu5O6FrilM19NJE/ezyfmWbwKG2HMZb5BLR8bLCTxYvOTqomaS7lrV9RVeOUkfZMooyNRcO/4m6yrivvnw1tkpqIhmYqcxuLG7k739yqyMIY5rzYgbFYhuI480l4w+K5dfd4Ur8Qx6QEPoYzffaQLSMUs++rOPpAIwGHpe6gwPbGwdmTc32WLGK4+WNaMOi8P1xVIa3MM+mCLDo9dv2RPd2+R31ZaKAd7Ue6TupW00bqzX+Kxo5rDNxDHmay2hZ3jcjtBzVMV2OlpaaFve5ntAo93b5HfVnJo4IdcmoA2PIKlBAySAbDvDvLCmfFze9AD/2gUsdXjcJuyiA8u0Ce7snvhnH04Y4XAIvsB7FJ2ZIs9vNYiTEsde9rjRN7u9u0sgxTHN/9z2b/AN+E91ZHfEr6kjZqn7huHkEeKqviYHNIaORO6wrq3GQ4kUTRq3NnhSPrcYeRejO3/rAnu7R6HdDLGGKWVrg0ag03B6KjJTh5fG5jACCGuBWNNXi9y/1Lnt8sclTNVijSbUJuQR8sJ2T8k90K8dHJCHNmcx52AACnio43yOJiAN7qyNTi0lnOo9wb/LCjHW4vEdqIbm/ywo7LfI3DIy4ZAS1z2aRcqm/B6V47zTYc91ZGvxlzyTS3v0LxsoursWtb1MH/ALQJ2WO6EKvBKVtrFzb3Oyx4wmE1Yi1G2m4B8blXz6zFXhoFIAW/3wVGQ18kzZ3UgDrEEh49yRSTuhTdg430vdsVH7ixAAve61ud+qqh9awbU7wT/fBRdU1xGl1ISB5hJpPyR3JKbCQGO7Im4NifFXzMKbCLBxdyv5K1ixHEYY9DaHre+oKnNiOJy3c2kc0g9HCyjslPcuWxsE0kfm0D3hRMcB7h338VYyVNYbn1J2o21HUqXbVoBaaJxudjqFwnZJ3IzNhbiLmxexWVUxnrLje99+XJX8VLiVS2Wpjw4gQsDyS4bC9lZSQVz5C91G7rtcKYpaEbhQim7N5dpuhZTm+hrgHD5J5XUfUaxw7tK5p53JHwUTTV1yBSOAHS6iYumO2VGlj7era10epl7exXzqTs9AHU8lQw+X1KV/rMb2auQI5LJskjnLXslafZ4JMTMckLF0YY6Mu5EkXU7YtViDturuejE8bdDhs66t4adxfZpNlURfTfhBYDYFTyU4OkkW2KqOb2crQ/mdgpqrZwa482kfEKFmMmY0xXaLkCyjhrB2neta4KqxxOfAdW1h0VzhtPG6bS5lxpK1rSbeFN6lAz0sNcJHyAaR4dVCpxdkob2e2nqVfTYVRSX1wi56qykwKjd8kOb71M4pO9ZvrpZ79rOT5A2CoyVEMTSXShvndXEmXxq7kh38Vja3L0/ZuLX6nd0AJGHflPfxwpVGLwxd1jy8+SspcYqHC0VmezmouwLEG84lSOE1rDcxLWuKlWc3tKg6oml1OkkcT5lUx3tyVcuop445HSRkbXurcNWsajwrzPlO17msIClG7bKIaTtqCjoPRwRKmeaiASpuzvzcE0O8Qm9CWxUFOWOtzClLSE3sQQCyFvnZQIPirITBxHJLkncoAVGw6KidiiDZRDVM2MlBAX8lkMvMD8ZpNTbgSaiPYL/mVq2I3AWWy3EPu3R3H/ABlvmKE+G9SgPDZCOYurWVjegWRnaBsBsFZSgDe3VBjpQYy5zwNPTyHisbT19PWveyEm8Zsb+HisrVx64ZGg2uwgFanhYdHiL4Wm3asIv5hEyzLmEqQjULAWJVy9ttlTDXm+q2x2t4IqtpgS0aCFLaw3VYssQByUpbfmgouHkpSDzVbT7VKW7KUqBBOxVKWISRuYdgdldFtgqZaoGMqmFtFTDqDZV230DboqtRGDDCCARqUQ0Wsgp2PgpHA8lXIN+SpuCCkRtzUh8lWIPipC3ZBClB9aZ7T9CyLgVYUjSapgO1iffsVkjzUSKRFuavcrSNjzfgYb+NidKP8A4q1WrrAXKlytIXZ4wEX2GKUv/etUxG0b09XIiK6oiIgwONkV2O4RhTe8IpHVsw8GsBDb+1zvmVOpELM70xeGNb9zZOdgP1wLMx4fSxV82JNZ+HmY2NzifxW3sB4c1aYjlrCcWrG11fAZZGR9mBrIGm9+QQY7Ea+bDq6XFqI/dChawR1MEVnOhcNw5v5wquWK2bFe1xWeqh0zWEVNGQexA8eurxWZpaGjoYuxpKaOFh3IY0C6sKrLGEVU/rQpzBPe/aQuLCfhzQTZoBdlzEwBcmlk/wA0rFRxYgKymxjCpqKRkmHxQESyEcjqvt7Vs7mNewxvaHNcLEHe4WEdkjLTnF33Otc3s2RwHwBQWAwauqKLHm1dTSNnxZoDAyS7W2Zp3U9VS47iENJSVL8OZFBPDK5zJSSQxwPh5K7+8fLP9wH+Nf8AWn3j5Z/uA/xr/rQZ0EOALSCDyIWo4VjGGYfVY/BW1sUMj6+Qta51iRoatqpaaGjp46WnZpiiaGMF72AVpDgWFwzVE/qrHvqZTK8vaD3iOnwQaZlynya7BKR2I1jGVJYe0aZ3NINz0ur/AC3i2AYZT4rStxCGON1ZKYQ599TNLbEE81tX3Lw3+4IP4sKDsJwxzS00EG4t+thBY5O3yvhpH7AFZZlw6locNdJTsIfU4lTSyOJuXOMrVnqCigw2jioaYERQt0MBPRQr6CnxGFsFSCWNkZKLG3ea4OHzhBic6U7qjB2tYf1uoild+EDDpa65IJ62WCp3xVNG/EI4MX9XYSDI6saG7czz5ea2yswPDcQqm1dbB2zmABrXuJYPPTyV46ngdCad0LDERYsLdreFkGuZRpJY67EK3TIIalsPZmWYSOOkG+4J8QtnWPpMBwygrDW0UHYvcCHNY4hh/wCryWQQEREBERAREQEREBERAREQEREBERAREQEREBERAREQEREBERAREQEREBERAREQEREBERAREQEREBERAREQEREBERAREQEREBERAREQEREHlnNgmOdMcc9w7NuI1O3/AGrlhzUSODrR7A2vZZ3NjWuzjjbmvvbEakOHh+FcsI+dkQO3dc8glc0+WsKL6mYM2aPIqImqdWjT3uSrzTRRd1zLi9gjaqEjUGdSSm/oIyMYXNeGjVbdS6N+SuTGHAO8kbGoFIN9ijov0VUR9FUEXkgt+zU/Z7g9FX7K/RR7MhBSazZTBtlUbGfDZT9mTugpsbvuqgYSLKeOIneylqp/VonPDLkDkkcphMGk9VN2V27rAmsxCpfaMn2NV3BQ4pMzXLV9m09C7dW1CZrrzLIu0RNLnuAA8SrKXHYY36Y4i4Dr4qs3ATKAZqlzionLtOA6znEgKOITGvVZw4xE0uD4nDU65KyjTFKA+J4cD4K0iy2JIWvfI5jjzHghwGenBdBUH2KJiskxWfEsxhwLoyD4lXYZZl/Ba1A7GYO5HLz8bbqs3GcTp7tqYvDYt5qExSZ8M+GAklyaQdwlFO2qp2ylukkbhT9m6xsOSfVRbSNvc+Sovbsrp7SNrKk5qIYLHWkmnb1c42WJYLSlZjHYyDT947yG3lsFiHtDHm/UlW9Eb5UpyDJ7kY7e6ll3fcdApo72tbqrejRUd+sC/iVZxi7j7VdyE9m0eB3VtG29/alfBPlVDg7ugrP5cF+2J/JA+dYNkIDSeuyz+XGXE1v736Vakblz9VbtiGUINwxo5nmp+zLWtLzq8VW7MN6bqOm7WreK7efbItWxlzjYKbsyAPnVwyMgOd5XVlI575i0nS1uwstaYYly5Opmq5bF3Sb7IGARktOytJZHwl2l5PdsqtJUl1K6OUd4nY+IK09z6Mo6jcd0rCrxUwQOfTUxkDL6ieQHirGEzVsTqiSS41aRYbcrrLyYJPPG6KCoAjm7riRc26qwggjpO1o2O7sUrgL89tlzZaZKV3bh6fTZenzzrHzMKPqZt+uEX9qj6iwDU+Q28bKvcD8b6VJO5vYuBNi4bbdVzzM68u6K134QbQRPbq133sgw2C2oOb8FVpJDNTRyjYub3vaFWDduQXHOe8TqXTGCulq3DqfUN2jzsqjsNpGNGl4L7793oq9gTyUwZfpdV9/daMFVsKCBwALmn/qqozDYHEhmm4/vVWDOiscUqpqPsuxBJkdpsPFaY897W1Kt8MRXcLl2E0shAeL26BtllsYylh9LQUUgjBNSwuItyIWPle6npmhxu+wufPqs/WSCXCsNPa6i2J1x4G63x5PeRMsb0ivEud1uAz08xEIL4ze3iFCKgwu+moq5mEDcCK9vnW/UkcD8Kr3SxgyMlZpd1tvcKwpMMoKivc2pa5peBYsF7nzXTj3M6hydRaMVe+Z4hqRocEDbivqSf+Y/nVnNBRtP4CaRw822W+4pgNBFG5tO1xs0gki1yVhKbBYWt0vjuW7laZKWpPMOfB1ePqJ+GWsta9h1RucLdVfR4lUxs0NYXG3OyzwoKZnKEKoIYmN2jaOnJZTDq7mptpqyQd2Bxv1srmihxVnehjcW+B5LaCAxhIbcAdFLRx6adjmg94arHoVC0MfG2umLGviMfeaTvf8AGCzjYtLbAWt9SoxRPEvak82gWPSxurtpud0iITM7WVGWxvrC4gATBxPlZT4bXfdFksobbTI4AW/F/F+ZW0jtIq4b27adjB7wLqtHJSQYsaWmcCJGDx3I5b8uVleI2mPDIgKdjDf50a3qqrbKgiG7clO1u6iBeynAF72UwIsaLclOGI0X5KoApAN2Cma3ffqjWmyqAW96CLW7bhR0eAUwHgp2gkIJQ1TBvUqYDkFGyCXSq9HO6knE4F7XFj5qmLc1EgEIJC25J333UNIVRS6SgkDfJSubfmq1ipXNQUC0DkpS0WVawUjuYbYoKTmqTSqxBvyUrm3NgqymFHTZUywXVwRtuqbmm6glRLN1Jp81WcFLa3giYUS3dNI8VVLb8lKR02RKkWjqELLhVNPmoEWQUtPsQtU+kppPJOBS0hS6Qq+lSaSqoUSxNIO1lVLFDSgmkq6qVgp3PtG1gbYC1wOV/FUdF1U0qFigplu6hYeKq28lK4eSCk+NjwWvYHDzVnJhFM/vR3jP96VkdJQhROp4TEzDECDE6O4ieydngRYqrDiFLfRUNdTOttqG1/aslpJCpyQxSgtkYHDwIuqTjiUxaYSRuglbqieyQtBBI8VSqr6AXNu4CxVGTCIdZkp3vhdz7p2UkseLRt0h7J29L7ELOccr98J2MHqtx1buq2FMtKf8A/mVlBPMWGKaEssLblZPCmfhXf4B/MtaK2leObupHNFlXLb8lTLbK6q3c2xsrWUd4f4TfoKvnMVtO0B7b/lD6CpgUSxpFiqZY07aQrpzLdVTLLd7qm4QxeKQsFDM7SL6StahpzLcAcgtrxYD7nz/AOAsBhTBd4PgFAtDROBOyh6uQs4+EbGwUhp2Hoo3Iwjqd3NQMBCzL6ZvgqT6VqmLDEmJxCl7JyyZpr+Spupz0U7SxzonFOyKvTAR0UHwkW2TaFqyMKoIr9FcRweSqtiFj5JuErZkKqsityVw2EAbhTsjAPJVFAM35LJ5fZbGaI/+t/MVaiO29lkcCaBjFHt+OPoKSiW6VLVYScrELIz73PKxVlKAW6gOl1eE+ixlFyR4iyxEODsgqjVmS9r2HtWaeBz8VbyMJBIKC1e2xAUpabWBtdVXDaxVOwHJEKD277hS6dlWeLu9yl091EqJbdSlu6rFvlzUthfcIKDmXUrm3VZwUiC2maOxh/w0sBz6KeUf1vFf9kTTvzQUi3dSOFlXc2/JSFpv05IKJBspCNlXIvtsqZaiEKKF01fFE02L3ht/DYrYxgJJu+f4Ba9QyCLEIXlpOl/JbI/G3gWbE26rN61+0yy5qYp1eUHYNTMjcXFziBfwWFyxEI8+YIALAYpS2/jWrKSYrUSAtAbYg326WWOyqXz51wWYj/0tS/8AetU0yRPMJxZK543V6pREWiwiIgIoEgbk2UNbPyh8UEyKXWz8ofFRDmnkQUEUUCQOZAUNbPyh8UEyKXWz8ofFNbPyh8UEyIoEhoLnEADckoIooAhwDmkEHcEIXNDg0uALuQvzQRRFAkDmQEEUUutn5Q+Ka2flD4oJkUAQdwbqKAiIgIiICIiAiIgIiICIiAiIgIiICIiAiIgIiICIiAiIgIiICIiAiIgIiICIiAiIgIiICIiAiIgIiICIiAiIgIiICIiAiIgIiICIiAiIg8r5ygmZmzH3RHd+I1Jt/wBq5YttH2tLHGXjbd3tuszm000GcccLyXOdiNST5XlcsNPI2SSOKC41k6reCwmWqFRSve8nVcHlt7FNDQSsBjuDcbn2q8AfuLjSNgFbColFdpc0hjRuPHbYqm5kXZGlrRboAotYqjmGw2tZRa2255IJA3fkqgFlTmqY4eRDnDoFCnqo3xudKdJB+KJis+VwN+imDBe6iBsCDfZTBt97KdISjYqa1zyUQ0X5KYAXUCLABsoyU0cws8e5GNGrmqx2YbIJKPDRI8x0ULQ7r7FjMy4bX0LKcyyBokeWDS7x8VsGWHf7qPaXfKiO3sKzuJU8E7GmeFjw03FxeyRPKZ+bW4sPr4YWtbAH2AFw6/RQ7OsjbeSjk28ls0fK9tiFU2O1tklDVRO8Cz6eUf8AVUsk4cywikv/AIBW4NjYebAfcqrI4/yB8FA5fG/EpcQdShrgGuvpLd2tstkkp4auECaMEW96zGJ4RRMr24k1lqiXuk36WssexlogwHcEpOpTH0U4II4IxFGyzRyVUE9UY7axUDzO/JBSebOVKwFyq8jb38gqLmXA39qb0hhccsX0rRz1OP0LDVjQHXt1Ky2OnTUUtv778yw9W4OsSfEq1fCv+5agXBKqwjY3VNguDZVWCzCpt4bJZW/g+fW6lpYy8G3iqsre60DrdRw8gMcbb3Ub1QjyqBl2kDmCFsGXGgMmb4aVhGN3e4ix2Way3KD29/71WwTzO3J1kTMRpmZRuLeNlEDRC0k8t1Rq5QGgg2ssViM8rcPLhMQR8y6feRWdOH3NrxtnIXudHa4JOytK2GMVRLiRazred1qsGKTwHacnwuVVmx6SQkk3Jtut6Zax5cWTpMtrcNlmED2kyEatIv8ABKWNr290DmLLVzjJeD2koG1tgpoMebT6THLJcHfZbR1Fd7ZT7Py9uodCoo2dixxFrPDbeF7rSqxxhxSsGnV+HeD8VcYPnWMCSDEgQ2+pr2jqCrFszayeWqa4tEsjnj3lZ9ZlpfHXtlt7J6TL02e/vI40q+si+8XLwBVN95nXdFt0FiqhjuP1xGMA5yLzX0GtK9FFogtbYF23vVy2F3iFLStAite/PdVw0jbZebed2l218KYYb22U4jd4hThtzyU4bY2IVdrKXYm97qV9AJ5IJXG4jkLrW62Kubb7KZuxt43+gp3T6J1uNMVXvu6UA/rbbC35RICrYM59W2a8xLKYlhbbl3XG/wAQqFUAHT2vvJF9KuMo20YzqH47R7+8vRwxqkPPyTu07ZTDbvwiqcBqBfGb+4rb+GtNh9TXVUVXCyR5ia6PUL2sd/pWo4PGXYHUaQbB0Y+lbDw+qI4MzQNkcGiSN7dzboF14p1LmzxFtb8OnOwLCH7uw+Ak87sC0LP+FUNHUQCCljh1xm4Y23InddI9YgOq0zLtO/eGy5zxLr6U18EbaiNzhDyDh+UVtindvicXW4qVxx7uNTuPDnkrbOsAqdrjkq0tnO6KmeYCxny6scTqNgPiFMb6DbYjcWULWIU4CpLZOwktBIPLkpwTsbdVKOYA2VZvPlfog1bHZ5Y53tgJuZA4W6GypUMNUySKpOzo3A7rJ4pHD299H4Qy7H+9tv8AOpGjunwWcZppPbD6H2f7MxdXjjLk/JsbHB4a9tyHbqs3zCs8Kf2lKGO+VGbe4rIBoIWtZ3G3jdRhnBltjn0TNF+QU7QOSla21lUDRffZSxTs5WsqgAA3UG7OUw5IItsHAePJVfDbkpBpAuRy5KoOhvzQTMsR1UwFiUaPNTWIQAOt1MbF2wslvJRsECyha6mURvzQQDARzUunzVTlYKGkIJCLdVC2yqECylIFkFK4Li0DcKBG6qct1IokUyARqCkI526Ko4H5KlI3KqKJHd9qgQANyqhG+6kczfZE6Uy0EAgqDmhVC0tUpCJU1IWgC5VWwUC0FEqZFjsFC19yqhb5KNtwFEoUfchAG5CqWCgWg81Ap28BzUpbbc81WItyspSL+9BQ62slvJVAzSC0FSkG3JBIbbdLpp9qnIG2ydSgk0hSEb2sqt/IKQg35KJENgdNul1AgAKoRYogkFiFKRZTkeCFt1IpkWFyFKAT3rKqWi1iVMG2AQYiVoL3NtZwcr7CW/h3ebCrKdpFQ4+ayGED8O6/5BURGkr50WxF1Sc2wt4K4eDfZUj1Ui3I8lRmbd7bjk78yqVcr4IHyMZqLRsL81Z0VXNWAPljaxwdbSDfooFct35Km8eAuq7xvZSWspQxmLD/AHPnNvxVgMJ+U8+QWxYuD9z6j/BKwGEjvP26BBkC03UrhbfmqxbdSEdCoFMglSOaPBVSLGylIBCJUS0W3CkLAVWIsLdVIb9U2hRMYvuEliGxsqjhchJAbAKRRDLKYNHJT6Rz2QAXUJQDb7KcMty3TTY2IU4HgggAPBXmC2bi9GbX/CAK20q7wmwxSlP/AK1tlGkS30xAx1ErmX7OFz2+0BYdzi+Np/KaDy8lnsYqDTYFCWEsMxewW5uuDstUwzEW11OGuGl8YDSFeJhKo9ttlQeLNKuZGkGyt3A2Ka2jS1d4FShu+6qEWubKBaCVKVItBN1KRYWVQtANrqBHNBRPKxHJSuaFWIsFTIF0FEt3UhFuirltjdSPAtdBazttTx+UtvnUS3zU1QP63bbpL+dQNw/TbpdBIdlIQRuqxYpS3yUQhRtbcrKUWCxVkTZO35mxsOSx5btyWdy3+syN/v8A8yT4BuUoI5GyioeS06uSq/cKnvvK8rI4pV1FFS9vDSme3ymtO4C1f79pZiWwYa5xHMA3sq2pFp3Kt8VLzu8MnNg1PDA97XvJAPXyWHyc9jc3YPGef3VprfxrVUbmyRzuyxCgdBFILB3mrbK4Dc9YJpdqDsVpXAjqO1arVxxrS1IrijVYeq0RFoqIiINfzxMIMC7R0j2M9ZgDywkHQZG6uW/K6w33QyP+XiHwmWZzx2n3FYIS0SGspgzVy1dq21/JYbMkmaYaKB0tXhzQauFoMOoG5eLX8vFA+6GR/wAvEPhMrjLVRQz5mm+5D6k0gohcS67dpr/vvKykzDJmqHBKyWWqwwMbESTDqDx7D4rNYMccEjfulPQOiMewhBD9W1ufvQRzdTsmy/Wylz2vp4XyxuY8tIcGmx2WNq8LwbDMEZilTDVy2jjLmsnfqcXWHj4lZbNP9reJ/wDRZP8ANKscYlwypwKLCazFoaKWWGGRpeRcAEEG3tCDG9jR/uYxj+OP+krvBsOwXGBUgUVbTvpZeykZLO64OkHo7wISF1fUQTVUGdad8VOLyvbA0hnt32VTL9XhFBJUiXMdNWVFfOJCRZt3aQ0AC/kEGwvIpaUmON7xEzutG7nWHL2rQKnEsQxCDGZZWYs1rJJWNZHpDGNDQdLuvXddEXP8XbHO7Gn0dBMBHJK2V4rNAc8N3Oi++1kFOkxPEMOZgr4o8WeyRzGPZJpLJG6CbN+HwWVrsZkdmmCWPDauojoKU62RMuWSyWNneYaPnWOwgNgfgzqihlL5CxsD3VetrX9mSDpvttdbFlwRUTq+ineX10TxPVykbPc8XFvIAW9yC7wPHI8cilmio6iBkbiy8rbaiCQbewhYnOTiK7CmOe1sTjNr1yujYe6LXLd1kMoMIy/TSEWM5kn/AIb3OHzFWWPGenr4ovunWl1VrdFDFGwhoaBfmPNBidOH/smHf5QmTTh/7Jh3+UJlVqqioo6eSqqa3FGRRN1OcYY9h8FUb669oc2qxUgi4/Ax/UgyOSXPdh9WHP1NbWyhlnl407WsTuQtiWAy0ZartKluJ1UjIZHQvhlY1tni1+QWfQEREBERAREQEREBERAREQEREBERAREQEREBERAREQEREBERAREQEREBERAREQEREBERAREQEREBERAREQEREBERAREQEREBERAREQEREHl/N1M2bOONuePlV9SPhKViaWmZG6V7uWotBPQLO5sYW5qxp0ZJP3RqSR/2jlhADVsdDu29jceK5pnlrCcxObr0TANuCfYp2UbmTesdpqJDr+y2yt3UU9u7INzY+xV6Zksb9Eknet8lQLp17b+5WFTVTanQt7ttvNZEA+CklpmStd3RqItdRKa6jywrmk6i5/MfOosdYWJvurt+Hvhi7Ugar8uaovpJRFrJLQSo382u15R1bmuEcp7ttismwiRge03BWusExddzhY3HJZbDZwyMwPcBp3FykT6ItWftLwB11ENVs7EqVkvZdsHE+HRW02YKOJ1hqf7Ar6mfDHbKMv0G6rOJAtZYumx6hmI+W09bjZZhsEj2CZti0i+x6JqY8p1whhBMGLRu2Gprm/Mtgrpg+MMYdRBvssBSj+voyNrMcfmV3Sus55IAuD13WGS/ZbS0RuGcp2kwB/hsVHk7T0ShOqk8iEIs8DotY8IlWYN7eCrsFySqI3tZXLdmg3UoW9fB2zWXBOk32WBlY1jngflbLamgEtJF7LWcQDW1s7QOTyFCYW+yl33sFMAXGw6qLopORA2RMqbuR9ipuHd5Kq828tlRcb8jv4qsztVgMxNtLTnwDvzLB1G5BWbzM7vQH+9d+ZYJ7rge9XqmI9UjORVRvyCqbbgH2Ko29rq1l5TyfrbCfApQfrTnAX3ChLfs2exTYWLsdfe5VJ+xKa/aXYBIcXDc/UVXy5KR25v1CpOcO+0eCZbItOPMKuPeplW9YtrbLTzucLX5qzrrGklaDfu3V26LUQCVRqmNMEm22gqvdO9qTSGrH86kPNRNxfzU0UL5XWaNgLk+C7Y+qut8KRaSdt1EROvvt7VdRRxx1DGPf13PRUJnuklO/WyiJ3J26hStvyKydBWPYBE+MaehPRWET2xyai0OHgeqypgpp6btKW4kHNgN1F51xKYhftkjkaezaHWPRqqAA8oh/BWCjmrKZ17XsdwVkKev9YYNcZLuQcCs54TrbN0g/AC4tub/ABVxp6+GyscPqWujDHdSbEK5q53QU73ssXgXbfkvOtHxOyNRXaspwL73VnT1L5IwZALu8OSu28iFS0anSa2i8bhUa3ZRA7zff9BUouN77Kdv66y/n9BUeF2Jq23dUBu5AY63sIKucvhlNDWxd7tKmTtNx+KGP/OQpKhtsQkt125dLLZarD6eKgonRRhjnxEuIFuq9LFPwRDzr/albYHIIMCq4nDvF0e/xWHr55YamIxuIcSQCD42WXoGNjwqrYSSQ9vXnzWGqCDiNJG4Czni5PTktJnt5U7e6W31MBnw1tNNXSU8sjWnWCehWp1mCsjr2hlW6oc4bOJ6rY81smoqWmq5JQ5gJZcNtbbZa1HiUDaqORzz3T4Let8cYY3PxOa2PJOfcRwi9jonGOT5TNj7QoBwcL+Smq6infUveJG2fZwud91TZJFy7VnhzUba65VOjet+SntYc+Sg0ANAHIKdoUJTxtDnHpsqjz2UZeTc3AFuqkZtzVa50WLbi9x7lFvC9I3bTAYk53rMbXCx0lx9pKmhaDYHxGynqKWWsxWQQsu2MBpJ5BZGDCIw4OmfqI6DkubstMvq+m63p+j6eK5J5+SnhkpZVmPciRvzhZsclQighiHcYAfGyrhu1+q6axNY5eB1/U06vN7ykaVGKp7VSaCRZVWg9VeOXEmZzVQKQWJ22VQN2QTDY+1VGjkqbQbKo0X5lBVaBZRG3PkpW38VMfJBOigW8lEDfZBNYeCJ71FBL7U+hRRBB3JQUylPNRsQLbqSwUzlAg2UTOxTO6gpz57qVw22CgUjbqpSB0JVQt8VIRvYItCQ81K7mqjmqTT5IlIR4JpU/tSwQUkDTtsptIBuTayqd1/yRz6qJQo28ks4mzVNe245hRa252NrqBTc26hpKuXRgbAKjIyx2KJUnNUulVrBSuaDuoQoG/JQIdfkqhaoWJ5qUpLeSlPNVDspPx1WRGx6+5CLhRO496lsApQgfJAOimsotYpNJQ3vWKmIuCApw0N6IdwbeCDCTC8pPmr/AAgf1x/1SrOYfhSPNX2ENHbuBP4h/MiWQkaQQB4qkW7Ks+5uqZ5ILWoh7aF8Ltg8EXHRY+goX0Q78usudfl5LKvIAJ6K3eAHgDoR9BUCBapCOSncpTyUoY7GdsNqdh8k/mWv4OO88nwC2HGQThtRYfiLX8Gae/t0CDKHkPnUjhfldVS1SuFgoFJzOqhbyU5BtupHFo6hQbSOAPMKmRc8lUtcc1AttumzamQAQDySUXIUbb+9RkbuLolS0/zJ+NtzVSxUtt1IiBvuFMBfYIBtyUzR5c0ENJGyyWA05mxSEW7sV5SfYNvnsrAg38Vn8rw2bVVPWzY2+/cpIzOLOknoMPk12DJ2i3gDcfnWsviGGY4+FosycXb7Vs2Nujhyy2VhvJFPHIbDkA7+dYbMkGk0uIN/EeAT5E7JCZV3aXcj0uqEhbvZVg0NLndfzc/zqi8XcNtje6vCFu7vdCFKWk7eKrObbl1VOxvewQUnODZA0+B96l7wNiNlSnkZ21w43bYWVc2O/igkdfoqraN0lNLVdowCPYAncqUAKDZQRLSm9n2AspIja3IuFTO7dxupoblhYebTa6mPsUC2nH9a/wDafnUC3e6nmF6T/tB9KIJD1VWamLKeOoLx+E/F6hQ032U08omg9VDTrY7UD+ZR4QtrbWWay58mcDo5qwwu5o2WZy0O9OB4t/OpJbG4DQNuhWkZLa04viDC0HY7H/CW9Fl2ErRsnWbj+INJ6O/z0hNvDaK/C6TEad0FRC0g8jbcexaplbDzT54weJpJbDilOBfwErVt1dX0uHU7qmokaA0GwB3J8Fp2WcQdVZ9wiZg0tlxanNvIytTnfC3bEw9UIiK7IREQa9muGPEZ8KwWQFzamq7SRoNvwcbST89ljKjLGDOzXT4a6neaZ1E+YxmVxGsPAB5rY24U446/GJptYbAIYWW/W7m7j79lZ4rgOI1uMxYpRYr6p2dOYNow4m7rnn7kGIr8Iy9h2JeqYtQdnQVEf4KczP06xza7fbyV3l3D8Kq6x+IUGGSRUsJHq875X3kPUhpPyfNZaHAqf1Oajr5pa5tQbydub9OngrKPL+JYYQMExh7IG8qedutoHgDzAQXeaf7W8T/6LJ/mlYV5ip8agq6vDJqmB2FxRtcyEyAO1E/Qtpq6WKupJaOoF452GN9vAixWBjy7mGCNsFPmqRsUYDWB1O1xDRyF+qDFtpZqnDc1OpcOmiZVsb2EZiLS78HY2HtVSufTVlPQU1FgdRHMyqp3OeaYtsGuGo3ssl9wsz/utd/JW/Wn3CzP+6138lb9aDPzGVsTzA0OkDSWBxsCel1zvG2T4tiUuCfcnDoKuUCWabtd7X3FyOZC6BTxVENGyGWo7adrLGUttqdbnZYGpynUYzIyTMFe2ZrbHs4Ygzf/AAtzZBiMGjrZ6982F5ew0RUJEYkEh70ni11t7DYq4zXUT4XicckDmNlxmmFFINX62++z/YA5w+CzWG4DU4MTBhuIEUel2mGVmrQ48iD4X8VLS5XpXRTvxd/r1TVN0yyvHIfktH4oCDLUlPHSUsNLELMhjbG32AWWu5shp5MRw+eWrpWGnbLeOaZ0ZcHWAILd+hWYwegq8Np3UlTWmpjY60LnDvhluTj19qo1eF4lUzukGIQhpPda6nDi0eF7oNLzBJRnBawRy4eXdkbBlbI53uBFir2CSgEMYMuG/JHOvl8PYs1X5XrcQo5aKbEoRHM3S4tpQDbyN1WZgOIMY1gxGns0AD+tB9aCTJ0UFPR1UcVXTzF9S+YiF5eGB1rC536LYFjcPw6vpJtctdE+MjdjIAy56b3WSQEREBERAREQEREBERAREQEREBERAREQEREBERAREQEREBERAREQEREBERAREQEREBERAREQEREBERAREQEREBERAREQEREBERAREQEREHmnNr+zzRjZIvfEKjl/zjliKaVrm6dOkne59qzOa3WzVjW174hUf945Yo6HgjTa/guWfLeI4W4jL5iTOSAbkHkp6fS+pJ7S5IUzYmta5gJs4EbqEEMVKTNqPvQmF2BfrbdTt+dY+GvfJPpDbtOwHgr8GxskSrMaR7pFzuqNeH+rOMYBPn0VZtvFTGxGnZNRKd6lgXtdBH21Q7bp5nyVlEX1crh2mgAXO/NT41VGasdGD3Iu6B9KsQ8tILeYWtMeo36otk2uZGSgOaLhrWh1vaqsWHOqIHTRPF2kd3rYq3jrHCV0j+9rGkgqdlQ5jYyxxaWHe3t2UztHDK4Xh8Gl/bTBkl7AHqVtNNWUVH2VJIR2RFw7mSbfWtAdUySS9qXWcCr91dFoZeRxdz8lS1ZlaNabbhj46rE3RfJ0axbwur1/Y0uoiZpIcW8t1gssVAGJue4W1xmxJ8FQjo46ps080kjnGd9u8bWusbY4tO5LW7eG+YXPG+laA4bqo9zBICHDbZadR4LDIxwFRUMsdrSkKlLS0URLRiVXrabEdodlfdYhlGTct8iLSb3VWKqp5tccUzXuZzAN7LRqmiqYKCWanxCsc4NJDe0usNgclccSbDFPNC6S4kLdiB4m6bhaLxPLrdPcuA52WuTRVFVVSuige4ue47N81RpcfqcDjbEyQVcshJMspuGjwAWQp8xYpMHEVAjuL2jaGrK+auPy2pjm8bhjXtkju17S0g2IPMKXWeYUXzzVBfLPIXSFx1E9VLpPQq0Wi0bhWYnepUpnnULkqg12m5JVeQd4eSokC9lMQiYa9me5lgI5Bp+kLCE90H2/Ss7mUgvh62afpWAPIeFz9KvWOFo8ItPMgcgpmus3bxU0ML3sL2sJANirymwuqqHANp32J8OSTKdLNznEEEbAKNC8tYQ3a5W1syLiM4Y8Qkxub8pvSyt8QyqcO1QwygyNGstJAuPJV3E10RxLCAvaHEgm4KrZctomJ27wUjaiJ7XNBs4NO3mrOJzmYVO5jiD2reSUiZiYkvqOW0NIcTc7gdFSqG/gJSSBaM3+CweEYhDTBz56h+p22k7rJsr6evbJFFc3bYlUtXsnnwrG7RwwEFOamQsDgLDVv18lUqpY4YhSwCw5vd1J8FPPRthc5sL3O0HvG1rKylFn6TubfArprMWRaJpA8s0MDblxF3FSDu7E7lS3LSocwSVpEM5naZXNJVdhKy42B3t1VsD3rI4G90mItxJtncQpjUSMlpPkuZqNuitsLZJBUlrwC0OtvyurSkxCppXh0bzYdCs3Svw+upXntBHI3ffqVjMTWNNKzvlMKmOGcuZYMce83w81lmdjNTdtO4BjQCd+i1iSGopu5N34iDuOYF+amnqqh1E6kjJcLjfxb0WXuo7osteZtWYXmIZlp4/63oKYEN21k81ipMcxKRxcahzfIKzMTmm7gpS0E7c109lN70xibVjW2ThxvE4C1xqdTSeRWewzM8FTMyKoZ2br21dOS1Nrg5ugm1lKGEAv1AaeXms8mCl48NKZLV9W8TywNrXOkkaNwtprK7D6iho2QSNvHHY7rmtLPSVTCK4zdqLaXsP4oCvqc0RPYRV9QLg7FqxifdxpaaRb4m5UXewSpe0gntR16X2WuYq/RVxPB/W3NB9t1d4ZOI4PU21Ejg+xtyCvX5fpauUve54NgdjyKvO71VjVZbHKyHHsK+5zmF2qxL/ySNx71hK3h5VxRGain7RwFwxw3PsWfwCMUrexc8O63WxmZggAsL+KpNYlaOJ4cCzBFHBWtbOHNd2TAR4WFli5HQgNMLnA6vFbLxHi7PMJc6Owcy9r9brVHFpc3S23vXVSPhhhPlv8PdiaP70fQp2HxUkW8TP8EfQpxsfNSheUFHJX1LKaMWLzbdXWIU4oamWkLTqiIBJ8bC9lnMj4WHvfiEje6NmkqxzVUxS4pJFC0BsROo+Lzz/MqTbdtLxHbG2Bw3nV36zf+EK8A32CssNteqBF/wAOf80K+a5X2onbuqoKpC3Mqo0+KgVm9Cpm81I0qdpVoEWnx6KoDyVMbEhTjl8rdRsVA4OtpOyqDYKkLWv4KdpTYrN6KZUwVOD0UxInuFEc1IOam1AJMidRKk1qIcCkCayhpARCo2Cgd+SalDVYWGygQIUhueSnJvc+AUhNkEpUNhvdRKlIsiYgJUh726mO6hYDqiUpvbopSp1Lba6JSFpSymPLdQ2HJBLpB3uqkbDa9uZUgta1lEOI26KJEr2tDrBS6SOQU5Fruuob22UEak1OB5qU2JuVGxPNLeV1GxUoqKavqRTQW1G53O2yv3ZaxUEDsQQTb5QTLRtirW3/ABH7e5bU6RrAXuNg0XJPRUtbUpiNtPmy7ikTtJptW/RwVGtwmpoY2TTNAD/mPgt1hnhqG9pBIHN5G3isRmokUEe//Gj6Ei+06hgzgNc6Jk0UevtG6u70VE4Bigd/Yrls8tVLS4AyppmgyNiZpB8SsG/MeOidtOYoRI7kLclS1164pv4WpwPEwDakcSreGgqKiR0UMZc5l7geS2nAq6uq3VUde1gkgc0DRysW3WLwNxbi9UC42a2T/OCtF1Zr2zqWHq6WbD4nVNa0Qxt5ueQFhX5swRjtPrV+lwCtf4gZonx3GZIYpHCkpnGOJt9jbm74rVdS2rXccqTMOtUuIUVbEyamqWPD77A7j3K4aL3HOy5LSV9RRytlheWlpuLLc8GxwljKiWq1B92kO5tKpeZpKax3MjM38K7frZX+ENHbm5/Ft86s36XyF7Nw7ceavsL/AF4+wfSm9wabS7K7iAfW+e/yVSdlY/3WP4KymO4p9yMMfWaQ5zQ0MafxieigzEIaiiZWh47NzNZI6BU7/kt2T292mFflaT8Wsb/BWvSt0Slt72db4XVzj/EzDMNAjoWGplIuRyDfatGGdaqao1mCMAuva/t+taVi0xtWdRw261xspXCzbrGYZmKkr3GJw7KX8k9VkzuL9FKPCxxa5w2psPxCfoWv4Rtr9gWwYqSMOqT/AOrKwODNJL/YEGScbAk7ALD4ljUcbTBSnU87Fw5BUMexR7pXUUDi1rdnkdSsKNr+atWPmjwryV1XIbuqHn3qmZpjzkcfeqR22ulz4q2oRteUmI1FM8d8ub1aTdZ6nq4atl4nC9tx1C1hpHMqeKaSCUSROsQomuzy2cgi3tUZb7bc1SpaiOribK089j7UrqhlJGHudv0Cz1pZOBbfdQtvdYaXEJxH2jn/AC/kt8B4qmMVqiNJfYW2NlPbKNs+ASFUbv7lgabGp43gTjU2+56rOwvZI0OYbtcNikxpMSm5C62fL7QKeggbu6rq3tPuaR9KwmFUsVbiNPRzSFjJpAxzh0uujYblvC6Grpwyqlkdh5c5t9rF2+6iUczLCZndGzKksUYGt87bgc7D+dWFaw1mXrkXcYWn/rALba7AMPqqd9JK6R4fIJCAN/isZiEVBSU5wmlikLAbOcTuD4JE7WmWu079cLHHfXG0/MoPIBsqdJNCGdjE4kROczf27KaSziOiuhTlu4EA2VNwJYWgkWCq87jkpNxz5IKBbqNiBv1snWwGyjJ3XCx5qFyNuiQgG+wVHUBUPI6FV22G48FbxjU5zhyKJS2Dah7RyJJUXbe9TPjBqA8O0nSHb/BSnc3QlRlBNK7/AJwfShaL+SmlH9ayWPJ/1I4EFBFjdT7DfqqQ1CZwcLFoA96u6RgfJuQ06SQVbG7pJHONyXblESps7wPSyzGWf1yo/wCqfpWHaCHub4FZnLAJqKjp3W/SiNs9XQ1stIY6F7GSO21OHLzWu4XlF1BPPLXVod6wwglpIIN73Wx4pitNg9EauqdYD5I6uPgFp1NS41nCqfXyzPpqVvdjtsi3mNI1eUxG0zVOLmaNlzoJ3KxWUi055wMtFm/dWlA/jWq9x3Lj8IpTO/EZJDbkSVjslH/yzwAf/RSl/wC9aphf0etkRFZiIiICIiAigSGi7iAB1Kx9VmHAqJ2irxaliI6OlAQZFFioc1ZbqHBkGOUb3HoJQslHLHK3VFI148Wm6CdERAREQEREBERAREQEREBERAREQEREBERAREQEREBERAREQEREBERAREQEREBERAREQEREBERAREQEREBERAREQEREBERAREQEREBERAREQEREBERAREQEREBERB5qzU4nNWMg/thU/wDeOWKabHYLJ5r/ALa8a/xhU/8AeOWN9oXNPlrEpw6+xarSvjmcwGM3bysrvZSyEiNwVUxKjE2PD4muk3c42uBeyuHVcHZNkMoDXcjZSVjnshBjYHd7cFQjZG+maZIRZpNgB0Rbe1wyRroxKH2D+V1P2kZFzI3wVGSJsscbgdLQ6wFuQRtDFfuvuzzTeuUaatXNLauUE37xN1brYcSwR8gNRA8OfzLVhDC5hIkjcLc9uS6a2iYY6lTBHUKFz4qqxzGbOaHA/EK5ijoHbySSC45AJM6Wiu/ErIXPVXuG4bU4pVMpKbTd5tdxsB71TfSWlHYBzm+YWxU+HMgMHYP3O7rjyWeTLFfDbBh75+Lwjh+GYhg+MMpq5mh8cgaQNwQRsR5FXFEP60cRyMrz/wC5H6lkWslxPGKdxuRQ0vfcfG5IHuCssMYJKL5Qaxpc5zj07xWe9xtXqKdl+3e19A/s6KSQvDSGEgnxWt1tU2GP1gA98kjz2H57qFVjLZ6oUbZQKdtwXHkT4q1nkpZWRQRSFxZ8onl7Eik+rGkMpTYnjdTH+CcI2gWFm81UkmdRUr3VE57acaDJbkPBYjE8TliDKameY4wwbBYt1TPINL5XOHgStIpvlbiOGyUALXscJzLra5xH5NjZbVhzxpab81zrCql8NWzvkB50keIW9YfJ3QL8iuHqqdsurBPwr0gsqHs8TdTXACVRtLHIOThZSE7DdW6ee6iuSvbZLJu7ZUHCwd4lVHdVI9wDb2W0qNazFczRAfkfnWNw+gqsTrI6GigMssjiGtCyuYiC6NwPe0H6Vf5XqqfAntqC+08g1a7ch4Ke/tqtSvc2OgyK6kpexe6KOS/4ad/LVb5LVew1VJlillkBhq6kx67EXLfP2WWl5jzrV4vVgSSOZCy5DG7XK1uXFqx0va9q+7ozGRf8XlZTWk25kmdcNoxTiBilaIxDO2HmRp223WuYjj1diThLNM4vb1B6LFuc5StJHLqtoxxDGbzKd0rnPL7kE7lXYe37mSNBsTI02Vm1pOxCrsaGs0yE6HO3srTG0RuVuOSvcNqHwGRzS0bD5SrwSYfEDGLSEnYubup6tlIW6QwNdfmAs7ZO6e2YaUpr4tnbukgc97rB5u4+Q5BYqWQvkL+Vyp5qh7h2YJ0t2F1R35q1KdvKuS/dwEk80v0UEWjJM3ndVbNtZ23W6ogkHZTEk80TCazT1sqkepgIB5jorcdRdTBzgdionlMSzGGVHrMjIp337MEC/UFS1dqaqDKd50A90+Xgsc1z2O7RnXqo9u59w4nxHtWc0521izKTYe+ZnbActiQFi6iLsnWIseq6DRQw/caZpA70ANrcnHqtMxSEtBlI3vZY4cu503zYeysWYwW6qYnUbXsOilPsUbaiN11uLwyWCQR1mJQwuu0AHWL8/JbJLQUVJUu7BpbcblxWv4F2dI6SumuC3aP29VdT4wyWSxeCL3JcL3K5L7nJuPDprHwallmjS9r4nC4PRZltZK4RyRu0SAWI6OC1qUyUlPHWRSxdnIL3A5EdCrL766qMgNYx1jzslZm3hW2Ps8tlwrMmKHM8FIQBSyyFhaG+Vr39q6Q8vbDe1zbYLjtHnOU4jSzVUDBDG+8mhu5aujY9mWkOXnYhhczZHOsG+IJU2iY8o+5ofEg+sV8E4BJJewnxtZaaWPY4BzSN+q2zNJdPl3D6mR15GyuDj13B+parHJNK5sQ1PuRYWuVvT7MMbeW+xm0bR/ej6FXpYH1c8VPELukdZZDB8r4limg9mYo7C7nc/gtyw7LGH4Jpne4Okbzc7mFW149E1hdl9PgOCcgBHHe3ienzrnUkz5Xvlfu5xLiT5rO5sxuGtkZQ00upkffeRyv0WvaiW3UY41G03UsNNm1B8al30BXw3PgsfhhHZzn/AN+JPzK+a6+yuorNG97qcHkFTaeinB2ueaCq02Cn1Hayt3TRxgGR7WjzNlUjkY8XY4OB6gqVoha4zjVPgtOKie7nONmMHMlaXWZxxWqf3ZjAzoGBXXEFzvXKRmru9kTbzutYbIDfU0EIiGwYVm3F6SYPqJXVEJO7Sug4fX0+I0jKymddjx8D1BXL8PqcNjYGTMIkc0jVq2B8Ss3gOOUuESODa1r6WQ3cxw7wd4hRG0y6A1yqBwVnRVlPXU7KmmeHxvFwQri6KqwIUS7l5qm07c1MCEFQGx9qEqTUUueakVA6wsoaipBz5qZQIgk9bISobKBNrIQmDgAQeqoVVTDTRPqJnBjI23JPQKcm4O60TiHikzJocKa5zYiztX2/G3sB8yT9F4iJXeI5urHxl+GiMeAcN7HyWPgz5iFMAK2Bj9Rud+Q8FqD6mV53cRbbZUiS7clRET6ymZj0dnw3EKfEqSOspzdkgv7PIq4cRdaPw5xID1jCpHbkdrHf/wBy/Mt4NuilXyhYHkpXEgKa4CgbudZouT4IlKCbqJ3VUUlURcUz7exUnBzHFr2lpHQqNoQ0hQsfBR58ku7nZQQgTfYooX5exQLgBc8hzRI4kdE5nmog3AWIzXXy4fgk0sGz3FsYIPK/VBfUWaqHCsQ7TQ+YNa5pLOXJZ9ubMPxaARxBzHFwJa7kbDl8VxWgxN8T+ylJDfas5SYi192sldFc6gbbGyrkxRevbPqtS/baJdawir0TNZIADM4sIHIusSD8AVNmvfD2f84Pzq0wKMVFHQ4vUVADWR6wCLd6xFyfiqeZMbwiakbCzEIS8SDuh4uuXBS2OO2zbNat7zNPDIi5y6w9RE23uK158YD+3J73V3jb+hVcIzbh2K0X3MpmyF0cLiXHl3SL7Kd1nAAAabdQuzDWlt9zg6nLlwzFaTpk8vTPkbUved9Td7c9lp+NY5FgkeKSsmaJ3skijaDvqLv6Vd4vmRuX8OdGx9pap4DSOYaBuuZZhxCKqqvwBcQe85zuZcqTH+Z21jhthmb44veeWHkJc4kklQAFkdZARZdCJ8oXKz+EspPUg+UkvBJsBdYEgc1d0jaiUhkMhbbmQeizyR3Qtj88N6wdzXUcTDKHPa3vC/K6y9BLDHUEPka246nzWm0sdZhkceJudrpzII5SOYus03CqOskZOK0l0nJpcsJv28w07JniW95ro8QxH1NlIBJRgapgHddrFazmPFZMu5ampYg5pld2UermPFRwrGK/L8r6cdpVR9WOf1ttbwWucQc1UWZaOjNIHxOhlf2sLxuCQN/mKpWnfeJdE57Ri93MeGkue57i5xJJ3JPVS3KuX0VQynFU5lo3ct90oqCevlEcDCfHyXb3REOLttv70aTt5HDsw7U3k4dFtuXMTq5ZXUNee+BqY4jmOoVKjo6LDYtMhAf1JV7hjYX1XaAA7EtI8LLl993W1Hh0zg1Tc+V3icbZqOWEvDTILC6xFNTwUTXtje6V+new2BUubKmoo6wQE6HNja8A9QQsHBiU7W6nS7Xvp6BdEac8xpjZnOdI57ibkklU1kMVqKed0bYIGx6W94j8Ym3NWBFlaJ3CLx2zpBERSqiDYqYG526qDGF5sLJYtPNBcQ1k1O4dkbNB5KavrTWPa7wCttidz0UGnp4ppO0C4nmUB3F+SnfDJG4MewtJF7FSuaWncWuiEZHAu2WWwGsIk9Ve7Z27b/QsMqlPIYZmSD8UgqJgbxh7nNxCmc07iVlv4QXW2yfgS8Ma1z3F1+p3XIKJ7X1NM69gXsJ+IXV8RfIKd/qh5aQL9BZY29Ex5U6jEprObYWY3VcfQtckqJi8yOGzjdXsUtVOJID3SD3gfBWAlu50XPSbKYXhpDqiWmlkfC8g6jf4rKUdZJUxNc4i5G/tWFqDeeceEjh86v8ACj+CG34xVkSyWokauql1C9r81F3kqUhEbTJbkLqRCS2obqLlDWH2fY3cL28FNa9ri6CVxDInHwCpxNswW5lVagjs9IG7nAWUPkgNA5BEyo1XaRsE0Z3F2nzBUQC5odboFUc3VE5h6hU4iXRAHYjZD0Up7CllI2Gvb5ksTzCjM3+tZQPy/qUwaiFalfFC90z26g1pbbxJBsrRgAjBtud1WkIEEjid+6ApQLMA8giJUHNtLqHVZrLLb1M9uRa36SsXJEQ1jhzNwsvlYAzzEfkN+kqJVUeJDbYRSkdJv/CVnMDY0YNRaAB+BYfmU+P4HDjuHeqzOLSDqY4dHLU8Nx3EsqznCcahfLC39aeBc28vJTra0xzEocQKlwMdOQQDvfp1WCyR/bpgO3/pOl/71qu814gzGJ45IGuawA7EKfIlGBmzBZCDduI0x/8AijVEWjba0cPVCIi0c4iIgLWM459wnKMOiVwnrXC7Kdp39rvAKrnnNkOUcFfWEB9TLeOnjPV9uZ8hzXnWurqrEquWtrZnSzTOLnvcbklWiNjPY/xBzNmCR3b1z4IDyhhOloH0la2573m7nEk+JUEVxEEjkSFlMIzTj2ByNkw3EpowD8jVdp9x2WKRB3DJPFijxt7MNxwMpat1gyQG0ch8PIrofNeTASDcGxXa+E2eX4vT/e7ikpdV07LwSOO8kY6HzH0Klq+sDpCIiqCIiAiIgIiICIiAiIgIiICIiAiIgIiICIiAiIgIiICIiAiIgIiICIiAiIgIiICIiAiIgIiICIiAiIgIiICIiAiIgIiICIiAiIgIiICIiAiIgIiICIiAiIg80Zs/trxr/GFT/wB45Yxhusjm12rNeNDVyxCp/wC8csYDa65p8tYVGC3NRfu0qUE296mO4t1UJjyo4g+pp3ieEDRyPxVuzF5rfrYtffZZCqfG0MilNtZJt4qlO+mp9TQzUSbhjd904WJK6N88FLGBd5a9x6DqqUUjmPqo9RMYLbH3q4hpBqbUtgax+nrzVRlTFLMYg1rWsB7Q25eCDFGpnD2gBxDiN/AKTFJY4WBrLa5GkE+9ZaqfT0kD59V7NNr+K1KWWSeQyPNyVele6dqWtpJ1VzS9m57WOda568lbcyo2Ld+oW08qVnTYBXNoWgFgItsbXBWSwnFKOoqmCQlrCLkeBC1H1h7gGucSPNVqSoFPUMkAu3qPJYXwxMOjHm1aHoGgy3h9bh3aYeGh0sDmlw6kjYrjeZY6zAY/uJNeOZpLZR4gLZcqZ+my/JFR1Li6BzrtJ6NJWN4sYrR49jkddho1RMgaxzrWu5RiiIiInypnpM27vRol/FTwlofd4Nutual0OteymA0iztiSuifkyiJXFTJTzRjRqD27C/UK1DQVUkiAN2u26FRbEQLgiyjwnU7SscWOa8dDcLecLmEjGuve7QtJmDWtC2jAJtVLGbjuXaVy9XXurEujBbUzDZpwX0wf1YQVTvtclTQzwuhdG+RtyNt1btmaTo1j4rm6aZjcL5udSnLgdgqU+zb73UXO32KpyO1jmurbFgcZd/XdPqtptvf2rHS1jZalrYrl2uwHTyWVxuhramoibR0ssp03GlhPVYqPDKmjxGmNZSyfhJPkEWJsdwrdvG5TW0+IV5sErJYwWNYXNcTcFYt1FUB20TtjYrcKMubVGCnpXsDhex9u6i+gqZJnGMhjdW7dPNZ1zTDpvgrbmGmGmkbbWLE77qoKW+gHY23C2XGMJPqxqHtAcGkja2y1pk7ydzuGlvzrel++OHLkx9k6Tsha1pBNyG3VGV2thI20gFVHSbt8S0gqkCdTmnq23zK0eVJS0re0maD43V7iLxFIxzPDr0VhBL2Mgd8VeSwzVlG+saw6YXBrvZbZTaOdyiu9cLBztRJ8VAXPJTNjc42CucPjb6wO1i1sHygrwpqZWhv1SxWWxHBzH+GpLuYRe3gsXpOq1twpmOSYmE8cLpN72CjK1jBpablZWkgjbRF8gvvYFY98JkqCxrbDqfBPo0nHqFppNr2URtzV1Vdk0iKHkOZ8VTMJNtIv1TWlO3SETtIcSCR4KXSdYDd1PKC20drdVXoqeRw9YDRYbC/iqTMViZlaI7piIbRQ1lTW4ZEWdyNrgyS3M2VriuHamGRg2J1WWQwCmkpsMDX/APGO1kLINpopy1jx3Qd15k5O20zV6nu5yViLNAno3Ql12lT4Xhk2I1IiYLNbu53gFt2J4HBOT2R025rCMq2YdTGKmlBe513AtXTXqJvXUeXJbp4pbc+FvjnYQSeq0x7kYANj1WJ1d1w6kqaonfNI6R53cblUr3Nyt6V7Y0xvaJnhdSVks8bI5HHQwWDentVHsgTeM3Ul+gU8L+zcHkdVbXb4Vm3d5CHNDrtIPsWSosSfSMjgdKXU8nec09DyVGombWMGiMtcDYeFlRNK4CNjtiR8N1WdWjVkxExO4dJjya7HsIp4n1gZGXCVujewsdvnWyZdyDgmBNbM6EPf+ySbn3Banw0zN6nFJhVY7YXfC4728WrO5tzHikGDz1lC3RoLd3DfSTYmyy+KfhgtqvMtkxHMuH4TEWNe1p5AN3cVpmL5orcUPZMJih8Adz7VgnSOqbSzPLy4Akkqdp281pSkR5Umd+FdhJ2VRoOi3kqLCLqoXWFrq6ijhe8Mxvt6xIr5juf0rHYUT6tIfGeT6Vl6TDa6qaHQwEjkDySZiPKYiZ8JQ7qrPGsVZhNEZgbyHuxt8SsnJhWIwML5KSQgbmwXP80Yma+pZD2EkQguDrFiST4JWYt4NTHlYVVfWVknaVE73E72vsFeYVjNVhtQyRspMV++wnYhTOy7USw07qazjIwOc4OuP5lZT0E9FOIquPSL7lV7qzxE8tLUtWNzDZs5QQVzqOojmbqfGdLb9OY+Zag1oaTc3ANlf1FRBPHI+V0olY0CO/IgbAfBY0Hp0J3VqzM8yidRodG62oDY7hQbG8kCxF1XNU1vda3YclIKl24sFdThvHD+rd2FVQPN+z0yNHhfYrcQTy8VzrIUzvutM2+z4Tf3ELoTTy3VEyqg36e1TA+Cp3NzY9VG58UVVASeqnuNKo3t1TUidKocLeKa+lyqeu1lHXvyRKYOJNrqOot5qmD3r+CiXIlMRcX5XWqZwwmiqZqetnm/CAdkI7/LF7/WtqJ7oA5rmuZqypr8wdm0PLYyGxhvUDmQq38LY47rGI5chmiNZRO6i7RyPjZXEmV6WOg0N70rmtIkvuHeCy9H2cI9See83n4eaSv7ORrWbgHZed7+9fh29WMGOfi15axlmjxChxuKcU7g2N5a8kbaTcFdNDg8B7SC3yWt1tdFh1I6olG42aBzLvBQyw+uxF81dUTujDLBkbdm+xdeHNfNzMcPO6nHjwR55bKSAsrl1re0mlcwOOzW3HLdYekfFWTin7ZkbjsS87LZtWC5fpHyVFfGGt773Fw+YK+S3bGmVJ7uYZlpNrA/MsNmemjdTx1YYBIx4aSBzBWDm4u5Up3mNhnlH5TW7K+jzRl7NlO7D8Prm+sPaHsYdiTzssY7qzuYXnnhiw5obfwF7rT8Xz42KSSmw2FrtBLe0dyutnxKCrhoqpoYRIyJ9gehsVxwl0chDgbg7rqj4lJjTbaDP1b2rGVdOx7eTnN2NlvEU0VTCyaI6mSAOafIrj7pYwy0PynG525LqWAU0tJgtHBM0teIwTq6X3SY0hkuXJa5nuCeXBw+AktjkBeAOYWxg7cuatsSfCyjlE9tD2OFhzOypv1hNeHH7ttexur6idUSERxPJBcAGnxWx4dhOAyUwnq9RmeTaJux+Vay2KmwDAIXf1q03DQ5oJHMFL3mJiNeWtKRPO/CvXUksr6PLQxCSOCkga59jYvkdvv5Df4rGY/kgUNN6y+XtDIe70IapaqmxaevxKtp59JgLCN9yDb6FvwifiOARx1GmSdzBpOnkvOy5LY7b27KYq2rHDReHuF01PjFTTVDnGWWC0bwfki4Lvet/OBUYP8AZMn8JaXNhv3Ixqma0u7WSKUvLXd3SCLO9+/wVhmzHZcMo+xgmd29QNLTfdrepXVTeWImJcmavZaYlhc3VsGLZgkp6V7vVqFpYHE87Hc+8rVZDqcXeJuqscjmxPfc3kNiepVEkEEgdV1VjU6Y86UyoKNrKC0ZpuYV3h7rSXBIIHRWgOyr0rtG97eKrfmrXF9qGzupat7ZcPcx72zU3asDXd3lcH5lbNxCKMtDXlpjs5pvy23Vanxiop8O7Uzhz4GmPTbcNI2F/Ba1Me0eCwEXG481zY6d3Et8s65hs1Dj/azu1SEi/eDuRCwOLSwz1TpIrd7d3t8VZ6ntBaCRfmoXIsT71vXHFJ3Dnm+41LZMPdS1dFCZdzGwxuj8R+UsjgVLHSxvs2xeSd/BadHUSxv7SNxaRystswPE2VkRY8BsjBZ3n5rmzY7V3MTw6sGStp1Kri0cxk0QygtePklqs58ROCOe1rWl5boY3wvzcr2umjB1OeG6O97bLUK+skrqp9RJzdy8AmCvdP3LdReKx96NbW1GITOqaqVz3u5k/QrdhI7o6qJDtLQgbp3K7OI4cMzMztAtPMm6l5KY3UY4y92m9lO0RG+IS7kIRsNrFZNlE0UxBALlYzwujIBVK3iZ0vbFasbSRkB246KM7NL7XuCLgqDL6wQLq+kpmviEpO5sAPNTa3bPKaU74Y/UbWCBrjuAs5QYI6ZtnsuStgoMr0kbmukAICxt1Fa+F/2e0tInqH1Dg6Q7gBoVN79TQ0m5atnxjKLonSVNJKwRAkkOdawWueqSFpc1zTbmAtq3jJG2V6TSdSoKKEEbEIFZRttDJeKJw5t07/BddrZmtjbTtsNUYkv4lcZwyZslOG6twLLpc+MsdR4ZI+xM0DGf4J5E/MsJjfC8faQixFr6qSJjmuOki45jbl8VhhNI2oBaCQSAfJVYZ4YKiol1hjA83bbdx8fnVvHiVJM7sKWJ4cTqc5WWajWSdnW1TLX/AArvpWQwyQGEbc3LF4qS3E6kf+sJV9hpIgZbnclFZ8sy/dSmxsFBr9Q580JspFKZ72vBbuT0VRkmpovt7VTkjje/8KL7aQrWS8T3NBOgbAkqSI2vQHSzRxs3JJtbfdT1OmFxLrMBcbBXeWKSPEJHT279Npc252J3Kusfw2BtHFVseGzAFskdtufMFTqW0YLTXv8ARhy4CJzrm1uaoRPDtTr87Kd0hdA6I2Pdt7VYxTd0x6SLeKhnxpdPLHwSxl4BL1MLAgW5K3idEXCTQ4m41g+N+ijDKyWsEbjdgJDrlFZ1EbVntEkZaRY6wSPKygbONvBZx2ARvfG9rnBjo7usbgFYTEKaSkmMbGnTctDj1ss4vEzqGUXi3EJmSsa9ocbgLJ5dHqs0xkBDTYA+9a66TTe97hVX43UNDjCS21ip1teI+bpEFQyV4hYCDoLlLU0EFSAZYGSOA21NvZc/w3MGLNqx/XHNpF7LIjMGLkkuqCFnbJFZ1Lmy9ZTBbstC5q8nvqKsyWDWE7ACwWfytlinocWoJS0FzKmJw26hwWu4ZjWKT1T45ZyRouPdZbTgVVUuxfDg6V1nVMQI/wCuFasxfmHRizxmp3R4dcREXQCIiDgHFjHX4xmyalY+8GHf1uwdNQ+Wfjt7gtLVevqXVldUVjzd08r5CfNxJ/OqC1jgFc4dhtbi1U2iw+ndNM8EhjeZAFyrZVqSrqaCpjrKOZ0U0Tg5j2mxBQU3sfE90cjC1zTZzSLEFSrepqWl4jUjq7D42QZhgZqqIG7Nq2jm9v8AfeIWjyMfE90cjS17CWuB5gjmEEqvMGxSowXFKXFaV1pKaQSDzA5j3i496s0QeraSqiraSGtgdeKeNsrD4tcLj6VWWs8Nal1XkfCZXm5bE6P3Me5o+Zq2ZZAiIgKlU1EVJTyVM7tMcTS958AOaqq0xSp9Uw6oqBSzVGhh/BQi739LAeKDGRZ4yzM8xR4k0vDHSW0m+louT8FJ9/uVdWj7qN1WvbSb2+C0HLONto8Yq/ulh+JS1Op1DQy1DB+AboL9Lv76258ljGYnjhpTmX1nEvXHUdu19Wi7PT8q3Plfra6todqgrqWpom4hFKDTuZ2gedhp8VSpsWoavDBjEMv9aujMoeRbujrb3LXMyjEq/I1M+DEKem7WGKSqkmuA5hbdw28T4LX6WDG8ZwmdlZXQ001RDHC6ljdobTUIJ1SaPEgfBRodIoK6nxKihxCkcXQ1DBIwkEEtPLYqWsxKkoZqWCpkLX1kvYwixOp+km3lsCtDq8HiwekwXEsEzFiFRTzV1NC1rp7xmMnlYexZDPEeNnG8CdR1VMyI1oEIfGSWydk+5O+4tfZNDK1efcs0VVNRT1rxLA8xyBsTjZw6XAV3guZ8Gx+SaHDKl0j4A10gLC2wN7c/YVzGaopI8WxGb19khq6l07QypkisDYfJA8ua2Lh6+nbj1fIKoOdVQRtYztHyEaC65LnAflBNDcGZiwZ9ZU0Pr8QlpdPaBzrAXvax68lSizVgk2GxYtHWA00szYGuDTfW52kAjpuucY9h9JLm7FxQsb2YbE49myNw1FpLj3iN7+Co0+FzTZIweTDcUFP2ldFHNC2Nri6UznS8nxAHLyTQ7Ii1rJNTis0OJ02LV7qySjr307ZXMDbtaG9B7VsqgEREBERAREQEREBERAREQEREBERAREQEREBERAREQEREBERAREQEREBERAREQEREBERAREQEREBERAREQEREBERAREQeT831skOdceaTdoxSqFv+1cqEFfDIOe5VPPH9umP/AONKr/vXLCtcWm4NlS1IlaLNqDg4d0qe9rbdVg6TEXRDS/fzWWgqWTaQCOixtWYaQuqlkIInlaTsW3teylp4o2xyzRP1P083DcWCqPvq0kXb0UpEzC5rYwWki5A5qqyyFRWtp+3OrTufYrmlgfDAZnsu6Z2t/kPBXDmMfTPhBAB5AqSerML44mx3Dm3LuibGKx6ra+njiYLajqKwbVkscnEszI7DugcljL25Loxx8LG/kHNTO3GykU53AFldEJFM0kbqBBCmaxzuSEb3wvXVnbNp2tZZ0DeZPyt7rKy4lHijHTu0xzBuktaLBy1/sn6dek6fFGOfG7U0281lfHFvDauS1eJhdaQ5piBueZ8lbTgggFVqWcCpu/cP2Kkq2lsxUxuLalNp7q7hIdTWaD4XUsbrHnsrnVG+a79h2YHzKzOx2KtHLO3wyqyva4WBupoquoiZojkLW+St1G9lPbHhXune1d1XUGx7Z9/8Io2pqmnUJng/4SoDmqkdybAqNRBE78sthWPVNLUtfUAzxA95hNrhbhS53w9zgyjwiljcf2Rur6Vz1sLnAkPAUrHyxygEkFTXUTvSZnjTplbnbG2tZFTVEUIAsOyjA2WLxHHmvxWiqMQaCCWSNkA5O5G613Cax0s7oZTcW2v0Vxj8ZdRU09vkEsJ9y36iIy49wjFM1vtumK1MbahtVTQNdG6PRcbe/wB6tKWnqZJmyy2Ee923usDheKy11A2nEtpou7v1HistRipBOurkLW72Lea8eazXiXtUtF43CpmR7BSltuQP0LnRNnHfmtozPihfGIGbE7LVb35rqwRPbuXn9VaJtqEznHVdA4m/idlBjHSPDWNJcTYALYqXCY6GnimqYY3y31OY49PBazMVc8RNlvgOV6rGH9pI0w0rPlyuG3sHistiYp42MwrDo9MDDv4uPiVc1edI3Uoo/UfVmgWAZyVjTTRT99kgJO533XLmtb5OrFSsLA4c2JxAj3PVV6ekZHr0gXesqWAgeaoysERDxbY7rbDu3EptSK+Eez0Qiw6K0dg9NVSh7m6SdzZX7naYt+SuaSFhj1g89l2drONTPK1bg0b2BjPksGyx02HGB94/lO+dbLHPHS3a4gXFlYzXmmDYG9Li6WheI35YZmDQvaZamMx73sFjJq+KnfLDQw2a7uh7tzZbZWRSx075ZtLWtHwVlh1CzFphBh1Iyd5/JjJA9pXPnydkxERtWab8TpqrXDUDJckKvT1zoAIwzUL3HtK6jQcNpZtLsR7CFvVrGXcs5Hw/y1HEI3Uep35ZNisu/vjUwzn4eYlgsAwGStpoe2qIoSYwQ1zhqv7FmH5TqogTE6OT2GxWs5n4eYlQudimAV1RIGd4sLzrHsPVXeSM71EkrMHx6S7ydMcx2N/BypPTU1w0r1eSZ1CriGD1tPG4vp3gW5gXWoYjl1sdO+WOQlzRyK7aLFuh24+Kw+NZao8Qhc6KJsc1uYGx9oWU4ZpO6Smeo7uLQ4FW0roHtjO7nC6tg03WyZnoH0VSGODhPCbOBbYW6ELH0GGOqYjK5hBG4811Vy9td2Yzj77/AAquEYXDOx003eDRfSFaVFBK2UBrbMebs81nsPiNC3tDY7EOafBWTw/FK9sTLiCI7kcljTLM2mZ8Om2KO2KwtKWhrI2iodGQ0Gw8LqEznTO1D5QsAs7iEzp2erxkRwQ7A/leSt8Ly/WYw5xp7MYywJPL+lIv3TtWcfZwmyrFI/MNHFGCPwn5lvmNwyVFHWUMsRabGL23Gx+KssvZciy7iNLUVMol7e7GSfkvtyPzrZsTa6eaSJzbWDQD49bq9fLLJXcOcRE6Gh3MABVgeg3J6KFZEaesmhP4ryFXwtrZMQp2OtYvaCFrM6jbGOZ0ryUsFHGz1uciVwB0NbfSD4qVtPJMWinvKHGw081tVdlyGoldM6UN187qwnhdhVI9tA1utxN5fxtvBcVOovMtrYqxC3wPA6ejp9OJSd/tHOLRy3N7LOSVbgy9KG6WODmtG3JatHXSyjtHSFxPP2qpFWyNcATYflKt63vzMtKar4brT4rHPG2Sx73MX5FWGOZZwTMEJZVU7WSc2yNFnArCwVr4JbxzAtfu7oszS4hT7NlktfxKyibUncStMRaOWp1WX8QyzEBpNVTh1o3RjceAK1rF6oz1rjILuabEea7CC2RhGsSRu6Fcxzdlqow7EnTU0TpIKl2phG+k9Qtccxadz5UyTaaxViZKZlbTdiGAyOHdPmreXJ2MspBVti1gndjTdw9y2vLmFafwxiMsgFhts0rbaRskQGuncb89rrpxRah7n97y4nPh1dTEdvSyM3I3b4KgWkfir0B6phFQ4R1sLBI6+jULH4FaviWTqXD6qSSSBj6eR143W2HkVtF53plfF2RtrHD+gkD6jEXts2wiYT16lbo0+BVi2ow2hYKds8MIH4lwLKylzVQNlMcIdKxnypByCTLHyz7X+Km1XCsqCupq+nbUU0oe13xCuNRUp1pV1DxUQ7oqQJ8EuQiVQOF91MZGtGousFRJsL+AVpLK5ztzsiF2+rjbyB3U0c7ZDYGyxrjc3BV1hkImlD3khg8FW94pG5TEbnUJsRrRRUM9STsxpt7ei17AZqeq7CtqKdoexpZq6uF+a3B9DR1bHwSRtcPPe6xOLYM6GIGjh7zNw1uwsuHJnredQ7unp2cypVWGtcyaeOsYXAh0TdNibkbn4qoyho6eB8kkZkeyMuuT1AVjRseyXtZmubZu4c7ZpUcZxJ9JhlRK6NzQYyGO6OJ2C1wRS3lTqMl4+z4axU1U2Jz3lb3ITZjQebvFZeLEpqKhbR0YawR96R9ty7qFhYWmnpB+yBuo+ZKqmb+tBG072a2/ibkk/OumtYrGoeVkyWvbusyDMUqKdzZ3DUNXeI6K5zOcMxTDodU2ioDdbAPxhfdqxdI8vbpeFUpSOykEjQ7QQxoP4rg4EHytupnhOG0xOmNblfEaqONtLhUzNTgC+Tb3+xZvKeBfcytdUzyxGcAiNrX7t81lW1lS+d01RE+Rr4gBJHLcNtz9l1aU+HRSufidJTPDqbVpLZLmS3T51nMzrUu3cb22JmImvp6qN2oy6S14f8oXHM+S53iuGwyzFhZ2UoFz4E7rOCGqw/EKeqkqCJKxzpHRu/Yz+Lf2FZWny9Q4lVmOtlAEJ1F5fa4O4t7llaJrbcS1rMTxMNfyZk812JwVFZTvdBE8Fzbcz4FdcxClpJKWQTlsfZtJD+QbYKyw91DRRiKnmhjjZts4W95WCz5ikjTSUNPqeJg55a021XGlvuubpu17RuUTERHCymxZvYCSjYXlxIG3hz9ixP3aFY5jZbRPY9pD3Nu0gEEj4XVF1bE2kqHMn7EPc1wDt3nxI+PzK3paukZUwgNBi7drySSdLbAWI9puui9YiIivlhjne9s7NFSzYt65QzxOLpGPLntADLix25WuB71DCm0pmlLb9j8gECz5JNVyd/AEb+assWPYNdDNIyaWR/bxztNgyNpHdA8eYHtU1PiHq8ZbPATJDCTFG5tn6nOs4nxt3VFqdnNvKfeTMar4ZavweodUOr6KWBw0BsjC6+trtgR52Ku8IzD9zDHg9W4vkaA0bb2VShxCWeljrJGwzNbTaDYaSS11nbeIIViwU1ZXMqa9mg0wd3mndzLXAPs/OuXqunrau3X0ua2+20cM1j2HwwU0eMNAayJhDz4M5g/ElcaxrFJMVr5a0kht9EY8GroHEXMtUMDjwyhB9XqN5HtGwA5NXMiO60K3Q1mMUbYdZP8Am6HHutHQBU77WUXu1EqW5JXZEMpnjSU81BTbX3UDz2Vmcp2Nadi6yrUoHaEP5dVbD2qtGS5hAO9lFo3DTHPK/r5aeKiZSQPDnOeXvI8uQVvHPFFTfJvK48/JW8LWPlDJDYEgX8FdYnTRUxiZE1w1N1b9d1nFYrqqbXmZ3paudG4EkWJUlo7jmVUpad1XUx08YJdIbCyz9DlGolmtM3S1m5JKta8U8laWyTxDXXNs7cexXGG1D6atjeJNILgHHyWfq8ChkndBTkARnw3Kw2K0DqMt5H8U28VSuSuThe2G2P4m5DBnTCV9QzXHHEX9zcPJBDfpWlR4XUS/JaWm5BDhyW/ZNr2Yhg3ZOJbNTkN1A8xta49yw2P1LHVHawOLZC4amhtr9dlTnFxUj/M5s1t+DYiDtA5w8QrdtJUmcU7o3B7jaxW04NUS1Uj5JLiNgGx5kq+npI5JhUxgBw3uq/tFq8WhtHTVtzEtYnw6Gnp54pmaZYtw6/M+CoCCIlpZO0ktvpCvMxYiJZn07A21wXEcyVhWSGNweDuFpSLWruWV7VpbUQ2GFrXRC3O24VnVwAh23MXUlLW63t1PAJ2t4lXUzrt9yx1alm0Wi8MMGlj9+hWWgLLDa4adVlTpsJqK2RzYwRqOxI2KmMbqCV0VQQ14PJaX+OOGdY7J1LLUteYwNPwWWjxuLs+93dt1rUbo3kHXbZUq+oEEBYx13O29y5ox906bTftjaljOOVGIymNshbCDs3x9qs2VXZsDAwe3qrW5UQTfmvQrSKxqHBa82ncrqZkTxe/e8uqtnxujJa4K7qdF2lvVouB4qdxidQl5A7QGynweUmG1ToZg03sV03BZW1GDUL+xbIYpnsJcfktve/zrlMR0zMd0DguoZShZPgU7HgAMntc9LgclS0RvZHlia8u7SSGnJDmPc4k8j4LJYXhlTS4P2ro/w9UWtaL7hvM/FV4KBr8WayZvcZd7vAgDkrPGcbqqyq7Clp3BsWzdI6Ku12tZihMGLzNIsTpJ+Cu6Bg7FhPKyo5njeyvi7QHUYGF1+d1cUItTtJvfSFbasryNxtZTF3RU4zd5CmcByIUoWnrbjI6QyNaxvQhSVLi8Rvvs432WRiEcjSTC0e5WlWLEWaACSpWjyzOVXWNRpvuG38FlcdfEMNOtveu4A+awuV3HtqhhdtoDvfdX+YnubQtsec1/pV4+y9XHXfSTLW42Frjc+ajJGdfaA38k7Qu3G/QlV6dvbOETWnV4KkRt5WvC1fExsczWvdsGuN9t+qnw6hY+vZTznSHkanXvpBHP4KSdmhk7DzGxCqYY5zaqF4sTrba/uRExxputHC4YZBMxw0yM0n2grU8yuc2pgLbAjtBYHlZy2+nEH3PuJe8JC1rB0bqO61DNDAKqPcAkvJFt/lLnpEd0ubD9qWKJkdYvIF991RewatRO1uQV02mnnbrYwFtrC/VWjg5ri1wtY2K0iY23iYmVbDYBU1ccBkLRIbXBsVs/3Ko3SOj7GQBrr3ubWutWptcdbCY3WJcLb8t1uFTUSgmG9gAL2WeW1aR3WPd1yTzCEdBTUkgnpwdtib3vdZrAHOOMYb/0qG/8MLCUzyA5hNwNJ39oWXwI2x3DbdauH/PCYbxeu4TFIpxDs6Ii6lRERB5UxCldRV9TRvFnQTPiI82uI/MrdbtxbwF+E5qlrWMIp8SHbtPTXyePjv71pK1jkFXoqKqxGqjoqKB0s0rg1jGi5JVBXFBiFbhdS2soKh8EzQQHsNjYixQbjU1tJw9pH4bhUrJ8enbpqqpu7aYHmxnn4laO975HukkcXOcSXEm5JPVHvdI4ve4uc43JJ3JUEBEV9geE1GOYtS4TTAl9TKGX/JHU+4XKD0Bw3pXUmR8JieLF0Jl9z3ucP85bKqVLTxUdNFSQN0xwsbGweDQLBVVkCIiApJZY4Y3TTPDGMBc5xNgAOZU6lexkjHRyNDmuBDgRcEeCDRMJiwfEZ8xYzNURGKnr5HwVBf3Gl1O1hN+vNaRFgNQcuuqZaCgjpWu9VbVujl1P2/XbDp52Xao8Lw2GldQxUEDKd/yomxgMPtHJVzFEY+xMbeztbTba3hZTsaVmKjw+vy7l7DJJHVInnp4YzBKWtfZu7r9QACfcqOUqKjOOR1cODzwO7OqpppTK54L2SBtnX6EWI963gUdI1sLW00YFP+tANHc2tt4bKo1jGXDGgXNzYdU2Oe11PhNJiOH4Pg+JsnE2Nx1PqrHA+rhoJeLdBf4LPZjy5XZgxCndU1vq+H0JE7BCD2z5NJB36Cx6LNxYVhkFU6thw+nZUPJLpWxgON+e/NXabHIK2nlqMTjxWoq8QbI7Uxjmjs5Klt9o4o+bW8ruKz2RIqqnzC6mmxeStLcPEs47TW2OR0mzQfENFlvjqandM2odBGZWNLWvLRcA8wCqdJhuH0DnuoqKGB0pu8xsDS722TY5fUUeDffHXU2ItpaZkeJTzPMjLFzTEAwDbdupxPuV1hUdPAzAMG1UYio3/dCrqIdmOjiaWsc8kDcuJ+C6VJS00rtctPG93i5oKkdQUTmvY6kiLZGdm4Fgs5vgfLdNjA5FlZU0+LVsTw+KoxSofG4cnN2AI+C2ZUqemp6SFtPSwMhiZ8ljG2A9wVVQCIiAiIgIiICIiAiIgIiICIiAiIgIiICIiAiIgIiICIiAiIgIiICIiAiIgIiICIiAiIgIiICIiAiIgIiICIiAiIgIiIPImeP7dMf/AMaVX/euWFHNZzO/9ueP/wCNKr/vXLB9UEb2V3S1DmPBa61irQkFGOLTqHRRMLRbTamPkqI9RfYGyuYHPYXaztYAeZWFw+d8kfPrYrMspw5zH96zfn2XNaOeWsTtNURl0GsOs4bhVIomR02mQ6hYncKnNDJO3SH6R4KoBPBFp/XL+HRVmCWqYwx4qy8ts1w22VkWO0hwGx5LYMUfHM2Sme06mgEG3IrBu1xjszsAbhdNN9vLKeZRp2jXpk2aedwp2RFkrnadTGGxPTfkrymjD4m626j0IU7qewElyGv5jzHJZ2yREt64+ITx0VPUDvMIJVGqwSWCN00RLmt3PsWTe+NrI3NFiW2PtVSCtFjHKLtOxXPGW9Z3HhrOOssHQdrK71Ysc5jvmWao8u00zXU80li/9bcByKyFPHRxtMsTQL73V3hFLPiNdGyFp0h13O6AKt81pn4V644iNWari+V8WwN3a1FOXR/iyN3FliJZnSEF3MbLu2JQwU9MRVhroWt72oXFrLi2PyYfLiUpw2Ls4Q6wHmtumzzm4mHNlxxT7Mse9xcbqVRJuoLrYTOxEREJwQotNutlIDYqN29UTCq2QNffnZVXj1hhcLXarUNDjspmPdGduXVVmE72q01TJBKJG8+R9izlVJ65gri0/IcHrBPjDm9pGPaFsGSo6XEa/wC49dIWQztO48fBX79UmDiOZYCI1NMWVUV23Ozgtpw3HoquDs3v0TW3HQrO5lwfB8Bw71KnpROJdg5x3YfFabhdG2OUyabuYL7+xcl5rkjc+TF1fu5nXhb4pDVSVL3dm4gclbQYdWVDg2OFxJ8Qt1ooIamFsgYA4jvDzU9RJR4XE6Y2Fh8T4KuPNaY7Yh2ZMMfbmVhhuE02DwesVWl09uZ5NWNxfGYpS5rO95qnWVVbi0hNyyO/XorGWlp4iWlxefFaxq32mEzPiq19ZcTYk281PHMWHUxxYfJDFDfqpHU/PQVpGpU+KOWxYViwktT1B73R3isrUxNdFdaTDI5rtLjYg81t+DvmxSARMBdIAQR7FasRTmG1MndGrFOdTTDLz6FX1OXNvHfuhUaTD6eopKqvqa7sTSfJiA3cb8lQgrRG1r5u7cXPkt6zuOFYvG1aqpahz3TQzC43sRsVjTispqmxMa1smk3LTyVapxrD3M7NlVa+xNirKGHCgO0hlu7cEgFcufL2R2w2ifkytFS1+Za2nwhklopSTM+24aDuus4dRYfgVOymoaZkUYs24G526rVOGeHQinqMSG4c/smEjoOfzn5ltde4OpnuZzY64WNJtaNWZZZ5Xz3Gxc07WupGvu3V4qlRTiekjkuN27+1UxKTExo/GV9MV1yFud1zbiNlkYe/7u4c3THIfwwaPkO6OHtXRmvBJHgFSrqOnxGiloapodFO0scPb1Vq8EsDkTM33cwcds69RS2jl8SOhW0C7gCOR3C4ngtZPkvNUtLUE9kx5gmF/lNJ2cuy0NTDPAHxOJbfqpvXRHMbY7MWV6DMEBbNGGygWZIOY9vktFqMEfhBNJNEGuaLAjkR4hdU5LG43hUWKUUjNIErd2O8D4LnyY++G2HL7ueXIcUkDGOAHPZQwwwwQaDa7+ZTGdMXaMew6wSCLdRsq+HYS2so452TEGwuD4rnrWe3Tsm8b2tp7VU7aSIXBdYgeC3HL1CKGgqImEOIcHiyw9FTQU5e1rQXhwBdbdbHgb2unfCeUjStKcMrW7lbF3CbAZqpguYbSi3RwPNXdXX0/qlPWzPDRNGN/OyoRU7pKOuw4i4cx7R8Nlip3iXKOHPeRqbIBv7CtLW7I3DPW51LDY0Y5sQkqqe5jeAd/gralk7Goilvu1zXKtUkdkbg8r++6tQbcypw3tlrMyyy17LRFXR66qa2nbJZxZIwEFu/RYB1WZZXwh50tNwFe4HVurMMjhmBD4hY36josJiJdS4m8cgRdcdd0vNW1o7q7W9TSmlmL2izJNwfNS7JX4pE90eHUw7WWUi/94OpU74XUzhG7l+KfFd0Y51tj3a4SkOIsORV5BJTRBrZnah9CtOqlkbq3asrYttK3bDSYoyIhpf+DO226yksEdVTOhdIJGSNI8xcLTYarsIzE9t2nr4K4pMZdQygtLpGHncrmmk15aRPLI4ayaFr6Knb2fYOLCD5cj7xuq1Xjowh4bVyapLXDAN1dUr4KkPrI9u1Db7rQMSqn1mIz1DySXPIHsHJd9bbrEvW6PHXq8kzaOG85Yq6XHqyavxJvbTRusxjvkxtPLZbXVYRSYnQyUk7S2OUEENPz+RWk5Bg7KlrKx9wHFrR7G3KyNPmGrMnrVRK9kAcCG+DTyCne/DPrMUZctq08Vc+ztkCvy/MaunldU0j9w4/Kb5FaxS1klLqEbQ5jgQWnqu5YzGaqkqIatzJIKiLUGk/J8wuURZcpnMIbMe0Y4g25EKbXikR3vM/Zpmd0UMErnYZWR1VPOXQyG0sV+Q8fcuhse17A8G4IFloMGDinDnsJdI/U1gPncLdqMOjpoWO5iMA+0BRjvF96YZcc49bXeq/tTdUtRHIJJM1o73PmtGZM4iK6tCbHmoyVbndwCwVAuPPmgnLu7zWYw+MNpIpR1JBWE1Bw8FPhuYqgVYwmejEcY+TKXXBXP1MTanDXDrubBH2rMRaPxXsJIHkVeOLT2jh5aArGcB8sc0c7WCPqevirWsx+npo+zbJ2jidrbbrzort3dvb5WuZKqna5sIaC5oDzp5l1xYLX8zzvqomUT+62KSNpb4k3LvzBZWjqqOOd1RWHtZ5zYPO9vILVsxVTpMWa0OdeNz3ajvc9F1dPxbTHPO6aU6wPuRELBwKpU7ZDC0G123AVzOBM0WFn+A/OquDQQSYiIZRqjLSDv8AjLrm3bXbzK4/eWivzS0rXuHZW74OyqUXrLq2emgMbZHOcLS/JI6grZaalp6cl0ETWnxtutXlfFFitVLOHFgke51jYrLF1EZrTGm+bpP2XVpnfLK4XDJAJGvqH0jidDozu0lw6fOslHV09O+DtpiHRXLWRHuuAA3Pv+lYugxqOskmpZWC8jw+PX0vaw+BHzq3iniLq2nrYHxCMlgsbguNht4jkVpMStC8xoujpmy4g4Cb1gzRaBfSwtO3zKGDsixs2fWGN0ULQ5thYgX394IWJxfEDFRx0sJMnZxOJlO5IO1vnWDwvEZadz4GEh0wDWuvuPJIruDu50z+MTNiZLSRWuyQNuDz3IVzmOubWYl2geRT0YjpW6D1a3vEfFYejo53TMgrw5gkkDiTsQ7oCrqt7MTyN7NjYo5Hy6Gk/hDbTsfPmkRELfF5W1PVx09VKwM7XSS6MHnc22+ZXobG5lXWStdDM1944rc7Wtfy2WMpKxsFZFK2nBljYQGO/GffZZtpjnp6tx1SOm256twRfcdFvGpjTGZ1yu6CobPUyyxwwOZUsMbZSfk9T7CDyUKadk1c8uqr1LS2RjTu2Vx20k+GysMNkkp8HmY9hjkjeyRodt2rDYG3mqjKuPDauqpOxMweGlrzty5DfkRdZxGrcytM92mVqHfc53q2LlsZJe+7HXHaEk3HlurXCqv7o1cFNOWtD3NaDa+oXdcn3ALGVtRT1FLFW10ssjtmMbfcPvuD7FTw6rpxUTQTOfB2Be+PQeZtsL+9TMxaImYX1q2qyzDgDg9dDKdVrxtuOt7ArSsQoamik0Ss26OHIreMSlpI/X2OeQ1sjBHvzdtb51g8WqHTUhMkYFhay4sVpx2mPnLsz4q5KxafMNWJ8U25qL2kEgqS+1l6LzpnkPNQREVFM0uG4UCbqaJjnvDGC7nGwCEb9GTwKg9bqu1kH4OLc+ZTMcmrES0HZjQ1Z2hpRQUbIwBqtdx81rGJvMtdM535S5Md/eZZn0h13p7vFr1lVwCVtPi9NM61g9b3U1r5TaORsbQCSXciVzWN5jeHtO4NwtxwvGaGtY2Op0tcNiD1U9TSd7W6S8RE1lTkr3Cv7UTNcXbGwsCsdmF4fG1x2Jdeyy2IjD6dhlY9pI35rV6+sfWzAgbDZoWeGvdaJiPDTPeK0mPm2vh05umtBBJuz86kdpc+SJzA4yPsy/Ib7n4KjkGaSGrqm6XBpjBO3gf51XdG5uJMIILWSP1A8rb81vljdocmL7M7W1YfV6t74XBrLabN5OKuPXnNi0jmRbdWkkgModLTyDtLyOANxbxCpVeIxRtYXsOpzQ4AeC58mOZnh0Ys0dvLHYpRSiQzAX1blWcNLUTvEccTnOdy2WeohLichZKWtdfbyC2XHI6PA6GmZSRj12RvZRMA3JPU+xdGO1o+GXPk7bT3QxmHYLgODM141OJKiRtmsaLlpI8FTqqHD2MbPA9z4y8AhzSHAeYW15VyvBSj17ELVFW/dzn728gthqKelILXQMIcNwWhWvHdClLTXw5m7FohN+AAazk1oFrWIWAzBUtqK7U3o0A+1bdm3LsVAwYjQM0xa7vYPxSevsWjV5vUvN+apir2zpvnnviLqtNPHHEC9+9+StppnTvu4+xUkW0ViJ255vMxoU4sLKUc1HUFZVVDmnqb+KfK2BuqWryU17nzROwgtPlddIypVU7cvOidUsa98mpwJtyGxXO9WtpaRusvgBfM2WlLgCGk3PhZUtHCYnl0illoY4pJpa2MkNsO8NzZUsNloqWN87WxkvdYAuubLnlTh9XSus5jnB3IjqrCRtZE8j8KLbixKpra29NkzpNHPiraiMjS5ttullLSvIpWWPQLXwXlv4Uu1f3yzlG4ert3vspRM7XsLrkqrfqrWN2l1rqsHdCrCpHJYmPx5qliAIja+255KrAzXKSTYAKnibtTbgbAomPK9yu69TOLf8T+dZPMW2HEbD8NssXl8PhndNMwtikhIa63M6leY6JJKV8wcDE+Qad+W60iNUez09Zt0dpUcvwsfR1HaNDhe248leviipMPlrI2hrxC47D++sFYU2MYfhOHmmeHPlcSXaRsFJJmKgqcOnpHte1xj0s25m91WJjTGtqY8U13ywzX9oZWne538VWiYHPMeoNszm7xF7K0jFtT3Xsd1eNexrxLbULgOb/eqry5lt2HxSQ0MbHgamg3t7f51q+aJNWKvYb3YOd+Ystlw2pFRh7HgadVwAtYzLGRib7n8Vv0Lmp9uXJg5vMMnRRkwRtgYAA0d4pPg1J2LzMO867rk73VOjxNsNBE5zWg6ACT4WWMr8dFS7sonONxYu8FWPPBj88crWnkaa2lBDWtiddxPOwN91tGuGsb2sT76t7NIK043Ikm8Q6/vBWGpMTq6J4fTTuYfbsV0TijJGpde5rPDpULWtkIs61rXP28llsCkBzBhrQQbVcI/wDcwtBoc5OFm10II5a2/Utpynj1PX5lwyCjY0t9cg1OJsfljolccY/hqb3y9AIiLZQREQYDOuVafNuCyUEhDJ2fhKeS3yX/AFHkV50xHDqzCqyWgr4HRTQuLXNcPtsvVS1zN2R8IzbT2qmdlVMH4OoYO8PI+IVonQ83otrzBw1zPgL3O9TdVU45SwjULeY5hau+GaI6ZInsI6OaQr72JEUWsc42a0k+QWZwbJuY8dka2gwyUsJ/XHt0tHvKDDAFxDWgknYALt/CnIz8DpTjuKRaa2pZaNjhvFGfzn6FWyVwrw/L7mYhirm1laN2i3cjPkOp81vqpNt+AREVQREQEREBERAREQEREBERAREQEREBERAREQEREBERAREQEREBERAREQEREBERAREQEREBERAREQEREBERAREQEREBERAREQEREBERAREQEREBERAREQEREHkbOxvnTH/8aVX/AHrlhS2/JZnO5tnTMH+NKr/vXLDb3uiYhDSedtksQNxzVRjhazuV1LK4EgDkFEcpmNL7DpWNcGudZbEyWIsGl/Rac1xBV/RYhJEQ0nZZ3pM8rVlsocy9w+1lUEjI2l7n3ACs4ZhPGHAqsCCACFlMLb2wktSZO0lIG51G6sXNNRJbwH5ltM9Lh88RY+kDS7m5uyxseExU9SNNSASLgPW85a61CnbyZbDXtlD2giMXN/BW5xCB0Vn/ACi51gOm+yy7su4lhGWp8ZeGNhmAa0tcD8o2Wn33VPdxfyv7yazqGb7TVHe9x4q3jqZmTaWAuB2IV/lzCqjGpW0cAtfd7jyaPFdQwfKuXsEha+SGOR7Rcyy9Vj2xTcS17400fDsu41WRCWGmc1juWrZbNh2DV2DBk1RE6rAG8cYLdJ/Otuhr8JeQyKphuBs0GxUKutlYCYi1u3MlUjVfRW1rTHEuaZ1zTVsojhRh0tl3BPNo8Fzwm5uVsOecTlxHG5RI8OEJ0CwstdXZjr21c88yIiK6BERAREQTB1lG991IphyTW07TMe5h22BV9hMhhxame1xbaQbhWBNlcUz9MkcnWNwPzqLQmG64rHUYhXSwxTOkDC0EeBNlRZRGmnqwW92OQsB8bLNZcbTSYq2ScEmchwA6nYqjV1VBEyqjxCXs+1e57CBc3PkuXW51Dzrb3qFvRzwwROcCD3brDVc7KqVr6jvNb8hvifEqoycNonPLHNDXW7wsSPYsNPVOIe/Vaw29pUUpqeHsVyWyUjuXU7nQxktO3gsRI8vcSSq08jxGxjnkucNRVsdzcresaUn6JgCfFThwCpC46qa/gFZCaWESM7aPmOYWYyrifqVYx4J32IusZA4AkWsDzUsAMFZoGwduFbW40iYhsOZNVJXVBhd+DnAlaByII+tYuSvLodPV3JZnE4X1eX4q613U7zG//BK1bUHO36bBXxT6MI19n5KdUPwmoC19zZZjBYO0pNhdz5LAePIKzo2089QI6kjSAeZstqyxRwOxCDsAHwwP7U2N+RXN1M89kOnBGo7pdNwTDWYNhEFENnNbqd/hHcqZz9Uc7HeF1UkrGTMD2jc8/JWNTK+N7Ht2DrtdfluNlNK6Vmd8o4TWxGjNOObQSD43JVzA8EDfYCwWtQyyQaomWLiA2495/OstFUEsayMXIHectZqhmWPbub81UDtljYXkW35q8a+7eXJVHN+LOD9lV02NxtsydvYzED8Ybg/C6ynDLMZraY4fVSapIxoBPMjos/m7DRjOXqqiLdTiwvjPg9u4XHsvVlRguINrS7s2suHA8z5e1W4mEV+GdO/skv3TzCmv0B5hYvBcVjxagirmf8YNx1ur+SVrWCUG4bzWWpTMOd53wtlPjl4o+7UAS+/qsJgsklKaiicT3HAi/gt3zuY3ijnNgbuF/KwWoVTI4ZGVcVryO0u81zX+G0w78cd2OE8LwJ3hx+VuPPdZvCpeyrIn32JstUmqSJC9niCAsjRYnJKBJ2Lg1jmgO8T1URKs1lvbSIsRLCPlfOtUxr1inwNtBBpEkFQ494dLuH1LbCWTxwVjdyALlYPNsbIqCaoHyg8gnyJurzvtUjieWnRvmbHLHPMXusDysB5K6wyAVNY2E8nbezzVn27fVHNiAL3Hc+PJXWXJmPrzvv2brDzV+l54Uy6tfcM+yrjw+qjigaTG0aXuvzPipcb0yTsltuWq3qmWD7b7XVrFWuqmNhl2kiFr+IV+r6WaxGSpW8TxKjh1JDQVj6o950h3v0WfdDDWRFhNwd2n8krDu3vsp4aiSnOoG7eq58Oea8W8GTF3c1JY5KeQslFjewPipHNuOZssq6Wmr4OzfZxPLxBWKqoJ6R9nXezo4D6V1zEWjdWUX1xK2lZJY9m+3kVSLzGPwrLEdRyUs85cLC/tCxzRV1U4p2l7iTYXXNeN8Nq7ls2BYlIW9mXHsg4W81jqvCZ2VjhEQ6J7yQ6/IHxWwU+HtioYKVkR1M6jxvvdV6rC3EtLAQSbG5HVa1rFY09jpcsdPH1SD1rC8MlipJGmEQu2cN7nrdQwpslVhsEFS0MLLagRzAV5RUhmgZSTfjdw38irrGaLsKcmmFpLW28FeI5WnNTevWfVhq6bVE6pLtAYdA0m4LeS1PEg6CpPqzgC7nvzB6rbqLs+ybFOwOY64c0rSswxS0le+mjGp0bXBrr76Ry+YhbZJjJh7PWJeX1GCen6mM1fExqfvXuC4bVuqTPJVF8UY7ptcEnnZbOLAAE8tlo+WqjHS0vomdvCx3fjLt/MgLc2dq5rHmJ7S4X0kclhERj4cuS05LbVXyaBe4Cto46ireezjc76FeshhaA6Yg+XRVzVtYzsog3T4BVtliOEVpM8lPlepljMs0zWOLbsaN7n2rDzRyU8z4Jm6XxuLXDwIWXZilXDbTJsNgDyVjj8wmJr221yxHtAOj2i1/fsVnjveb6svkrWK7qszy2VjiDixr5Gg3Y3U23iq9Nk7NNRRxVwxCJsc7WlpJtz3t8Fr1fJiOH1ZpKqr1kxtfdvIhw2XZlwXpXd/EuamSJn4Z8JJ8yVNQ8NNSWMHPdVaLGcMglLppZZS9pa64uB7FiDSwMc4uu/dTQQRGzXNIJPO3Rcnu8bonPeeZZmKakEkb8Pre1l1ABj9if50zBSiKolnaC4Mjax56a3XJHuuqGBYdOa/wBcFMZIKRrpnOtcNIHdv77KbHcW7ehZh7Whmm8kh6ueTus+2IvHavuZpMyqNPawNcOZAuQpI3SRVcDKb5YeHX8Te1lNC0RwNDRtbl4FV8PHY4hBVyxkxxuEjvO3L51te8RVx4qzN403Kta5hMbA0OIF/ALTXtbJXVj9Ic0Od7Csy/METnuL2OF+ZusHTMmbLM6V1mG7rjrc3XL02omZnh6PtCYtWuueUMOqKVjZn1dIZZmBgh0bXuBpHu5KNVWOqq+ctswtgLnA72eNtlijNPS1kk4JbFJ8gnlYHY29yrQ1zah8xkZHcsJ1gG67fq44WdTXPkgcWRNAc3s7fkhY1jixwLTYtNwfBZkMbDhUsfyn6buNupt+ZYXqr10rPl0b13BMxUjKmpnjgqHsGu5taW1i63W6wUzaxrHxmOMMZzlte7eQIWtOH4Mb7hXH3WrTTeqmW7ALb+Hgqe6mJ4ad3zZDDw12I3a0uIYQ0k9d9/nV16xPQ1L6dwc5mjSQw7AGys8GdG17XzSlhsXF9r2HIAKvK+N2qQEkujcDquC4nkfctJmO3wpXmdyyNDNSvEMAc90jWOjDnmzSens5BTY32VyyKV7mxntHPv8Arji22xVtLPTxQMrgWzRhgb2Dhax6/nVWCZ8tI+KZhcxrg4G1w9wbsAqTTtjdvK3fPotXsjfhU2tru2Ye4ANm7i5v481Y4e8y18fY/wDGaAbi9wDuPgFcwVz4Y2Oml0NMjhIwt5XBP51ZPgFLVxzYe50rHAPaW82lTxrlWszMs7j1PU1FdAIYndkyMTSC3XVY/BW2O2bSuHKwW3ZRhrJIpqivgiDZ4+za0O7zR4++60/MDHRRyRv+UxxYQehBsuKbxbLER6O6K2rimbeWuOdqDieqpKpbuOKpr0XmwIiIlGyzmXqIF3rkjeWzL/SsPTxOnlbCwXLyAttYG0sbIo2EhrbWHiubqbzFe2PMunpqbnunxCbEa2Okp3PNi61gPMrT5Xl7y917u3W4TUkU0Y7VgcSL2PRYPEMLc5plg/4vYs8ArYMXuq8+UZ8vvJ48MQr6lEAYHvNiDYqxLSNjzVxCWdg+/MEELW0d0aZUt2zte1rHuijcyN1pLaSN7rP5dy7FAG1FYAZncgeTf51i8ClqWvIp2mQi5LbXFvFZUzukmMcsrmPb157+5cmW1qR2VdFI978Us9BhcNHO+qgYA97C1xbyPmtRxeKppqt0k7HgadnDkT/SVm4cVnpmgVGp7fym94WV1LW0VZT3Ia8DexVKXmvNk2p6Q1U4syKDsiGvcWBt2n6VRDm4hCyJziZYzojsL3vsAs9j2DRugZW0UA01BHaAD5JtsVZ5Hwl0+Jvq5B+DpeXgX9F1UmLcwwyUnHOpbLhOX4KKOLW0F4AdK89XDp7FQw2n+6+LT5hqd4o7xUrT4D8ZZjF45paVmHUztElT3XPH4rfxj8FF0cVDQingAayJga0K3jlWY4ZKiee20jk0AH22H1q4qXWLSendP5lZULiGvfY3c9zvnV7VDXTia39KQLCvjjqaaSCVt2SNId9a4/i1HJR4lNSS/Kjdp9o6fMuwyOu0H4rmmeImsxOGobb8LFY+1pIUxHO0/wC3TWyLFQUz9zdSq7MREQRU42sfFU1Pvov4FBO0i9xz8PFXuG10VHViaWN0jC0sc1rrE35KwPyQ4dFKOd2lRKfDaxU45LGXMjiZv3Wyc7K0NfikNW2nraMGR/yWhu59nitmwAw4/hQmYR29ONM7PocFaZipRg5w7GYJS90UwbudgLclXSd93hbyU9wDNTkbci3kpGtaxpaxtgupU4oK6Bj308bw9oPxF/zrXsxZPEcD63DmW0glzByI8lXgjlpmqzr3Vw14ICtTz5K4bYMuFZKdkkok0sbdp5lKu7mAE890he5r7A7EKMoe6Fxvy3CDIZfqi+Z1AWNLBG55cdyFd41GafCOxD9RbIN1i8vSf7oFpt+tON+qy+YRqw1xI2MgIWkTPbp7HTzMdLarVp2AxkXvdWzImtcdxysrqRmoAMG/VSGGbo0LKIeRE8I27sjb9PgrgEU92uHeLLg+dtiqIdIGymwJa0GynneWFk7gDsA+6mVZbbgUYfg8WogHU4/OtdzOf91XG2xY2/wWx4FIHYQx197vAstdzSLYpz/Fb+dctP8AUc2Hi8sJUtmfG1rnHSNgFCnZExjwR37WF+g6+9XM0TpIxZylZTtbuTc2sujURHDq8cQpuY5kMpHLSdvctZWx11X2MUkTbXc2wC1xXrGlZRBIWdyNI4ZzwHci+J0o2/51qwKzeR/7dMA/xpS/961WQ9doiICIiAiIggQDsVaVGD4VVnVVYbTSk9XxAq8RBj4sv4HA7VDhFGwjq2Fo/Mr9rWsFmtAHgAoogIiICIiAiIgIiICIiAiIgIiICIiAiIgIiICIiAiIgIiICIiAiIgIiICIiAiIgIiICIiAiIgIiICIiAiIgIiICIiAiIgIiICIiAiIgIiICIiAiIgIiICIiAiIgIiIPImeP7dMf/xpVf8AeuWFufFZrPH9umP/AONKr/vXLCIJ+ZAUC0g8lADdTHobolBo73JTFwDrhC8A7BSFDbP4VJY6b/KFwspY3B6FYbCGueAbHui11md/gue0ctdaTjdYvHYy50RA3ssiCbKhicfaQB4/EKrG0NfkrK40/qj6mQwfsZcdO3krS1t1dzjT5+1UHNB3C3rKs8t9yGPUsONQ39dncTf8lo2W0azUC87i/wDwuXwWCy9Ter4VSxkblgcfes6xtmrK0ctIW8lFTvdq02I8DZVWVJgwiV4u90Rc0XNypjaytoJnQxVLHwl7JN238VWYJ8OTVsr5qmWWT5TnklW6usRv69Pdtu+dvDdWq6Y8MBERSCjzUFEc0DSUIsq9PSy1Bs1Vzg9Ud7BTEb8J1KwU+wWQjwSci8hDQq1PhVPJIIS9znk2AAV+yYjaGLDHP+S0rK0lD2UTZZWg36LL0+X5NRa2NrWt3Oo2KhU0jIYtb6hpba9m72CrE03zJNq19WxYHNFBJHWuuWx0sjrDxAsFrtbi1W7FWSmnPq8RF9benMqtV11JRQRUUVTMJInHti0bFhF7X81rVXiNRU69bzZzuXks61jc2j1ZRT4ts7mfFo60iaEWa5jQBa17rXnHVoYOoBKq1Mpli8LFrR7gFaGQ6rjnyVa106vsxqE0spkkLvcFDe2wuVAAfKdyU7QTy2CtEIkDbkbqvDFH+MTZUwAFXAAZcq0VIXUdCyUHQb+ap11M6nibIflxkO9oVfDXkte3zaPnU+Ju1RmNx5Hb6Cr1qTOm1YVFBW4C6msCJWm/tIXO5WugnfC4WcxxBW65MqT6q6mlcA6M6bFa9m+j9UxqVwbZswEg/P8AOsMdpi8xLkie3NaPmxxYJG3HMBdByRLhFNh7C6fRI8WeX7Wd4Lncbj05rKYfiL2QSUYYNMpDnX6LXLPw9zpxc27ZdppQHRDQ4Oa43uDcKSvMRhu4gFvw2Wg4XiuI4eGvpqh2jnodu0rJ1maBV04gMD455TpFvknxWNL90tbY5ryuaKXtiXlmkOcSD5LMwFtgAFgaJxDWA7dSsxTPaBdbyz1pkGuAcCryBxMWsjqsb2hDNR5nYK/iuIgAspF4S2OF0hAO2wXC8508mHY3KHQ6DL+EB6G99wu3tcSwueeQIC0jiVgrcQy+3FYmXmo3XNh/xZO/w5pT5In5rvh1Xtrcuwl367CXRP8AOx2PwK2J02h0sJ/GDSPebLnvCar7tbSOds1zX/EW/Mt7eBJWj8lgF/YpXY7OrIvufTvffSySxt5j+Za1TRwvjbrHaRtdqAK2TOsgbgl7bmZp9nNadR1R1NYDzC48/wBp3dPO66WNXNFRVUkLmWDSdN/Doq+F4vE18kDiI2vIcL+Nle1mHUdbO11TGS5osSDa6l+4WFMbqMbj/wBZZRNYWtFpbJl/EmdmaSSeMt3IuVb5zxCCpoThsDe3kErA4M9lx8612anoqWF5gjHaEWbc9VHJUFW4VU8lO+UxE6W/lOWnfuJlnGP4tTLGT09XRNl7ekMQIaTt1VxlEh2Iyk7gR3v4LYXR4iypf93KZjIJmOaxpN7lapgNdTYZiMzJn2jfdgf79lv08/FyxzV7ZiYniW7mAPvdUI8Niic4gXPQqrSVDZGa2OD2nkQdrK4BbzB2C9rHatq6ly2idsFIexfpqC1hJ7tyoG4O/uVjm8yH9YiJd49Vh8KzC+C1NiNy0bB/ULx+r6SImbY29MsRqJbAXzQya4TY+CrNxp+kxzABx/KCpwviqGB8Mge08iCqdRE5/dkjDt9vFcFctsfDS1ItO1rWStY8uEjBffulZjLsdNHpnnu6R/ea4+Cwr8LppD32vF/ArOwx+r0ULoItQjGlb4rxazbpqx3dsstPWwxyWYSRfVsqldiMLacS2dcELAuq5C8Dshfwuritkl9SuYiATtZdendHTV9VxW4oyegcaeXRIaqKxGx3cCfzrNVE5mia5pvrctKMLpTGY72bNqPkNJWfwut1PBm+Q0WZfwHMppXJ08RXup6MhPh7bNkaQCNyFqeYsIrazFKesooO01MLX7edvoV7mLPNFQSOpKQ9tI3Y25BahJnHHqiXTBNo32ACpM2nirkvnranZddx5ezBhMrqmAGIB5LS13TzWQhzdiNK5sdfh5f01s6q3GbMbioCysexxcLWcBcrGYdi0gqO2hdca7uhduCD4LKYv/uhzx2eIbMMz4ZMC94khf8AjBzLgqtRVVFUXkpKgPaTu3wUDg+G1dqmGIlsmzmX5HxWGxXC5cJnbJRSkOI2A6+Swi9ZnTW2OYjbYny21d8WAWPmmLaeWJ0mrtAefjbZWDa6pZTtfUR9m6Q6eexI6eShFO2sk9WkYQ4nl5q8eWN+I5dPo6LDn4NgOH1la5k72xl9vkgBnI+dloGbsuw1GMzxYfLqdTxCMW+SQzbn7le4M0CZrcWrX1EcZ0AteW256SR8yy9TglJVyNqMMnMLANJ07l3jvddnXe0KVrGK2/5Ofo+ltkmbVcuqaSpoiY6qF0ch7wDhzHishlzA6zMlc2jo22DSHSyH5LGrM56w1lG2mlL3PcQ5gv8Ak87fEn4rMZAqYKDLc9REzXI2odJL2Yu4ANs0ey64fexbH31dX7NrL7q0rzF6zCMp4QMCwvRKbE1TyL6vG/vXLK2MVUkj4Ts117W6LM5hNbTUdqofhKpwuCbkAb2WCie6xG5vYBWw1mI709Tqkxjq2CN5ZCzVpLi0OAKkdVh9xICHm9gFa1szmyNp2NOsDTbwVtUVAoWgX7SZ3M+Cr2zknlNO3FHC/wC0igHaTkOcN7dAFZz484HTA0OA8eSxM1TNLcyOJB6XVMje7RYhb06aI5szvnmeKsjVVrcQI1t0kNcC3p7Qq4kcWRQU8cYaxg1f31/6Fi2NdIxzowbs3vfp1V/Rer1DbuBZI1uxA2J81pMRXhnrfKlWtq4WNLnt0vaWlrT9KxwBLtt1msQjZEWU7LF475eOR8lZUbKXU6Gd1i8gaujVes8KTHKjEI9TQe9fnfYKZ0TG/hAGkX5XWQJwmAkEOfpIAPiqD6mjdUFjYvwXIeKjcraRpqvsZQZGNkjuNm+CyENTFic8Qlj7OOLUC5u5A6Cyr5fp6Cep1iFxYNjq5LM1uC0tNIKmCAsAddwHUBUjNq3ZK/uZmndDCF0MsYhiYxzoSZGh3MsAFj7dr2VtJiVpmzGcnUe8xnTx2VxQsdHixlkgvF3hLvYhhuL+5ZObJlO5gkwysLpC65bJYXHkptauO3KsRa0cMdXVWA4mJKmaSRkpvpa1hubAWv06KyoKSGEPnNaQ13yQz6PJZw4DNQBwdSPAlADyW3t4kHw81i8Wmp2tENO1gbE9zAWjmL/Ol7d1dQtSvbaGy5PqKU1rYpayVwPK5CxXEXsKbFqqKGQO7R4d7yAT85Kx+WxN91GNYd73UM+tjZmGZsbiSWsdJfo8tF/zLkx49ZtOjJefd7a8x2xaeRUhFjZN0XovPQREQZDBpoIK0Pn5aSAfArZ6F7KiR3ZkEDa60toLtuS3DAKcwYcHOIJeS6/0fQs5xRa8XlrGWa0mitUu7PXYdQqNVER+GYPaPEKMr3SP0nnY39xVclpGgm4stfVlDB4jQRVEJngZaRu5A6rCxNOvQRfUtrkjDHGw2I3WuV0Jp6oluwcdTUlMs1g1OaeWPTK5rpCL2NtvBZLEZcLbokhe2KoZvrYd7+Y6rDUNR61AHE95hF7c1VqYWxOY2TQ8yM13B5eRXPmpMzEunp7xWJiV9T4jFWOMrm9nIBdzoxsR4kLKNxChltDVUsLy38do03+CxODU8THPdsdQ0aT4K3xOllwk9szVJEX3/wAEeC55r3TqHTNoiN+jZY5mveWM2Y5tg0dFmMEwqHC6FsEZ1F3fe4/jOJ3WnYZi0ZDZA4Ot0PRbRSYuyWAiNw1W7oPipxW7J1KmWvvI3VlSGPc6UWu3u352WNxGwoz4uKsKOrqaSrENU46Kl2/gCVe4q4dnFETbU6xXRExMbhyzEx5ZOAaYGvHMtCv2nVR6XC9h8VYmRgga2M3NrWVWlnb2bqaSQa9NwrQrK3lFgdO3kueZ0Mb/AFKIEGW8lx4Au2XRQ4OPK5C0LOtBBSvixRty98jmFpO224UpiN8NPlZoeYyfkmyk5KYkl+pxuTzUp5q7OUEREQKowXa4Kmp4j3reKA62i4PVSgqLhbbzUBzQbDkvGDhWNR7/AIKoHZyBbbxAoT9xDURMbobK12pp3sf6VzON7o5BI02c03BXUaWaLNOVJKQu/DGLu/4Q6KtlqcSjhOMSxYbRysc9x7JoIJ22Fln6DMzJyIJW21HTvy3WsZZq2OwWCkroRpYHRnbcEEhT1dMKeQGNx0uIIKyt5WrHDGZip2UeMVEUYAjLtTbdAd1bMILRY81VxuUVFfJd2rSA2/uVvE0aLX6q0EqzLGSw8FWbY2uqEdxJvzVwzaxVt6Qlw6aDD68zzu0s7Nw9l1kcTxihr6AxQThztQIFreCwGJQulbraOQ/OrKjBGzgb6k7pdVeqtixzjiGRbJLrLWxXF9iqjXEk9pHyU0I0gt7/ADUzQ4vc0ja2xI5rjib97uvTB7jca3pTAaTP2YIGkbKMQE3dI202N1Oe4KgkC5YOShTRuADiLBzQux48MvhmK0mG0bqed5/BvJJt0PJYzHqinrqttTTv1McAATzVliVMXxl3U2urKEFtmk7tKyrj1bakY4rO4ZFo7vMeCkc0DqFcgNMYs0HxUpDPxmBarsbW08csL5Ld9rHWIWsrcqgMFPKQN+zd9C01WhWRZvI/9umAf40pf+9asIs3kf8At0wD/GlL/wB61Sh67REQEREBERAREQEREBERAREQEREBERAREQEREBERAREQEREBERAREQEREBERAREQEREBERAREQEREBERAREQEREBERAREQEREBERAREQEREBERAREQEREBERAREQEREBERAREQEREBERB5Ezx/bpj/8AjSq/71ywoG9ln86RPfnTH7D/ANKVX/euWKbT+O6LRWZULC2yFpHNXULRJL2ekF3IBXsuCzOi1M3eGlxb1AUTMR5WivyYU81UhYHyNYeRO6mdSygm7d1dUVNGAXyvANtgom0R4aYuntkvFZ4brg2C0opmupa6MvI2bJyBVWrwjEPWmg0zHxWF3x9StVZBXw/hYC8N5iyvaXNeL0T2U5frLjpDSs5jfK19VvNd7ZCtgpaKS07nxjnyVvSVWF4nP6jTwVD3O2uACPas1Hi1NXa4KymY9wG4tzTDX4BTPkNFohlebPaTYhZY4iZmNl9x6MbU5DBGqHEWi/Nrm8vgrKPAaXDRarp3VLnG22wC2YYvQS1HqsdW0yeHRWtbiMZxKHDogDK8F8h/JaAtL0tEaZ48kR4jbIUUbWRMjAsGgC3gFkBI22lguAFY00Tnkatm/Sr4CzTpsLdAnppafmt6ipgp2kzStaB+Lda7iePvqHdjSjQwbA9Sq2MYPVzyvqInF7Sfk+CwM8M1OSJGEW8Qsb2tHC9O2WGxen0SdsDfWd/asas3WhszC13uWHkYY3aSt8Nt11LHLXU7hIiiRZQWzIVWOPU4N8SqavqCDtO+dzdTCY5ll8PpWBo0jfksrLSHsA5m23NWdC2wBItZZCpltT21DlyW+LVYazG2OjbXPk7JrmlnU2WfwjDmkSyQdn2zQNIOxPmFg6H1mZ9tQaOvsV9VslifHNDM5kjdvIrPPkj3U1jyyzVmKTJjD6iJr3PJEjjpPT2rGzziPAxt3nDTf3qOI4tJUSiKr/XGi2rofNIqCrxemiw7DoXSyyP7oHQeJ8lw1h51YniGFqZmimadWqSZ+p3jYbBTYfgmI1kUtbHSSOgpmGSSTTsLLoeB8N8NpqqE4zP65UXH4CM9xv8AhFZ7POKUNHkqvgoIGQscRTt0AAON97LaMtN6iXp+7tSN6cSLy5liet1SAu6ymBvdU2uIdfwVoLKjiC/T0Cqg6W3PMqiwguLrKoAb3KvEIVAeqnDu7YlSNBcpzbc+S1ipv5L7CO9MWnyPzqXFX6Wg33L3D3KfBP117z0CtcUkJdHHfcm6tHEk8wyjGmmrKGSJxZ6yWB1j1AWQzzSCWip61u7oyWOPkf51Z4jEW4ZFMzeSl0SD2dVkqyvo8Xwd0Bf2ck0d2B2wLhuLLkv8N4lz56zF4vDR4yWnZXVJftXOHK23vVkHWV7h5LiW+YCvlmOxvijdm04U3tIw2Q7N5exXL42yYtTRtIAha6S3usqNCAyIHysrnAIJMQra6sj7xh0wgfSuXFzZ3ZfhozFNF3yHC56BZOGN7S27bLFiKZrxrJa4bArK07n9kDK4kjquzw497XQAdUMi5gbrJAhrbDmdrLG0IJcZXc+ivdZLy6+w5LORWeS2Igfii3tKoVFKysw2ahkF2TROjPvCnlJEYb1PNVYh3QFBPjTk/D9r6LFMSpn3BZEWn2h1l0hry97HaT8hurzK0xlE3CMx47UkWZdpaPEu7yrS4nj0lJEKWQiR/ecWgbA/YKuTLWk8tceK2SvDLZ6e0YDpuNZmZbzWlUMnZyNc7e5ssjJhWNVx1VL3SO53e7kq1PloxEPq6prQ03sFxZbxeduzDjmkalY4jWvhmZp/Hb+dVqKmxbEAGwwO0/lO2CyrjhdI4FsTZXjkXb2UjsblBEbBYHkAqa20mOdzKtTZUit2lbUkm4Nm8lkWxNoB2lBJGHgG2p1vasQ/7t6DIKaXQeRtdUKNuJ1pcRAHtva7zYXVopKJtXa/xnGaN9NG+ukjDow49w3N7EWHxXL6zaIbkkuW+ZqwaSHCxKXjVGLyaRYb2tb3rQKqQECPw3uurBXTi6i0TMRC/wABzDUYTMGvc58Dju2/L2LoWH4lSYjTieleHNPMdQuS28DyW1ZNqjG17Adg4Gy6oze55nwyx1958Laq4xta+QxhziLWXOMTc59U89noF+QC6RMztHB7dy7kFCLJDK1wqMSa1tzcMHX2ra14mNz4VtTnUub4fJiTJQ2hMhcejQtmZNmemjBnwx0jbXuBut+osvYfQkGCmYLbXA6K/cxrRp0ADlyXnXtW0+GlItVy774rFoqcPlaeZWUwnMQxB8lDQ00jXuAdfnYBbi/A6OseWSUzbH+9U+XskUmGYqcViuwNFg3oVSIpXnTSt5paJazHEIniWqda251HksoajDJ6cN9ajJ5W1LP5qyhS41GJ6YaZ4wSGXs1x81z+bDaOF7oK0v7RptYuDLHyA/OuitotHDpnqbZOYZLDYQ2qAeAY9ZuTytpWCzPiMuqaDCngwsJBe07W8AqOIYnLhWGz0DHkve4CN/Wx5rWTUuY3SZTa3K6spm6q8cRPlWp6OB7O3rJy0karflKp90IYLmlp2tN/lFWcs2sB8f4o5K3c4uNyfcmtuGZVZ6h87y50hO9+apxSvhkbJG4tc03CksFEbHkrahXbo+XsUjrqdszSA91+1YOh8VWqapoqmsljBdG7YlaRlmvNFiTGOd3JjoN/NbVmGTQYZRsXtLHe7l9K87Li7LcPSxZu6qwx+JsEL6SOVr3ukMriw3DfJW2WDNVV8IqXlsWsROfffvbfUqtHT9rI5p7zSw3PmrnC8NqHGWniAZpdrZITYE/YK2Kd7pHlXJOrRdvAwTC4H9qIbmQNheC7pvv8yv6amjo42dk0Mjt+tkKk2endQsrsSdFHHpGp7XcnDn9HzqvjmIUpwuLERLqppe60t66ht86jJE466mNkW99f3lp5YPOGFtxSKHTu2HU5xvyC1BksOFU1R9ysXZDLIQXtuTdo5Dl5rskDYdEbmUsAY+EXe7c6+gsqVZl3L7YWyVOF01yRrcIgL7qOkiK4oiyue03ybq89z1lVXP7SrmfI7fcnksjlOkZW45TtkbqigJqHg8iGAu+kBb1mfLuGYrhdY3CKKnhmw+qka10Ys57G25/ErWsiUx14pVGzTFSOjBcbWJv9S2veOyZhS2G9Zra3MSw2NTxU2JVLYpRJeQku8L72WGmlc95cXE33UalzpJ3vdzc4kqiWldGOkViGGS8zMxCJcSbpc+9Gg/FXNJQzVL7gWt1KvMxWNypWsz4XuD4dNVtcIiNTtrO8FUoGTUFVPTPaCWGxB6lZKKOSNzG0xAe0AGw5+aodlLVSzVMkYLJSQXjax5LkjJN5nbrvSK1jSxmlfLI/uhrXgt/wViXnvkjldZJsEkdPJMQ4tbqYSehWMduF00hzXRuSNyog29vRQvtdTM70jNri6tKsNvy7C6nou1eLl3eAV3JiE9bV9g6YlpjO1tgfarjBhTywMZKQO6Ad1k6rDMNjpu2gfpkZyA6rzJtu0zL1K13WIhpmiWjq3x1lC8vLC2wOxBNwVsRaKvDKWtiLo5SzSSDYgjZUsw4lDNh7YJKR4JaB2hFi32HwUmWKt9dh1VSkhwp3t7M+LSLLaY76d0ua0e7v2MlhmMVxkZRT6Zo5TouRuPatTzXS+p4lLCy2hpuADyutipY309cwSNsWuJHmeixec6bU2Cubfv8Acf5nmPpKmtorMRHqrETKxyvNoxOM7HyVvnOdlRmGqdGB8qymy0LYg15GzSL+y6x2On/dmuG208g28nEK+Ose+mfojLOsevmsLqtSwduXNvYgbKgr/DgA17jzOy6Lz213DHFXutqVt6vLq0BhKqMonfjmyyttgTtYKg/5PeeAsIzWtw6fcUqsXxADQz5V7LdaeHsaVkQ2MbALe5avRMikr4Iyb6nhbdU2bC650m1gbrox8xy582otwxLnjt5IWu1O3N/aFXjJIbq6NHxVu99FAI5mOvKXtad1XilY8HSb2VmS5DYnMJNrnmsHjdG18Jli5s3sshVSmCklkvYhu3tKoU0kdXE1krTct3Q01/D6n1aoF3Wa7YrLTaS5ji7md/YsPVwsinlbGbsa6wKuqSczMax5F4yD7Qkxwb0vIa59NOHXs2+3ks86ugmpH+sBpFuRHNatX2ADfFxPtsq1DXGSQ0srbgC7fJc2XH/uh1Ycn+2fC+oYaeOB74QQZbBzTuBvzCn7SenkPZkkN6eC2XAcMpJKHXKwObI3e/Te91Qw/BqXEYJquGQhr53CM/3gNvrVZpNuUd3ZMxC1osbZJpZVAEgix8FsVJRDHyWiq0dk0OabXubrXMRy1V095Ym9oBuCFUyjiMtHivq0pLe2YY7H8rmFSkTW2pXveLV02x1HVU1R39DmtaTqHJUqJpqJjUHzAWXgk7Zr4n7F7SBfrcK0psPmpobyt0lh2t4Lp9XPK2e7sy6x3K03Pjr4dTnp2xPzLb3kkuv5rVM/ujdhtOGAC0tjbxsrENDuNvGygd0I2BUFZmIimA6oIKaP5YUHI3Yg+aCLwefuUo2IVSXum3vVJBE81t2RsQlo5uzcbMe67brUo2Oe8MbzcbBbWab1BlPoFjFY3+lVvOoTDdKeLDm4hU4dUODGVAFTC4D5Ljs4ey/0qwxCF9LMYJDq0G4IOxCtzVibFaJl95aeRg39hCq1BdJIO0JNvFUnmNtIlr0r+1le4/jG/wA6qQN2uTyVB47OV7fBxHwVenN2b9UhVVB/ChVSCbKk25fcFVLkBWFKoJ0FvkVYiwcC0brKadZsVRno2jeMbjdBcQ30XKmVKKRmje6i19+RQHNsyYn8hInDsWb/AIoUHOvFOb/iBU4HAwsP96EE08T5WnS8C/isc+KSN9nNtusoHC3MKDmseLOsfNBCM9zmhF1BjQwaAdr7KJA6oLWsBbSzBzxcxusPDYrT1suLSDsZi0kBjdN/E3AstaVoRIs3kf8At0wD/GlL/wB61YRZvI/9umAf40pf+9apVeu0REBERAREQEREBERAREQEREBERAREQEREBERAREQEREBERAREQEREBERAREQEREBERAREQEREBERAREQEREBERAREQEREBERAREQEREBERAREQEREBERAREQEREBERAREQEREBERAREQeTs51OjOeOtta2J1X/euWPbIySwFhdZ7P9FE7NWMPFg51fUE/xjlqkZkZKGgXPJRtrqar2kilOLRsphd5Oy2Wsp5aJsNY1wbJIHNf12srLKdGW43BJL3nEkAe4rL5kcxkVPGzYh79QuuHNeffVrDelf8AKmZYGWm7RplDdgbFXc1JSSwUlLTsGtwa97h08bqakA9Qqde+7fz7q0jfJE8uYbHldXmN2dleox/s8d32oZpsYjaA0bDosbiNFC6pgrT3XMcAR5KIrqkc3grL12GMmwjDqnfXU6y/3Le14mNPMrHxd0sKJHQ4g+obLdrtgFUxqlirKcVUTbTs3u3qEr8HqaSJk9PeRhAuDzVahe18Ja/mNrFcu7Y7RaHVuuWs1ay2Rx0TF/Z3Jsb9VsOWCaiWpxestdo0B3l1WLxGkZAXtdA7Rc6NvNXuCRz1bo8MYSyEu1ubfkF32zTmjcuOtPdzqG30Ej6hhqTdsX4g8fNXcUjg0kcisPjGMNw7sqWkj16HBj7cmrK0ziGDWNjus9J2riVl7EKjU0VJVsLZY2m/UKZ72AEkiysp8SpKfc1LGjqLq0RE+VZ+jA4vlWRpMlGSR4HotUrsNrKd57WJw87Lof3xYaDY1DTfZTPOG4m3THJE88rK+LFEzwi1505b2bzfY7KIic5pcBs3mtwrcDEEp0ssCdx5KhitDFS0rjDELvjGwU56WwTEW9UUtF43DUlksGmayfs5OT1j3CxseYRjyxwcDayrE+qazqW7ARht9uXJWj6y2proiQD0WHbjVQ/Qw6Q0W1eaybZmloda4IVcvUe78Q6aVi7I4I5r9U5aWlxsAfBX+PPjZQmqtuyxNvBWFPVU9M3U97Q211ZYrmekqKSWjhhc/UC3UdgvM7cmbL3w0ydnu5pZiS+SpJMVnatzfotrwasGDYEwQyOFRVuN5A3cRg2Ab7VokMsjdTGu0h3P2KtUYhO/s2xzSBkQIZv4816E4t6hxYO3FzrfydWZjlNS08FJh0xNTVaRNITu2/Me4LWuIGN+t00GHwG1PE7ugfjW6lalQYhVscIYjqc87X5gqvjEkjmwiVwLrG9llGKa5Nuu2Wt8evVjhbcBUxzKn5OKp9V0xDllUj8fFVwLqlGLjkq7W35LWkbR6JgOgR7gCQFFnVSOdd2y21qCGTwkHRMfFqx8h7fEQBuA63wWRoHiKhqJCfkxkqwwoGSr1uF73KiI2T5bKGiZkkD+T4rLV5aycUooC39YeSHdQtkpXntHOHRoCwGItazEKmMbazdvvWF4+a8zwxrdzYm11kKBmh7A06rm6sXxlrywkEhXNOZaYh1iLfOs7810Yp1bbaBMRSvI5gHbxKzWTIJKR1S0EG7W6j4uWt4PMairja5pLWd9wHzLeMt0ojo5H/lu5nmVngpqNy2zX7p0u5qgVDdPYjWDz8FMwPc5sQHPmoz6YdGloOvYqowWG3MrolzwumkNOkG1lVYHOcCdgqMQFrkbq6icHt7vK3NZpTyHU4eIVQH5gqF7v9iqA7G55qBpecHhmKlo2EsbHO8zuPzLHxYk6nIaDe1lT4i1bYcYgYXEF0AcfcTZYCmmq6twZS0z33/GdsFx3xWtbbsxZIrRtD8bkOzSrSXEZpXade55KlT5exqrLQ2RrR10tv8AOs9Q5FN2S1dUQbbgc09xMQt7+vzYKRzYI31E0gcY2l+k8ipQxr2+tk6WyEODBud+i2vHMvYfT5erYaSLVO+FwEr/AI/mWnQQz00UbJqhpLWN3Ybg7eKvGPsryynL7y3HDYaaauqYbSyOgi2GgcyPzLIRyNbFaMaQw8liKSrkm7MOOxHM+Sv4DqLjc2KcLLvE6U4oySgG7qiEtaPO1wfitIdw5zLMwaqJvt1hbZiVU1szIWuIf6u9+3gAViJcRrGYcx/rUrTcHZ55FbY50wyRMywb+GWam3tRtcB4PCu8GyXmfD6hzpcPdpI6EFdFyzU1D8uz1D3antOhmokne3X2rB4litTTyPfPWOja0kW1EbhdfVdN2Y92ny58OWe/dfRd4Nh76e8tfEWGMbByjXZowykkLZKlth71ouK5tqp4jR0crxGObr3Llqs80kjyXuJcfErDWqxRta82t3OqSZ4wpjO0a958FXGfcHhgFQ1jn3G9x1XMKGJjma6g9xvIX5pU10Tz2ZbZo2AHRYzSNp73S4+KFI12r1N5YeoCzuF59wnEC1omDCRydsuK09YwRdkxp1g/EKsyad1uyZa2+2yiccHc9DRVsMuksIs7kQVr+b8CFZTurqNtpG7ysbYdoFzzLueqvDXinqg6SK/Xm1dRoMVhxSlbUUzmkkbi6pqaTtaJ9YcVzA5zqKNtnd2Qm56bclr1/E7Lq2cMtNgL8QpqcOpZ3XlaB+tv8fYtKkwai7UMbqs83BHQe1dMWjW1bRN5YFrXkFzQbDmVKtmw+lpRI+lhaXjm4kbLG4/Qw0U7Ox2DxchVrki1tLXwzWvcxVrdUJ8FC5TbwWrnVKbV6xHpvq1i3xW94sC5sGptwTvfyCxGUMJifOK6rZqYNmN8/FZzGR2zGRROBcXjl4FcOe3vLxWrtw0nHSbSnojTRxfJ2HgNyfBZOJpa1rmU9pH7Nad9IO1ysdRwNhjaXXJGwWcweM65u32ex3LyIXZgwRir9XHnzzktuPDD4nhuLysioIYnywwmSQtYLjyJ9ymDp5MpyUdQ17TFUxvhLgQC0hwNvZzW2UNc+krYmwvb+FcGnUbALKYlQw1NK2eIdpE1xc6IgEAEWIHh1ssM1YxzvXDq6a3vdVmdKGX54ZcKpJHukuIxre0bOcNr/MrbNuJOnwqpgpKsGQNDwwtNzZwPP3LJYfRVAwKCno7dxpDHh3S56LE5tFHDgDiKztJy8B1nDexsdlljr3RxHEOi8ar3T5YuGqlxDBMRngDm1kUPa2iFryPBcR8/zLTsHqo4MvYm6qc3XWg3cTbcLdcqxskwKaaH5b/wbj/ghwv8655KxlbQzUFG5mpne0udZwLeYsoinHbHjbOc17xFbTxHhrLtzz59UOi3O5UZGPb8ppHtCkI2uu6HDPlFrrbWWUw+sNOBq5FWVPSukAc4gA8rrO4Fh9PWV7IKlhMbfl26X2Cyy2jWm+Lccq0c1PVODtVj4g2Kkjie6Y0gDxGJNYtyKzuI4LBhj+5C0s8QN1jZwYYTUuZpDQei5InXENrW3wsKmARRGmdISJHangcgeiwstG9kjo+dhcW6hV5a2SSYu1HSDqso0z3OY/tQSPyvBdVe6scsJiJY+1iqtLIyKoa57bjqp6qBsQa5sjXahc26K2PNa/ajTP7Mtyw9zXMFnch0WYjMgjA132utRwuSoEN49/JZRuLTxWbIwiwXm2pq2oenS8aiZVcV9YlpZGyR3cBcOHQeCwsFRPhlO6aCcxyytAt4i6z8GKSVbXtho3y2FjpFwrWnwuSoxCCnfCwyNc7Wx/O2kn4LfFuImLObN22vE1le5fxhuIwiGrkvLGTcnoOiqY3GyrwutpGOL30rtd/cD9F1jKKnio8Rmp3N7JzwA0N678vgthdEz7qTRtZ3ZmBjvM6fqWWSYjVoKRqdS0rBnthFXI5+i0DrO8+iwr3uke6R5Jc4kknqVkMTifRSSUuoiz9JHiAscea7ccR9r5ufLPPagrimlLSQDa6oDmpmO0uNlpaNxpWk9tts06djmBznXFgLBUS1jj3YSQfFW9K830OIAV06Vv5S5Jr2zw7onuKNmjEYXtYLtJNh12V1VwYjWzOkc/SAOWrkrOklDcQgeT+OPnWw1F2u7o8rrpxzqHJmj4ttYlbVUszGTm41CxWaoSXNftzNliq2nkLzPI4lwJd8FlcMc1zdQ5HvBaMUMZefVBGOb3gKSdwocNMg+W4WCjVtNRV09ONxq1uUuOs1erU7Ad3XNvBSnbHOpzJh7XOA1OJesa17ozcbELYKv8FT2a3vABrQsJWQdg8Nve4F/b1USaVaqbtnMeD+Lc+1T4c/ssShe+1nPDXD27fnVi1xBVTtiXNdyIIKrrZE6dFbUMpcDq43yFhsI26eYB2Nll8JpRRYZT0YP61C0E2tc8z9K1ekPr+JsoxMAySJsrmkfKFxsFuLHAh22xOyziNQ0nyjLfRpB/FWtVzY/uo10bQHRi7SOeobrZTYk+xa/EztsUJtyJKTKY+TNwCTEoG1cU5F+QBtY9VGSWpa5lPJUueHO3F1Y0+LQ0JkgEBAB30/leKQV0NRibHiUNjaC5+rb2KItEE0t5XOKVUdBEZHu2PIeK1DNJkky/TzSbufNqPlcFZrH56WtijkjnDnNkJLR0AVvjUFHVYdS0jn6tBbIQPC3L5074idpikzw0X1GQUJrJO60uDWA/jK0WdxllRUSRUtPC4sjbtYbXKt6fLtZLYyWjHzqa5I1uZRbFO9Vhitgd1d0+H1NVCZoWgtabLNRYBRwtvMdZ9qrgQUsfZwNAbzsFnfqI/2tK9NPmzXvudNycCD7FOMKmI7qzeoPB2TSCAAbE9FT39l4wUa7VRujeI3izgN1brJ440NrtI6MasYuqs7jblvHbaYX2Edg2tbJO8NDO8L9SttqAyro9bHA3Gy0W9lXp66qp/1mdzR4X2SY2rE6bLR1hOP4U0E/g9neXRbLVNIld4grQaHE2MxNlfUgjR+SOvitsGYsMrYhokIqCNNrLO/w1lavMsTOT28gdsS4lVoCezAHxUlYYxMHMcDqAJHUFTRO2t0UY57o2m3Eq7XAPAVXc3FrBW7XWcd1WaSOuxWiFSM73coPl6hSOkFlSe6+4OyA6QMaTtbmbqyqMXp4L9/U7wapMZe5tIC3YF1itfmAa8tabgdVMRtDKyY/OWubHEBqFtyrT7rVoAaJrACysUU6Rte/dOtP/HlTNxauaf11WO3mpg7Yi178imjbJNx2uuNRa63iFcR5hnH65Tg+xYXwN1UakwmGXnxOjqqOaGRj2PeCRtcar3WCVyCbhtvNRqI2mPXYAhREkwtFm8j/wBumAf40pf+9asKBcrN5IA+/TAP8aUv/etVlXrpERAREQEREBERAREQEREBERAREQEREBERAREQEREBERAREQEREBERAREQEREBERAREQEREBERAREQEREBERAREQEREBERAREQEREBERAREQEREBERAREQEREBERAREQEREBERAREQEREHlXPVSZM441GNtOIVDR/GOWOpm0tMNc0jXPI2VTPb/wDy1x0tPLEqn/vXLBF5d8oqNba+8jTfclgPzNQ8iC8kfAqzxsudjVeNyBUyAfwiqfDnEoIMxUkdW4NbqOl5OzditqqspT1dfUVUVXTBksz5ANYvYuJXJf4bcr1rNtalrNHDUTQTU8MTnOkI2tzG6uW5cxW2r1Yi/itoiy/XYZA6WKtib42cCVaurJWuvK+SU+Kjv+TavT1t5tDXJMGr4d3w7+1bBWsnZgWFMiYTI1j7gb2NwoTY7BHpE1CZAPyiqsWP4XWzUtJUwdjGDpc7VyuUi0zPheceGI13MNNUYs5jY5WPswBobp6KfA6U+sVFTUxkHVZoI29q3Opqsh4e+81e2V7ugdff3LXMWx7BjM+qorx00dm6TsXOstPWNwwtOOI+CZYrM9TA2NtK1odI43PkpMrs7KOprtNy0aW/BavWYy+qq5KjT8o7X8FuOWqiCnwNs85DbgnfqtIiYYxPqiXQ18kVOyMBz5Ncu3QKvimYqTD2mNh1yDoFr1bjbaYSmlP4Wc7uH4rVgnSSSkucSSd7lWQydfmCuqyQZSxv5IWNMr5Ddxc72lQsGnlclXlNhWIVTO0gp3EeNkFmLg+1VI55onaopXNI6grM0+UsRmZ2kjmsPgVWGSsSLC5r2k9ApjieELSnzFU92Or/AAjR16q5xmV9RTwy057hbYlUJMpYwxjnOpydIVOidNROdRYk1zI3jmR8k2XZznp7u34MeMdtwwFS3RK9tuaoKrO4GZ5BLhqNj4qmuXWvLRM0AW6q8irpIGFpbqHmrFvygq0vJUtWLcSvW0xzCMlVNN8p5seipXLTfxUB8m6i4gt2VoiI4hFp35RL79ApdioDmgUxwrEaZPBopGztrOyJiY7S5w/Fv1Ucwdk2vfHC67GmwKyeAVDKOBkU7LMlOrV0PtWDxCQS1UjxaxcTt7VTzZePChLzB8QCpPxgqsw7jD4bKmCC5W2ifOldp5NHVVQ3lZUmDcKuwEA3W+OESHu73VNu5Jsp5DbcqEQPhuVe3nRDJU7L4dUN/KjKtMGFp3f3rLrKUrQyinFr3iNlj8MDYad88jrF5+YKYRPmJZelGlryeQBJWAxckVpl8Wi3wWShqXyGWRotHptbxUcVpI3Yc2UN7+gOv7Cs7ra3DAxPax+qRmsEEFpPkowyG4Y5xt0V3RUTJIS+QAl4sPLzVn2Tmz9kRZ2rSufcWmYhnjyxNpiPRt+V6UsHbuNu1HPwC3iglibS6WcrLGYfhUccccTRcaBuPGyrxCemi7F0drHn4q9Y1GmkzuV/G11RMXNF2tGwV2yF3ynN3VrREGLUXhh6lJcQp6TeeqaPaUkZDQ1wsBYKuxjIYy1pJuLrXhm/BY5Qx1U0722KylPjFBWgCnnY6/mqSlds5XCjI7SzluoBw2t0WLxHESJyxgeQ0bAC9yoGoZ1ayozJTwSR3/AN73/Wcsvh+FaobsjAAFh0Cx+LSCfMcUlTAAXQBjNXW3ev862ajc2SMOYQL81Wq3oUFLLC8tFSbtANhyWWZVhjQ10AcQPFUqGGEVchcQ4dm1pPgbqrU0b4zriOptt/JRPMqqUsjKwPheA0OGkt8lzaejdh1XU4b2ZPYzODCTzYdx8xst8DDLIAHEO3N78lpGbcXZS4y5s7HOPYsc3T15jf4JaJmOFqTETyucODnO0E20bhvl7VGvzHSYdIKdxEktwOzaeXtK06qx6sqXfgndi21u6d7KzgBdUsL3G5N7891WMeo3LT3npDeIMSdX1VTNI4Xjo5bAcgPBU6p1sM0EHu6APZZWuBUtT6rX1Txpa6mc0F3U3Cua0yClDXflCyjHHEQi08uh5bjjpsmVNTIDteQFx8lyDMmN/dHEHxslPYMcf+st/xfHJcK4aRNa9omq5TE0X/ABAbfmXIHEk3O/Vex1sRFaxP9+jiwzqZlkaeQVEjmtaGtAvfyUtXE2EahuXclbU85j1Bv4w3VWVzpxqBvpXma5dCjqlDQLmwUW00j5A2xOsXurmERgCQjc/KHipTWujmLg0bbDyVhWFE2mp3Pe4B4KlfiQ7JjGN0ube58VZyzyykl7juqdtVk7fmja6fXl43aLkDdbPknM8lDiDKeWS0MptYnkVpulVI3mJ7XsJBabgpNYmCJ5ehmOinaYJWh0c7bWPI3WgY3TRYDiJpXvb6tKC+Nx+UP71bBlTGPujhMMuoF7QL+1a/xFhkrJqWKInvl3dHMrnxRzNZa2t26tDGRyR3k7Atvsbha1j9R2tS1pNywLYK/DcUwyig/AtaHsGpw3DT5rWpqOV0xdJJqvzcq4dRO5l0Z5m1dRCwAushR4TNUtEpGll+qqxxUsZbGGhzr7k9FlzUNp6Jz7ANYFfJmmOKsseGPNl5Ry09BCBLII2NbdpJ52WfwDCIcwwyVtFUsfKw7Rk72t/OuaVFVPWSmWZ234o6ALMZPx45dx2nrnSOMN9Ew6Fh5piw9k90zyjJm747Y8N2ZTS0dQW10fZyR3IaeQHiqkFYwV8ru1aWvY07HyWYzZTU+L4ezFKJ7ZBHsXNPyoytX9Xp3s2ZYkcx5LtrPdG3DNdSrV1U8P1NcbA7eS2fJ9RUtpZHSyiWlcSbk7xm/eafLqFoMtS6le6OZ92n5LiqMuO4nS4VUUdDIQ2Z5L7G3dPOyplrF400xTqXasuOpZHzU9LIJYBZ7HtNxc8wtPzaYaKGWKenhMrnvs5rwCxhJ/mXP8k5+rcn1boyx01JLtLGTuPMLK5kZTY3XuxHAq+M00rWkskJuHW3vdc3bOOO2PDq95NpmWxZTraVsbKGF4YySMy28TY8ytVx7LtJFi9LW0tRETWsMkkAO7Hg2PuPNRoDUUeEVTq1z3RxWczseTT4E9L3VXB4DUP9ckAIaDo3vYFUme3iBbPy3HUPB7MEDvWG2ylw3JdOXyNrGOI1d06vxVsRmNOGkW73ygoOqSwtN7LKL2j1W7Ylhq7J0EVKfUpb6QTpcsXluphocSdBWRHVKBGHDnz2W4TTsmicC24Ox9i0/EoBS1muBwHYu7Rtuem+493NWrbe4lGtS3SaklnJZpLmt6krTM54k3t20MDxpjZpdbqbrO4jmdrMB9YikvNKNGkHk7qVzqrndPKZHEkncq2Gm52i9oiEC+7SPEqs6pku1rxYAcgrdgebFqnMMjyXPduurUMdykc67iT1U1PC+eVsbRcuNlKWFhB5hbfg9Ph0tCyqp2ASDZ46gqmTJ7uvELY6d9ktNTR0EJ7azRG25KwMuJumqJpDsx7C1rfDwWUzHiDTEKZju8/5Q8ArbLWWavH6kNjaWxtI1OI2WOGuom9vVrlvzFYbfw+lL8HeyQgCGYgbDcGxuqMmF4jVZmqcSpo3mJzSwOAte7bLeMuZXw3B6TsNiCQXF3UrI4g+lhjEdJG0eYCi9u7wpTcTy5lVZYxA14rAOUmu1/NXtW91NUmpkIF3tO/LlYhZvEJXQkkNFx4lajir8Vrw6KOBoaTsspr3RptNtcsHnSnMeLds35EzA5pHzrXyDfktzihLHQQY6Q7srmN1r3v+KVRzXhFHTYZBiFPA2OR8pY8NO1iCR9C6MWSK6pLG+Pu3eGpKIFt1dQ4dV1MXawRl4vbZUpKeankEc8bmk72IsujuieGXbMcq8d2W2uFXu0ttoIus3gWAUOK0TnS1D4J2yW1Wu2ypYnlzE6Dv6e1i/Lj3FvNc1rRMuyOGCdeNwfbkbhZ12MibQ2Cme4G/eI2usBNdziN9jus5h4/3GFuZDyPiVtWJ0xyczErhuC1VZAamd4Y0/JaBurLD2Pp45InndkhatnwOtZiFAwWFwNLh4FYXEqc0mIE6bMlN/eFhiy275rZpmxV7O6qWnANa+Uj5DQFLL+FxRrR/xdiVPStLYzKecrifcpKEgz1FS43JdpC7HJBickbWX0i7d1hKuAubGXE6nM1G/jdZGvPai9/xrfOrCpf6zWdnqs1o6KJSxp2UWguIA6nZVquEQyADqLqthkAfKZHfJZv71E8L4cU5ckUj1bJlmDVi1O91y+GFxJ9g5fOt3hNoxcc1qmU4y6erqSPksawH2kk/QFtTf1sG6p5h0dXqM0xXxCnXTupaczAXsQFrxr+yeXxNs/qVnsTb2tFLH10kj2haix7S10zyQ1p3J6rnzTMTwjFET5X2svLpJHAF25VOSuhiuA255XVnNVuLbsbbzKsJKp7nbu25381lG5dO4hk310drmMWPzqDK2N25ZusLLVQgm8xcfCyp+uNaO6+3tVuy0qe8iJbD64zo0BSvrIwLawFr5rSf+NUhqAdzJ86e6lMZYjwzElWxx2ddU2zRnzWLFQwDcj4p660batlMYZjwrOTfllzUR20hu6l1gG99ysV90GN5ElSuxO19IJPRTGG0q+9pHqlxaUSVr3Xvaw+ZWRN+ii97nuLybkqVdlY7Y04r27rTIiIpVFkcFGqt1fksJWOWTwY2nkP/AKs/SFTL9iVqfahlXMZ292t3dYlVmtsy91TY0Pluqw1aRp28llijVYha07lBxOphPIHdV97BUSBqbdxGnl5qsTvzstUJN1KSAp7ixAPIqXbqAgxuLlz4nMvsBqssE/cg+K2KvY0ut4tstdeLbdQSFMT6IlIijpdztyUFZUURzUEQVBY9VO0eCoj2qIPmiYXDT3uaqus+It62VoHEC+rkqkU++nTudlXSdqG62Xh9TF+b8FmcQA3Eaa1/HtWrAGB4lMTmlpG9iFunDHCH12asOkabR0lTFM8+YeCB8UmUa09NoiKyBERAREQEREBERAREQEREBERAREQEREBERAREQEREBERAREQEREBERAREQEREBERAREQEREBERAREQEREBERAREQEREBERAREQEREBERAREQEREBERAREQEREBERAREQEREBERAREQeRM8f26Y/8A40qv+9csIs3nj+3TH/8AGlV/3rlhrW6oDHuY4OY4gjcELZIK2WSGOQTuBLbnvLWlcQSuMZiL7C2ypaNrVbJ90HCJwkqnG9iO8VRbij3tDo5JHX8ysMKgxsGnS4lTQPn0BrGOI5clnNV2ZqamoNGya51aiCCel1iZxUsnJexxv3huslM2b7nRh4DXOceZ6Eqr63JC5+mGJ/4MDvHpZKTqdq25liexe6SOR8bg3YHx2HNUcRmkMgiNw0AEC6zE8ldUOAio2yEtBIbvsFhsR3la6xB5LWb90xtXWkGU+mAEjvyODWrZ8dFPQ4XSUTT+FawXAK1WnmIqInyEkMcDZXldWPq6h1TKdz8keAUStCgG/jyK6oqKqxJ5ipYjsNyrzAcElxWftKgFsLQT7VumGQUlG18UDAOnLogxOG5SgpmR1NSdcngeSzxZHHGI4wGtHQBTVEotpaoRMszXJupgIHEEAg7+KyDmPsHRu38FYBxc7Yclf0+uw7qvXyidLlgJPf5O5rFZhwOnxDT+DALhzAWZisBd6qljHEEldmKsx5Y31PlxnMOX6nCJbyRkNP43RYMiy7bmTC4sUw2amcwFxbdh63XFqiF0Ez4nizmEgrHPSaz3FLf7ZU2/KCrSC/vVJgu4DzVd4FufJc1vLaPCjazL+BUt9rKJ5W81KphEojmliFEDqryghjnMscg5N1A+w7pM6jZpk6btYaVpcBIzs/4OywkvMHxF1mpaSSjo5JIZy6FzDsRfmsLL8oDwAVKzudrJnAuiPlZUW7HdVgdi3xapIYzJKGDqrxwTG5VYiFXa4GxA5q6pcJmk/Ha33LIxZeabB1R8AurFXujcItEx5YF9zYkcyqkd/BbCMuUhtre51lQxPDKWionzxA62203K0nHPlVNhjXOaWv3BaR8ywjIpHvIfyabWVWkxWpgIALdvEK6ijkmn9YsNLru25JPHg8pnNEMTIhzcdTlkqiISUjYiNiwghWEjHPnZccyPpWSeXF4AHdbssMjWvLBYYdVKL/iusqjKSGoxKmAGl3y3787FVI4PVqyeBuzH/hGlUJZhFUiZjrFrSBbzXBqYyS4MdLVzz8m/RY3RUdG18sg1XvZYavzlBLJoicCAfBaZVVssl9Uh36KlA4F3e3XRFp07G7VuZmR0bTFMAXdPBahX4vVVRc0yuLTz3VrK9xOm9wFS035KYmSUzSSRcrI0FRiNG4SU0rxY8rrHNG4CyUMz4ow4C9uaraZghuOC5+ia002JgtdcDUtzoMfwiq0x0IY4Abu2uuK1rNb2zNtYqpG+roXMmpp3s9hThLd+IDjSYxQ1o+SCGkjp9gtkwdkMkT2ucOzaAb38d1zePGpa2SNuLnt4gQd1vmGCKfDy+nkYWHYgO38lTwtPhsGGsYxrns+S5xPjt0V5JK5kZd47DzVpT07tDdA0NAG58FUicKicAXcxnVV9VVlPSSQMfJICNW4960DiBSUjYoqpxcJ3NLGbcwCCf84rqlU5k1oDuOZXPeJFHqoKNsQBeHv26nYcvgr0jduUT4c3jbqLWgXJNltmFYNRP1CK75WabE+PX2LWsPb+H7QjaMavf0WyYaXQxt7zgX999uvkqZNzw3xxC9qKlsMgpGgWN9R/MrepqDJCyEusdeolW8zw6VrutySreGp9alewsADHbHzWeGJm8R9Wl9RWWYz7RV0OE4W1sDjSti1mQDYvdv8ARZaIQAd16DxSOlq8t0tA8MIfCH6Oem21vpXHMVwWL1h3q4sAV7XX6mfefg8zp4m3wtfabclfMAihbdvMc1JUYbLDewNgoxud2Zp3je1wV5vdFuYdOpjySNJja+P3q0ffUbqq17o3FhOySFsnIWIUp0oE9FDUjhYqCsom1eSA36KVRbzsiHQOG1Y9rZ6YnZpuPesnnGrlw99HiLWgiOXQ8HwK1vh5KW4hMwfjMBWdz9UsfgLG/wDGdqGn57LnmN3033qu1piOdcNjiMDGGpBFi3otSkxCKWZxigDWuN2tvyWNAceirMisNTunRbYcFKeimTPbJ5XZlc3vlsbR7OajNVuq42xPkaG3uQOqsJHuc619gpLj2rW1aTPhn321rbMYXg1diskkNH2TnxNvZzgCR5K1raWqoZzTVlO6GQdHBWTJpY3a43ua7oQbFbO6q++PAHNqDqraEDvdXM6LHJOp36NKR3Rr1XOR81Pw2odhNdKXUNX3Dq/4tx2BWdmd6o58LubCW/zrmYdve+62akxp9XS3qXF0sYAJvuRbZaVnTK8d0IY/WMlcynYe9qufIK4wqB9S1sDg0smZZ9xyHRYeANq8QL5d42C7ldR4lM97qWje2N7+cjjYADlZTPzlWImeIbTQcMaDEo21ceL6mX0nxBHMFX1Xw+qaUNhwmeN0LWgHU7cnqrXAcZpcKoW0r5otbiXySOluXOPVXsmcbN1MqqRu9rXJXHa02n6Omsa4lXpMp11NgtZRYjWiOmk772sI7wFiPoWJofV6JklLHIA0C7B4jqrLNGZq55pjHiDHxtJL4mbA+R8RZWGKzuq5IqylkDYnsDo3eDuoPv2VJrNoheJ02KSWOaNssJDm2Firepce6BzNwsXgVc+fXTOaWkPuWnptuq1XWva4xW3Dg6/5lnaNTpaJX0M7Q9jXP2kFiD4hWeM0LWh1SGguhuXEG929QreRzhIY3HuTC7T4FWOJTVcMHrEUjrSjs5h0J8feprG7E8sbdsEr4nuL4tDjEPMjZYx0Y1G24Gyy9YYWUEDY9LnudYv6ja9vhZYh4dpuDzK7KRwwvraZsgaLEKdr3k2awkeSowx9pI1hOxK6RljAKSmiZNPEJHusWghRkvGNFazbw1Khyzi+Kt1UtDKW+NrLKU2WMw4P2jxSkh7CCwHr0XVKWeOni0saGgc7CywuKYlJMS+O0cYNr9Sua+fca03phtE7iXIhQVs2JR0tVG9kssgadQtzXacCwmmy/hzY9IBsNR8SueZvrgYIyDaZrw5ruoWwU2YairwmkdK8mQxN1eZVpv3ViURj1bUtmNc6WXkSOgUJap4/FJPhyWvU1ZUvddpPlYrIMneBd8D3G3O6n02tpCpaXEul03PjzWNqA2x02FupVzPUajbTpPnusTieI09Gwl7y53RoVfK0/VQroRNGe10G2425LEYriDazCZsNe5uuGRr2m/MDZWGIYzWylwZ3GHoFiNT3uJeTutK4p3E7ZWvxqG15Slp6Sn1zyMGpx2cVjc21EFTizJIHtcwRtF28uqw4a9jA4uPiBdSaiRd+/sV64+2822Tl3SK6bXlasaJZYHvFntDh7QtpgqZYjqik2OxHMELlschjOqN7mnyKyFHjVdBdvrLjbldUthnzB72GYzlTwNnZUw07Iy5l36eTjfmqGFuH3PiaTtZ23vVCrxp9fSmGqAdYW1WU+HPjhptDyLtJI9i0x7jiVb27mWwuSLD3At7rXfKWbkpqXFoXxvcASNiOYWsTSN7PVya0Bx9ngrjA6yWMB8ruZLgPJZZ8fPfDfp8n+yVxUYPV0TLN/CsaDYjnyWKo45G05Bs0kk7+a2TGsQeKDt6I95ti4eS1qtrWNe+EN1OHI+J8FNMk2jlGTFWs8LSuD4bwAhzwSSR0CsqJhfVgHrzWSgifGx00wDy83dfr5K1pixle8tZpbc2HgFvWdueY0o4w0GrYxvRoCuoIvVqZrD8o7lUJmCqxLl3WgEqtPKC4+VwB5peYh6Xs/H2RbNb7obhliIRYSXkbzSFx9gsB+dZrVcNA6LHUMYhoaanItpY248+qvQ9pICrDiy295ebJK2dkMT3vI0jmVoddWOeezDSIS6wsNiVt+LRGtpn04dp1HwVOjwSjdSiGoiD2N+Tq8fFZ2p3TsrfthptRXkS9mTZhFhboVavqBcgkgrJ1+XsRdWPaKVwa0mxby9ynw/KlVJPG+uaWRA3dfm4K1aRC1sksTh1BNiVaKVnXdzj0HipMYp4qPEJaWFxc2Ihtz42W44ZhrafFaipeGtZJcMA5W+wWu5wo/VsVdM0dyoGse3qtIYXYO58UufFANrqCszRufFFBEBERBEG3RQUQL9VBBNHG6V4jYCXO2A8VNJBLES2RhaRzuFLG90bw9hIINwQstRVJq+1ZP39TS656KlrTXlpjrF51MsRZZXBozaWa2xs0fFWpgZI06RYq5pX9kBEDte/vVb/FXUKx8MstA5zZbjlurhl3AK0o3lzjc73V2CC0DwKinyTvajK9rXsBO7uSq6hzAKpy05mk1vbdgFg69iFUB6Wt0VxEAnbZQLWgc+agSWg2QkbeSC1rr2aQN7ELHUlNDUUFUSwGVveB8Fk6yxa0+ascHANTUU5Ozw4J9yJYgyaQWj8bmpLKZzNMjmn8U2Khe/daFeFUqKOna6ggIiiACdzZAvtZTQyGGVkoFy0g2UNPmoWI5oM/jlppKbEIwLTQi9h1Wf4bwV4x2glpqjs4TiFOJG/lAPaSFrzbz5fheDc08pB9hW3cMXQtr6HtLlzsRiDbHkdTd1Sy9Y29FIiK6giIgIiICIiAiIgIiICIiAiIgIiICIiAiIgIiICIiAiIgIiICIiAiIgIiICIiAiIgIiICIiAiIgIiICIiAiIgIiICIiAiIgIiICIiAiIgIiICIiAiIgIiICIiAiIgIiICIiAiIgIiIPImeP7dMf/AMaVX/euWFuTst/zfk+SpzTjNSyYDtcQqH29sjisJLkqtaD2cjSs/e1ae6t501ywUQN9vBX9ZgmIUF3TU7tI6gbKwvbZWi0TG4V1ryzOGxU80LXwtaJGWDg7qr001T37Ws0h1mhYCjkLKhgMjmNeQ1xHgttjpIYGkvq5NxYk9Vz5J7J59V45UZKT1mnihlLtruJ525qoaXCmOL3R1EzXRixIAG39KtJq1sUXYwzGzQW6iOYWLnxGrqD2cTnBo8Fau4UtWJ8s3V45Q0tI2Ghp2xSOj0kjnf2rXKr8M3UBu3dTspgHa5XXPgqVRI1hsCPYtPVFaxWNKcAa0dq/odgshh9JFMHVVU6zQDYKzoYDUzb/ACWi62iPCoXYf2cjbFzbhw5hWlaGVy5d9JKGuBaGjTYdFdU7710jApMvtZTU3YObps34qlh8muvlcPNQMk1uuTyG5VQuubDkqF3AF3K55+SoT1ulpZH8VaBfFzWG1wT5K8pnueAL7LX4alzXXO5K2LDgHxCS1rrowV3ZS/hdPaWxg+BVyRcA36KhLuyyrsd3OXRejWrmnwkcCTYri2Z4xHjlU0ctZK7UbaCVx/O1G6lx2UnlL3wsOqj4Cn24YJrXbOANlHUbOBPmp45dMbmOGx5KV3O1l5vq6lPmN1BTEb7lSqUJhe9leYWbVjGtBOoFp9hVtM4FrNP5O/xV5gjdVWX3HdaTcql+Kyi06hWmrpPUJsPkBux4APldY+cAP28FkcYhbERIBYyHf3LH1ItJ7lFJ3ESvXmNg2IVWgZesaCPFUegKu8LYX1oPPYlTbxK9PtQ2fDAA0NIBWZjjjcCNI3CxFI3TYhZKGcatIXTht2xDa8bUpWmOQs38QsLmWcR0kUR37R1z7Atp7Jkws5lydgVqmb4PV6uCLm0MJ9910TffDC1dQwYp+0aH0/eHh1CuKOtlg/Ak7eat49Ubg+J1irkOhqtIkGiS/wAodVVmyUEofMy++91dxyXncHGyx9PRzMlZK2Vrg03O/RK6r9WLnt+U5YZJ1K9VPFK2OOQhh79z8CsSZ+7d3Mo13ayOqJDsrd7tb9lhEc7J+aDiXOJuqtOHAkqV2kN5G6jTy6H78lMqwkkDmvIPiqtJGZXaQqs8TJGdqDzVKllNPOHKE+qMkBieC4WV3TPZIwsdz6piMkckbXs5qyhlMcgco1Mwt6ripDmfgwLg7hTNmc6LQ8cuSrPkbMA5rdxzVKV7WDQBvzCiCUIiGEscsjhOJ1FC/wDBSEb7t6FUIaZlRHrtuFQDPwjm3sWFVOXVMBx04nFolNy3Yi9lscMsMUZ2DfJcco8Qlo29rTzFrhzF10HBcZgrMOFQ54aWi7yTuomPVOmwsqnvJEdM435uOy1LiJE5+DOlaNLqaRsgPLY90/Ss1hGYY8RdPFFE4NjLbOP4wKxWd21FXg9VTxtu5zWH2d4Hf3JWdWhW1dxpzbDKQSuEZNmuvK4/3o5fOVnTE6KAPLd3AH3LHYPCHTF++gWaP8EfzrYaWmfXVQAsANrHlYKL2jbesTFVrWNoxT0dHAB2xe+SU35XAsFYU9JFFIWuBLi8Wtycb2VfFKNuHVLJRKXl5LifernA4DUYlSMey4fLqIPgFfH2e9iKcq2mezcthzJPLQTwOl19h2LWAM2O3P6VrFZVzzjVR4edL76S4i9ltObqynnnbQtdeWNuq/QeSx1LhtNDh8VbUNc2Rtzz5he1nrS+O1rc8OLDa8WjTVpIMTkF5I2Rg+KxlXSvhIe51z4hbq6mfVv7WRuiMbhvVYjFaNnaOjA7q+crk1Oo8PUyYtxtqshDtyPepAS33rKtw+N0rWgc+hVSrwwNhc5jeQ5Lf31d6Yxitpg3uupVXfTTNuRGT1NgqJBHMLaJifDntExPKCiNjdQRShtmQDbEJT/eWWbzxGH0TCTYGQHn5LAZDcBiUgJ/EWyZzp5KnAnyMaXGBwebeCw325oltPNGguiazvMLfiqbnOLT4eKo3A2JKna6I7Pe6y7pttz6U+fmqjad57xGkeaqxyUrPkxknxKmMkTtuzJ9p5KK1jzMiSRjI2tBcHE7m3RXuB1sVDWOLwSyVhY6ytRJFe74vnUJJLfrbAB4qb0raNSVmazuFCqAbUyhh7oebey6npZdElr7HZU3tc4CXxVNri1wcOYN1hrSy91Mpp5I3kuFtrdT5q3mDg1rnHd9z7uiuHUk01Vpc3RrAfz5AqauprzubGbti7g92yr3c6W7dxtYaneJU8ZJe256hSEG9rclNELysHmPpU+iI8r/ABVwdXtINxpaFGGrmpZzAXXiJuWHkR1UmINLatl/AK+rqNjHMc5l7tG/ms41qNui0efvZHCsRpnSAlpa8AsLjzI6X+cKcHti+R17udcfDZa4anSHMY2xG9+uyy9DWiaFr9gQQHBYZMeuYRW2+F6Xmeka0ncfJPgQqJnikgcJj3dnP9oSN4YZGeB1j3rC4vUEVRijdZotcDx6quOvdOk2ntXGKRNgosPAFjIHyu9riCPmssYLFi2TH4op8LpWQDU+CJjnW82i4WrNcWHZdVJ3DGfLI4NSNqsShjI2B1HyA5rolDXsLS6M83BjfJczpa99GXuisC9pbf2rP4Hi7GGljkfciUF3wsqZaTadr47RHhv9biPq9G4M5kgKzvHUBlO48mg+8rFYpXaYQ4fJa4Eq2pcUE1X2jTsLdVxXp6uuLREaWeP4ZpqJ+0GqR7mCM9A3ZZSOKeECnmgLQAACsfmWvcyNtRHYuY7SfYqeI5pkdhkDontEzgNWyvSlrRDO1qxLP0bXA2Y8agbhpKyMtW6OPTLCfaDdc1hzHXskL3P1FZyjzNiEsZ7aku0C+oldPbNY5Z7i08MjiWLtp23a/vO5BaxXVL5gZXu1PdyHgrTFsTfW1Jey7QFRhmc4tBN7FWrTXKlrbkeHOF7EnqqLnEbNYVftq4YiY+zDvNDVUhsDGB4q20TG2MeZHbkGwUt+izQFBNHoa2znFWNRQFpIYpiys1WZITVbe/NRMTwdNt1KWEc9lfe1NaTOeSPlKqJpCxpabWVC3mqkUnJttlCy/ZXudA2CXkXC58ldHEWt3a4Dw9ix7207tLLjfqraUgO0g7BVmu+JTFprzDN/ddnZFjpb3FiAeax0lY0S62m6sFHQSLqIxxCZyWt5ZJ+KamiNt7WVKGYtc5w31DdWYaRuohzm8lbWvB3b8r2Oe75Cwd57vgFNTO7Wshik5do0O9l1YMkLTcHdVIpiyQSdb3UTDWM9or274dI9fgLrh4sOSfdOmZ/xgutOpcQE34Mmx8VkG0ZkAc1+q/mqs2cbXU8z7F+kA81lI3tdEDG4G/ILUBG9jS032V5hmIut2Ln2LCpglsT5QI9QI25qmapj4CwtFxYghU6eUPJabEOG6puaGhwJtcqVWMxLG8Pws8+0k/Ib0WqYzjkuLlofC1jIyS225381a4i17a2dr73Eh58+atreYVoVmUxDgz+9JUij5XUFKBERAREQTDkhAQEWQWsgg3mspSAUVPLM5uqSRnZtvybfmVa0tIZLSOIDDyV7Uwa6cOBNmcx47rO1vRpTjlbizQN/io33vbdQ3IsGoD4808IZGlfZrnDqr9jwWbdFi6Q/gd/FXkRe75PQ972KIQvo3NfG4lw0g8vFUb3JPmpLlhsCUtvrJI8lMpTO2FrqGq9iFK4m4CgHG9trDyUCFVbsXAcxusfREQV7ZPynA+5ZCUkxvFvxT9CxFTIYexmbe5O/uSCfC3xSLscQnj5APJCoAgCzRv4q9xuz6ps45TRhysgbclqrCWx6oW2KiWyEXIUdDmnfwRAyJ0hsxhd7FWZQ1LjYU0m396V0DKnq9Dg0EktDFI6RpeXFovuTZZ6lrKQuv+DaD0ewLG+Wa8RC0RuNuRjDK53yaWX+CVMcJxIn+wZj/wBUrszqgAA09JHKP7yygMQeNjTMaRzBFiuPJ1uXH/8A1/qtFO5z7LuXcSqKWWjq6d8MU7hZ7hyW24Fl6HA8x4RDBMZA+sgeSOW0jVmGYi8jvw9xx6K0ZK1+b8FEPdHrMFwfOQJh6q2bJETx9G0UpWk68u1IiL0nKIiICIiAiIgIiICIiAiIgIiICIiAiIgIiICIiAiIgIiICIiAiIgIiICIiAiIgIiICIiAiIgIiICIiAiIgIiICIiAiIgIiICIiAiIgIiICIiAiIgIiICIiAiIgIiICIiAiIgIiICIiDgmZMcw2HMWKxSVDQ5lbO1w8xIVjvvhwz+6W/FYvN+S831WbcbqqbL1fJDNiNTJG9sJIc0yuIIPgQsV94edP3M4l/EOWM4Yl0R1ExDZn45hUrCySdrgdrFanjdJQySGfDXh3VzR0VX7xM6W2yziP8Q5X+D5IzdFUkT5axBrHsLSTA5Ix+75qi2X3nEtViaXuAbe9/gs3PXTyRNbK6wb8o+KyLMg5qge9zcu153NvwJVN2Sc5TyaDlvEGxt8YTuptEXmJmFInthhBqqXF19MTd/anrEcY0tA3WZqMmZy09lDlnEQ0bbQOVq7ImdP3M4j/EOVtbVmYYiaqdyCti4u3JWe+8LOn7mMR/iHIMg5zP8A7zOI/wAQ5WiNKrfB2js3v68ltcb9EUf+ArPDsj5siprOy7Xhx6GErNx5VzOII74FW3A3HZFQ09FtBMTK8/3vIKajYIHB5+U47hXlPlbMrZgXYHWgHn+CKiMtZnNd/vHW6LWB7I2UEpaiTtGkDZUKelfUHYbeKz0OUsbkA7XDKlrRzHZlXD8AxuNuiDB6kD/myrRHKN6YhlNDCA1oBd1WVpBoiHgpY8t465934VU/xZWQjwPF2AN+5lT/ABZXo9NFa87YZbTPCmyztlVaQGgKu3BcVa3/AHun/gFVvuLidgfUZv4BXXuvzYzErLSCxwXNeJkbRV0sobYlhBXVxguJ6XH1Gb+AVoHEHKmZ8QnpjR4FWzBrTcsiJssOoms455KxPdDScKwaOshEj5CCTbZXmJ5WNHKWQ1PaOsDy5FXNBk3O1K3UzL2ItN727FyzEuDZreO2lytiTpSBcCA2JC8aZnfD0JiNcNBqqaWkmMU7bOAUvq8ro+1DCW+IW4wZAzfi1YaiuwKsiDvyoiLBbB+lxiTIgIcLq2PaLX7M2K6K0jXMsZ36OVG5tfpssjgm00l+QZcrbajhtjdTK+H7h1sUo5PERLHLHU+RM4UctRF971c7bSHCF1jus8tNVVtzGmIxuQO7ENN9ifnVjUjv7eAWyYnkfN8johHlvEHBrANoDzVCbImcSQRlvEDdo/4gqmONVhen2dNePyVf4PI1tSbjmFfjImcrEfeziHP9gKqU2Ss508zZBlnEdjv+AKmY3GmlLallIy0xBzCoQyPbKNW11kqTKmZz8vAK1oO9jEVc1GUcx9zRglWTfpEVpSdxy3mYVKN3Jx32Wt51FqynlcNi0j33W50eXMwRt0vwiqH/AGZWKzdlDMFdSxOhwOtkex97MiN7FdEzHDK0xNZhoIfTg95u6CUahoYs0eHubwAY8CrSPB0JuqkeQs3t54BWj/sSr90MNMKJpWXOoge1Y+pqnSv3cTZbRXZIzg2PRHl6vffwhKxn3hZ0/cxiP8Q5c+S0WnhO9MPI7REGDqblU2bmyzzsiZzLR/5M4jt/6hyNyHnQb/exiP8AEOWUEsE8kGykHNZ85Dzof/eYxH+IcofeFnT9zGI/xDlJLDtlOnTzCpvfrN7WWeGRM5j/AN5jEf4hyl+8LOn7mMR/iHISw8ZdLZhKi5mjdZynyNnOJ2o5YxH+IcoS5Hzo8m2WMRt/zDlEwRLCR1LmXsVB05e7Vssx94WdP3MYj/EOUfvDzpa33sYj/EOTRtjYqySNt2bKn27nyPkvuRdZYZEzqBb72cR/iHKYZEzmGkfeziNz/wCocnanuYZ1Q5zR4rN5exV0cwpKh5MLjfSeRsqf3hZ0/cziO3/qHKtDkjOjJ45DlnEe64H9YcmkxZ0PLzqeOOrnvZva6W7fitAAVlnbE6c4WWU05Es5EYaB8T8Fc0+BZlp4Q04JWHU0EgRH5/NYfFctZsr6uNn3ArQyFtgexNiSdz8Fj28rx82Iw6BsNK2zLF30Ldcp4NSVdPLU1moN+Syxtc9VjYsoZme0WwWpa1lhvGQVn6uix7CsOioqHBayR7W3c5kJO5WcRzMzDa0x26iWs59oqSmxClhpAS0xFztR5d5RyhBqrjOeUce3kSq+O5bzVXT00pwaskcKdusiI/KuTZXuXcvZjo+17bB6putzbXiPQLo6OsTmiZ4Y5p7ceo5WeZMF1VTcSoHF7iO+wq4roz9yoI5QG6G3sBzKyGL4PmU0zTSYTUlxcNQEZva6u8by5i1ThsElPh1QXlneYGG4K9ufd9lterlpad120xlUS435clj6/vgkC5WbblXMoJ/3DrP4oqByjmNwJdglZv8A+qK+UmtoniHr90TGttTp4yZwD0uriobqaWG+/gtgGTsxRv1NwKsP/ZFUKrJ+Z3EGPAq33RFTNbT6KxMQw76VkFOJ5GAMt16rWa2K8rpA2wJvZbo/J2b5GhsmB17gOnZFW0+Rs1SbHLtd5/gStMXdjnlTJ25I00k80HNbNU8P83bOjy3X79BCVb/eFnQH+1jEf4hy7YncbcUxpPkl2nGQ0/jNK6OxrLSRVDQY5mFjh5ELRMFyhnTD8RiqvvZxABp3vAV0NmC5hlla+TCKpo2veMrDJE922tNTXTjlbTQwVMsQce68gA87K00A7i63vMnD7MhxmWemwGtlil74LIibFY77xM3i4ZluuLT0MBXZXV4iZYTxOmq6HDkge9p52K2k5DzaQb5axC/lCVRkyBnDmMtYgf8AsSpmuvEo382v9pqFjZSXIvcrPfeFnIbjLOI/xBQZCzmTY5YxH+IKpMz4kYUTOawMI7vgVIG6pA1g+UbBbNLkHN72WGW6+45fgCrUZCzoL3yziP8AEOSY0tDEPdL2r4y4g7NO/gsmxsPevK3vHZVW5EzpqucsYjv/AOocqgyNnP8AcziP8Q5Y2rtpS3axpwsO3ZNdytn076aqZHJ1INx7VtNDknN8LHPfl3ECXbNb2J+dST5HzbNGJzlvEBOx1iOxNiOlk3McERE8sFi39mR38GrK468xYZE9uzjMCD5WVWvyTnCaeN7ctYibAAnsSeSyeOZNzRNh0UMeXa58msHuwnbbdVjjthtNo+JpD5WSG7m6XnqORU1PO+mk1jkefgss7IWc7NtlnET4/gHKeHI+cm3bJlbES0/+odstJjjTnidSkdVNdpmAs0NsVgZZDLI6R25cblbK/JecxAYWZZxI3de/YO5K2+8POf7mMR/iHKtKRXlNrbVKOqhdhbpQPwjQGP3525fMsFUM7xkawta4mw8FsVFkzOcEmmTK+Iujfs4dg74qpX5Lzg/8DHlfECB1EBSImJRMxMNTVSKQxPa8Egg3Wb+8LOn7mMR/iHJ94WdP3MYj/EOWisTpRkxp1RSyQPNja7farOGvqIn/AIN3eNgsl94ec/3L4j/EOV/gvDzNk1fH63l+ujiadTi6EhU7KxEtItMzBFhMldHH6zIbybuCxuK4JLBVimgu5ttl0RuU8f7UObg1U0N5XjO6rSZSxySczHCKi9rD8GVy996zxDq7K2jy0PDsAZEztKht3eCrYtKyiogyMAFwstxkypjwfcYNV2PP8GVrOYsn5uqJGxwZdr3tb1bCUjuyWiLE9uOvDSL396njIbuTyWa+8TOdv7WMR/iHJ94edP3M4j/EOXZr0cfdywbnX5KoNDGazu49FmPvEzoNhljEf4hyDImdDzyziP8AEOTSYsw7JnsJkHuWRo65sjh2zQrg5EzodzlnEf4gqeLImdAQ372sQFzz7EqswTO1lI+HtDI1o2Cxk7+0lJaLBbHJkbOMbezZlvET4kQOVD7ws53/ALWcR/iCpiNIlgB1Ub25BbDHkDONyXZaxD+IKkdkPOes2yziNv8AmHKyGBDjquVO93au2bZZsZDzmTb72MRH/YOU7Mh5xa+5y1iP8Q5JOGvujLSAVUDSW2AWxOyLm87/AHtYhsP2BypPyPnUtsMtYgB/zBVUsAe7zUhdfotiZkDOJBLst4h/EFSOyLnMbNyxiJ/7AqYJa+TYpqWdOQs6H/3mMR/iHJ94WdP3MYj/ABDlKrCNc5ti0kK+o8Wnp3AF92gq9+8POv7mMR/iCo/eHnM88r4j/EOUa+adrqPFYqhvMXIUsNnF0jNnc7qgzIudo3am5ZxH+JcstS5Tzg1ml2W8QHj+BKpMa8Ld22RwebtYrON3A2urypN2uaLbWv8ABT4NlXMlOw9pglYLnkYiruTLuYvljBKs97cdkeSn0TDlWMOa7E6kt5ayFZLY6nI2dJKiWQZYxE6nk/rDvFU/vCzp+5jEf4hyupPlgFGxWe+8LOn7mMR/iHKIyHnMD+1jEf4hyIYCxUFsJyHnO39rGI/xBUv3hZ0/cxiP8Q5BgEWf+8LOn7mMR/iHJ94WdP3MYj/EOQYBRIWe+8LOn7mMR/iHKP3h50P/ALzGI/xDkFpR6TTMFiSLhXjhrp3sB5C6yVNkfN8dKG/e9X6jyHYHZXEOTs3gWdl2usP/AFB3WWlmtRNAI1c+qkmjLXk2Wf8AvHzaXE/e5iAu6/6yfFVJ8kZsLr/e7XkctoSmksHTO/BtPRXcZsbg2uslFkfNjIrfe9XfxJU4yXm24vl2v2/9SVZCwBJcN77KIOwWWZk7NWoXwCusB+wlTfedmnkMv12//qSq6Sw7tyLKQ7bBZv7zs1ftDXX/AOZKldk3NRP9r9dv/wCpKakYY7gi/IG6wmIO/BxstsHOP0Lcxk3NQP8Aa9XW5frJWJrsjZwe0NZlrEDZ5O0B5KYjlE+GHxIB9DRz+DSwrHB9uQW4T5FzacL7EZdry6N4c0dib2ssaMhZz/cxiP8AEOV48IYLtHHmU1kncrO/eHnL9zGI/wAQ5PvDzl+5jEf4hykTYZmyWjp46WWPWyMaQfJZylzPhs40vcGE+KwJyHnP9y+I/wAQVEZEzkB/axiP8Q5UmkeUxPo3Gnq4H9+CpsfIqzxWetfVa2SvI0gXBWAjyfnuH9Zy9ibfZC5ZGlwriHDYSZZxCRo8YCssmKbxpthzRhv3a2yWEYlUSzmGeeQRRi5Dea2nCKfDKvH8MqY6twkjqoSGv62eNlrNHh2adRMuUsRjc4WcRTlbDl7BMbbjmGzzYLWRMjq4XOc6IgAB4JJVMWCMc71ynNmjLbcRp2hERdbm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ULgc1FQLQ4WcAUC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MiIghcHkVFWWG/8Z7vzq9QEREBERARQuPFWONYqzBcOlxKSnkmZDYubHa4Higv0WMy9j1JmLDWYjS3aCS17Dza4dCslceKCKIiAiweZM0My42N0uHVM7ZPx423aPInxWSw2vixOjjrYGSMZILhr26XD3ILpFr+ZM302XpI4HUVRUSSEbMYbAe3xWYoKt1dSR1TqaWAyC/ZyCzh7UFwiKFx4oIooXCwOB5vo8cxSrwqOnlglpQbiS1zY2Pw2+KDPooXHilwgiit6+tp8No5a6qcWwwN1vIF7Ba9+mVlP+7ZP4pyDaUWt0nEDLNdVRUdPWPdLM8RsBjcLkmwVXFM75ewetkw+uqnsmjtqAjJ5i4+lBn0WrfplZT/u2T+Kcs7hWK0WNUTMQoJC+F5IaSCORsUF4iIgIiICIiAiIgIiICIiAiIgIiICIiAiIgIiICIiAiIgIiICIiAiIgIiICIiAiIgIiICIiAiIgIiICIiAiIgIiICIiAiIgIiICIiAiIgIiICIiAiIgIiICIiAiIgIiICIiAiIgIiICIiAiIgIiICIiAiIgIiICIiAiIgIiICIiAiIgIiICIiAiIgIiICIiAiIgIiICIiAiIgIiICIiAiIgIiICIiAiIgIiICIiAiIgIiILXEsQp8KopK+qJEUQu6wuVrGYs7MgwmV9DDVxTXaGuMJFt1k88Fzcs1jmRueWtB0tFyd1gM3ZiqqnBJI3ZdrYQHscXuDbCzvagzbs64ZCxrqiCqjaS1up0RAuTYfOszVYjSUTYX1MugVEjYo/NzuQWmZnxysxHB/VBl6ti1yw99zRYWe3wWUzftTYJ/jKl/zggv8wYhU0NThcdO+wqaxkUm3NpWQqcQpaOanp6iXS+qeWRD8p3gsNmv+zMD/wAYRqnmr/fvLn/TXf5qC5zPjRw+ndT0zpG1ZaJI9MZcDZ24PtAIVelxuHEsLqKqlLw+GM6tTSLO0+atswk0+LYNWlxEfbyQSDpZ0bnXP8Ba9R4vXUuFU2HYfRirqcXM8li8DQN/zBBmcr5toa/DqCGpq3PrJo2h92Hd5G+/JbOtLy5V12EvwrAMUwNkL3RFjZg5rrlg35LdEBU53mOF8jebWkhVFSqv7Gl/wD9CDAZDxqrx3BfXK1sgk1ltn81si1Phu2pbgNquojnk1Dvx8raRYe4bLbEBERAREQEREBERAREQEREBaHnnH8Tw3NmX8Oo6gxw1El5Wj8a5tY/Bb4ub8SI2/ffleb8YzafddB0hERAREQEREBERAREQEREBERAREQEREBWtBUSVDZjIR3JnMHsFldKwwn5FT/0h/wBAQX6IiAiIgIiICIiAiIgIiICIiAiIgIiICIiAiIgscN/4z3fnV8rHDf8AjPd+dXyAiIgLH4/I+LA8QkjeWvbTSFrgbEHSd1kFRraWOupJqKYkMnjdG4jnYixQcryngWPZooJa1mZKqDs5THpL3G+wN+fms1Jw5x2Vjo5c1VD2OFnNJcQR8Ve1uS63DMMjosr4q6kb2zpZXzP53AAFwPJY8ZTz+5upuZ4yPEPd9SCWm4Y4rRNLKTMkkLXG5EYLQT7io1eRMwUtLNUnNdS7so3PtqdvYX8VhcutznmSaqhpMfdGaQgPL3ne5I2sPJbXguV81wVt8axxtRSPjfHJG1xudTSOo80EnCqsq63B6ySrqZZnNqbAyOLiBpG26zebcPkrsKLm4rNQNpiZnyRAkloBuNiquXct0GWqaWloHSuZLJ2ju0dc3sB+ZY3NlTmOnnZ9zZaJlI9ml/rBAu/e438rINIc/DHizs9YmR5wP+tY7GMSkoxF9y81YhVar69WuPTyt136rYJa7HYd5Z8vt9ulYypoMXzdVMo4ZsNfLTNc+0Fm3Btffqgm14Y9oMmecSJ2NjA82PxWUwChixXEo4KLOuIzPjtKWPje0Oa0i43KqULc1V7XigjwWcQnS/Q1p0nzUcOrM2T1ckGGSYM6oiFniIDUAg6QuSYbQY9mXHsWpaXHainbSzPIBkda2sgAfBdSw71z1GD7oafWezHa6eWrrZaZi2a8EyxiNVTYPg734jIbSkNIBJN/fzug13NOD47lilinnzNPK+Z+hkbZXXItueao4nlTGsCwhuZ34o9s0wYXhriH9/oStgwTK+NZmxRmYM2XbGwh0VORa/gLdAtiz7hlVimWailoYjJK1zJAwcyGncD3INTwrJuZsUw2mxFmZpmNqY2yBpkdtce1Qyn91cPz6/Ba7E5qlsDHg6pCWk6AeR9qmwnO+PYRhtNhbssyvNLGItR1C9vKyzuUK5mOYrV4lVZeFDVRtae2N7vvcHmPABBls6f2q4n/ANHcueZYbjBweI0eV6Kti1OtNKBqO5238F0POn9quJ/9HctDytk6pxTL7MVbmGppI7yExsBIaGk3PPyQWlQK0Zxwb17CKfD39tHZkIFnDXzNlc5hFSeI9QKTD4q2XQ20MttJ/BjxVvRtytT4nS4lUZvqah1LI2QB9O43sb2uq+OT5UxfGpcaizTPSyShoAZTuuLNA5+5BUxtuNjCao1GUaCmj7M6pWBupg8Qtr4Z/wBqFL/zkv8AnlatiGUZHZanx2nzRVVVP2Jlax7SA8DoblbTwz/tQpf+cl/zyg2pERAREQEREBERAREQEREBERAREQEREBERAREQEREBERAREQEREBERAREQEREBERAREQEREBERAREQEREBERAREQEREBERAREQEREBERAREQEREBERAREQEREBERAREQEREBERAREQEREBERAREQEREBERAREQEREBERAREQEREBERAREQEREBERAREQEREBERAREQEREBERAREQEREBERAREQEREBERAREQEREBERAREQQc1rwWvaCD0KxWZ8OqMUwaaipGgyvLbAm3IgrLIgkDGlga9oOw2IWKzNgtRjVJTxUlS2CWmqI6hjiLi7TcLMIg1Cuy1mqvkppJ8chJpZRMy0f4wSbAMzT4xhVZXYhFUw0c5kcGt02Fua29EGGxrLxxqdjpsQniga2xijNgTvvf2GyxE2UajCsUw2py3FG1lMJBIZXE/KaQPpW4Ig1g4bmKqx7Da6vbTGCl7QuMZNxcW6rYXTGOXRI2zHfJd5+CrKV7GyNLHi4KCZUqr+xpf8A/QraetjwqJ8ldLphYLiQ/QVivW8fx2MuoI46KkkBAfKLvcPG3RBjOEslLLlfXRseyPtXCzjc36/Ot2Wl4FlfHsm4f6nhFVDVwh5eY5G2JvzsVsWD43BizZI9DoamA6ZoX/KafqQZJERAREQEREBERAREQEREBc64kf215X/AOkfnXRVzriR/bXlf/pH50HRUREBERAREQEREBERAREQEREBERAREQFYYT8ip/6Q/wCgK/VhhPyKn/pD/oCC/REQEREBERAREQEREBERAREQEREBERAREQEREFjhv/Ge786vlY4b/wAZ7vzq+QEREBEUkskcMbpZXhjGAuc4mwAQafxTxIUmXm0bX2kq5WjY76W7n8yzeVKf1bLOHxGTWfV2uLr3uXbn6VodTFPxKzRIyF7o8OomFjZLdPH2k/MFVwbMWKZEndgOYKaSSkDj2Mrd7Dy8QgxGVanM9PWYict07JS547XUOW7rfnWx/dLij+10PwH1rHcNsbwvDazFH19ZHA2dzDGXm193fWt+Ga8tnljdJ/GBBcYLJiEuF08mKsDKtzLytHIG6w+czVTxw0LMuHFIH/hHfhC3Q4cuSzNDjOFYlI6Kgr4Kh7BqcI3g2CxuY6PNFRPE/AcUhpYgwiQSDrfY8kHMM1UZpoqY/ev9y9TyNXal/abct1uFBiWL4eGPosgxxO02D2uAJHtstdzzRZipqejOOY1FWapHBjYwO4bC55LZocMo8sVNPiOO5uqJHMHaMhe42cLW+Tc3Qa7lXGcZwLGsSw+nwR009S7tHU5fYx2JPhvs4K+hjroscdjNNkuRlS3csZU2aD42A6rF5kzJHUZkGYsstmDoo9MkhZ3T0v8AA238FlMvV9JgeE1Gcq7FPXq6oIZ2AktYk8iPG3wQdGoJ56migqKqn7CWRgc+O99B8Fr2bvuxR1NNW5fwinqKh4c2WR0WpwAtp3+Kz+G1zMRw+DEWxvjbPGJA1/MA+KxRz3lZpLTikdxsdig1r7v8TP2mi/i/51Y0+ec9VdfLhlPQU76mG+uMRm4sbHqty+/zKv7ax/ArSMvY/hNHnvE8UqKtrKacS9nIeRu4EfQgyX3c4lftJB/Ffzrcctz4pU4VHPjNO2Crc5wexrbAAHb5lZ/f5lX9tY/gVXos35exGqjoqPEGSTSmzGgHc2ughnT+1XE/+juWHyH/AGgj/BqPpcsxnT+1XE/+juWIyC1z8htY0EucJwAOpu5Bo2UsYwHDqOaLFsDkrZHS6mvawO0tsNt1d5ix7LNbhM1Nh2XJKWdxbpldGAG2Ivv7FWyrW5jyzRzUgypPU9rJ2mpzSLbAW5eSuswY1mPHcKlww5Pmg7UtOtrSSLEHw8kGYi/4KD/0F3+cVe8M/wC1Cl/5yX/PKx880WH8NTh1dI2Cq9ScOxebPuXHoshwz/tQpf8AnJf88oNqREQEREBERAREQEREBERAREQEREBERAREQEREBERAREQEREBERAREQEREBERAREQEREBERAREQEREBERAREQEREBERAREQEREBERAREQEREBERAREQEREBERAREQEREBERAREQEREBERAREQEREBERAREQEREBERAREQEREBERAREQEREBERAREQEREBERAREQEREBERAREQEREBERAREQEREBERAREQEREBERAREQEREBERAREQEREBERAREQa3jzfupmHDMDk/sdrZK2Zv5eiwa0+V3X9y2MANAa0AAbABa1j0v3KzNhWMSi1PM2Shld0YX2c0n3tt71soIIuDcFBFa3mGNuGYthuOwDS58wpKi347HA2v7CPnWyLWszSjEMVwrAYe88zirmt+JGwGxPtJHwQbKiIgIiICIiAiIgIiICIiAudcRwTmvK4H90fnXRVzziJ/bblf/AKQUHQ0REBERAREQEREBERAREQEREBERAREQFYYT8ip/6Q/6Ar9WGE/Iqf8ApD/oCC/REQEREBERAREQEREBERAREQEREBERAREQEREFjhv/ABnu/Or5WOG/8Z7vzq+QEREBUK2jp8QpJaKqZrimaWvbfmFXRBjsCwGgy9RCioIyG3LnOO7nHzKua3D6LEYjBXUsczD0e29lcIg1ebhvlWU3bROj/wAF5Vu/hdll5BDahvsf/MtwRBhsv5UwrLZldhzX6pgA9z3XNh/SshiVDFidDNQzPe1kzdJcw2cPMFXKINRh4Z4EypjqZ56uo7N2rTJJcE+eyzuK5fwjGjC7EqNs3YX0XJFr+z2LIogtIsKw2CmdRw0MLIXizmBgsR5rWHcLsANeKpr5hDq1mDV3b+HsW5IglbGxkYiY0BjRpAHIBa8eH2VHEuOGNuTc9931rY0Qa3+l5lP9q2/w3fWn6XmU/wBq2/w3fWtkRBrf6XmU/wBq2/w3fWrigyXlzDKuOuo8PEc0RJY7UTY2t4+aziILXE8PhxXD58OqC4R1DCxxad7KjgeDU2AYdHhlI57ooy5wLzc7m6yCIIWHglh4KKIMDmPJ2F5mlhmrnSsfC0tBjda4JvusnheG0mEUMWHUTNMMIs0dT4kq7RAREQEREBERAREQEREBERAREQEREBERAREQEREBERAREQEREBERAREQEREBERAREQEREBERAREQEREBERAREQEREBERAREQEREBERAREQEREBERAREQEREBERAREQEREBERAREQEREBERAREQEREBERAREQEREBERAREQEREBERAREQEREBERAREQEREBERAREQEREBERAREQEREBERAREQEREBERAREQEREBERAREQEVtiNazDaGaukY97YWlxawXJ9i0v9NvDf2nr/wCKQb6i0L9NvDf2nr/4pP028N/aev8A4pBvqLQv028N/aev/ik/Tbw39p6/+KQb6i0L9NvDf2nr/wCKT9NvDf2nr/4pBvqLQv028N/aev8A4pP028N/aev/AIpBvqLQv028N/aev/ik/Tbw39p6/wDikG6YhQU2J0clFVxh8UosQfpHmtdEeaMuMMVO1uJUbB3dTrSMHh5rG/pt4b+09f8AxSkn4sYdJC9gwevGppH62gusHzfj2bqH1nAcMZBG5xYZpXX0kc9ln8BwBmE9rVVEzqmuqTead3M+Q8AFzbImcoMoYL9yazD6maTWZdULdTbO3G/vWx/pt4b+09f/ABSDfUWhfpt4b+09f/FJ+m3hv7T1/wDFIN9RaF+m3hv7T1/8Un6beG/tPX/xSDfUWhfpt4b+09f/ABSfpt4b+09f/FIN9RaF+m3hv7T1/wDFJ+m3hv7T1/8AFIN9RaF+m3hv7T1/8Un6beG/tPX/AMUg31FoX6beG/tPX/xSfpt4b+09f/FIN9XPOIn9tuV/+kFVv028N/aev/ilqWbs9UmLY/glfHh9VG2il1ua9li72IO1ItC/Tbw39p6/+KT9NvDf2nr/AOKQb6i0L9NvDf2nr/4pP028N/aev/ikG+otC/Tbw39p6/8Aik/Tbw39p6/+KQb6i0L9NvDf2nr/AOKT9NvDf2nr/wCKQb6i0L9NvDf2nr/4pP028N/aev8A4pBvqLQv028N/aev/ik/Tbw39p6/+KQb6i0L9NvDf2nr/wCKT9NvDf2nr/4pBvqLQv028N/aev8A4pP028N/aev/AIpBvqLQv028N/aev/ik/Tbw39p6/wDikG+qwwn5FT/0h/0Baj+m3hv7T1/8UrWg4qYfA2YHCK465nP2j8bIOjotC/Tbw39p6/8Aik/Tbw39p6/+KQb6i0L9NvDf2nr/AOKT9NvDf2nr/wCKQb6i0L9NvDf2nr/4pP028N/aev8A4pBvqLQv028N/aev/ik/Tbw39p6/+KQb6i0L9NvDf2nr/wCKT9NvDf2nr/4pBvqLQv028N/aev8A4pP028N/aev/AIpBvqLQv028N/aev/ik/Tbw39p6/wDikG+osJljNFPmeCaanpJ4OxcGkStte/gs2gIiICIiAiIgscN/4z3fnV8rHDf+M9351fICIiAiIgIiICIiAiIgIiICIiAiIgIiICIiAiIgIiICIiAiIgIiICIiAiIgIiICIiAiIgIiICIiAiIgIiICIiAiIgIiICIiAiIgIiICIiAiIgIiICIiAiIgIiICIiAiIgIiICIiAiIgIiICIiAiIgIiICIiAiIgIiICIiAiIgIiICIiAiIgIiICIiAiIgIiICIiAiIgIiICIiAiIgIiICIiAiIgIiICIiAiIgIiICIiAiIgIiICIiAiIgIiICIiAiIgIiICIiAiIgIiICIiAiIggQHAtcAQeYKo+o0f9yxfwAq6IKHqNH/csX8AJ6jR/wByxfwAq6IKHqNH/csX8AJ6jR/3LF/ACrogoeo0f9yxfwAnqNH/AHLF/ACrogoepUf9yxfwAnqVH/csX8AKuiCh6lR/3LF/ACepUf8AcsX8AKuiCh6lR/3LF/ACp1VHRimlPq0XyD+IPBXapVX9jS/4B+hBpvC+mwuTLmqkj7SPtDvK0F1+vuutw9So/wC5Yv4AWr8MnVD8vaqqlFO/XbQBba2x943W3oKHqVH/AHLF/ACepUf9yxfwAq6IKHqVH/csX8AJ6lR/3LF/ACrogoepUf8AcsX8AJ6lR/3LF/ACrogoepUf9yxfwAnqVH/csX8AKuiCh6lR/wByxfwAnqVH/csX8AKuiCh6lR/3LF/ACepUf9yxfwAq6IKHqVH/AHLF/AC5/wAQqenZmzLDWQsaHVBuA0bro655xE/ttyv/ANIKDfPUqP8AuWL+AE9So/7li/gBV0QUPUqP+5Yv4AT1Kj/uWL+AFXRBQ9So/wC5Yv4AT1Kj/uWL+AFXRBQ9So/7li/gBPUqP+5Yv4AVdEFD1Kj/ALli/gBPUqP+5Yv4AVdEFD1Kj/uWL+AE9So/7li/gBV0QUPUqP8AuWL+AE9So/7li/gBV0QUPUqP+5Yv4AT1Kj/uWL+AFXRBQ9So/wC5Yv4AT1Kj/uWL+AFXRBQ9So/7li/gBWWFUdIWVN6aL+yH/iDwCyisMJ+RU/8ASH/QEFx6lR/3LF/ACepUf9yxfwAq6IKHqVH/AHLF/ACepUf9yxfwAq6IKHqVH/csX8AJ6lR/3LF/ACrogoepUf8AcsX8AJ6lR/3LF/ACrogoeo0f9yxfwAnqNH/csX8AKuiCh6jR/wByxfwAnqNH/csX8AKuiCh6jR/3LF/ACeo0f9yxfwAq6IJI4ooRpijawHo0WU6IgIiICIiAiIgscN/4z3fnV8rHDf8AjPd+dXyAiIgKyxSnxGpgbFh1a2lcXd+Qs1EN8h4q9RBr2S5qqWirm1dU+ofFXzRa3nchtgFGbBsRxbEKuXEq6opqWNwZSxwS6bttu9xHW/RS5K/sbE/8aVH0hUswY7HUVpy5R10dM8i9XO51uyYfxR/fH5kFfKldVyYZWCqlfVNo6mWGGW13Ssby9p6JjmOVMeWPulRxSU1RUlkUTZW2cxz3BtyPfdZDCn4RTUApsNniNPSs30uvYc7n5ysZmxzcRyz69QHt445YqlpZvqa14Jt7roLXEKOpyu6hxKDE6qdr6mOCpZNJqa9rza4HQgq6xl1RieYKbL8dXLTwCndVTmJ2lzu8GtF+m6tsx4pQY3Bh2HYbUsqJamshfpYblrGu1OJ8OSr4jNFhecaXEat4jp6mifTdq75IeH6gCelwgmwZ1RhmYanL8lXLUQGnbVQGV2pze8Q5t+u6ic507vWPVsLrqj1WV8UvZx3DdJte6kw6eHFM5VWIUbxJT01EynMjfkl5eXEA9bBWmVsZwqhixeKsrIoXMxGoeQ82uL9PFBmqjMuHQ4F98LHOlpbNPcG+7gPmJVpJnShp5mNrKGsp4JbiKeSKzXm1wB1uei16SKRnDqtldGY2VFU6aJpFrRumBbss7nJoNHhQIB/3SpvpQXdFmiCqxBmG1FBVUkkwJhM7LCS3O3uWaWuZj/tgy4f/AH5l/wC7K2IgkEA2NuaCKscbrzheD1mINALqeFz2g+IG3zqlh2G4jSVBlq8amq2FpAjexoAPjsmZqSWvy/iFJA0uklp3hoHU22CDXaygxHCsAbmVuL1clbFGyola5943g2Lm6eQFiVlsz48cOw6lNPOyCWve2NkrhcRtIuXedhy8ysXi+O0Ffk31Klna+rqoGU7YAe+HmwII6WV1menZSHAa2pj10tBUATm1w0FmkOPkDZBXyvVYU+SeGkxaqqqhwDpBUkg+1rTyG/RZaPERJVVdKaWZgpGtd2jm2Y+4v3T1ssDPU0eJZvwqTCZGSmnimdUSR7gMIAa0n29FsJqaWqfU0MU7XTRN0yNB3bqG10Gq0FBX45gr8xPxeriq5hJNA1j7RsAJ0jTyPLdXNZj9ZPlCgr6V4jqsRdDAHj8VzzYkfOrfA8boMKymaCtqGx1VCySF8LjZ5cCbWHW6p1WH1FFkfCC+J2vD5aeplaBchodd23kD8yC6q6SoyxWYbVU+JVU8NTUtpahk8moHWDZw8CCspiWZabDsRGFeqVM9Q6HtmNibfUL2t5cljMfxGhxqfCMPw2pZUPdXR1DuzN9MbLkk+CjV11JQ59Y+snbE1+GaWucbC/aeKDL4Nj1LjPbRsilgqKcgSwTNs9l+R9hWO+/emfDLPT4VXTsgkfHK5kdwzSbE3+dSYTNFiOccQxGhIfTR0kcDpW/JfJqJ2PWwUMoAfe7W7c6qrv8Awygqy52w9sIrIaKsmorAvqWR9xvjf2dVsMcjJY2yxuDmvAc0jqCtPw8D9K47D/e+U/5y2TA/95aD/o0X+aEF8iIgIiICIiAiIgIiICIiAiIgIiICIiAiIgIiICIiAiIgIiICIiAiIgIiICIiAiIgIiICIiAiIgIiICIiAiIgIiICIiAiIgIiICIiAiIgIiICIiAiIgIiICIiAiIgIiICIiAiIgIiICIiAiIgIiICIiAiIgIiICIiAiIgIiICIiAiIgIiICIiAiIgIiICIiAiIgIiICIiAiIgIiICIiAiIgIiICIiAiIgIiICIiAiIgIiICIiAiIgIiICpVX9jS/4B+hVVSqv7Gl/wD9CDVeGLHR5e0urfWz2l+0v5cvdy9y29adwtNKct3o6d8MfaHuP53tufeblbigIiICIiAiIgIiICIiAiIgLnnET+23K/wD0groa55xE/ttyv/0goOhoiICIiAiIgIiICIiAiIgIiICIiAiIgKwwn5FT/wBIf9AV+rDCfkVP/SH/AEBBfoiICIiAiIgIiICIiAiIgIiICIiAiIgIiICIiCxw3/jPd+dXyscN/wCM9351fICIiAiIgpwwQU4cIImRh7i92kWu48yfNW82D4TUSunnw2mkkf8AKe6IEn2lXiILenw+hpGPjpaOGJsnywxgAd7VUighhibBDE1kbRpDGiwA8LKoiC2p8Nw+lkM1NRQxPdzcxgBKqVFNT1cZhqYGSsP4r2ghVUQUqemp6SPsqWBkTB+KxoAWIwjLcFNHVMxKnp6gzVktQwlmrS1xuBv1WcRBSlpqeeE080LHxG3cc0Fu3LZRlp4Jw1s0LHhjg9ocL2cORHmqiIKckEEskcskTHPiJLHEXLSdrjwVREQEREFszDcPjqDVMooGzE37QMGr4qvJGyVhjkYHNcLEEXBCmRBQpqGjogW0lLFCHbkMYG3+CnZTwRyvmjhY2SW2twFi63K56qoiC2kw3D5ZxVS0UD5hazywF3xVwWhwLXAEHYgqKILemw6go3ufSUcMLncyxgBPwWOnwL1nMRxWobFJTGj9WMbhcl2vVe3KyzKIKVPTU9JH2NLAyJg30saAPmUYqeCBhihhYxjiSWtaACTzKqIgotpKVtN6m2njEGkt7MNGm3hZVGMZGxscbQ1rQAABYAeCmRAREQEREBERAREQEREBERAREQEREBERAREQEREBERAREQEREBERAREQEREBERAREQEREBERAREQEREBERAREQEREBERAREQEREBERAREQEREBERAREQEREBERAREQEREBERAREQEREBERAREQEREBERAREQEREBERAREQEREBERAREQEREBERAREQEREBERAREQEREBERAREQEREBERAREQEREBERAREQEREBERAREQEREBERAREQEREBUqr+xpf8A/QqqpVX9jS/4B+hBq3DP1773/APdAME2v8W1tNhbl5WW3LTuFraVmXNNHUunj7Q993O9tx7jstxQEREBERAREQEREBERAREQFzziJ/bblf/pBXQ1zziJ/bblf/pBQdDREQEREBERAREQEREBERAREQEREBERAVhhPyKn/AKQ/6Ar9WGE/Iqf+kP8AoCC/REQEREBERAREQEREBERAREQEREBERAREQEREFjhv/Ge786vlY4b/AMZ7vzq+QEREBWWLVDqekcYzM17jZjoojIQee4HTZXqx2PVtXQ4dLLQ05lnLXaSfkss0nU7yFkGGxnNr4cOD6ExMklp53a5SWFr47NIaCNzcnn4KhR5urPX+ymfRzMkfTRBrJSSC/Ykbb+JVCeAtwygp6/C2TPDDCCJJAZS5utxAYDcEbm/W6UcEP3QpmOwcRPklbodLLOAXN7w+U2xIAJCDYMx1z6Kmc9uKRUn4KQgFl3PcBtpPTfyKtIKmlkw2OeDFq6WR5aZpKcdo7UW8iLEAewBXmZKuSmwypLcPknYaeTU9rmgM2Pib/BW7aoNw+CKvlmwcsa0NdrZeSzdx1QW+Xayasex89fib3CWVumSG0ZDXOAudPOwHXmtnWq5WqaINa0Y/JI91ROBAXNs68jrHlffms7V4fPUy9pHilVALAaI9NvbuCgvUWM+5FV+3tf8AFn+iq1Lh89PMJZMUqpwARok02+YBBNilezDqN9QRqee7Ewc3vPyWj3q1qKfFDhLGRV7vX4GB7i21pHAXLSPA8lVkoYmVj8WrqjW2FpMTXbMhFtz5nnv4K1w2R0FJU49VRv1VjxKW23ZCNm/BvePtKDJ0dXFXUsdXCbskbfzB6g+YWOr8YZFi0VBFI89hGaiobEwvcW/Ja2w8zf3K6pKBlPVyVdJORBUjW6Lm3Wfx2+F+qxohpMKzG6oc/S11FLNLI87k9o3n7tggp1OaoI8coqQNq2skhlc6I07tTiNOkgWv+Us5R1sdaxz44pmBptaWMsPuutXq6Gqrsdo8RN46qWGaana7/iwwx6Gn23N/8IrZ6Ctjr6Zs7GljvkyMPNjhzafYguUREBERAREQEREBERAREQEREBERAREQEREBERAREQEREBERAREQEREBERAREQEREBERAREQEREBERAREQEREBERAREQEREBERAREQEREBERAREQEREBERAREQEREBERAREQEREBERAREQEREBERAREQEREBERAREQEREBERAREQEREBERAREQEREBERAREQEREBERAREQEREBERAREQEREBERAREQEREBERAREQEREBERAREQEREBERAREQEREBERAREQEREBERAVKq/saX/AP0KqqVV/Y0v+AfoQapwwcHZduKL1Xv27P3c/fz963BahwybUNy9apq21L9fy2m4tYWHuGy29AREQEREBERAREQEREBERAXPOIn9tuV/wDpBXQ1zziJ/bblf/pBQdDREQEREBERAREQEREBERAREQEREBERAVhhPyKn/pD/AKAr9WGE/Iqf+kP+gIL9ERARFAkAXJsAgoTYhQ08nZT1cTHgX0ucAVKzE8PkcGMrYXOcbAB43Wg468yZwrjC0SDsIuUTZPpOyusEaRikBmgAYHXJNMxoHvvsg33lzVCWupIKmGklna2WfV2bSflW5rF5pBlpqRoxEUkZqGukfr0lzLG4B94WtBmWcTxp9PJikzoqBoeyoNRv2jrizfde6DoAcDyIUC9gNi8D3rSsvPw+sxilq8HxaZ8LDLHLFNLcvsCAQPBT5wip4sUis38JUMLnF9S+Nu22wCDbY6ylmklijnY58JDXi/IkX+gqqZGBpeXt0tFyb7ALkOHRg1eJy2hIE4FvXHjlG3kevNbpgkMddkmqqKNj45K6lmGl0pcA7S5osSg2SKvopniOGqie48g1wJU0FXTVQeYJmv0PLHWPJwNiFz+KOsNVTx4HgYjq8PY5k0jnANLnMsD5+KtcDw+ODGYcANbL63T1Dp6iobMQyUHvWA5XJdv7EHUEREBERAREQEREFjhv/Ge786vlY4b/AMZ7vzq+QEREBUK6B1TRVFMwgOliewE8rkEKuiDA4xhGI1tHTUdNHBqp2NLZTM9jmvAsbaRuCNveralwLFYMRZXOp6dzY7dmx1ZK4MduC7cbmxstnRBZYjRTV5hpy9raYO1zD8Z9iCG+y/P2K8LWu+U0H2hRRBZYVQGgpjDJoLjNLICB0c8uHzFXqIgIiIMZj1FX19NFT0RhLDKDOyQkCRg303APM2v5KBpMaqG6ZK6CnjcLOjii1Fo8nH6llEQWGEUc+H07qGSR0kcLrQvcRcssDY28DceyykqcJbV4vFXThj4o4CzQfy9YcD7NlkkQWM9DJLi9JXtc0MghljcOpLi21v4JVzHTQRTS1EcYa+a2sj8a3I+1VUQEREBERAREQEREBERAREQEREBERAREQEREBERAREQEREBERAREQEREBERAREQEREBERAREQEREBERAREQEREBERAREQEREBERAREQEREBERAREQEREBERAREQEREBERAREQEREBERAREQEREBERAREQEREBERAREQEREBERAREQEREBERAREQEREBERAREQEREBERAREQEREBERAREQEREBERAREQEREBERAREQEREBERAREQEREBERAREQEREBERAREQEREBERAVKq/saX/AP0KqqVV/Y0v8AgH6EGo8KvUfva/3OEgh7U/L56uvz3W5rUuGhqTl+9XTtgk1juN5WsLH3jdbagIiICIiAiIgIiICIiAiIgLnnET+23K//AEgroa55xE/ttyv/ANIKDoaIiAiIgIiICIiAiIgIiICIiAiIgIiICsMJ+RU/9If9AV+rDCfkVP8A0h/0BBfoiICkmiZPE+GQXa9pafYVOiDnIwjK7ccxqmqql0RY2JkemQ6gS03t4lWMNEHVFPhmIM9QaGhxq5HOAmHTT4EjnddKZhlAyd9S2kiEshu9+kXJVSoo6Wrj7KpgZIzwcLoLWppcOkw1kUphMLI7RvfYgbWB3XPWmqwyCbBsHoKXFdbXu9ZhZvESdy7pfwC6PPhWH1NKyinpWPgjtpYRsLKrTUlLRs7OlgZE3waLIMDlP73BTQ0+HRsZU07NLmvZpkB6kg7qhmmSjmr4o6d7psQYwsbCxgfa/V3gtjFBRtqvXW07BPbTrA3sp2U1OyZ87IWiR/ynW3KDmWF4bjNJUYnJWuY+GOr0VIhiDnMJijNwOosbe5bZTHC6HJdVT4dWiaGCllbr6hxB2I6G5WwxUtPC+Z8cTWundrkIHynWAufcAPcpYqKkgEjYqdjRKdTwG7OPmg55h+qqlxKdsdfGZImdnMxpa3ZljuVZx4XSfevQ1LMeY6d7IZjG0ASa32Lt73vuV1MxROYYjG3Q4WItsQrMYHhDWNjGHwhrLaRpG1uSC8hjEUTIg4u0NDbnmVOiICIiAiIgIiILHDf+M9351fKxw3/jPd+dXyAiIgIiICIiAiIgIiICIiAiIgIiICIiAiIgIiICIiAiIgIiICIiAiIgIiICIiAiIgIiICIiAiIgIiICIiAiIgIiICIiAiIgIiICIiAiIgIiICIiAiIgIiICIiAiIgIiICIiAiIgIiICIiAiIgIiICIiAiIgIiICIiAiIgIiICIiAiIgIiICIiAiIgIiICIiAiIgIiICIiAiIgIiICIiAiIgIiICIiAiIgIiICIiAiIgIiICIiAiIgIiICIiAiIgIiICIiAiIgIiICIiAiIgIiIKFbWU+H0ktbVP0xQt1OPgFq/6aeUP7ud/BK2yWKKeN0M0bXseLOa4XBCxn3q5c/aal/iwgw36amUP7ud/BKfpqZQ/u538ErM/erlz9pqX+LCferlz9pqX+LCDDfpqZQ/u538Ep+mplD+7nfwSsz96uXP2mpf4sJ96uXP2mpf4sIMO3illA/8ALj/BKj+mhlD+7z/BKy/3q5c/aal/iwn3q5c/aal/iwgxH6aGUP7vP8Ep+mhlD+7z/BKy/wB6uXP2mpf4sJ96uXP2mpf4sIMR+mhlD+7z/BKfpoZQ/u8/wSsv96uXP2mpf4sJ96uXP2mpf4sIMR+mhlD+7z/BKp1HE7KL4JGNrzctIHdKzf3q5c/aal/iwrbE8t4BT4dVTxYNSa44XubePa4CDT8jZ0y5l/B/UK3F3TSag7WQTsRy93JbF+mhlD+7z/BK5/6NslZnPIP3Uztg+XziPbD/AHrjf2GhzQ5vy3vOqxF9+d11f71cuftNS/xYQYj9NDKH93n+CU/TQyh/d5/glZf71cuftNS/xYT71cuftNS/xYQYj9NDKH93n+CU/TQyh/d5/glZf71cuftNS/xYT71cuftNS/xYQYj9NDKH93n+CU/TQyh/d5/glZf71cuftNS/xYT71cuftNS/xYQYj9NDKH93n+CU/TQyh/d5/glZf71cuftNS/xYT71cuftNS/xYQYj9NDKH93n+CU/TQyh/d5/glZf71cuftNS/xYT71cuftNS/xYQYj9NDKH93n+CU/TQyh/d5/glZf71cuftNS/xYT71cuftNS/xYQYj9NDKH93n+CVpmdM6YDieYsAraSq1RUcxdKbcgulferlz9pqX+LC8++kJmyXInFnhhljBMFwo0eY68wVnawuLtN/xdLgB7wUHa/wBNDKH93n+CU/TQyh/d5/glZf71cuftNS/xYT71cuftNS/xYQYj9NDKH93n+CU/TQyh/d5/glZf71cuftNS/wAWE+9XLn7TUv8AFhBiP00Mof3ef4JT9NDKH93n+CVi+K3qGR+HGYs34JlzDqmuwigkqoIp4S6Nzmi/eDSCR7CF87P1RXi1+9xw1/yZWf7UiYjb6T/poZQ/u8/wSn6aGUP7vP8ABK+bH6orxa/e44a/5MrP9qXZ/RO9K3OvHfiq3I+bMhZMpsONDNUulwygqI5WuaWgbyTvbbc9EJiYewP00Mof3ef4JT9NDKH93n+CVl/vVy5+01L/ABYXk/ilxxz7lzi7mzIOUMC4bwYflvCW4m2TGqWo7afYksBZO1pPgNIRD0z+mhlD+7z/AASn6aGUP7vP8EryQ/0mM+1+A8MZcIytw7pcTzxFM+skxCjqRSwFkjmgstUAtG34xcul+jRxOzBxVznnvKOe8vZMvlOWljgqMCppmxzdo1xcSZJX3Gwta3VE6ds/TQyh/d5/glP00Mof3ef4JWX+9TLv7T0v8WFwH0b+Ktfxgzpn3LmZsqZcpqbK1d6tRvoaWRj5G3teQvkeCfYGoh2f9NDKH93n+CU/TQyh/d5/glZf71cuftNS/wAWE+9XLn7TUv8AFhBiP00Mof3ef4JT9NDKH93n+CVl/vVy5+01L/FhPvVy5+01L/FhBiP00Mof3ef4JVph3ErKkLZxJXEa5nOHd6bLYvvVy5+01L/FhYPKeD4LicOIvqcGo70+ISwM0x/igNtz9qCr+mhlD+7z/BKfpoZQ/u8/wSsv96uXP2mpf4sJ96uXP2mpf4sIMR+mhlD+7z/BKfpoZQ/u8/wSsv8Aerlz9pqX+LCferlz9pqX+LCDEfpoZQ/u8/wSn6aGUP7vP8ErL/erlz9pqX+LCferlz9pqX+LCDEfpoZQ/u8/wSn6aGUP7vP8ErL/AHq5c/aal/iwn3q5c/aal/iwgw54o5QAv6+f4JUP01Mof3c7+CVmfvVy5+01L/FhPvVy5+01L/FhBhv01Mof3c7+CU/TUyh/dzv4JWZ+9XLn7TUv8WE+9XLn7TUv8WEGG/TUyh/dzv4JT9NTKH93O/glZn71cuftNS/xYT71cuftNS/xYQRwHMuFZkikmwuftGxENftaxKyqtqLDqHDWOjoKSOBrjchjbXKuUBERAREQEREFjhv/ABnu/Or5YPLVdNW+s9q1g0aLaQet/qWcQEREBEXKOOHEbiPw9lwKTJ+XsErqPFcSpcNfLXzSBwmleQGNa0iwsB3yTbwKDq6LRc38Ra7I2VMKrcawQVOY8YmioKXCqKXWJqx4+Q15t3BYkuPQLG5a4m5siznRZG4k5RpsErcYp5ajC56Os9YgnMQBkiJsC14BvbkQEHTEWiZDz3i+aM759y1iFNRx0uVsQpqSjfCxwkkZJAJHGQlxBNztYN2VzxgzrX8POGuO5ywqnp563DacPp46lrnROkc9rRqDSCRd3Qj2oNyRaDxVz1j2Q+FNZnnDYKCfEKGGmmfHPG8wuD5GNkADXhw2cbd422vdbQ1+YqjF6KpppcNbgb6Rzp2PjkNUZzYs0ODtAZa9wWk3tyQZZFoeGZ9xTG+LmJ5LwiKiqMCwTC2SYhVNY4yxV7392EP1abdmNRGm4236Lezex02vba6CKLWKzMOIZPyRWZiz/iGFR1FBDNNPLRxvZT2BPZta17i4kjSOe55WWGwnOOd38Ffv6xjA6VuZTg8uIDD4IZBGZdDnRs0FxfuNNxqvud0HQEXG8v8ApCTsOB0/EHIGO5cZi3YUwxSopuzon1cjR3QC4uY0uvbV5brpeN4x97xkxzGcWw+iwClp71Dpo3CRshcAHdpq0hu9raSbnmgzKLnPD/ifU8Rc649Fl0UNXk7CqeGKnxGNjhJPXEkyNDi7S5jW6eTQbnmVsXEXOdLw/wAl4rmyqYJDQwEww9Zpj3Y4x5ueWj3oNkRYrKs+P1OW8Nqc1RUkeLzU0clZHSsc2JkpF3NaHOcbC9tyeS1vOWecVwzO2Vsh5Zgo58QxmWSqrnVDHPFNh0Q/CSANc2znOLWtJ2uTsUG8oufcTeI9fw4xrLNdiEVHFlOvqJaXGK6VjjJSPLPwBBDgGtLrhxId05c1QyfxVfn/AIi4hhOUH0GI5TwvDmGpxKNrtZxBz9omO1aXNEe57twevRB0hFhqStxbCaDEsSznXYVHT08000UtMx8bIqQbt7UvcbvAvciw8AsHwizfmDPeTWZpzBQ01L69V1LqBsEb49dEJCIJHB7nHU5o1He24sAg3VERAREQEREBERAREQEREBERAREQEREBERAREQEREBERAREQEREBERAREQEREBERAREQEREBERAREQEREBERAREQEREBERAREQEREBERAREQEREBERAREQEREBERAREQEREBERAREQEREBERAREQEREBERAREQEREBERAREQEREBERAREQEREBERAREQEREBERAREQEREBERAREQEREBERAREQEREBERAREQEREBERAREQEREBERAREQEREBERAREQFZY3b7j11+Xq8n+aVeqyxv/eeusL/1vJ/mlBwT0G25cZwcAytW1dVQeuPtJVNIf2lh2gsegdqA8gF6IXAfQtqMUquEolxjL0eC1IqNJpWM0jSGANfb++Fne9d+RMiIiIEREBERAREQEREBERAXkr0t/wDh64Jf41d9K9aryV6W/wDw9cEv8au+lEw9aoiIgREQWWNYTRY/g9bgeIxCSlxCnkppmHqx7S0j4FfIL0j/AEW898Fc1VskeD1NdluaZz6KugjL2hhOzX2+SRyX2KVvW0FFiVO6lxCkiqIXizmSsDmkewomJ0+DmF5ZzDjdbFh2E4JW1dTM4MZFFA5ziT05L6b+gj6MWMcHsDrM8Z3pmwZgxyNrIqU2LqWnG4Dj0c69yOmy9L4XkbJ2CVBqsIyzhtJMfx4qdrXfGyzqJm20CQBcr5/Yjg2QOIebOOHGPPrC7CMPDsIweZ2poNRpIZa3PvDT7SvoDz2Kwj8kZRkw6qwh+XKB1FWzesVEBgbolkvfU4dTcAorD5y8BcLytxSx7JeB5xoJnZcyBlionxaR4cxrHyPc9m/vXcfQhp8s/pr8Yq3IjdWWX1lDHh0rblj2tY+9iee5PxXqmlyPlCiZVR0eXMPgZWwiCoEcDWiWMCwa7xFlUy1k/K+TqV9DlbAqPC4JHa3x00QYHO8TZE7YPiPxh4f8JoqOfPmNjDIq9zmQSPjJa5wFy24626eRXmP0BKhmM524rZmoGSPw2uxQOp5ywtDwTcWv5L1nm3JeUc6UUdJnDL9Fi1NTP7eOOqiDwx4BGoX62J+K0TK/EvhLljhrSZ2y/hrMJwHEKxtJGynpdJMrpBGLtA8TzQdYRQBBFx1UUQIiIC1fIf8AY2Mf42n/AM1i2havkP8AsbGP8bT/AOaxBtCIiAiIgIiICIiAiIgIiICIiAiIgIiICIiAiIg1vJ3/ACv/ALP/AMS2Ra3k7/lf/Z/+JbIgIiIC5J6SkFUzKGBY5DR1FTT4FmbDcTrGwRmR7aeOQ63Bo3Nrjkutog4RxzwpvEbLOSeIWCUGLYhhGE4iK+rpqTXBWOo5Iyx0jBs4Obsbc7XVvw2wzhNjWfMKxHJ+H5wxOrwxks4rsRlqDT0Rcwt0ntvxnAkWHhuu/og5LwjpqiHipxdmmp5GRzYzQujc5hAeBSNBIPXfwWy8Z8pV2eeFuZMrYYGmtraJwpgTYGVpD2D3loHvW6og84Z34hN4s8PKXhTgOX8YbmTF30dJiNPPRSRsoGskYZ3yPI02Gk2sd7rdOO3FKp4dYVheWsEbNDiWOEwRV/qz5YaCFtg+ZwaDdwB7repXW0Qci4NZs4VYfBT5EyZW11RW1PaVFRUVNJK2Srmtqklke4buNj9AW1ZZ4U5bynjjswYbX43LUua9pbVYnLNFZ3PuONvZ4LcrBRQeY8X4sZP4hZ+m+/uWvo8q5aq7UOFuoJXHEaph/siazbdm0/Jb1O5Xaps7z5i4f1+auGlIMTq4o5PU6eojdCJpGHdliLi4uB52W42HgooPO/EriDScaMoU3DbK2X8Y++DFaykNVFUUL4m4YI5mPlkke4WGnSQLHe+y6FxAz7V5Hx+ggzFluWtydWUbmVNfDTuqHU9UHDS2RgB7jh18QujIg4nwnZT47xazHnfJmC1GFZRqsKp6Q66Y00dbXNkcXSsjIHyWWaXW3uslnqCpz/xcy3kMU8jsEy40Zixd5aezlmBLaWG/I967yPILrSIIOc1jS9xsGi5PkuT8HKarzZmbNPF/FaaSP7q1JwrBmStLXR4dTuLQ4A7jtJNTvgusog4zxrhfh2fcl5vzHg1Ti2TsKZWNr4Iacztp6p7WiGd8QvqA7wGxsTdWOQqijzXxvfnLh9gtTh+WIsEko8TqHUjqaGuqzKDHpYQNTmtvd1uRsu6Ig838SuKGXc4Z/qcgZqqMQw3KGAyt+6DG0cpdi9Q0/rQLRtC0gavyuXJdsyLnPK2c8KfPlJ7zR0LxS6XU7oQwhoIaGuA2sRyWx2HgooCIiAiIgIiICIiAiIgIiICIiAiIgIiICIiAiIgIiICIiAiIgIiICIiAiIgIiICIiAiIgIiICIiAiIgIiICIiAiIgIiICIiAiIgIiICIiAiIgIiICIiAiIgIiICIiAiIgIiICIiAiIgIiICIiAiIgIiICIiAiIgIiICIiAiIgIiICIiAiIgIiICIiAiIgIiICIiAiIgIiICIiAiIgIiICIiAiIgIiICIiAiIgIiICIiAiIgIiICIiAiIgIiICIiAiIgKyxv/AHnrd7f1vJ/mlXqssbt9x66/L1eT/NKDh3oWU9RS8JBFVZjGOP8AWdXrYdq2LAQy/wDeDu+5d+Xnj0HpMvy8HdWWcJqsOovXHjsKk3f2gA7R3sc65HkV6HRMiIiIEREBERAREQEREBERAXkr0t/+Hrgl/jV30r1qvJXpb/8AD1wS/wAau+lEw9aoiIgREQEREHAMbz7xnzDxzzFwvyNJhlHhmE0VLVOrqqIvMRkYCWgX3JJWWylxYzblzMGZci8V46OTEsBwsY3TVlG3SysozrF9PRwcxwK0OopeJ/8AVWZ5xLhvW4aXU+F0AqqHENQjqGmNtrObctIPkugZO4O5mxPHszZ24tYnR1eL5hw8YPFTUDSIKKiGuzGOduSS9xJtzRLW8Ezj6Rudcny8VMvuwKjw6Zj6vDsHmhLpJqVv5b77PcAbe0Jnn0hM1T8Jsk574eYZA/E8zY3R4WaOo3b2kkgY5l+ne2up8K4b+kRk/KMnC/K+YMvS4KxklNQ4pVCT1qlpnE93QBpc4Bxsb9FmsR4AT0eSuHmTsuYhEWZQzDQYvVTTgg1DYZQ+Qi34xsbIMbBnPjTw3z1lfDeJeIYXi+D5sqfUGuo4TG+kqSLgc92ruWM4nT4JhFbjNWT2FDTyVMlueljS4/MFo/FbIGL51xfJVdhksLI8v43HiNT2hNzG21w3zW84rhtNjOF1mEVrS6nrYJKeUDqx7S0/MUQ4LgGa/SG4iZVk4k5bOC0WGVQkmw3B54iZamnaSBqffuucAbe5aRkjOeLZG9EDL+YKWipJKz7rQQujqIxIxpkqmtdYHqLmxW95f4dekHkXL0vDfKmYMAlwJnaRYfidUH+t0cDnbN0AaXuaCbG45KhH6PObx6OuFcJZsXoZMXosQp6uWpOrsnhlQ2R3S9yAUSyHFXiBxaj42YLwp4buw6GPFcDfiM9VVx6vVy2VzS4DrsBsq/D3ifnzAs8Zk4acWH0dXV4Ng7cfpMQpGaGz0t3h4c3o4OYfitrruHWLVPHfDeJ7KqnGHUeX5MKfCb9oZDK5wI6Ws4K1rOGOIV3HGtz9WPgdgtZlX7hyR3PaF5me53lbS5BzvKOd/SO4nYHU8TsqzYHRYK6SV2F4VNEXSVcLCRdz77F1tvauiejhxBzHxO4W0WbM1wxRYlNUTxSsiFmt0PLQPmXHcJhz7wvypjGWcmcWcnvypSuqDTVdUSaugYSS9gYNnkbgDbddI9D3BcUwTgPgUWLiTt6p01WDI3S5zZHlzXEdLg3QdqWr5D/sbGP8bT/5rFtC1fIf9jYx/jaf/NYiG0IiICIiAiIgIiICIiAiIgIiICIiAiIgIiICIiDW8nf8r/7P/wAS2Ra3k7/lf/Z/+JbIgIiICIrDG8ewbLeHS4vj+J09BRQ/LnneGMb7ygv0WEyznXKec4JanKuYKLFI4XaZDTyh2g+Y5hW2YOJGQsq4hFhWY82Ybh9ZMAWQzzhriCbDbp70GyIsXjOZ8vZew2PGMbxmko6GaSOKOolkAjc+Q2YAeW5IssbBxM4f1WHS4vTZuwyWigrm4bJUNmBY2qcQGxE8tRJG3mEGzIsdi2YMEwKSiixjE4KR+JVLaOkbK6xmmcCQxviSAfgsPguL4hVZ8zFhM2ZMKqqWihpHQ4dAwiqoy9ri50x5EPtdtugKDaUWsY1xN4fZdxZmBY5m/C6LEHloFPLOA+5NhcdL+a2GatpKakdX1FVFHTMZ2jpnPAYG2ve/KyCsi13LXEPI+caiajyvmnDsTnpxeSOnmDnNHjbwVDOmfKbKktFhNHhtRi2OYoXChw2mtrkDflPcTsyNtxdx2QbSi5w7NHGfD4xiGJ8OsKqaVoL5aegxPXVNaPAOAa4+QO62Ol4hZSqMoxZ4mxeKkweQDVPU/g+ycX6Cx4PyXB/dIPIoNkRY7GMxYHl+mgrMaxSno4KqeOlhfK+wklkNmMHiSeQVrmbOuUsmQRVGasw0WFxzO0xmolDdZ8hzKDNosXDmfL1RgDs00+M0kmEMgdUurGSAxCJou5xcOgAWHj4r8NpcUpMFjzthDq6vax1NAKluqUPF229oIKDbEVni2L4XgVBNiuM18FFRwN1STTPDGNHmSrDLGdspZzhlqMq5hosUjgdpkNPKHaD5jmEGbRY7CcwYJjwrDg2J09Z9z6l9HVdk/V2M7Lao3eDhcXCjgeP4LmbDmYvgGJQV9HI97GzwO1MLmOLXC/k4Ee5BkEXPuNfFvDOEOUZMdmdSzYg9zBR0U8pj9Y/CMa+xAPyWvus/Q8QMm4hQYTiVPmKifBjc/qlA8Sd2onF7xs8Xd123kg2JFjn5hwOPHossSYpTtxaamdVx0ZeO1dC12kvDfAHa6jQ4/g2JYlX4RQYlBPW4U5jK2Bjrugc9upocOhI3QZBERAREQEREBERAREQEREBERAREQEREBERAREQEREBERAREQEREBERAREQEREBERAREQEREBERAREQEREBERAREQEREBERAREQEREBERAREQEREBERAREQEREBERAREQEREBERAREQEREBERAREQEREBERAREQEREBERAREQEREBERAREQEREBERAREQEREBERAREQEREBERAREQEREBERAREQEREBERAREQEREBERAREQEREBERAREQEREBWWN3+49bbn6vJ/mlXqscbt9x66/9zyf5pQcT9DV2Z3cKr5uhposQ9YF20+nR2WhvZnu7X0ab+d13peefQfhwen4PCPAsckxal9bcfWZDd2stGtn/VddvuXoZAREQEREBERAREQEREBERAXkr0t/+Hrgl/jV30r1qvJXpb/8PXBL/GrvpRMPWqIiIEREBERBjKXLeCUWOVmZKXD448SxBjI6moA70jWCzQfYsmiICIiAiIgIiICgQCLHqoog0Sq4G8Kq3EnYtU5NoX1D5O2fsdLn3vctvY7reIYYaaJkFPE2OONoaxjRYNA6AKdEBavkP+xsY/xtP/msW0LV8h/2NjH+Np/81iDaEREBERAREQEREBERAREQEREBERAREQEREBERBreTv+V/9n/4lsi1vJ3/ACv/ALP/AMS2RAREQFyzjjlluapcqUdHjWFQ4vRYqcQoMNxO5p8TMcZ1xOb1sHXGxsV1Na5nfIOW+IGHQ4fmCnlvSy9vS1NPKYp6aW1tcbxu022Qc54dV2Hw8W6rDcy5AiyvnGfBe1PqFQ2SiraRsoGoaQO+11uYBsVz3hdR59zPQZvxBvDzKmYKjE8dxCDEajFa0tqW6ZCxsJaWHQ1rQNIB5brvGSuE+V8jYlU45QzYliGK1UQgfX4lVGonEQN+zaTYNbfewHNY7MPAzJmPY3VY/DVYzg9ViBvXDCq91Myrdy1SNGxdYWuLFBybPmVMYwH0ZstZQzdPT1k0GYMOpXmGbtWGA1tmMDxzswhvuXY8+8MsDxvhnjmScAwijw4VdK59M2mhbEG1LAHRP7o5hzG789leYvwsyjjGUsPyTJSzU+FYZU09VTxwSlrmvhkD2Xcbk94XPituQef8hZjfxnz7kvE52kw5NwH7oYiw8mYtPeDQf75ojlPvC2DI5cPSD4pFgu4UGDWHn2Mi3nJnDnK2QajG6rLlI+GTMGIPxKsLnXvK7mG7bN52HmVcYXkrBcIzbjWdKTt/ujj0dPFV6pLx6YGlrNLbbbE33Qco4A5YylmjhHWYpmzC6GvxDGK3EXY5PVxtfL2gne0tc527dLQ2w2t0WK41MpsN4M5Iy7knEBjGX6zG6DD3zVVWezqqXU7THLMB8hzmtaT4LoeN8A8iY1i1ZiglxjD2YlJ2tfR0Fe+Cmq3n5TpIx1dyNrXW14nkfKmMZVOSa/BKd+C9i2nbSBtmMY22nTbcEWFiN0HIW5I4j1uf8mZinyblLLEeCVjmyy4bW3kqaV8Za+DTpbqHJw520q8xXND8uYtxf4lyRNnrcs01PheHsfyY1tMyYAeAdLOCf8EeC3DK3BXKmVsZpscZiGOYpU0IcKP7p4i+oZTXBBLGmwBsSLm5sVgc64H97OZcwYpimX6nGcnZ1pI4MahpIjJLSTxsMfalg3LHR6QSNwWAoMVh2XqvKvEPh3F99OKVuLY7DXVWNPmrHOjqWspg6wi+S1okeLWA2Cy2B5Yos5YNxWyW8A4ZiGNVVNDYd1kklLC6Qt9kxcf8K613K2VeDWPYph2GZazBmypxmmLzT4n28pnpYhGQYjI9ulrCNrEbm267VlvLeEZTwmLBcFpzFTxuc8lzi58kjjdz3uO7nOJJJKDgeSMcrOK2O8N8r4pd02SqeoxLMDDvprqZxpYWu8y8PkHsUtWc6Yv6RGdXYdlHAcfmwmioKeiixiqMYp6Z8epzomaSDqffU7yAXa8scOcrZQzDmHM+CUb4q7M1Qypr3OdcF7QQNIt3QbkkeJKss6cJsq54xKnxytfiGHYrTR9izEMMqjTzmK9+zc4XDm33sQg5hheUM0ZR4V8XGY/SYXh9NiUFbXUmG4dU9tFRF9Ke1YNhpBcA61hzWHznlDLGGeiFRYtQYFRQ19Ng+GV8dWyFombUF0JMmv5V7k9V2zDOFuVcJyfimSqVlY6jxmOWOvnlqHSVM5kZoc90jr97TYDwsNlPi3DTLWM8O28MKz1r7ispIKIaJbS9nFp0963PuC5sg5Xx7qMfxDNvC3A6TDKHE6Wtnqal9HiE5ipqqqjhaYmyOsb2u5waRuQsnlHJuf4eMVBnPFst5cy5SnCqihrabC6zWawXDo3uZpbux217cnLpebsg5ZzvgceAZgo3TQU7mSU8rJCyankaLNkjeN2uHiFjcmcJ8t5KxKTGqWtxfE8Rkh9XbVYnWuqJI4iQSxl7BoJAvtc2CDUfR+eyOPiTrcG6M7Yo51zbSLM3Kq+iw9h4MYdIHDSa7ETqvtb1uXdZbG+AuR8bzJWZlfPjNHJiT2yV9LRYg+CmrHgW1SMbzJAAJBFwsng/CfK2A8OpeGGEyYhTYPKyaPVHUls7BI8vdpkAuN3G3kg1T0rKSln4JY5US00UkkL6Ts3uYC5gNTFex6XCuOO2BBnCj7tYHSRx1OVKmlx+lZCwNANO8PkAA8Wa/it5xrJWBZhydNkXGIpanC56RtG8PkJkLGgAO189QsDfxCpZdyLhGXMonJUdViGIUD45YnvxCpM8z2SX1NLzzFiQPAIOB1WLNxTOv9UlTVLjheGY/S4BG8O7hwp0fZTSewTzar/3i6b6P1M6uy7jefJ2nts4Y5V4m1x5+rh/ZQD2dnGCPas9Q8I8mYfwyfwlp6Sb7gSUslK5jpLylr3Fxdqt8rUb3tzstky/geHZZwOgy7hMRjosNpo6WBpNyGMaGi56mwQZBERAREQEREBERAREQEREBERAREQEREBERAREQEREBERAREQEREBERAREQEREBERAREQEREBERAREQEREBERAREQEREBERAREQEREBERAREQEREBERAREQEREBERAREQEREBERAREQEREBERAREQEREBERAREQEREBERAREQEREBERAREQEREBERAREQEREBERAREQEREBERAREQEREBERAREQEREBERAREQEREBERAREQEREBERAREQEREBWWN/7z1u1/wCt5P8ANKvVZY3f7j1tj/yeT/NKDhfoUVEdTwj7WLLIwFvrRb6mL7WaB2m/5fyv+svQK4F6F0WNw8JtGYMdp8Xq/Wb+swO1N7PQNDL+LW2afMLvqEiIiAiIgIiICIiAiIgIiIC8lelv/wAPXBL/ABq76V61XkP0xvXf07uC/wBzey9Z+6b+y7UkM1X623siYevEWmW4s/8A5ufw5f8ARS3Fn/8ANz+HL/oohuaLU6UcTtZ9cGAFtttD5b3/AIKuf/L78nB/4cn+ig2NFrn/AJffk4P/AA5P9FP/AC+/Jwf+HJ/ooNjRa5/5ffk4P/Dk/wBFP/L78nB/4cn+ig2NFrn/AJffk4P/AA5P9FP/AC+/Jwf+HJ/ooNjRa5/5ffk4P/Dk/wBFP/L78nB/4cn+ig2NFrn/AJffk4P/AA5P9FP/AC+/Jwf+HJ/ooNjRa5/5ffk4P/Dk/wBFP/L78nB/4cn+ig2NFrn/AJffk4P/AA5P9FP/AC+/Jwf+HJ/ooNjWr5D/ALGxj/G0/wDmsVX/AMvvycH/AIcn+itayP8Afz6vi3ZNwi33Umvd8nPSzyQdIRa5/wCX35OD/wAOT/RT/wAvvycH/hyf6KDY0Wuf+X35OD/w5P8ART/y+/Jwf+HJ/ooNjRa5/wCX35OD/wAOT/RT/wAvvycH/hyf6KDY0Wuf+X35OD/w5P8ART/y+/Jwf+HJ/ooNjRa5/wCX35OD/wAOT/RT/wAvvycH/hyf6KDY0Wuf+X35OD/w5P8ARVpUDij2n9ajL+i3475b3/goNuRaZbiz/wDm5/Dl/wBFLcWf/wA3P4cv+ig3NFj8E+7fqI++D1T1vUb+rFxZp6fKAN1kEBERAREQEREGt5O/5X/2f/iWyLW8nf8AK/8As/8AxLZEBERAREQEREBERAREQEREBERBBRREBERAREQEREBERAREQEREBERAREQEREBERAREQEREBERAREQEREBERAREQEREBERAREQEREBERAREQEREBERAREQEREBERAREQEREBERAREQEREBERAREQEREBERAREQEREBERAREQEREBERAREQEREBERAREQEREBERAREQEREBERAREQEREBERAREQEREBERAREQEREBERAREQEREBERAREQEREBERAREQEREBERAREQEREBERAREQEREBERAREQEREBERAREQEREBWON2+49dfl6vJ/mlXyssav9x6239zyf5pQcD9Bl2WncGmnKfrXqHrjh/XIIf2th2nPpr1W8rL0SuC+hq/HJOFWrMWCwYXWesAerwMDW9mGDQ6w6ubZx8yu9ISIiICIiAiIgIiICIiAiIgLyV6W/8Aw9cEv8au+letV5K9Lf8A4euCX+NXfSiYetUREQIiICIiAiIgIiICIiAiIgIiICIiAtXyH/Y2Mf42n/zWLaFq+Q/7Gxj/ABtP/msQbQiIgIiICIiAiIgIiICIiAiIgIiICIiAiIgIiINbyd/yv/s//EtkWt5O/wCV/wDZ/wDiWyICIiAiIgItaznxIyPw+phVZwzLRYYHgmNk0gD5LdGt5lc2i9MjgLLU+qjM9S03A1uopAzf++tZB25FhMq50yrnfDximVMeo8TpjsX08odpPgRzHNZtARY/HswYLlfC58azBidPQUNM0vlnneGtaB7VyCu9MngJQzdi7M9VMbX1QUMkjfiAg7ei4R/Vr8A/2+xL/Jkv1LZ8n+ktwazviDMKwXOEDKuUhscVUwwGQk2s3VzKDqCKAIIuDsooCIiAiIgIiICIiAiIgIiICIiAiIgIiICIiAiIgIiICIiAiIgIiICIiAiIgIiICIiAiIgIiICIiAiIgIiICIiAiIgIiICIiAiIgIiICIiAiIgIiICIiAiIgIiICIiAiIgIiICIiAiIgIiICIiAiIgIiICIiAiIgIiICIiAiIgIiICIiAiIgIiICIiAiIgIiICIiAiIgIiICIiAiIgIiICIiAiIgIiICIiAiIgIiICIiAiIgIiICIiAiIgIiICIiAiIgIiICIiAiIgIiICIiArLG/8Aeet3t/W8n+aVeqyxv/eeuuL/ANbyf5pQcI9COnipuEHZQ5lfjrfW3O9ceTckgEs3/I+T7l6EXnj0HZsHqODvaYFglRhNL648erTnvawAHv8AY513DyK9DomRERECIiAiIgIiICIiAiIgLyV6W/8Aw9cEv8au+letV5K9Lf8A4euCX+NXfSiYetUREQIiICIiAiIgIiICIiAiIgIiICIiAtXyH/Y2Mf42n/zWLaFq+Q/7Gxj/ABtP/msQbQiIgIiICIiAiIgIiICIiAiIgIiICIiAiIgIiINbyd/yv/s//EtkWt5O/wCV/wDZ/wDiWyICIiAuZ+kDxipODGQZ8fa2ObFat3quGU7zs+Yj5RHVrR3j7h1XTF4X/RBcZrJs95Yy+8n1Wjwh9ZGLbdpNM5j/AJoGIPNeac2ZizrjM+YM0YtPiFdUOu+WV17eTRyaPIbLtHBn0Qc38VctRZwq8XpsFwyrJ9U7VhfJO0EgvAHJtxbfmuR5H4eZw4j4jPhOTcFmxKqpoDUSsj/Fj1Btz73BfQ7MuWM8YZ6L1PlDJdNUU+ZqfL2HULIoHaZWSAQtnAPR2ntN0HjrNWG509ETipQ0+Xs0MrJ3UUVdIIwRDPE+R7TFI08/1s79L7L31ws4i4RxUyNhudcHGiOtYRNATd0EzTZ8Z9h+IIPVfL/iFgGeMs5hOEcQRWjFo4WOLayYyyNjdctFySbczbzXrT9D1xaony/nPA3yOMFHWUdUxp5NdMyRriPb2LfggynFLDX8c/SdoeD+MVc0eWcrYYMUrqaJxHrErgxxufMSwt8hqtzXX8cy7wL4V5b9fx3LmWsKwyns1rqijjeXHkGguBc48ly7IhJ9O7iKCTtlmADy/B4asLm/BoONfpiSZAzjM52Xsn4XHVw0BJayrcY4ZHAi/MunFyPxYreaDd8tcY/RTzVi8WCYbS5diqZ3iOL1rB44WveTYAOcy1yfpWoZ04dUPFfOebsht4RU2X6XBaB9Zg2ZaFvZCaoGgsBDQGuD9TthuNB811TiN6PfC3NeTKzCGZYw3CpoKaR9HW00AjfTSBh0vuLagOoKw3odZwxfOPBOhkxqZ88+FVc+GtmebukjZpcy562bIG/9VBd+ibn/ABLiFwZw2txiR81dhM0mFTTPNzL2QaWOPnoewHxIJ6rsa80egGSeDmMAk7ZlqAPL+taVel0BERAREQEREBERAREQEREBERAREQEREBERAREQEREBERAREQEREBERAREQEREBERAREQEREBERAREQEREBERAREQEREBERAREQEREBERAREQEREBERAREQEREBERAREQEREBERAREQEREBERAREQEREBERAREQEREBERAREQEREBERAREQEREBERAREQEREBERAREQEREBERAREQEREBERAREQEREBERAREQEREBERAREQEREBERAREQEREBERAREQEREBERAREQEREBERAVljd/uPW25+ryf5pV6rLG7fceuvy9Xk/wA0oOK+h0zMrOFunNs9NNiHbi7qctLOy0N7MbbX0ab+a7uvO3oMxYDDwbDMt4hU1tF6489rUfL7Qga2+wOuB5BeiUTIiIiBERAREQEREBERAREQF5K9Lf8A4euCX+NXfSvWq8lelv8A8PXBL/GrvpRMPWqIiIEREBERAREQEREBERAREQEREBERAWr5D/sbGP8AG0/+axbQtXyH/Y2Mf42n/wA1iDaEREBERARQc5rQXOIAHMlRQERQuPFBFFBRQEUA5riQ1wJabGx5FRQEUNTQNRcLeN0LmggEgE8h4oIoiICIiAiIgIiINbyd/wAr/wCz/wDEtkWt5O/5X/2f/iWyICIiAvIfp+cP62uw7AOI9BA+WPD9eG12lpPZxvOuJ58Bq1gnxc1evFY43guF5jwirwLG6KOroK6J0FRDILtewjcIPlxwd4yZi4LY5W49lujpKieupPVHtqQS0M1tdcW63aF7+zvxUx3LXo6s4s0lNTSYq7B8OrzE9p7LtKgwh4t4DtDb3LzNxa9B7OGCV82JcM5G4zhcjtTKSR4bUwjc232eBsBbfyXoHiHkrNGO+ifBkbDcHnlxx+A4PS+p2tI2WN1PraR006XX8LFB4E4m8Q8Z4p5yrc649FDFWVrYmOjhBDGiONrBa/k2/tJXuP0IuH9dlDhRLj+K0vYVWZ6v1yJrhZ3qrGhsWoeZ7R4/vXtPVc14I+hDiIxGlzHxddCylhLZm4RE/U6V3MCVw2DeVwN+Y2Xs6GGGmhjp6eJkUUTQxjGNDWtaBYAAbAAdEHmrKrmYX6d2cRVHQcXyzEKa+2stjoibeO0D/gVl+O3BrPNRnnDeNnB2pjZmfD4209VRyODWVUQBF7nYnSdJHUAW3Cv+PvBTNGasfwjipwvxGOhzjgDOyjEjtLKmEaiGX5Xu9w32IcbrWGcbfSmwhjaPFfR8diVQwAPnpZHhjiOZAAI39qDF43mr0teKeGHIcHDiPKTK9jqavxWVzmgxOBDy0n5Oxttc+G67zw4yLgnBrhxSZYoptdNhNPJPU1LhpM0m75JD4XN/YAB0XHP6oL0lP/mZK7+Nl/0VjMwVfpV8cKSTJ0uTafI2C1w0V9TLIe0MNwHNBNiQQdwBchBmfQJpJqbgviE0rbNqsw1MsZ8WiCnZ9LHL0itZ4b5BwbhjkvDclYDrdS4fGQZH/Llkc4ue8+ZcSbdNh0WzICIiAiIgIiICIiAiIgIiICIiAiIgIiICIiAiIgIiICIiAiIgIiICIiAiIgIiICIiAiIgIiICIiAiIgIiICIiAiIgIiICIiAiIgIiICIiAiIgIiICIiAiIgIiICIiAiIgIiICIiAiIgIiICIiAiIgIiICIiAiIgIiICIiAiIgIiICIiAiIgIiICIiAiIgIiICIiAiIgIiICIiAiIgIiICIiAiIgIiICIiAiIgIiICIiAiIgIiICIiAiIgIiICIiAiIgIiICIiAiIgIiICIiArLG/9563a/wDW8n+aVeqyxv8A3nrbG39byf5pQcN9Cyrqq7hKJ6vLLMBk9Z0mjYCBYMAEm/5YGr/rLv64J6GVLiVJwoEOLZihxuo9YDvW4namlpY0tZfxaLN9y72hIiIgIiICIiAiIgIiICIiAvJXpb/8PXBL/GrvpXrVeSvS3/4euCX+NXfSiYetUREQIiICIiAiIgIiICIiAiIgIiICIiAtXyH/AGNjH+Np/wDNYtoWr5D/ALGxj/G0/wDmsQbQiIgK3xB1cyhqHYZHFJViNxgZK4tY59tg4jcC6uEQef8Aidnnia3I+ZKTEoMmQtjw6pEopsZlbUMtGfkdzZw6eacPeJ3FmvyZgElTPkasqqigpy6SXFJGSyvLBu5oZs49QtboOHuUcf4U8Tsx4zgzKrEoazGezqJHu1N0MOm2/RY7MeT+G2C8HcmTYNQ0lPmWYYRI1sUju3dqDS46b9US7Nxxx7MWAcFMUxr112F4rFFT9tNQu1GFzpmNf2ZI32JtcLjRzTkimio/X+OPEqGSrcyKMOhA1yuF9LfwW55rs3pJMkl4O41FFII3vkpGtcRcNJqY7G3Vc24u8OM9VeRYMap880dfW5XmpcchpYMOYJbQubrNgbm0Zft1Nggy3BLE8Zl4s4ph1JmvNWN5dbgIlD8aiDQyr7dos06G76brfcxceuHGVcZqsBxjEauOspH6JWso5HtB8iBYrH5FfjrX4LmHEuJ+H4hhuLgNggZRMiNQ9zbhocDzHh5LL8V825ZyLl+fEqvD6WqxasBhw+kELXzVVQ7ZrQLXO/Mohx7hH6TXDgY9xBkxPMddMKnMhnpI/VpJDFT+qU8YFgO6C+OTbxuu0UXE3K2a8n4rmHAnV9XSUjHRyiKme2Yki3caRcndcQwDh5/U9VuBcRMawynqKPMUDqfODhEHilqpJXzRT2t8hplfET4Bq9HsjwzEcvzuy/V09PBXUz+yqqZrdLdTTaQW2Nr39yJedcWz3jtVwHwWfD85OpYKn/cv7o1VNJ63JVNfpY5jR5+PNYfA+LnEfM+bcFxLGsXpcLlp6mowyio5qKZkVS90ha2Z55EuYwOAPK613G6TFzwYwimgxtuMYXhec4ocOqOzLC2jim0iSTs9RF7XuriV78SzPlGKjqaSqdHj9NI5lPPUSOa0B93EPYBYeN0Hs2lFQKaIVZYZ9De1LPkl1t7eV1VREQIiICIiAiIg1vJ3/K/+z/8AEtkWt5O/5X/2f/iWyICIiAiIgIiICIiAiIgIiICIiAiIgIiICIiAiIgIiICIiAiIgIiICIiAiIgIiICIiAiIgIiICIiAiIgIiICIiAiIgIiICIiAiIgIiICIiAiIgIiICIiAiIgIiICIiAiIgIiICIiAiIgIiICIiAiIgIiICIiAiIgIiICIiAiIgIiICIiAiIgIiICIiAiIgIiICIiAiIgIiICIiAiIgIiICIiAiIgIiICIiAiIgIiICIiAiIgIiICIiAiIgIiICIiAiIgIiICIiAiIgIiICIiAiIgIqFbW0mHUstdX1McFPC0vklkdpa1o6knktV/Ti4Wfu/wP+WM+tBuKLTv04uFn7v8AA/5Yz60/Ti4Wfu/wP+WM+tBuKLTv04uFn7v8D/ljPrT9OLhZ+7/A/wCWM+tBuKLTv04uFn7v8D/ljPrT9OLhZ+7/AAP+WM+tBuKLTv04uFn7v8D/AJYz60/Ti4Wfu/wP+WM+tBuKLTv04uFn7v8AA/5Yz60/Ti4Wfu/wP+WM+tBuKssbt9x66/L1eT/NK1v9OLhZ+7/A/wCWM+tWeMcYOF78KrGR59wRz3QPDQKxm5sfNBzP0GpMvy8Gw/LNFU0tD648dnUX19pYdod+hdcjyK9ErzJ6KHEfDMA4bCh4l4zgmBYz2rXGk7ZkX4Hs29k7Tfm5mknzK7V+nFws/d/gf8sZ9aJluKLTv04uFn7v8D/ljPrT9OLhZ+7/AAP+WM+tENxRad+nFws/d/gf8sZ9afpxcLP3f4H/ACxn1oNxRad+nFws/d/gf8sZ9afpxcLP3f4H/LGfWg3FFp36cXCz93+B/wAsZ9afpxcLP3f4H/LGfWg3FFp36cXCz93+B/yxn1p+nFws/d/gf8sZ9aDcUWnfpxcLP3f4H/LGfWn6cXCz93+B/wAsZ9aDcV5K9Lf/AIeuCX+NXfSvQn6cXCz93+B/yxn1ry36U3EDJOL8b+DmIYXmnDaqmocTc+pliqGubE2/NxHJEw9qotO/Ti4Wfu/wP+WM+tP04uFn7v8AA/5Yz60Q3FFp36cXCz93+B/yxn1p+nFws/d/gf8ALGfWg3FFp36cXCz93+B/yxn1p+nFws/d/gf8sZ9aDcUWnfpxcLP3f4H/ACxn1p+nFws/d/gf8sZ9aDcUWnfpxcLP3f4H/LGfWn6cXCz93+B/yxn1oNxRad+nFws/d/gf8sZ9afpxcLP3f4H/ACxn1oNxRad+nFws/d/gf8sZ9afpxcLP3f4H/LGfWg3FFp36cXCz93+B/wAsZ9afpxcLP3f4H/LGfWg3FFp36cXCz93+B/yxn1p+nFws/d/gf8sZ9aDcVq+Q/wCxsY/xtP8A5rFbfpxcLP3f4H/LGfWtbyTxb4ZU9Pionz1grC/FJnt1VbBdpayx5oOqotO/Ti4Wfu/wP+WM+tP04uFn7v8AA/5Yz60G4otO/Ti4Wfu/wP8AljPrT9OLhZ+7/A/5Yz60GWxXKOD4llzFssxUzKSmxiGaKoMLQ0kytLXO9u6tsG4fZWwijwunOE01TPhNLFSwVMsQMgbG0Nab+5WX6cXCz93+B/yxn1p+nFws/d/gf8sZ9aC84iZEwziRleoynjFTUwUlTJHI91O/S/uODgL+0BUMn8MMqZJfNNhFPPJPUQinmmqZnSveznYl3TZUv04uFn7v8D/ljPrT9OLhZ+7/AAP+WM+tBY4VwWyhg2ZKTMOH+tRsoZpKmmou1Jp4pnggvazkNiVfwcLssNznPnuuZNX4o916d1TIXspRbcRNOzfH3qH6cXCz93+B/wAsZ9afpxcLP3f4H/LGfWg2jEsNocXoZsNxKljqKWoYY5YpG3a5p5ghadhPCLAMByriuTsFrsQpcOxRxOhs5JgYflMjJ+SCLjbxVz+nFws/d/gf8sZ9afpxcLP3f4H/ACxn1oNfxD0fsq9r2+VsRxDLjnAB7KGS0TyOpjPdv5q1HAatLtUnE3H9iPkBjT8Qtq/Ti4Wfu/wP+WM+tP04uFn7v8D/AJYz60G04fSeoUNPQ9tJN2EbY+0kN3PsLXJ8VcLFYBmrLmaoJKnLmN0eJRQu0SPppQ8NPgbcllUBERAREQEREGt5O/5X/wBn/wCJbItbyd/yv/s//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Bi8z5bwnOGAV2WcdgdNQYjEYZ2NcWlzT5jkuE/1BPo6fuer/wCWH6l6KRB51/qCfR0/c9X/AMtP1J/UE+jp+56v/lp+peikRO3nX+oJ9HT9z1f/AC0/Un9QT6On7nq/+Wn6l6KRDbzr/UE+jp+56v8A5afqT+oJ9HT9z1f/AC0/UvRSIbedf6gn0dP3PV/8tP1J/UE+jp+56v8A5afqXopENvOv9QT6On7nq/8Alp+pP6gn0dP3PV/8tP1L0UiG3nX+oJ9HT9z1f/LT9Sf1BPo6fuer/wCWn6l6KVKoqqakjMtVURQsHN0jw0D3lDbgFV6Cvo/103rFbg+KTy6Wt1yVznGwFgL26AAKj/UE+jp+56v/AJafqXf6XFsKrnaaLEqWocOkUzXn5irtEbedf6gn0dP3PV/8tP1J/UE+jp+56v8A5afqXopETt51/qCfR0/c9X/y0/Un9QT6On7nq/8Alp+peikQ286/1BPo6fuer/5afqT+oJ9HT9z1f/LT9S9FIht51/qCfR0/c9X/AMtP1J/UE+jp+56v/lp+peikQ286/wBQT6On7nq/+Wn6k/qCfR0/c9X/AMtP1L0UiG3nX+oJ9HT9z1f/AC0/Un9QT6On7nq/+Wn6l6KRDbzr/UE+jp+56v8A5afqXnz0hvRg4S5E4tcL8sZewqqioMx4g6CvY+oLi9l+htsvoavJXpb/APD1wS/xq76UIltf9QT6On7nq/8Alp+pP6gn0dP3PV/8tP1L0UrLF8awnAKJ2I41iNPRUrSGmWd4Y0EmwFz5obcC/qCfR0/c9X/y0/Un9QT6On7nq/8Alp+pbvnHj/krLuMZZw6hx/CqyLG8R9TqJG1Tf63ZpvrK3PC8/wCSsarWYdhOaMNq6qS+iKKoa5zreACG3Ff6gn0dP3PV/wDLT9Sf1BPo6fuer/5afqXopENvOv8AUE+jp+56v/lp+pP6gn0dP3PV/wDLT9S9FIht51/qCfR0/c9X/wAtP1J/UE+jp+56v/lp+peikQ286/1BPo6fuer/AOWn6k/qCfR0/c9X/wAtP1L0UiG3nX+oJ9HT9z1f/LT9Sf1BPo6fuer/AOWn6l6KRDbzr/UE+jp+56v/AJafqT+oJ9HT9z1f/LT9S9FIht51/qCfR0/c9X/y0/Un9QT6On7nq/8Alp+peikQ286/1BPo6fuer/5afqWDyn6Dno/4nDiL6vAK5xp8QlgZasIswBtunmV6mWr5D/sbGP8AG0/+axDbjv8AUE+jp+56v/lp+pP6gn0dP3PV/wDLT9S9FIht51/qCfR0/c9X/wAtP1J/UE+jp+56v/lp+peikQ286/1BPo6fuer/AOWn6k/qCfR0/c9X/wAtP1L0UiG3nX+oJ9HT9z1f/LT9Sf1BPo6fuer/AOWn6l6KRDbzr/UE+jp+56v/AJafqT+oJ9HT9z1f/LT9S9FIht51/qCfR0/c9X/y0/Un9QT6On7nq/8Alp+peikQ286/1BPo6fuer/5afqT+oJ9HT9z1f/LT9S9FIhtofCfgnkDgth9bhuQ8OmpYsQlbLUdrMZC5zQQOfLmVviIi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p3E/iBDw/wCOphp/XMWxKdtBhVE35VTVPvpb7AAXE9A0rWcK4Mz5mDcb4tYvU4viE4DnUMczmUdP/AHgYDZ1vEqhmaOLF/SUyfh9e0PhwnL+J4lSscNvWDJTxa/aGPeB/hFdeQczxD0fOH74zJl6lqMv1jd46nDpnROaelwDY+wqhkXO2Z8EzlJwr4jObLXuhdVYPibRpbiFODZwPhIy4uPAgrqa5J6QbWUEeSMzU7bYhh2aKWKB4+UWTMkZIz2EWJH96EHW0REBERAREQEREBERAREQF5K9Lf/h64Jf41d9K9aryV6W//D1wS/xq76UTD1quI+ly+ii4aYbJiUXaUbczYOahmnVqi9ci1C3Xa+y7crXEMLw7FYo4MSooamOKVkzGysDg2RhBa4X6ggEFEPJHE7MXo8y4nkluFZcoow3Hqd1U0YaW64QQXD5O+19lsbcY4TYhxl4excOsIp6KoE9WagxUZh1M0Mtc2F+q6nxTyfiGO5o4f1+FYbHLBhGO+tVjg0DRFoIufHdb/Jg+FTVUFbLhtM6opSTDKYm6o789JtcXsiV4iIiBERAREQEREBERAREQEREBavkP+xsY/wAbT/5rFtC1fIf9jYx/jaf/ADWINoREQEREBERAREQEREBERAREQERE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EWJzVmfCMnYBWZjx2rZT0dFGZHucbX8APEnkgyyLTsvcRqGsydhObc2U/wB7gxiQMggrXhrhqc7sgfAuaA63mtwa5rgHNIIIuCOqCKLVeJOfKfhzlxmYqqhkq2PrqWi7ONwBvPK2MO36DVdVJs70sXEOHh8aSQ1E2F/dTtrjSGdo5mn23YUGzIqc88dNBJUzG0cTC9x8ABcrmtX6RfC6lZMTjchfEHd31eTcjpyQdORcSyb6V3D3MmW6HGq1tdSzVUet8LaWR4YfDUBYrq+X8z4TmXA6fMWGzkUVSCWPlaYzsSDcO5bhBlkWp5Jz9SZumxihkgFFW4PiL6CSF8jSXgMa9sjSOYc13TwKpYLxChxXiJmDIbqTsnYHTU1R27ni0na32t5WQbiigCHC7SCD1CknnhpoXz1EjY42Auc5xsAEHIuPGHYxl3E8t8Z8vUz6mbKUssWJ0zPlT4ZOAJrDq5hbG8D+9K6PlPOOXc74PDjmWsUgraaZodeNwJafBw5gjwVGKCXNEgqq6N0eGN3hp3j9f/v3D8nwHvWj4z6PmBnF5cfyNmDEsp1s7tcwoHfgJT5xnZB1WaaGnidPUSsjjYLue82AHiSuIV2MM43cWMHw3L96jKWR6h2IV9cBeGqxHSWRwsP42hrnknxcFfu4A4xjg9WzxxSxzF6A/LpI7QMkHg4t3IXT8tZYwLKGDwYDlzDYaKipm2ZFG2w8yfEnxQZRERAREQEREBERAREQEREBeSvS3/4euCX+NXfSvWq8lelv/wAPXBL/ABq76UTD1qtez3nbCuH+AffDjEcr6f1qmpLRC7tc8zIme7U8XWwrkPpSkDhVcnb7vYL/APJGnRC94zZhxbCK/h+MJrpaZmJZpoaapDD+uQveNTD5EFbljOccOwTM2B5XqYpXVOPdv6u5ttLeyDS6/wDCC5vx0qKc1nDAieOwzdhxPeG3fasjxAngm4y8NRFNG8j7pX0uB/EiQdWREQEREBERAREQEREBERAREQFq+Q/7Gxj/ABtP/msW0LV8h/2NjH+Np/8ANYg2hERAREQEREBERAREQEREBERAREQEREBERAREQa3k7/lf/Z/+JbItbyd/yv8A7P8A8S2RAREQEREBERAREQEREBERAREQEREBERAREQEREBERAREQEREBERAREQEREBERAREQEREBERAREQEREBERAREQEREBERAREQEREBERAREQEREBERAREQEREBERAREQEREBERAREQEREBERAREQEREBERAREQEREBERAREQEREBERAREQEREBERAREQEREBERAREQEREBERAREQEREBERAREQEREBERAREQEREBERAREQEREBERAREQEREBERAREQEREBERAREQEREBERAREQF5x9IGnzW7iBhNZiuacu0eWaVrZaHD8RebT1AALnyNv3tJ5DkvRy4HxxrcMwnjJkTFMbyrPj1DFQYix9PFSCos5zRpJaQQg0/N+bK/iDlyoy1mjirkUUVQLFkdK4mMjk5pvs4dCF1X0d483UuTH4TmHH6bHqCjc2PCcXhdc1UFj8rzaRZatX8QOGb6GoYzgfXBzongH7gR7Gx/vVsnovXpuCOESS0klK1slXJ2L49LmN7Z5A09NuiJaJ6QPDXFcDypT49U8RswYlEMwYYfUalzOxOqrZbkL7dFnuIeWcXzR6RmF0mD5rrsBkjyprdNSBpc8esy7HUDssVxVzTm7jngX3m8Lsm1mmLEqWpdi2JtMNM0wTNk2ae86+myyWYcazBkLitl3N2dMKqsRM2Vxh9XUYVSufGKoTPc6zRcgHULIOt5Ky7ieWsLlw/Fs0VmPTGYv9Yqg3W0EAaO6Bttf3rzWyrx/H8wZ9NTRY7Xx0OMVFNA+mruyjjjEbSG6b9Lldc4P1ebcZoc85vfR1MDsbxuSowalxEuZohZSwRNu3m1pfG8+9aJjvBrO+ISYpjNXw7yd63XdpUVMkWLVsZkk07uLWkC+3gg43l6LGcG9HmLH8Lw7MVPPTYYZYqtmIkRMI/G0X5eS9d5upG4twaqDUw+sPGCsqS0uLdT2xBxJI36FeaeEXBbPuN8MMElZkzKdTST0re7W19YHOHg9gdp91l6RcziPS8MqmixPAMJrsbdE6lZRUc7mQGEgtADnC4IahLjeVqTI+BZ8yfmOlpzQ4bBk6ozPi87qmRzYpLwMYSCeVnz/wAHyWt1OZ+DGd+Mubc4ZizTiNLg8mHUbaSrp5JoGSaQ4vuW2vbbmstjvB/izgmS814/iFfhdHR/eocJZhdNG6omMETZ3MYJDaxLpt7DfSFnc2Z+y1U8CMWwKnyJiorpMrzUzHfckj8KaYtBvbx6oO/5Qw/C8Ly1h1FglTLUUDIGeryyyGRz2EbEuO52VXF8Cp8aqKN9ZNIYKR5lMANmSv20l3jbfblurLh9G+LI2ARSsLHtw6AOaRYg6BstgRCAAAAAsByCiiICIiAiIgIiICIiAiIgIiICIiAvJXpb/wDD1wS/xq76V61Xkr0t/wDh64Jf41d9KJh61WDzlk3AM+4BNlrMtIamgnfHI9gcWnVG8PYQRuCHNB9yziwecDnAYWPvJGHnEO0F/Xi4R6N78t78kQ5bifBfgVNPXUuKTVksuXWMrahsmJTONKLamv8Albbb3WUytwMyBS5iy9xIypWVpbTU8ksBkqpJmTRTtaQe8TbYA+9czp/vs++HjX9+IoBiX3vQ39TJ7PT2G3Pdb7wTg4yjKGTX4nXZfdgf3IoiWRxOE/Y9g3SL3te1kS7SiIiBERAREQEREBERAREQEREBavkP+xsY/wAbT/5rFtC1fIf9jYx/jaf/ADWINoREQEREBERAREQEREBERAREQERE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YmTH8ricSS4xhnbR3aHOnZqb4i97hZU7iy8zcb+DfD3Dc05A9SwQRfdjMrIK3TI78Mx25BQekaPEMPxKNz6CsgqWNOlxikDwD4GyrRQwwR9lBEyNg/FY0AfALmOLVuS+AmHUWD5Vy5NNX5jrTFQ4dTXc+olDRqdvya1trnpcKrgvF3Eps/4Xw6zJk2swnEcTpKisjkc8PhLItNwHDYnvcuiDo8Pq7dUNP2Y7M2LWW7vtA5KoWtd8poPtC5rlvM+B0uN8R6rD8NqGVOCVLH1pfLqbO/si4aB+KLCy03LPpHZwzNlWi4i0vCbEmZVqKdlRJVOlb2rWEDU9sfNzRvuOYF0HfAANghAIIIuCtHzbxWwbL2CYJieGwuxSozK5owqmhIBnBZrLrnYNDbEk+IVDIXFVmbMw4jk7GcIfhGOYfC2qNM6RsjZYCbdoxw2IBIB8LoN6pWUkcDY6JsTYW7NEQAaPIW2UZqmmpg01FRHFrOlut4bc+AutF4IYrgmMZDircv0VRSUhrKlgjnlMjtQkIcbnoSudel1g+IZiiyDgGGV81JUVuYNMb4nlp1tiLmg26amhB6CexkrHRyMa9jhYtcLgjzVKOSjq4XRwvhmiF43NaQ5vm0229y4tWcaKmTgRHjtGf/KeqmblpkH4zcVLuyNx5byf4IVn6MFIcg5MzrQ5hxeSZmB4/WOqqqd5OkNY17ySeg3Qd7a1rWhrWgAbAAbBQdJGwta+RrS82aCbXPkuNYl6QOK4blSfiFLw7xM5YbF28NXcdo+M/JeY+bWnncrYM35kwObGOHUmIYfUyS43W66J0cpaIXmDXd4/GFjayDo6LleZeNdbh2fMS4d5ayRiOOYrhtHT10vYWEYilMg3cdgbx2t1utm4Z8Q6TiPgU2KRYdUYfVUVVJQ1tHUNtJBOw2c0oNse9kbS+Rwa1ouSTYAKxpMwYFXTGmosYop5QbaI52ud8AVz30jsPzTifDl9NleCtnPrkDq+KiJE8lIHfhWstvey5vk2D0Y8UzNg0eDR12A45Tzg00dQ6WmkkkaPkO1WDr+HWyD00i4DxLz9xUwXjvlXAcu5VNZh89DiD44BWsYKzS2PvkH5Oi/XxXQsx8TKjKeBYNJjOXqh2YcckFNS4RTuEj3zWuW6htYC5J5ABBviLmGEcYcSkz9hfDrM2TKzCcTxSlmq4nueHxFkYadnDYnvWt0stEoOI3GNvHfOGBUmSTX0lJhmHOipfX2NbCx0tUBML9Xhu46aAg9EGSMPERkaHkXDb7keNlMufVuM4SOMOXMIrMOqG4xU4FWVMcom/BRMa+IPYW8ibuFj5LD1nGjHMSxTF6fIOQ6vH6HAZ301bVslbG10zDZ7I7/LIII2QdZRcxxHjxlqm4Rv4uUVJU1VDE7spKZrbTMmbKYnxlvRzXhwI8QrPCeOVb982CYHm3I2JYDTZle6LC6yexZLIGF4Y63ySWNcQD4IOtIiICIiAvJXpb/8PXBL/GrvpXrVeSvS3/4euCX+NXfSiYetVgM6Z5y5kDCm4xmWsdBBJKIYgyNz3ySEEhrWt3JsD8Fn1ofGbNlbk3KlPimFYHTYriE+J0VBSQVBAZ2tRM2FpJPK2vmiHI202eM2Y/xJzhh2Taumy/mTAvV6aWs/BVD3xwkACI97c25rIZM4mfdzBOFuSsmzYg2vpYqJuMRmlexsUEVO1sjXkiw723uUcS9I3M2RYc2UfEzLdBhtfgWGR1dHBTVIlFVJIQI4xbqSQtj4S8YK/NGL4ZlfMXD6vwXGKnC21s1Q+nDIn2A1Fp/JLr28bIl2RERECIiAiIgIiICIiAiIgIiIC1fIf9jYx/jaf/NYtoWr5D/sbGP8bT/5rEG0Ii0jNnE05WxZ2FDJWZMT0sa/t6GhdLEbi9g4dQg3dFyHDvSLw7Fp66mw/h7nCeXDaj1Wqa3C3kxS6Gv0nz0vafeF0TKWZDmrCRihwbEcMvI6PsK6AxS7W30npugzSIiAiIgIiICIiAiIgIiICIiAiIgIiINbyd/yv/s//EtkWt5O/wCV/wDZ/wDiWyICIiAiIgIiICIiAiIgIiICIiAiIgIiICIiAiIgIiICIiAiIgIiICIiAiIgIiICIiAiIgIiICIiAiIgIiICIiAiIgIiICIiAiIgIiICIiAiIgIiICIiAiIgIiICIiAiIgIiICIiAiIgIiICIiAiIgIiICIiAiIgIiICIiAiIgIiICIiAiIgIiICIiAiIgIiICIiAiIgIiICIiAiIgIiICIiAiIgIiICIiAiIgIiICIiAiIgIiICIiAiIgIiICIiAiIgIiICIiAiIgIiICIiAudcVslYzmzHcjV2FMYYsCx2Ovqi42tEBvbzXRUQcv4yZNzXiuK5Uz5kiKGpxbKdRUPFHM7S2pgnawSNB6O/Btt71hcGwrivmzjBlzPeaMuUuC4LhOG1tOKYTdpN20uixd5d1dqRByWHJ+L5edxXxuvawU+PkVFIWm5LGwOab+8rnnB53Giu4A5WybSZewyWlr8ApYafFTPpEdM+FttTPyw0287L0xVUtPW00tJVRCSGZhZIw8nNOxCo4ThOHYFhlLg2EUkdLRUULIKeCP5McbRZrR5AABBxjibwPqa7LGRocBpRikuSG9gaOSd0XrcLomsf3mkEOuxpCy3B7IbMHx6tzNPw9jy7M+mFLFI+sfPO9pcC4HUTZt2hdcRBoHBDJ2L5GyHFgONtY2qbV1MxDDcaXyFw+Yq24r5MxrNWZMgYhhULXw4Djwrqwk20xdmRf4ldIRBx5no+0zOM44kfdp/3GY92IMwXT+CGJlnZGp8L9nt7d1fYBwvxCXL/ABJy5jjxDBnDEq98L4zuIJ49APkea6miDzfj2DekFivC2fhI3KeGCYUQoH4v2/4OWJoAu1ltnEBdDzHkPHMRxDhjUU7YyzK1SJK67uQ9XDNvHddNRBoOVsr4th3F3Ouaaqm0UOLUGFQUsv5boTUmQe7tGfFTcMsq4tlvFs51OJQhkeMY/PX0xB+VE7kVviINbz4/PMeDNmyDHQS4jHK1zoqy4ZJH1aD0PmuRZly1xg4v1GEYNmnJWEZeoMPxGCuqK4T9tM7sjqAi27tzsT4L0CiDl/EzKebnZ2ylxCydQU2I1GX46ukmo55ez7SKdgGoO8Q5jfddW2d8t8Rcajyjn7C8PomZly1PLNLhplvFNHLGY5GB/Q6XGx8V1lEHEsMwXixm/jBlrPeZ8vUmDYNg1DWQCmE3aTdrKGd4nw7treSyGYcs8QstcWMS4gZJwaixanx7CKPDqiGefsnQSU8k7mvB6gif/wBxXXUQc8qsoY9XcYsuZ7miiZSUGAVlDUgOuWzyvhcAPEdxy1XBMt8U+Fc+P4NlHAKHG8KxXEKjEaKWSo7N9O+Zxc5rx1AJ5rtqIOB1/BbM2HcAqrJEMjMQx7EsVdjFbo2j7aasNRKG/wB63UQPYt14oZNxnMtZkObC4GvbgWPxV9Vc20xNppmEj/rPaujogIiICIiAvJXpb/8AD1wS/wAau+letV5K9Lf/AIeuCX+NXfSiYetVz/jVUYNBlfD247hJxCnqMdwumYwSmMxyyVcTGSAje7XODvcugLQOM+Qsx8RMu4fgmW8cp8Jlp8WpMQkqZYe1IEEglbpbcXPaMZ7roh5oFTwywfCW8SM45Jx/HsZhndRwTVbnS088odoYNyRYG1iQth4CZ9ZkzOtLlXHO2xyszHGGUNVCx7jh9PGBppDq/Ejv8rrfdbrU+j9mzAMhtwLB83T4/WjEqWsZBXBsVK0snbI86Wgnex6lbFh2VOJFdxMy3mTMWA5eoqDCaetY9+HSOLy6URhoILRt3SiXXkREQIiICIiAiIgIiICIiAiIgLV8h/2NjH+Np/8ANYtoWr5D/sbGP8bT/wCaxBtC59mmu4x02K1L8t4fgTsKjGqOSpmLX2A3JXQVy/O2C8SeIOMVOUYnMy9lQENqa+KTVV1jLbsjA2jB5XO6DjXBHiFxhxzNGdIMKwPBYZMVxaTE4n1EpDaqNgFIZIj1bqpT9ivSmS5c6y4fK7PFNQQVfaWjbRvLm6Ldb9brXM2cJqOowjBmZGqm4Di+WY9GEzRtu3s7C8UjfxmOsL9b7rPZExPOeI4bKzPGAwYbX00gj1U83aRVAt8tvUDyKJbMiIiBERAREQEREBERAREQEREBERAREQa3k7/lf/Z/+JbItbyd/wAr/wCz/wD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PfTHxamw3j9wMjnZI4z4u5rdABsb9blewl4i9OGqhPpHcA6IP/CjFjKW/wB6X2v8QUTD26tY4kZ/wjhhk+szpjlFX1dHRSU8T4aGNsk73TTMhZpa5zQe9I2+/K9rnZbOuDemrmPDsF4G11DWvqGyYniWGQQGBhc7U2thebW5HSw287IhtWJekBlnCMKGJ4nljNFM6aaKnpaWWhYyerlkcA1kTTJZx33uRYLY5uJeXaXPL+H9bHV0+ICjhrI5pI2iCYSOc0MY4OuXgsJIsBYjcrzfVZZx7N+RcTxHAKvM9FiGCwsxDDazFmtaDIyxLI9Q2JAIust6O+KQ8SeIzs4YPmyvxbAcLwuOF7MSDTJ67INTg3a/cBAv43RL1MiIiBERAREQEREBERAREQEREBarw/kElNjNge7i843/AMFi2palw6/sXG/8c1H+axBtq4nn/iNV5V4kUNHS5glo5MRimY/C6yOMxBkYsKnW1/4NhI/GtfwC7YvK2McOm4b6R+YKqrqosbq8by0+rbHijx6vF/XDgyMX2DQLBBQynxP4jZ/zdLm7DM85aw/DMDZXYRUw102gSTRzaTK1jC+7LjZxI2PJeg+GeZavMeXWvxbG8DxLE6d7m1UmDzulpxdx0WLmtN9I3uOd+a8x+jlgeH4hiWdcKzFgGVjTuxzE6cMic0yXGkhjG9WXXYfRHwPCcJ4NUFTh1BFBLWVmIdu9jbGTRWztbfxsNghLtCIiAiIgIiICIiAiIgIiICIiAiIgIiINZyW8P9csDt2f/iWzLVcj/wDLf+z/APEtq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MfTE4f5szJ6S/BHMWCYPUVdDRVgjqZY2ktiIkc4lx6CxC9nKR8UT3Nc+Nriw3aSLkHyQTrXs+ZIwbiFl2TLWOMJpn1FNU3b8pr4ZmStIPTvMHuuthRBqGduGmDZ9ZQUuN1te2io/l0sE5jjqBa2mS25HvVjDwTyFh+N4dj+AYa/BqnD9LQKCQxRzMaLBsjRs4fP5rfUQEREBERAREQEREBERAREQEREBa1kfD6vD6fFm1cRjM+KTTMv1YWssfmK2VEBaDmzg3ljOubTmfMHbTNfhow11O2RzAWiQvBu0g8yt+RBy+f0fskYXhksWQ8Pgy7icjy8YhE0ySAkEOPeO5N+a2nhpkWj4bZKw7JlDVSVMdAJSZpPlSPkldI5x/6zytnRAREQEREBERAREQEREBERAREQEREBERBquR/wDlv/Z/+JbUtVyP/wAt/wCz/wDEtq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+W/9n/4ltS1XI/8Ay3/s/wDxLak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WeH4VR4Z2nqjHN7W2q5vyvb6Ve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spG4x2juyfS6LnTcOvbpdS6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oXCCKKGoJqCCKKGoJqCCKKGoJqCCKKGoJqCCKKGoJqCCKKGoJqCCKKGoJqCCKKGoJqCCKKGoJqCCKKFwo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uX8eePWAcBMGwvGsfw2qrI8UqnUsbYALtcGarn3IOoKFxey8sj09MsuAI4dZlIO4PqxXIG+llnfDuPBzxQUGZqrJlXF2c+D1MB/A6m94x7dHNBHkSEH0GReWP6vLLX73OZf5MVv3Az0nctccsw4rlzB8Dr6CpwimFTMKltti8NtbxuUHaVBadxT4lUfC3L8OYK3BcSxOOaqbSiKggMsgJa46iB07vPzC8qcXOOuO54xjCsWyXW5+yy2jkaailZhL3RStG9+V79LckHt1QuL2vuvLtH6ceTcPkpMsYnl3Ms+NGFoLHYeWSzO0/LEfnYn3LmuFcZc0R8VJc8Y3jvEGpwcFro8Khwh8bHAXsxwtYN36boPdqLn/CXi/QcWafEaihy9i2FDDnxscMQpnRGTWCe7fna261jjx6TeWeA2L4Rg+O4PW10uMQSTw+rgGwa4Nt7blB2dQuL2Xk6T9EIyPEx0kuSMeYxouXOisAFyLBfTTxXCuN+JZ9nkxyuyNXU74o8OlAtTPLW7t2ts9p68nIPoei8nR/ohGR5WNkiyRjz2OFw5sVwQuncBfSVy1x7r8aw/AcIraKTBI4ZJvWABftHOAA9mgoOxovLPpi8auJPDDNuR8v5Bxmhw9uYROyeSriDmBwkia1xJPdA1m65tjXF30l8Gwitxd/F3ItQ2ip5JzFDLG57w1pOlovuTbYIPd6LxNjvpL8V6H0Rst8VqfFaUZhxHMEtBPMacFhha6cABt9j3Gqxi4pekxLSsqhxiyCA+MSaTNHcXF7fK5oPc6Lzl6FfGHPPGHKuZcSz1XwVdThuJspYHQxBgDDGCfbuvRqAiIgIiICIiAiIgIiILHDMYpMV7T1XV+Ctq1C3O9voV8tVyP/AMt/7P8A8S2pAREQFDkoqV5sEGPxzHcNy9hlVjGL1kVLR0UTp55pXaWRxtF3OJ8AAvKWMfomno54biE9DFiGLVjYnFonp6Jzo3+bT1C2D9EJxWroPRXzwaOd0T5I6GBxabEskr6dj2+wtc4HyK+MaD63fqoPo89H49/k9yfqoPo9fl49/k9y+SKIPrd+qg+j1+Xj3+T3J+qg+j1+Xj3+T3L5Iog+t36qD6PX5ePf5Pcn6qD6PX5ePf5PcvkiiD63fqoPo9fl49/k9yfqoPo9fl49/k9y+SKIPrd+qg+j1+Xj3+T3J+qg+j1+Xj3+T3L5Iog+t36qD6PX5ePf5Pcn6qD6PX5ePf5PcvkiiD63fqoPo9fl49/k9yfqoPo9fl49/k9y+SKIPrd+qg+j1+Xj3+T3J+qg+j1+Xj3+T3L5Iog+t36qD6PX5ePf5Pcoj9FC9Hi+7se/ye5fJBEH3R4F+ldwl4/PqaTI+NOdXUjO1loqlhjnEd7a9J5i67Q1wcF8Tf0P/EavD/SvyaymnfGyrZiME7WmwkZ6hO/SfEamMPtaF9qaKQvha4+CC7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nD01+EeduLmVssYbknDPXZ8PxR9TUN1AaYzHa+/mvR6IPLGbvSbjyJmSvycOAGLYl9x5PVPW4KVhjmLQBqbtyWr4j6c+A4RU09HinAHEqSerdpp45oYmulNwLNBG+5A9635vGnOeO+mI7hBgFRSOy1hdB22JtMAc/tGw6nWf07z42/Fcy9PvE4cv8U+EmOPpnSsw6olq3xxt7zxHU07i0DqTayDYoPTCZNPHCfRtxxut4bqNJHYXPPktp4B8Is5ZL9IPiVnrGMHbR4LmHWcOe0gBwM4eBYctlif6u7K372uY/5KV2TgpxkoONGBV+OYfgVfhbKGr9UdHWM0ucdDXagPDvWQYbj9xpyhw4wx2V8fxHFMPrseoZ/VKuhpTM6nPydYtsCCbheUP0z8J/+aI4gf5K/wD2V6W9KzNWX8Dy/huGVePswTF62Uy0da7DhVDs4yBIwixsDrHvC8XZ24k4nSZhy7htJxPfWYfXThmJT0+Dxwugi1tBLWuZ3jpc4+5BhcZzCys43YZmmHiFmaro6eJjX4++itVwERvGlrLWNrgexxXVf0z8J/8AmiOIH+Sv/wBlZir4h8IslcIs4YFlLN+K4vmHEoTUUNZWYSxskM7QNmnTYAgWKr4Rx04a5x9HvDssYnjj8Hzkyj7OoxKDCmPcZ2ONtRDbWcNN7eKDu/o78dMmZuioeHGG43jWM4xR0ctRNX4hRmIzta/ck2tfvge5S8euCMWfeJORuJWI5lwzDcMyfK2WqhrRtOwTNkI325Ntv4rB+iTxKwHGMNpsk4jidHimaKemkm9bgw3sHert0gte/SNRBI3HNbd6VfD7KmcuGVTjOa6jFYqXLYdXvbh7yHzxjZ0RbezgdufKyDh/pEcYss8So38DOA2WKHGcXxmQU1ZX0lEzs4I7jUGvA57WJ6C62vjTwdwjhh6F2JZTo8NpajEMKoaZ09W2BpkfKamN8rg617XLvctC4Zek1wE4RUPqmSuEuNU0rm6ZKp8GueT2vP5ltWK+n1wwxykqcvYtkHF6uCridFPSywhwkYRuC3wsgy/ArjZ6OeEcHcn4VmPHMuw4pR4TBBWR1FOwyNla2ztRIuTcLL+ipw+y7hGcOIfEjKWc8Mx3Csz19o46JhaKVwkkl7M7W2bK3kvO9RxB9EuomfOeB+OMLzfSwODR7AvZ/o+ZfyJhPDbD8X4e4DLhGGZgaMSNNKSXte4Bu9+Rs0IPNP6ILG6XiTwqibhP3UL3VDRQ/wB03mg/Bf8AW5e9aTmHKmJV2C12G0fomuw6qqqaSKCp7V14XuaQHgHnYkFdT9Mj/wA4DgZ/jT/7LplaenbidRT8R+GGETZsrsAwrETUxYhU007o+ziMsIdIQCL6QSd0GnZi4T8QKn0KsrZGgy3UvxykzLNVTUQt2jIi6os4jw7zfirGny7VNomxn0RDK+KINfKJXG5A3cfpWQ+8XgL/APNb43/Knf6S6B6AWMYliuXOIkdbjtZisNLiccVNNUzOkJj7OSxFybXABQUv0NsWyNnQdn2dsbj7v5P4EbL2EvIX6HN/ajnr/H7f+6Xr1AREQEREBERAREQEREGq5H/5b/2f/iW1LVcj/wDLf+z/APEtqQEREBSScj7FOpJOR9iDyn+iJn/91rOg88N/+SNMvjmvsX+iJ/8AmtZ0/wALDf8A5I0y+OiAiIgKZrHuDnNY4hu7iBy9qlXrT0dMhZAqOAWZcy4/U0+JPr6q2KYfC0urnRQBzqajp9iQ+aQGR7hyjj35oPKQoK8i4op/4t31Ki5rmuLXAgg2IPMFfTLFsTyFT59rjNNjMMmB4tTYXPR0mDxuoGzVYpxRh7uz2aLSXtsS/cixXgTjrBDS8buIVNTQsihizVizI42NDWsaKuUAADYADog0xtJVvZ2rKWVzOeoMJHxVSfDcQpaOmxGpopoqWt1+rzPYQyXQQHaT1sSL28V704I1mARcEMn50xaOaDAMBwSrwzE8PGDskdi9RW1ctLBLHKW79nKQCSRayvMffkqvyPRZdp8EypV4jguWZKPA8kV2l1VQVD7l9Q6pDgx5LWskLeZcbdEHz2UWMfI4MY0ucdgALkqpV0s1DVzUVS0Nlp5HRSAG9nNNjv7QvbnCbLGLUeUcTzFjuEcMMJxsZSpc4Zdq5aUE0sIdfVUMc4i0jNQueRby3QeHyC0lrgQRsQVBe5+M3DnHMNyPR4tgOVuG9ZidBlifMmaayOl3nMrg+9O0OtZjJG7jmXctl4YQRYx8jgyNhc48gBclQIINivUuGUuQeGPEXg5g+BcOqavxnMeDZcxR9fXV7zGKut0h+qLQQY7ndvgSsHxkyVFl52a6ip4LYZQer1dVEMQpsdL2xOMrmiRkNr2vYhp6bIPOyIiAiIg756CG3pXZF/wsR/8AkdUr7X4X+sN9i+KHoIf+dbkX/CxH/wCR1Svtdhf6w32IMgOSioDko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T+LHEzAeEuRsSzpj87Gx0cR7GIus6eY/IjaOpJstwXOuMfA3KHG2kwmjzZJVtjwisbVRthks2QXGpjhyIIFr8xcoPC+TMF475MMPph0VBJWDFsRqZcQog0mSSjkcCXEfkE3APTS0rM+kBxzyJxo4jcHMw4DVdmzD8QYMTp6lul1KTVU5Iffa1mu38AvoVTYZh9Hh0WEU1FDHRQxCBlOGDsxGBYN08rW2suOZz9DrgTnWvfidZlY0NRJcuNDL2TXOPMlvK6DeY828Ipv1rGssO2vs+FZXBsz5HqahuG4BjOEPmmJIgpZY9TyBubN57BcBn/Q/OC72gUlXjFO6+5bPe48FtnCX0SOHXCHN0ec8DrMQq66GGSGIVL7tZrFi4Dxtce9Bm+N1ZxQpJ8I/S84fYFmaKQStq3YkQPVjduki4Ox3v7F419IOm4t13FPhpDmnKuWMBxSprAzCoqDS+J8hniF5gALgO07HoSvoNnLLYzflbE8snEqnD/ujTugFXTG0sJPJ7T4grimV/Q4yzhGdcJztmbPOP5nqsEkE1FFXuGiOQEOB5nkQDbyCDHYC2DhpUYrWekRnvI89PNRertw+moI4nwvcQS4i1zdu3vXkTI3EfHcvSY3wX4dQYVJQ5nxx8eEY3iEDWughcS27XPG12hm55H2r6CZu9HHhJnvO33/Zqy02vxMwMgeJJD2Tw3kXNHM22v5BUOJXo2cLuJOVqfLNTgMGFeo70NVQRNjlp3eII+UNhz8EGI4T5xyblvNdFwMq66mxTOuF4OyorMSp6NjGzXF3AvaOYGnbrcLpmY83ZJwV/wBys045hdK6oj1+r1krBrYSRfS7mLg/Bc84GejPlTgjX4ljtHitbjWM4m0RSV9abyNiFjoG55kC5v0Cv+Kno18LOMmO0+Y88YdWVFbS0wpI3Q1JjAjDnOAtbxcUGR++zgX+2eUPhB9S8tUmM8Ox6etTiTqvBPvfODlokIj9V1+qtH+De/zrsH9Qf6PP7R4n/Lj9Sf1B/o8/tHif8uP1IOi/fZwL/bPKHwg+pbHlzN2Scaf9ysrY5hdU6nj1+r0crDoYCBfS3kLkfFcX/qD/AEef2jxP+XH6lunCv0a+FnBvHajMeR8OrKetqqY0kjpqkyAxlzXEWt4tCDh/pkf+cBwM/wAaf/ZdMrT07KAv4l8LcWrctVeNYTh7qiXEKeCFz+0hE0Jcw28QCF33inwDwLirnXJ+dsUxmrpKnJ1R6xTRQsBbMe0jks4nlvGB7102Wmp5yDPBHIRy1tBt8UHhL9MH0bv/AJmPFP5FJ9a230DIHYDlniLU4rQSYPTVeKxvpY6ppi7hjkIaNXOwsF68+59B/cNP/FN+paZxb4R4JxaydJk+uranCmPnjqGVND3JGPbfwtcEEj3oPPn6HKQcn56cDcHH22P/AGS9fLn3BTgrlXgblWTK+V5J5m1NQaqpqJz35pCA25tysABZdBQEREBERAREQEREBERBquR/+W/9n/4ltS1XI/8Ay3/s/wDxLakBERAUknI+xTqSTkfYg8pfoif/AJrWdP8ACw3/AOSNMvjovsZ+iJ/+a1nT24b/APJGmXxzQEREBe0uAGdsq5D4WZIbmTidhmW6ySavr6Mihjllp2urIYnF7tXynxOmO4v2bLDmV4tRB9Es58X8IzdxYw7I2UOIjcIqcHxx9VijIKKN9NjFKTSyxB09rWjtKASbt1G3JeIuN1dSYnxnz9iWH1DJ6WrzRis8ErDdskbquQtcD1BBBWlIg9x5aznlPKnoX4RlTGeJGH5dxvFcJkMELWNqqjszi809uyAPyont5i41X6LIYhjNIfSAnaziZkv7zfuGQMDDqbXq+4fybaL6u373O914MRAXtau42ZFy7kHCsk49jdHbFeHGVWUjpKB1bBBUwyVHrLJWxkOuY9A0k2vY2XilEHtdnEPKWZeGeZq/Bcajkp6Dh7jmC4hOGS0lPU181XSvpI4oJXk6hAC24HQrxhh9FNiVfTYdTlolqpmQML3aW6nOAFyeQueat0Qe6s1ZkyVTZVhxHJuMZFjzDkPHMKyxQ4pjsgfrpqHDIyXw7jYVIcQf70rmmdpcAzFwV4i5jzLXcO8QzMMRwmagqMAIFTqmqJTVOcNRvqGnp4rzAiAiIgIiIO+egh/51uRf8LEf/kdUr7XYX+sN9i+KPoIf+ddkX/CxH/5HVK+1+F/rDfYgvxyUVAclF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+W/9n/4ltS1XI/8Ay3/s/wDxLakBERAUrxcKZQIug4R6W/DDFeLXBDNWRsFIFfX00clMHGwdLDNHM1t+moxAe9fGzFOD/E/Bq6bDsQyLjMc8Dix7fVHmx9oC+/8AVUjJ2lrm3usBVZSpZ3FxjHwQfBT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HDPiEdhkrGf5G/6l94vvLpP2MfBTMyZSA/rY+CD5ifof8A6PXEL9OjDeJmO4DV4XhOX4alzH1MZYZ5pYXwhjQd9hI5xPkPFfWCgjLIWg+CscPwOCjtoYFmI2BosEE6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gSGglxAA6lRXFfSTyvmutyVmXNeH5+xHCaHBsCqKiKhomhhmmYx7tT387fJ2Hgg7SCHAOaQQdwQpHTwNf2bpow8/ilwv8FqnDWatm4T5ZqInGarfgFI9pkdfXIadpGonxPMri2ZuDbsA4TYzxB4lZ2xaLOtPR1GIPr6fEHNhp6kanRRRMHdLQdLQOqD0woOc1jS57g0DmSbBc4wbOedMK4M5ZzRieVqzGcw1VDQeu0VMA2TtJQ0SP35abkla5xrmr818R+H/AAhjxWrw/DcfFfiOLGlkMcs0FNG0tiDhuAXPF7eCDtEcsco1RSNePFpukk0MVu1lYy/LU4C64TlvCjwi9IHCsg4HilfNl3N2BVdY2kq6h03q9ZTPZdzHO3Acx+48lY4BlKn47cQuIeI5wxjFfuZlvGfuBhNHR1j4GQ9nCwyynTzc5z+vKyD0MCCLg3BUVwbhRxGxTKnCfPs+ZaioxmXhriuKUIle4dtVU9OBJHqP5WhwbfyVR/pOzUWF4XnHGeGmOUGT8RbA52NSAaIRKG2c5nPRqdbVy6oO6ouc8T+MdHw4r8qUDcCrMYfm2pmpaRtHZztbItbduuq4HlzWpxekniVLmCTJWPcLMdoMzVEHrOFYaNMhro7kOc1w2aG23vyQdyRc54ZcXjnrHcZyhjmV63LmYcEjiqKigqiHF0El9EjXDYgkELoyAoEgAkmwHVRXIfSNxrGIcKynkvBMUmw6bOeZaTBpqqE2kjpiHPl0noS1lr+aDrcc0Mt+ylY+3PS4Gymc5rQXOIAHMlee8XytT8CuKPDyfKOLYp9yc14lLgWKUVZVunZI90DnwyjVycHMPLndWvHfiXT1PFCj4UVWLYxR4XS4W3FMRhweNzqyvdJIWRwMLRdrQGuc4+xB6NY9kjdcb2uaeoNwplznglmLIuKZJNDkGavfT4RLJBPS173GrglJLiyTX3gTe4usFxL4p5lwz0eMf4gjAarLuNCnfT09LVWMkEj5hDG822/GDh7kHX2zwPeY2TMc4c2hwJCme9jGl73BrRzJNgvMnEjh3+khkHDeK+W8y41JjuC1lBJiklTWukjr4pZo2Ttew7C+skW5WW38YpazOvFPIfCNuLVdDg+L0lfjGK+qSmOWeKBrBHFqG4Bc+5t4IO2RyRyt1RSNePFpuFMuEZQw5/Cj0gYOHGD4pXz5dzNl2fFIaWrqHTGmq4JmtcWOdvZzH8vJXs/pDYxW47mnL2UOF2M47V5UxOTD6swOaIyGtDg4OJtc3Pd57IO1IuXDj5l2q4MYtxiwygqJ4MFhmdV0Du5NFPEdMkLr8nArW8U9J6TL0GHZjzLw1x3Dcp4m6JkWMSNFg6Rt47xjvAOJsEHdUXIMN491rM4YLlvN/DzF8vUeZJzS4TX1Wksnm0lzWOA3YSBsCuvoCIiAiIg1XI//AC3/ALP/AMS2parkf/lv/Z/+JbUgIiICIiCBAKgWBTIgk7MeATsx4BTogk7MeATsx4BTogk7MeATsx4BTogk7MeATsx4BTogk7MeATsx4BTogk7MeATsx4BTogk7MeATsx4BTogk7MeATsx4BTogk7MeATsx4BToglDQFM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0Dj+1zuCGe2taSTl+tAAG5/AuW/qnPBBVQvpqmGOaKVpa+ORoc1zTzBB2IQatwqcIeFWUny90R4DRF1+loGXXBJ+LPD/jVnZ1Xm7M9Nh+SMtVn9Y4dM4tfitUwj8NK39iafkjqd16ljhhihbTxRMZExoY1jWgNDRtYDlZYk5LycTc5Twb+QRf6KDHVnEvJWHZSp86SYxEcFqJo6aGpjBLXPfJ2bQLf32y51xqnZk7izw44sYjFL9xMLbiOFYlUMYXCmbUxt7ORwHJuplifNdjbg+ENomYa3CqMUcZDmU4gb2bSDcENtYG+/tVeppaasgfTVlPFPDILPjkYHNcPAg7FBwnCsewzit6SeCZmylI6twXJ2Xq2Kor2NIidVVT2NETSeZDWEn2q0yVnPL3BbiJxMwDP1Z9y4cZxw5hwyolYezqYJoWB4a7q5rmEELvtBhmG4VCafDMPpqOInUWQRNjbfxs0AKTEMGwfFiw4rhVHWdnuz1iBsmn2agbIPNGC0NbJ6N3GbOVXRTUkeb6nHcYpI5mlr/VnR6I3EHlcMv71aZq4r5PzJ6LtLw6wKV9fmXG8vUmDUuFthd23bujYy5Ftg35V/JeiuIeU3Z04f4/kqknjpHYxhs9BHIW92LtGFoNh0F0yfknCss4DgtBNQUM+IYVh9PROrW07RI8xxhhcHW1b2Qck4iYVVYTn30esKqbyS4fXVNPM8b95mHFpJ94WUzXG4+lpkOTsyWtypiw1W2B7SLquyzUdHUTQ1FRSwyy07i6F74w50ZIsS0ncG22yOo6N9UyufSwuqYmljJjGC9rTzAdzAPgg41gbHj0v80SaDpOR8PGq2xPrci6vmfBZsxYHVYNBi9Xhj6loaKulIEsViDdpPst71fNo6NtW6vbSwipewRumEY7RzAbhpdzIv0VZBrGRMmVeTKOppKvNmK46aiUSCXEHtc6MAW0tsOXVaD6StFV01BkvPdPRzVMGTc00mK1rIWlz20tnxyPAHPSHg+5dlUskbJWOilY17HghzXC4I8CEHnzNuccvcZuKvDHCMiVZxWmy/i0mYMTqomns6aNlO9sbXO/Kc54sPJV8w4lhvC70mavPWcI/V8FzRlynw+lxJ0d46epgkcXRud+Lqa4EeNl3LD8GwjCdf3Kwqjo+03f6vA2PV7dIF1UrsOw/E4PVcSoaerhJv2c8TZG38bOBCDifBGphzHxX4ncTcDgkiyzipw+lpJjGWNrJoIndrO0dR3gL9bLI8ZTTcafR1zDNkR5xH1ymM9GGtIMslPMHloB6kxkLr1PS0tHA2lpKaKCFgs2ONga1o8ABsFClpKWhgbTUVNFTwsvpjiYGNFzc2A25oPNPF3ijlnjFwtw3hzk2eWux/M1Zh1PJRNicJKRrJ43zOlFu6GBhBv1W1cXZYsh8ZOHvFLFGSNwGjocQwPEaprC5tN2zWOie+3JuphF12SmwPBaKrfX0eD0MFTJfXNFTsbI6/O7gLlXNVSUtdA+lraaKohkFnxysD2uHmDsUHCsv43h3FP0laPN+VXurMDyplmoopa9rSIpKuomaezaTzIYwk+1YDhRxTyTkLP/GWjzZi7cOc/OE1Sx8jDoe3sIwQD1Ity8wvSFDhuHYXD6thlBT0kN9XZwRNjbfxs0ALQ8i8I6PLWMZ1xLHG0GLRZpzBJjUMctOH+rh0TGaTqHPucx4oOFHD8Qn9FvjTmyXD5qSlzbiWKYvh0D2FrvVnljWO09NWgn3rdvSLifJ6NWCMbGXH1vLuwFz/AGRBdd9loqKekNBPSQyUzmaDC+MGMt8NJ2t5KFRQUNXTtpKqigmgaWkRSRhzAW7tsCLbWFvBBx30jmOdjPCYsYTpz5Qk2HIdnKu1KjUUdHVmJ1VSwzGB4liMkYdoeOTm35HzCrICIiAiIg1XI/8Ay3/s/wDxLalquR/+W/8AZ/8AiW1ICIiAiIgIiICIpXPYwgOeAXGwueZQT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5zxRzpV5NqqPG2YdjjqLCGmqr5aWlMtNJTEEPY4jk8aQQfrQdGReY+JfHnM9HxCosCw3GcMwqlw7MkVK6OaOUyTQuw4zXl0tI06pALDe7Qsx6PXGXMmcMZoco41iOH4kJcMxDEH1ELZBLG6KsbG1rtQAILZNrdGi6D0IoNc141McHA9QbrhPHLNMWEYnT0U/EHFqFsmLYbE+ioqcxmKGSVjZT2oB1XYXG1uZHgqXEurw2jyNVYzkpudm09LgtTNRz4a5wpo3sEh1S6wTfUCTfpZB3xFzXg/HJJC+smizgySSjhLjjjrxPLhcmPYb7fArpSAiIgItC4g47X1+MYRw7yxWyQ4niVRHVV1RD8qioInh0jiehfYRt/wieioZ3rZcJrsN4mYPjtTPheGz+q4vSRSh9O6lJdG+UNA+XE8hxN+TXIOiIqcVRBNA2qimY+F7Q9rwbtLbXvfwXIcscWX5gzLmbMWD4djWNYTRVowKlgw+DtI2uhY2SSc/wCG6YNafCPzQdiRcFyLx4mxjiPn/BWZczNXnDaqjEdEyk1OommnAeCOl3hxXbsIxB+KYbBiD6GponTt1GCpZolj35OHQoLxERAREQEREBERAREQEREBERAREQarkf8A5b/2f/iW1LVcj/8ALf8As/8AxLakBERAREQYnNWPxZXwCsx6aiq6tlIwOMNLEZJX3IHdaOfNcu9GHjFi3FnJTqzMVHVtxKlmn7WpfSmKCRnbyNYGHkS1rQHea7JKCY3gcy0rz96M1X636PVdl3CK2MY5SvxqPsA8drDK6on0FzeY3IQbZiPpL8N8OxOopXPxCagpKj1WpxaGlc+ihkBs4OlG2x2JWN484nMM08G5cOr5GwVuc4A4wyENmjNPKQDb5TTsbHZcX4XYXjmJ8AY8uYjxgwLBcLFDPRYrhlXQNE9O8lwma+5uX3udVt9l0TiHhLMBpPR3wWPETiDKHM1BTsqiCDM1tHIA/fxABQejlwOmhzpxrz/neCkz7iWWsDyhiLcFoo8Oa3XPUNia+WSQu5gOcAB5Fd8XBuDmOYPkfP8AxZyxmbEqfDqmXMzsap/WZBH21LPDGQ9pPMAtcDbwQXfDziHxCxThJm+MUbcaznk/Ea/A4wxukVk8JHZSW6Xa9pPsK1TiBg/FPhHkOn4q1HFLEcSx2lnpH1mEzxtFJUumkYx8EbRuCNR0+xbP6OVfRQZc4h8Q6ycU2D4zm7E8Up6iXutNIzSztbn8U9m43WKwHHsI47ZupM+Zjxqko8l4BUmTAcNlna12IVDCQKuVpPyQfkA+1B6Dge6WGOR7Cxz2hxaehI5LmfEfCOJWcM7YXlLL2K1eXssNoZKzEsXpWgzSTh4bHTsJ5bXcT4LL50wLiPj9ZS1uRM+UWD0PYDXHJR9v2riSQ8OvysQsbxZ4sRcMsFw3CI3wYhmzG9NJhlK54jbLNazpX3+TG3dxPuQa/wAKsTzblzjBmbhJi2ZqjMmF0GE0uL01dUgdvTvle5hgkI2OzdQ8lzviHnGkruNucsJzPxtxfJmF4LHh1NQ09Hp0yyPhL5XG4Pi3fzXYuDGV8CynR1b580UuOZqx2X17GK1srXOmlt8loB2jYNmjwVKjzRwfxXNWbcPxzCMJocYw2obBiLsSgY19TH2YLJWl/wAphabXHgguMLo8y4HweqjkDNMucsXmgkmwuvrpGntXvPduW7aW3J9y5pnWm4gcGqHL2b28UcQzDjFXi9FQ12DVAYYqoTyBsrYmjdpbckeQ3VzwHzTTcPOCebs3+o1lRlnDsyYnUYPDCwuf9ze2AaWDnoBLyPILB8ZqDh7Qx4Pxg4cY+6szfNjVHPh9KKs1DKozytbIwQknT3HONxbTZB3LPPDivzliMFdS59x3Amww9kYcPka1jzcnUbjnvb3LmvDLCcyxcesZwui4g47jWXsqYa2CvbXSNcyTEZ+82MWH4ke583BdZ4j53ouHeRMYzpiY7mG0jpWxjnJKRZkY8S5xAHtWv8AsmV2T+HlLNjwLsfx+V+N4zIflGqqDrc32NBawf4KDE5m4T1NHHimZq/jHmuho4u2rZWsmYI4Ixd5AuOQGw9iwvB/Fs84B6PuNcQcar8Sxuvqoa/GsKgrTqmbShhNNGbDmWta4/wCEsj6QtdUZnmy5wPwmV7anOtZfEnRneHCoSH1Dj4arNYP8Irc+J9fieTOEuYq/J+HNlrMIwaY0FMGXbdkZDRp6gAcvJB5+rsZ4gZY4TYJx2puLVTi2M1xoqmbBXNYaWo7eRjX08bB3g5ocQPMFdr4pwcScw1eW8r5JqJsIoMUklkxrF42B0lHCxl2sYD+O9xsD0svO2YcmcLso8EMK4kZNzVJV5voG0uK0MbqrtW1NfI5pdF6tyFy9wsB3V6T4i8WcL4ZZIpMw4/HfE8QZFBRYe1wElRVvAtE2/gTuegQaTlWfOHDvjrh3DKpzjW5nwfHcEqcTea0Az0EkL2tBLm/iP1WF+q7quRcGsAosPxCtznm7MuH4nnfM2n1kRTtc2khFyylhF/kt6nqd111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FPSBmz3i9Zl7KOXqSCmwqsxihbV1VSToq36nyNpgBvpvCNZ8HAdV2ta/m7LEuZZMBfFUth+4+MQYm7UCdbY2vbpHmdfzIPP2co8QxPOlWKjhrhlXiphpsUqWtiqnSU7pWOYzWWEN7QNjc246BbNwKo2xZ2r6b7z8LwSpw7DmulayKobN2M8jtOjtCW6S+FxNuoCymeOD2bc351hzY45bApxJBpe+qa6ppyD2bZdFhdhNwR4nxWS4ScLszcO8Rq5q2TApYsRfJJVT07p3TuGtzoox2lwGM1kAX8fFBZcasazt67gGBYZk2OrhqMyYc6jn9ejaZnQu7dwLDu0aYn7nwWE41Y3hVbkzHW5xxLGsAxxuCVTRhtFVGSncCyTQXua0tOrrvy2XWH5Uqa7PEea8Wrmy0+GwOiwukY2whfILSzPPV5HdHg0nxV7nHA5Mz5SxrLcU7YX4rh9RRNkcLhhkjc0OPsug0jg3iOUpIGUeBZmxvE6l9BC+WOve5zIw0AHRdoA3d9Czdbwwo66snrHZvzREZ5HSGOLEA1jbm9mjTsB0C2vDaU0OHUtC54caeBkRcOuloF/mVyg0X9KWi/dpm3/ACkP9BZ3LWUocsNqWwY3i1eanTvX1PbaLX+TsLc9/YFnUQcxxuhp+FOVK+pwieXE82ZkqG0kFVUm81XWSnTGP72OO5dpGzWtJ81lMMosI4ZZZy5kmrpjPhlQ04dUVkli11Q8Ekyj/wBa8vufyiB1Vnm7JGesV4h4dnHBcXwh1HhdE6Cko65kh7CokJEk40gguLLNF+Q1eKhjHCfGM10UuF5v4h4nW0UgLmw0sDKUtk5tcXC5IB3A23sb7IM9geQaDBMu4jlOLEa2XCqx0rYInSWfSQvbYxMfz0g6rX3ANui5tk/GafJM+f8AAstUMRxCqzYKDB6Fgs3UMPpACQOTGDvOPgF1/LUWMU+AUFPmCVkuJQwNjqZGHuyPbsXj/Cte3msFlPh/S5dzLmTM1SYKirxrE31tPIGnVTxPggjdHv4mAEkeSDjuUspVnD/PWc8zYCJsRrcArKBuKgD8JiFNNSRvqX26vD/wjR5EDmvRGF4nQY1h1PiuGVLKilqoxLFIw3DmlYPLuUpcEzXmrMUlWyVmYp6WZkYBvEIoGxEHxuW3WbwzCsOwel9SwukjpoO0fII4xZoc9xc4gdLkk2QXaIiAiIgIiICIiAiIgIiICIiAiIg1XI//AC3/ALP/AMS2parkf/lv/Z/+JbUgIiICIiAsBgWQsnZYxjEcfy/l6joMQxd2qtnhZpdOb3u7pzJKz6INPxPhDwyxjGjmLE8k4XUYi54kdO6Ld7huC4DZx9oWcxTLOAY1Nhk+KYVBUSYNUNq6Aub/AGPMGloe23IgEj3rKIgLWM18Msg54qIqzNmVaDEp4GlkcszDrDfybggkeRWzogxVRlbLtTl2TKU2D0xwaanNK+iDNMRiIsWWHQhagz0euDEbBHHw/wAOY1osGtMgAH8JdERBQoqOlw6jgw+ihbFT00bYoo28mMaLAD2ALXc28L8gZ6rqbE83ZXo8TqqOMwwTTatUbCbkAgja62lEGpZa4T8O8nYmMZyzlWloK0MdEJo3PJ0u5jckdFUzTwv4fZ2q46/NWU6DEamJuhsssff0+BIIuPIraUQWlNhWGUeGswelw+nioWR9i2mbGBGGWtp08rLW8G4Q8M8vYwMfwbJeGUte1xc2dkW7CTcloJs0+wBbeiDGY/lvAs00LcNzDhkNfSsmjqBDKCW9ox2pjrdbEArJ8kRBjDlvAnZhGa3YZCcXbSmibVkEyCAu1Fg8BfdZF7GyNLHtDmuFiCLgjwUyINNo+DnC7D8aGYaLI+FRYg2QzNmEPyXnm4N+SD7Ashm/h5krPzaRmccu0uKige59N24P4JzrAltiLE2C2JEGl4HwZ4YZbxWnxvA8n0dJXUji6GZjn6mEggkXdbkSt0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8Alv8A2f8A4ltS1XI//Lf+z/8AEtqQEREBERAVMTwF/ZCZhf8Ak6hf4KliYqzhtWKB7WVJgk7Fz/kiTSdJPley8c4RQ0eDUFBHxEx7NuUuITapkk+PVUkj8PmlMtrC34Ps3jYDzQeznOaxpc9waBzJNgoMkjlbqje17fFpuF509IvO1SOIWTeGlY/GzgmIUNTi2KtwVjjUVbYyGMjBbuGaiS4jyU3AqvxGg4rYngOW8LzPT5KrMIFUxmNxvvTV7JQHNjc/ctcx17eIQehxPA4hrZmEm4ADhvbmpmvY9upj2uHK4NwvNnou5Apsep6viTjmYMarMQw7M+MwUUD61/q8MYnewtLPxuZO/La3JSHO+IcH8I4x5Omqp56vDJ/url1sshe+SPEe7FG0nchtQXNt0Qd4zZmHFcEpcOqMDwCXGTWYhBSTNhka3sIXmzpiTzDeoG6zz3sjaXyPa1o6k2C85cScBxLh5wk4S5ZGKVbqulzXgVPWTmd2uZ7nky6nXuQXE7HZZ3iPHWcROO+D8Iq7Fayiy9S5elx+tipJjE+sk7cRMjLxuGt3cbc0HcGSMkbrje1zT1abhQdNCx4jfKxrjyBcASud5D4d1/DHG8b+52Y6msyvUUrJ6XDauV001JUNv2ha87ljhbY8ivM2Xsz0nEzK2I55zPBn+bM+KTVUuG1OGRyiloA2RwgZGG91wbpGq/M3Qe3pJGRMdLK8MYwFznE2AA6lc4q+O+VhWTUuB4VjWOx05IkqMOonSwgg2IDhsbeS0rFMxZyzNwX4dZbzE2ow3Hs81tHg+LHdkrI2tkfUkeBdHA4f9dXWL5kzMZc2YJwzrMPy5l3htSdlPIaYSGoqW0/bGJrdgGtYWXPMlyDqOTc/5bz1TSy4HVuM1MQ2oppmGOaAnkHMO4Wwtex99Dw6xsbG9j4LilLiFXLmDhFxElpoqXFs3Uhw/GGQizZmSULqltx1LHxbE8g4rD/fpLwXzdxcwzFqqaWjOHjOODNleXX7RvZSwsv0EzWWA/LQeg2yMe3Ux7XAbXBuFCOaGW4ilY+3PS4Gy8v51xLNfB70cck5d+6GJDHM04nSUmJ1kOqWpidVF01R2YO+u12NCtMpVRy/xQydJwxwTPEFBXVbqHMMWMMldA+BzDpmu/5L2vty6FB6qdPCy+uZjdPO7gLKdrmvaHMcHA8iDcFebsLyNBxL9ILivg+Y8exhuEYcMIdHQ0tY6JhkfSnvXG4tY7C25urnhRnDFsj8K+KsctbU4pHw8xjFqbDXVLy+QwQxCSNjnHc2JtfwQehu2h7Tsu1Zr/J1C/wUS9jXBjntDncgTuV4chxOqxHhzT5zwiHiFVcSJ6aPE4cREMvqklQ6z+yDPkdiQdI8t13DOWMYtVcaeBstQ+ekdiNJis1XSh5a3WaJjtLm8jpcTz5IO562a+z1jVa+m+9lFzmtBc4gAbknouN1tZVj0uMMoBVTCmORqiUw9oezL/XGjVp5XttddbxXDabGMMqsJrQ809ZC+CXQ8tdocCDYjcGx5oMFkriHl3PpxoYFM8nAsUnwiqEjdP4aK2ot8W94brZO1i7Pte0botfVfb4rzh6KfDzLmG13EjEKVtWJqbNuK4PHqqXub6uOztcE2Lv77mtUNdmfGOD7PR5ocbqoczOzbV5ZNV2rjNHRwOdVCYuvqsYezF/75B67c9jbantGo2FzzKmXmrL2cMT4qY1wXwJ1VPFPh9PV43mCNjy09tRN9V0PtzBnc42PPSvSq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NVyP/wAt/wCz/wDEtqWq5H/5b/2f/iW1ICIiAiIgtMVw6DGMLq8JqnSNhrYJKeQxuLXBr2lpII5HfmuGYn6P/EjH8tR8M8w8TKetya10cbg+kJr5KeNwc1hkO2rugaua78iDnPEjhPPmqswHM+VMdOB5lyy2SPD6ws7SN0L2gPilb+M02B9oV7kLK3ELC8Tq8Zz9nWHFpZoWwQUlHAYqeFoNy/fcvPK/gt5RBonBzhzU8L8rVeXqrEY619Ti9diYkjaWgNqJjIG79Reyw3EfgdSZ/wCJWUM+vxEU8WAPP3QpdJIr42PEsDT/AIEo1brqiINF4s8OaniPRZepKbEYqM4JmGhxp5e0ntGwOLiwW6m/NWfEjhbieZcxYTn7JmYG4JmjB4JKOOokj7SGoppCC6KVo3IuLgjkV0ZEGgcPOH+ZMBxXFM1Z4zWcbxrFYo6ZzYWmOlp4GEkNjYepJuSdytSoeC/EjJLq7BeGHEKkwzLdbUy1UdHWUhlkonSuLnthcNtNySAeRK7YiDk3FXLmM4LlDKOYKGSrxusyHilLiVQXC81XA2N8NQ6w5u7OVzrDwWny5Ipc0TZsrcrcWcOosnZ9c6txODSDUxyPhEcgY4mzQ4Nbe+43XoggEWIuCtPr+D/DPE61+IVmTaB08jtTywOY1x8S1pDT8EGu5B4a4/BV5bxnN2ZqLFoMsYf6tgrKKMtjOqIR9u8nm8xiwtt3inGLgfS8VswZSxt+JepjAazVXR2P9fUetkhpzboZIozv5rp1NTU9FTRUdJCyGCBgjjjYLNY0CwAHgAqqDT+KPDjDuJ2VxgFXVzUNRTVMVdQVkH65S1URvHI32Ha3gSsHlTJfF2HHqHEM8cRqStoMO1ObS0FIYvWXFpaDKXdBe9h1AXTEQaJlHhzU5a4mZ4z7LiMc0WbfUOzga0h0Hq8JjNzyN73VrkbhLFluDPlDjVVDiFHnXGqvEnxNaRohnjawxuvzNmnfzXRUQcRwfg3xZy3hkOSMA4rRQZVprQ0zn0hdXwU3SNr/AJNwNgT0C2XitwsxfOlRlrMeVcxMwnMmVJ5JaGrni7SN7JY9ErHtHMOFuXVdJRBx7JXB3O+GcWY+K+dM702MVZwOTCHwQ05iZHeYPBZ5WG997ldBy9heaqHG8fq8ex2Ctw+tqWSYXTxxaHUkQZZzHH8Yl291sCIOYZA4W5myDxAzNi9FmWmlytmKunxZ2GugPbx1koZqdr5ae6dvNS4ZwSpcO484pxl+6IdFXYc2COh0n8HVENZJP4XdHGxvjzXUUQcu4ccEqbIHEnOefI8RFRHmSVrqKm0kepMc50kzR078ri7ZdR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FRgrKWqfNFTVEcr6d/Zyta4EsfYHSfA2IPvQVkRQJABJNgEEUVo3FcNdBS1La+AxVrmspn6xaUuBIDT1uATt4K7QERUaWspK1jpKOojmax7o3FjgQHtNnNPmCLIKyIiAio09ZS1fa+q1EcvYyOhk0OB0PHNp8CL8lWQERWWD4xh2P4bBi+E1TaikqQXRSt5OAJB+cFBeoqNZWUuH0slbXVEcFPC3XJJI6zWjxJ6LBjiHkVwDm5twog7gipb9aDYkWvfphZG/dZhf8pb9azdJV01dTRVlHOyaCZofHIw3a5p5EFBWREQEREBERAREQarkf8A5b/2f/iW1LVcj/8ALf8As/8AxLak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HPSEqOLWGZXx7MWTcx0GD4TguDT1r3GEyVM8rGPcWt6NGzd/Mrsa5/6QP8AwH58/wDZ+u/7lyDL8PcWqKvhllzG8UqHTTy4JS1VRK7m9xga5zj5k3K4blmh4qcUeG1XxspOJWIYViFY2rr8HwqCNppGQRPeIo5Ad3agwXPmuzcOaZ1bway3Rt5z5bpIh7XUzR+dck4LZ/yvk30Yhg+P4tT0eI5WoK/Dq2jleGzNmjfKA3QdyXbW8boOw8K88Nz7wwy7n2payA4rhkVXOL2ax+nv+4ODlxPLPFTOudPSZy7UU2ITU+R8YoMWiwukGzaxtK1oNU7yc950+Tb9VLTZZ4m0Hom5HyJlHAqqeuxCip4sWEcgjmgo3kyStaTyc4O0DwuVgcQzLnLCuPfC+kpeEFXhv3JwPE6Kiw4VMZ1wFsTXOBBsAwAE+N0HduLHE5+Sn0OAYdTy/dLF2v0VboHvp6OMbGSQtBufyW8yQsVlvOWQsCy/Ll7LtRjGLYjWmSSd8FI81dXPIO/Lci2rqPANA6LP8UMXx+imyphWA403CX43jPqVRUmFspZGKWeWwBIF9UTVR+9fO378R/ydD/poLThvnrH3VoyjnXB8VpJi4swvEK6m7H7oMa3UWkdJGgG/Q2uFncz8TMoZcqanB8Wr5YqqOK7mtp3uA1NuNwLLDZQqcxQcR8Tyrj2Z4sfpqXCKTEqaR1IyN0Mr5p43W0k/isHxK3zFaykoqComq6mKFjYXuLnuDQABud0HA3YvQ4Nwe4JYxXyuZS0+J4VJI4NLiG+qTdBv1XZctZ/yxm2qlosDrJJpYY+0eHQPZZt7c3AeK4tl3HsMxXh9wZoKGoMk2HYzhMdQNJAa40c5tfkeXRdvnzRHDnajyYKR7pKrDJ8SdOCNMbY5Y4w0jxcZCR/glBoOc8xS4Fmapwuq4vT4fO5japtDHhAmMMLy4Mu4HldjgCfArmuTM0Mos2ZzEHF6upYH4hTvaGYHdkjnU0bnyBl+44ucQfG1+q7TgbXDjTm1xabHAsHANtv12tVDKNfR4ZnTiVXYhVR09PFilCXyyODWtHqEA3JQXfDDE5Mbpq7Eo8+vzHTxzeqkOoRTmnlaA5wIBvchzeaxOFZm4oZrxrM0OXzl2mocDxiXC4/W+1Mj9Ecb9R0i3/GfMr3hNVU9fXZ5xCimZNTVOZ5HwysN2yNFLTC4PUXBHuUsXDHMOGYvjeI5c4hVOHQ43iD8SlpzQRyhkrmMabOLgbWYEGmcJ4OLZ+/L1CsywLZtxET9q2beX8HqLbD5PK1910XhZmvGc4Zbqq7H4KWKuosWr8Ml9WLjG71eofFqGrffRf3rnXCfKWeKj78vVeJU1P2ebcRjkthsbu0eOzu/d21/DyXUeH+TG5FwKXB/upLiMtRXVWITVEkYYXy1ErpX90bAanGyCjwyx/EczZTZi2KyMfUGvr4CWt0jRFVyxs2/wWNWH4Nyvg4M4NPGbPjop3t9okkIU3BWqpY8hMZJUxNcMVxa4LwCP6/nVrwiq6VvBXCmuqYgfUKjYvF/lyIMlkfF6rOvBvB8czCyGpqMXwKOpq2mMaHvfFqd3Tta/Rcp9Uw3BuFfCp9LRYbhlPiVHTsxKvGCx1T2sFC57SRb8aQNFz4rpPBz/gCyp/7NU/8A3AXEoMYqKTJbI6nM2Y8Plp8g4TLgMOHlwilqzTzauTTc6hECL+CDcspjB6ziBgOEUFdh+YKCsbV+vxyZaipxCGQl0btdur7Cy77T09PSQMpaSCOGGJoayONoa1rRyAA2AXmzOuO4rEzMTsUzPmahxWHLOHzYJBSFwjlqzSvL7gMN3GQNuLr0fh7pHUFM6YkyGFhdfnfSLoLhERAREQEREBERBquR/wDlv/Z/+JbUtVyP/wAt/wCz/wDEtqQEREBERAUCQASTYBCQBcnZeAPSu9M7HK/HMQ4dcKsRNHh1E91NWYpEfwlRINntjPRoO1+tig9y4hnbKGEzGmxPM2GUsoIGiWpY03PLYlXuGY5g2NR9rhOKUtYz8qGVrx8y+MWAYLnfidmSDA8GjxHG8Wq3XYwvdI82/GJJ2AvzXXKjhh6Tfo7YS7iMH1+D0OHmIzObUao29o8Ma1zL2N3OA96D6nouG+i36SeG8esty01cyOjzNhLG+v0rTtIw7CZn96TsfArYvST4rycGuEWMZxo2NfiJ0UWHtdy9ZlNmuPk0an+elBvmKZpy3gjizGMdoaNzQCRPO1hHxPksZ+mdw6/dtgv8sZ9a848OfQ2ps74LT51475mxjGscxuJtXUUraksjgD23a32gEXAFllq70QPRNw2q9RxCodT1F7dlJi4a6/sIQd+puIWRax4jpM3YTK9xsGsq2Ek/FbA1zXtDmODgeRBuF4v41cAfRc4OZcw7G6374qIYtUGmpKigqHTEP0317DkBv5rZ/R1zXnPhnxjxb0bs/wCPS4xA6hGKZdr5iS+SGxcWEnfduo78jG5B6q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Vpi2FYdjmGVWDYvSR1VFWxOgqIJB3ZI3CzmnyIV2iC3oKGjwuhp8Nw+nbBS0sTYYYmfJYxos1o8gAAtYxPhHw0xrHfvmxTJeGVOJl7ZHVD4t3Pbyc4cnH2hbeiCDWtY0Na0BoFgANgFjqrLeB1uO0WZqrDIZMUw2KWGkqnDvwsktra3yNhf2LJIgwObckZczvFQU+ZKN1TFh1V65CwSOYO07N7LktINtMjuqxP6TfDf9zY/lc/+mt0RBrGWuHGUMoYxV45l7DXUlTXU0dLN+Ge9rmMc5zflE2N3uTEuHWWMaxt+O43Tz4hMdHZRTzuMMOkDZsYIFjYEg3utnRBr2YsjYBmPBqbBJoX0MFFUR1dK6gIgfTysJs5lhZvNw5dSqOWMgYTlfEqjGIcQxPEK2ogbTGevqe2cyJri7Q3YWBcbn2BbOiCm2CBsz6hsLBLI0Nc8NGpwF7AnmQLn4lYyDKmBw1WL1b6Jk5xyaOatZOBJHI5kbY290i1tLG+8LLogt6HD6DDKcUmG0NPSQAkiKCJsbATzNgAFcIiDF4FlvC8ufdH7lxvZ91K+bEqjU6955LaiPAd0bLKIiDTJOD3DeSaWc5Zja+eV80miomaC97i5xsHgC5JPvVFvBLhfHT+qQ5Wjii0loZHUzNAB8AH2W8ogxmXsu4XlfLtBlfConNw/DaVlHAx7tRETG6QCeuwWp03BrBKCBlHhmZszUVJF3YaaDEdMcLOjGAtNmjkB4Lf0QaL+lLRfu0zb/lIf6C27CMNZhGGwYayqqaltO3SJamTXK/e93OsLlXiICIiAiIgIiICIiDVcj/8t/7P/wAS2parkf8A5b/2f/iW1ICIiAiIg5r6SWcKnIfArOmZqJ7o6mHDH08EjDZ0cs7mwMeD4tdKD7l8fCXPcXOJc5xuSdySvsJ6SGT63PvA3OOV8Ni7WrqcOM0EYFy+SF7ZmtHmTGAPMr5B0EzKTEaaonZdkMzHvaRzAcCRZB7e/Q2coOpcSzzmPFcLkhq4IqCkpnyxFpayQzOktfxMcfwXOPSz498Wcx5mzrw1r4W0+UabFXUMcYpiNbaecFju0PVzow732Xsn0dOPeUOOUOPyZTy2/CW4M6mbPqjaztDKJNPyfDsz8V5c9NL0iMpZvw/GuEeC5cdS4rhOYjFW1romATNgMrXWI33fpPuQca9EjN9fk/0gsnz0c5ZHitezCall7CSOoPZ2PjZxY4ebQvYX6I/K+PgZgzGmwkzTStd5j1WrP0gLyD6IGS6rOvpCZShip3vp8IrBjNS9o2ibTfhGE+AMgjb7XBev/wBEehfJwLwd7BcRZppXu8h6rVD6SEG/elxxZxDgxwYqcYy9aLFMSqYsHw+QDaB72vcX28o4n287LneRvQZy1i2WqbGuKuP4ziWacRh9Zq5W1RAp5n94hp66SfiF0z0qOEtXxv4OVWX8BMb8TpZ4cVw3UbNkkYHAtv8A30cjwPMhcnyR6blPlbLNPlzivkzHaTMmGU4ppBHSucKqRg06vIm2/ndBS4TYbiPDjj1L6MvESoZmrAJ6D7s5bmxBolfC5mp3I3ts2cf9QdCsrn89j+iIcNRGA3t8pziT++/B4n/oj4JwBwDOvGDjfX+k1nbAZcEw+DD/ALmZfopRaTQW6S8+Vnyb9S/yUM//AIf9ER4a9l3vV8qT9rb8W8WJ8/4Tfig9W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mPHniLU5EyHmGopsKxcSMwieSLEqWHVFTylrmsLndCHWPvC6cuLekbh9bm/KeYMuvge3BMHwOqxavkIIFROIn+rwg9QHN7R3+CzxQbBiPFCqo8hyY9Lk/McZbSSlzjSd6PTCHdqfBu/PyKp8E+JFVnbJuWpZ8Cxu9ThFPNJidTT6YZ5BG3U4P6lzrrW8aosVmy3LweNYaqjnozWyTF5MsWENjDjFIfynSXib4sBPQq+9HR7csZRwXIdTLaObB6XGMJ1fjU8sTDNGPEslc7/qyNQbxmbMGdMJrHjBsnwV9AyMPNVJiMcFj1Fnb7eK5HhfpDZ2qOJGLZeq8n08FFFh9LNSNmr42RuLnzB8rZTs5ri0NHmw+KufSTznNlDCsRxispcflgpPVWUbWU39YOldIzUHkG8hI5DaxHVWme88YFg2S8z8X8NyvitsRwEYfBBVYc11PSupO1dC97DyBfPa1vxPJB2jKuMZqxV07sxZZiwuJrWmB8daycSk3uO7ytt8VR4n47iGWOHeY8w4S9rKzDsNnqYHObcB7WEgkddwtY4L4lTYlRCtwnDcfo8MrqGCqijr4z6uHkbmFxJNje+nfxWM43cPqUcO85Y7982Ydf3Nqqj1b10dhfQTp0afk9LX5INrxLM+LU3E3KeWYpWChxbCMSq6lpb3nSQmmDCD0/XX/FbsuQZ8wGPMfF3IGHy4lX0LRgWMSdrRTdlJs6j2vY7b8l0DK2A0GXHVeHU2P4jiMxLJZW11UJnxAghtthpBsfbZBxHEuJuaqLBJsy/pl0ja2PM5w77ieqMLvVRinqxHytRPZd69llKniRnXFc04vmakr6PLuD4Hh14cOxqKRj6yGTS4VYa0G9y0sa3mN/ELCCorcU4tZexKgyhhGJYhHVZqpdJiihAjgrKdkcriR3nNAG/Pc2VziVDFnjGauvzbhmaMdxLA6yWhgmweiLKOkmjkDnBl95QHNb8rbY7dUHY8lZgx2ryBQ5nzzRQ4bXPo3VlZBHq0ws3cAQd7hliR43WoZQ9ITL2duItPkDCcDxSI1OHVGIx1lVAYWSRxPYw6A7dwJfz8lsvCzH63N2TosYr6ttbBUSSxQvkpzDK5jHGN4ljOwdra8WFxay0TG2tZ6YGVWMaGtGRcQAAFgB63Gg33ibxJwzhpg1LX1dHUV9bidWzD8NoKZuqWqqX30saPYCSegWCyTxkqMdzeMhZwydX5XxyopH11FDVOa9lVCwgPLHN2JaSLjmsFxnJdxq4KRTgGnOL4k7fl2oonaPfzsnFkFvpA8GJIB+GM+MseRz7L1QE+69kGfx/iJxLwzGqzD8K4P1+JUcEpZDVsq42tmaOTgCbi6rcIeK9dxOfmKKuynUYI/LteMOl7WZsjZJg3U8NLdu7cA+ZWS4wZ8Zw44e4tmdjO1rGRinw+DrPVynRDGPG73D3XVtwlyXHw14Y0GDYpJ2lY2B9di8/N01VLeSd56nvEj2AINW4g594j4fjmWabD8r08VPNmAU4czFof67j7Cchjhfug6Q7fq0BUn8QOJw4oxYd96NOITgEk3qf3Yh0FwqGDtdV7XAOm3gVpGYcrUGO8UMCpMC4bNfhFHQVGMMjqcUfTyVbtQhY86391g7RxA5nY8lPi+SA3iRlSVvDSmozVRV1NLTtxp0wqomxCUtBa+7XgsBBO25Hgg9DnH2Yfll2Y8fjZRNpqU1FWxkglEWkXcA5uzreS0XIHHrA+IefKrJGFYFilI6mwz7pietgMIkj7URjS07kE338lt+Socvuy3HS4HhUtHRNe9j6Spa7XHJe72uDyTe5XNaAAemFigAsBkKn/8Ad1yDduJ3E+i4c0+GU7cLqsWxjHKk0mF4bSi8tTIG6newAC5J5LH5A4vPzVmesyNmXK1blrMVLSiuZR1RDhPTF2ntGOGzgHbHw2Wt8QdTvSg4UsnF4G4Vjr478u27OIbeem6ZxDm+lfw6dTgan5axptQRz7MOhLb+WpBTz3nXMVJmDPUMHEWmwJmXaKGbD6J9Kx5qHml7U7ucCbv22UufOPEGCZZwaPCMcpYseNZhkOJGop5HQxNmax0gcWjbZ7eW/eCxmfK6Gn4m45S5pzZSYbhtPS0stPPUZejqCXyF+pnau5tY0R7nq5Wma8oRZgosZoDiklRXMzdAaWjNR6tT4l6tT0ks7XAcjogktYjSQg6fwu4guzlJiNFWY1hVdV0bYpdFDFKwMjfqALu0A5lptbwK39aHwmlp8QwgY7S5VpcJp8QpaZ1LLDWipNTThp7M3uSAA42v+UVviAiIgIiINVyP/wAt/wCz/wDEtqWq5H/5b/2f/iW1ICIiAiIggQCCCLgrwL6VXoW47BjtbxB4T4b63QV0hnq8LhbZ9PId3Ojb1Yedui99og8VfobWE4ng8PESkxWgqKSYS4WezmjLHcqroV524l8JuIPEf0iM+YdlLLFbWumzNiBEjYiI2tNS8ai47W5/Ar6rwUVFTSyz01JDFLPbtXsjDXPte2ojna55+JUYKOkpnSPpqWGJ0zi+QsYGl7rk3NuZuSfeUHFvRd9G/DOAeWJX1ksdZmXF2sOI1TR3Y2jcQxn8kE3J6n2BbH6RnCl/GXhLjGSaWRkdfJ2dVQyP5NqInamg+FxqbfwcV0xEHj/h36XmIcNMvUmRuN+SMdosUwOGOidWRUzpGzsY0AONutgLnqs7Wem16OmITCpr8uYjUzDlJNgutw95bdel67BsHxT/AHzwqjq7C34eBsm3/WBVj95WTf3JYN/IIv8ARQefKv09OFcdEW5cy5mGvnY20VOygdGDYbNBIsFb+jvkfiHn/i9ivpL8TsLOEOqKR2HYJhsjSJIoTYayDyAbqHmXuXpCHKeVqZwfT5awqJw5FlHG0/MFlU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a7xEwOtzPkLMWXMN0et4nhdTSQazZuuSNzW3PQXK2JEGEdl2nZhdb6vSRMxGuoG0s03V5bGWsBPgC4/EqzyVlOPBsq5WocXpIX4ngGGQ0glbuY3iFrJA0+Bt8wWzog5bxW4W41n/DMX7WuiqpgYBgtG7uRUxbJG6SV5POQhrwD0B23Km4kcJJc34HmagpTTiKtw6qbhuHt7kJrpYXMM8vQuuRboN3c11BEGqZPyjW5Tljp6OtY3CX0rddCRfsKkadRiPRju8S3oeXPbC5ty1xC4g0OL5Xr6jDsCwHEGS0b3xkz1b4SCNbfxBqHQm43XRUQcuxfI2aMv5ky1mjLUc2YpcKpsRpamOsq2RPPrJgdqaTYBoMOzempZvImCZhix7Mmb8zYbFQVmNPpYoqVk4l7OCCLS27htcvfIfeFuyIONZb4OZokx9mY8ex1mGCCsxWogp6A6peyrpxLJG+Q7Ajs47Ft+qymBZX4tZfrMfbhFVlyOixDG6zEKcVXaul0SuBGrSLe5dRRBpvCLK+NZOyFQ4BmHsPuhDNVyzdg7VHeWokkGk+FnhW1fw5qazjThPFRuIxtgw3AKnBnUpadb3SzNkDweVhpst7RBo/Fbht+mLheHGgxV2FY3gVczE8Jr2t1dhO0Ed4dWuaSCPArBZO4UZtbnym4jcTc2UuNYphdHLRYXDSQGKCmbLbtH2O5e7Tb2LqqINDz7w3qc95vyhidfiMYwPLVW/EpaAtJdVVYbaBxPLSwkut42W+IiDlnErIOIY5nbDs0wZUhzDTw4VLh7qd9eaUxPMzHh99Q1AgEWWPwnLGP4BiMeM4LwVo4MQgY9sE7scDzHqbY21ONrjYrsaIMHknC8awbKeF4bmPEjX4pDTj1yoJvrlNy63kCbDyAWBp+HNTDxqq+KpxGIwVOXo8FFLpOsObOZNd+Vt7WW9Ig0Hirwzqs9HBccy/jX3GzJlupfU4ZXGPWwa26JI3t6sc3n7FjshcK8x4dnep4lcRMzwY1j7qH7l0YpoTFBSUxeHuDQdy5zgLnyC6eiDQuKWD5szbh5yZhOExfczEnU4rcQdUtaYo2zNdIwRndxLGkf8AWWOy3w0xqGvo6/HaiJzqSCvrLNdfViNc9xld/gxsIY3xDj4LpyIOVcF8kZzyu2kZmuCKljwfL9FgNNFFUiVsxic9z57DZt7sAB32K6qiICIiAiIg1XI//Lf+z/8AEtqWq5H/AOW/9n/4ltS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NVyP/wAt/wCz/wDEtqWq5H/5b/2f/iW1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1XI/8Ay3/s/wDxLalquR/+W/8AZ/8AiW1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1XI/wDy3/s//EtqWOwjBYcH7XsZXP7bTfUOVr/Ws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ko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rhuH172h7KGoc1wuCInEEePJW6/RV6LXDzIFb6MnCKsrcjZfqKioyJgEsssuGQPfI92HwFznOLbkkkkk80H53vuZiX7X1P8U76k+5mJftfU/xTvqX6cP0s+G/732Wv8kwf6CfpZ8N/3vstf5Jg/wBBB+Y/7mYl+19T/FO+pPuZiX7X1P8AFO+pfpw/Sz4b/vfZa/yTB/oLD41gfA3LZa3H8ByTh5duBU0VLGT8WoPzT/czEv2vqf4p31J9zMS/a+p/infUv0t4Ll3glmNrnYBl3JeIBvyvVqGlkt8GrK/pZ8N/3vstf5Jg/wBBB+Y/7mYl+19T/FO+pPuZiX7X1P8AFO+pfpw/Sz4b/vfZa/yTB/oJ+lnw3/e+y1/kmD/QQfmNkoa2Fhkmo52MHNzoyAPeqC+7f6JhkbJOD+hJxHxLCMnYHQ1cP3H7Oemw+GKRl8XowbOa0EXBI9hK+E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v0leij/5rfB3/wBgMvf/ACOgX5tV+kr0Uf8AzW+Dv/sBl7/5HQIOqIiIPKP6IL6Y49FTh3R02Wo4anOmZzJHhUUu7KeJlu0qHjwGoADqT5FfD7PfFziVxMxufMGeM6YritbUOu501S7SPINBsB7AvXn6MdidZV+lZh+HTzvdT0OU6EQRk91muaoc6w8z9AXhaKN80jIYmlz3uDWgcyTyCDd+G3G7inwkx+nzHkPOuKYbVU7g7S2ocYpADfS5hNiDZfdP0FvS0oPSu4VOxqtiipM04DIyjxukYdtbm3ZMwfkPs63m0hfnzX0Y/QT8Qqo+Nmf8LbM4U1RlZlRJHfZz46uJrT7QJH/EoPsMiIg8r/ooX/mL8S//AIDf/JiiXwJX32/RQv8AzF+Jf/wG/wDkxRL4EoCIiAiIgIiICIiAiIgIiICIiAiIgIiICIiAiIgIiICIiAiIgIiICIiAiIgIiICIiAiIgIiICIiAiIgIiICIiAiIgIiICIiAiIgIiICIiAiIgIiICIiAiIgIiICIiAiIgIiICIiAiIgIiICIiAiIgIiICIiAiIgIiICIiAiIgIiICIiAiIgIiICIiAiIgIiICIiAiIgIiICIiAiIgIiICIiAiIgIiICIiAiIgIiICIiAiIgIiICIiAiIgIiICIiAt44JcMKnjPxWy1wuo8Uiw6bMdYKRlVKwubEdLnaiBufkrR13v0DmPf6XvC8MaXEYzqsOdhDIT8wQYvFOEnB7CMTrMJquL+I9tRTyU8mnLVURqY4tNjbcXCyuB+jlkzOeUc8ZkyTxRmrZ8kYDLj9TTVWCz03bQxua0ta94tqu4L1iXOxPhfxOz7UYZxMbiGC5gpKagZ9zaASzRzTyB5gaY7PYABck3AstW47/AHSwrgLlSfLkHEz1zPOXcSGKwNpaRrbsm0sZWCNgLWkAGzSbgXQfPteiMk+h/i+cszcG8txZvpKd3F7C6/FKeQwPcKFtK2Zxa8D5Rd2JtbxC8/4fWOw6vpsQbBDM6mmZMIpm6o3lrgdLh1abWI8F9LqPiliuX8C9GviC3KuF0slLluskh9SwGebTUT1E1OyCMxEmFrmyOd1uQg8r4R6K+XcZxaiwenznmNktdUR00bpMp1bWNc9waC46dhc7lcj4x8OKnhDxSzNwyrMRjr5st4hJQPqY2lrZSz8YA7hfQTO2QsG4L5zwyiros3V+I08NLizDRVeMVcLHE6xG8taQXN0jU3pexXiD0pMZjzLxzzRml00xq8bqvujWwy0MtI6nnk7xj0SgOsG6SCRvqQcupKSqr6qKioaeSeoneI4oo2lznuJsAAOZXduIXogZ34f8L6bPc+K0OI4tSlj8xZfo3dpV4FDKCYX1AHLUBv8Akk2Kz3ov12BY/mvLfDLhVgEWFZ7x2nrG1WbsYAqBhzo6WSVzqSFtw06I3gPduCQbbLT/AEY6niZnn0hcDwXLOeZcPxzNlXJDV1tbeoiqRodI9lQw37VjtBBB8eiDiq3HhBw1xbi7xIwLh7g3clxaqbHLMfk08A70szj0axgc4nyWc4w5m4dZkka/L+RXZbzJS1ctPibaObVh1Q1l2iSJju/G4kA6dxz3XX/0PWfMDeI2Y6XCMi0GMYfUYK/7u4pVmQDCsLaS6oLdAuXSNszSLF1rDmUGjY3wNyLBmrEailzfitFkmtxiTBsqYtLhj6h+MyxO0SljI72Gu1jyIcOq3LGfQ1yth+fs9cLqLjLT1WZMhYJWY3iERwuZkLo6aBkr2iUi17SNHtuvRmPZAmxfOWUeO9Lw+xDEsKocLqqjh3kSloTSwYc6hnAkkrHP2YL6ak73dcDouOYHhXErL+UOL/EzGshY3jud82ZWxakzDijK2mfRUNHUytdPPoa4v2jYG8rBB4xREQEREBERAREQEREBERAXofiP6NGQeE+OUmWc58W6iPEqjC6PFHMpcBqZ42MqYWyNbraLEgOsV54X10xXD482ekLhOTMZos7Mw+nyNRzyz0lHSeoMljwsPa3tXsc/UXACx2JsEHgfIPAHhdxGzrguRMA4wVrcRx6tioaUz5cqmRiR5s3U4iwF+q43nHL0mUc3Y5lOaobPJguJVOHOlaLCQwyujLgPA6br6C5LxGsm4K504itpuKlHjuXcTwuLD2igoIqwiZ7g90LWs3AsLm4IXz9zsK778MakxKHEIqmavnnkbiDQ2pu95eDKBtrIcCbbXKDasv8AB2sx7gdmzjXHjEMVNlXFqDCpKIsJfM6q1WeDyAGldg4g+hhhnDfN1bkzG89YxVVuHtgdLLQ5Zqp4HdrCyUaXtFnWEgB8wVvnADM9bj3oV5/wc5TwTsaTMuB0D5YsGfUvfD2cuueRjXXkkY0E3FreC7RxKwqkzplrD/SFzMzMTm5vnZTw0uGTYtC/RDA1jZvVmN/BxubG2x5EnzQeFPSD4Ay8DG5OqfvhOKU+ccGOMU/aUclNLAztHM0SRvFw7u3XOcvZQzTm19QzLGX6/FHUjQ+cUkDpOyaTYF1hsCQvRPpo5nps00GRI3NxSkdl3Dn4LRUtfh9XFJLTNeZHSumqGgyODntaeu4Wa9CWSkh4L+kjJXZlqsvwNyvhmvEqVr3S049cPeaGd4npt4oOTZV9F3iZmXh1njPj8BxKjfk5uGuZQS0Una1/rVR2JEe34nyj5LQMY4cZ+y9hsmMY5k/FqGhic1j6ieleyNrnGzQXEWBJXsLhNiOV3ejbx3ki9I3M1bCyLLPbV8lNWiSgviR0lgJ1HWe6dPTnsrMVWEVPoD8XzhPFHFs5tbmjL2uWvinYac9o7ut7YkkHnt4IPH+U8pY5nbGo8Ay9TMnrZWue1j5Wxghoud3EDku5cXfRNGTM5wUmW88YK7K9dh9NVwYliFdE0wzviBkpZQwm0jXh422tZca4a1mGYfnjCqzGJKWOjjkeZXVVC6siA0OA1QsIc/cjYe3ovU/DoZP4j8TssZKyTiVOMwYrPPFQPwPLYwtzCIHveZX1ZLHM0MdsBe9kGq5q9DbB8D4K5G4jU3FjLvr+ZazEqep7erDaTTTy6Wdi+13G3yrjYrzJiNIMPxCqoBUw1AppnwiaF2qOTS4jU09Wm1wfBfT+DMVHxMy9lPgLlviDNNjeCVeJPjkgq8NNRXOeXSvY5jmaG6GsdbTa9t18ycxVGFVeO19XggqxQzTvkg9b09tpJv39Pdv7NkGOREQEREBERAREQEREBERB27LXo+5dquCeE8a84cQXYPQYzjVVglPSwYXNVydrAxr3OdoGwIcsd+lrwX/ffxP/AOFmq+pel+FmK4ngnoL5J9Qw3NlVJWZ3xdzGZfooKiQtbFGCXiZpAbfbbe6687LOEt9LebhIabiEMvR9raq9ToPUe7hhnH4bs9X64LcvlbIPnvx14PRcG8by5h9LmNmNUeZ8s0GZ6OpFO+BwgqtZYxzH7hwDN/atm9HP0Zqnj7gGd8xMzQzCafJTMOdOz1Z00k/rcskbdIH5Jjub9CsP6RWMY5mLNGGYxjcGb2uGHMooHZkhijl7KJx0siEYDRG3XsOl10T0KuI8mHT5p4EYfQ4k7FeLNVg1BQVtE+AGllpZ5Ze8J7sIfrDb223Qb9D+h10eGZ4w+gxziWKjKjXTy4njlNRObTNgihDj2MjtpJO1khj0De7z4LhXEX0Z8w8PMArs04jmjAXUVO+0ULakmaW7rNaBaxdbp5FfQHMVVSzcVsQx7MGHy1OEQianiys6vhioMOqgIW9vEIdOp4fAXXJ5uJHILjnp5cRsn4Nw+g4cVHCuTDsVzbSU2N4PiTMTNRFDTirc69jI7vFjTHuOQv1QfPxdQ4G8CMb4zYxUmTFaXLuWcKiM+MZgxC7aShjttc/jOJsA0bladkeqybRZlpKvPuHYjX4LC7XPTUEjWSzW3DNTtgDyJ52Oy7Zxmrs1Yp6OmQs20FRh2XskY7iddQUGVsOa4aX0YY11TUSmxne5zibnkTsAg5HxW4ZZi4SZ3xLJeYoDro5nerVTR+Crack9lURO5OY9tnAjxWoL0/geKVWC+jVlbOfFykpc65LxXHqzL9HQPJjxPCjCGTF8FSfxDdwEZuO8eS824wcKfitUcBZVNw8yu9VbU2Mwjv3Q/Ttq9iDsmXfR0lxjgrhedC+umzjnTHPublDA6eME1lNCCaqqffdrGkaQeV1lsI9GzhzinDnNPE13GR8GE5OrKPDsSL8Dnv61UPc1sce3fLS0k25CxXs/A8Nzvnvh1k/I1Jw3w7I/EPNmWJqTL1fBSTTDA8EZATZzyAIZanQ9oAF7yEk7hcEztw7xml4fZO4N5RyNj9Lw1lmdmDF8Qmmgpa/MFa6Ls2ytjlcNEcT2ljWnwJ52QedeOfBij4Q/edVYbmyLHqHOeXocxUcrad8D44JXvawPY7cE6CVy5d59MapzB9/uVcDxrJNfleky/krCcHwekrpWSTS0EIkEc7nMJadbjIdiuDICIiAiIgIiICIiAiIgL9JXoo/+a3wd/wDYDL3/AMjoF+bVfpK9FH/zW+Dv/sBl7/5HQIOqIiIPiF+jC/8AndR/+ymHf95OvHOVYmevx1T7WjmhGr8g9qx1/g1y9nfoukTZ/THpoXwula/K2HNLWmxIMlRy+leY8JwOhwSiNTXyxaJYhGCRpaXu1t1G/wCM1r9x03KDSMZw8UtNQzxNaInwtZcHvPf2bJXkjyMwaP8AB8l75/QUv+H3PH/se7/3dp145xLKVKcIhlpJWVgDDHJPE7VYCziWjxsCPO/sXs39BfhdT+kRn6B0fZmPKT2lt72tW0+10H2IREQeV/0UL/zF+Jf/AMBv/kxRL4Er77fooX/mL8S//gN/8mKJfAlAREQEREBERAREQEREBd3m9Djio3IH3+0lTg9awZew3M5w2mqw+tFDXu00z+yG93OBFvIrhC+mUUVXUcJ8RpaGoqIJ6jgXw1hjkp5DHI0vr5G91zdwd+YQeRM/ehxxjyrxexThLl/LddmCagLeyr4KZ0cFQPVm1D9LnWHdaXX/AMArnHEbhJn/AITz4XBnzL8uGHGqT16gc5zXNqINRb2jCCQRcEL64YdjlbiWbeLzKmvnqo4M/wCKUEQllc9sLIcoPGlgJs0atRNupuvAPpi/8Fno1/8A1NIP/dh6DkHD3gFxW4p4McwZHyrLiOH/AHSZg7ZxI1jX1rmB7YG6iLvLXAgBZ7LXox8QsUwTiDjWYcOqsBjyBhE+Jz+t0zg2pfFM2J0LHctVyd/IrtPo1f8AANwz/wD8l8v/APuk1bmyow00fpZzRcSsWxWSPC8ahmweohnFNQPdiwDWsc89mSDYDT4oPMHpCejbnLgDm6qwDEWTYnh1NS0dScWhpnspz6xE14bcjmC8N9q57k/JuP57xj7hZbpWVFYYnTaHytjGltrm7iB1C9b/AKJFVYV+mzilM3ibir604Xgt8tmKf1UD1WI69V+zv+Ny5+a5J6C+UssZ69KnI2Vs5YPTYpg9a/EDU0lSwujkDMPqZG6gLE2cxp9yC54j+hnxD4dfevUYlimEiix7LtDjtVWS1TI48PNQXAxPubu0aRdzQQb7LHyeinmGOUU78/5REprBh4Ya03NSWaxDbT8vTvp52X0Px6n4G1uVso524gYBg+Kw5fyXw/dRVLMHkpzRMrKqrijms427HWGOMJ3a2N1/lLnNPj9LA/LdLiGZqOmxjDZcw5dmrHPD44M61IIp8bl/LhlhfaN3KPWBtZB8zcQo34fX1NA+RkjqaZ8Jew3a4tcRceWy6HwS9HviTx4zNT4BkzBZPV3G9TiM40U1NGC3U5zzttqGw3N1oeIQVmC49U0tcI5qqgq3xzajra+RjyHXP4wJB9q984JiVPmv0Ssk8SscqMMw6rrMw1+GNomYzJglBHFTsAjMbIWkvksBcuJ8UHFeN3odVOV8pUOfeDc2L5swGmMlDjcs1IYZ4K2OTS57IT3jA8FrmPtuHBeY3sfE8xyMcxzdi1wsQvolwDo8CzTxjytgMmP4fH67WGHXQZ7q6moALHX0RyMLXk25HZeKeNmcsQzjn7E5MSw/DKeXDqqehEtHSiB1Q2OQta+UN2c+zRcgD2INBREQEREBERAREQEREBERB1TgNwlwbiTLm/HM34pUYXlnJeXarGq+rhaC90wsymp232L5ZXNaB5FdDyr6GOJYnwow7ibmjMdbhD62HE6yXC2YRNPUU1JQmPtZ3ho2bpljcPJy676GNFk2s9HjG483cJMUr8Go8fhxfE8WE5bFis8Pdo6FrGguexsr2PffugXJN7L0JNFx3oaPI1TmrJNDjmbBj+aYcevVuZR4fhlQIWOeWtH4WBtO+Ow6BrT0QeE87eiTFlzgNX8eMHzvJW4bSOw58VLVYZLSyVMFZI+OKZmvm28b/guf+j9wYdxzztW5TOYYsFiw/Ba7G56uSF0oEVLHre0NbuSRyXtn0ip8ZqPRZ40xYrguD0MGG47lbCMNkwjEfW6OooqZ7o4XxfsbdI+T4lx6ryj6F0Gea3jScN4fY1huGYlWYDiscsuIUpqIH0zaZz5YnMBB7zWab+aDNUvoa4tnbJOUc58GM0HN8ebcxTZdig9QkpnUz4ow980msWbGLi7vNXeffRAwp+O5xbwf4nYBjuDZEwh2IYxLVVjYp4jCwCouzpaUljWnc2XpLjlTcScKdkvIXDbNWFcNMi1WWsNzF2WDwn12txWalfUTsghYXSyanU7DpAtsL7XWn8Vs04dxkyjmXI+UstZi4cz4nWDE8dxuuwp0VNmcwU5AkqXMv6q0vjEhae7qlN9xZB4Kw2jbiGI0tA+rgpW1M7ITPO7THEHOA1vPRovcnwC7dlj0Vq7MeFYxmmh4nZJrcDyuKaoxyemxVpNLBLKI2uNx1NwOl+a4dVwClqpqZs8cwhkdGJIzdj7G2pp6g8wvpNhmW+D/AKNuNZvpqrJUMWScSyBT0uLPnxh8lTi9ZWULZm00dOG8xI4EP/FBKDzLm70TMBq35rzjwp4x5Txfh/l2ppIHYtWVwhfGagARtkbbZxeHt28Aeq4VnHLEOU8XGFQZkwnG2mFsvrWGVHbQgkkadX5QtuPML2nl/OnBPMPo45O4cYRlXAMJZi2P1eJZrwOsx2anqXVDZWxUfZuLLzaorkNNgHWXmX0qMg5b4XekLnjh/lCnlgwbBMTNNRxyya3tj7NjrF3XclBg8hcE+JXEvBMSzJk7Lr63DMInipq2qMjY44ZJASxpc4gXNjZdEPoccQncNG51hxHCnYuzFTQTYGayITsh7PU2oDtWlzSe7a9wVsfCXCsSxv0GeLGE4PQT1tbVZzy9HBTwML5JHWlNmtG5K3fgzwsp6f0LeJVLxF4eZgfWOzhhRpoqGiYMRLBHv2faWOi/yrFB5fzhwZz/AJEwj7uZlwuCnpO1bDrZVxyHU69hZriei0ddH4r5Vyllimw5uBZTzpgtRVPe4nMEUbGTRtsD2ek7kEi/tXOEBERAREQEREBERAREQFs2SOHOa+IlRVUuVaGKpko2NkmD52RWa4kD5RF+RWsrceF3DmfiVmB+Fux7DcEoKKB1biOI4hMI4qWmYRrfvu4gcmjcnZB1/hJ6IGM5rrsdwviFiFPlxzMFqanB6t1dTmCSvjAMcMp1XDX7gEdbLQqn0ZuMFHG+Spy/TxiNhe69dDewF721eC6J6S3CnJOFcPeGGZ+BdF92Mo4lFVYfJjLY3euVeLiW0kU7PxDZgMbfyXFbvxj4d5QzVhdDw4z1jeX8F40Zey3FiT30cQp6SsjbE5/3OqD8ltXHE1pBHyuR3QeOcPp4auvpqWpqmU0M0zI5Jn/JiaXAFx8gN/cutY7wEwzKueMGwPHs9U78uZppG1eX8ew+mfUx4hqe1jWBje81wcS1wPySLFc1ye/EW5qwkYRhdNiVdJWRRU1HUxdpFUSucGsY5txcEkC119J6Ph9lCm43cMuCmcOFeDyvy9geLYlj+MQUMrKGTE3Uck4poGh5BbDZrjpN3OHkg83YP6E2DYhmKuwHFeJlXgMWFRGevxHFMBngo6aPSSHOlPdIPIWJuSvMuacNwrB8x4lhWB40zF8Po6mSGmr44yxtSxpsJGtO4BtcX6L6T4nxGy1mT0VskS47mXCa/D5M8TYQwz5Wq3RPiEbZOx7Ev1CznFwe4kC9hZeOPThynlrI3pU5+yrk/CKfC8HoKqlbS0lO0tjia6jgeQ0HcXc5x96DTMB4UUON4FT41JxQybhz54y80dZiIjqI7E91zbbHb51vzfRIxOPLFDVYpxEy5heaJ6Y4nWZdq5i2oocOLbsqJSAQ2+x0ncAgnmt19E3KeJcZsu5opzheRaDD8gYZS1NVUVmBuqKqqjllMfyg8Av2vc2XecNytlvh22opeFGZS4Y0HMzHiGYaE1NZi9O8Oa+kcQ89nBoIb3XXOkE8rIPEvE70e8y8L8i5e4iYhmPL+KYNmieWDDpMOrRK+Xs7636eegEW1crq89G3ghTcZM8UNBmWvdheV3VBpMQxNk0TTSOcwljy17hdodpvbpdbr6b9FlXKvEiThdRRYtHi+SGU+F9n6yJcMipnRduG0wdZ7N5mbEdDudloHAnG8rYNUYyczVOEwiVkAh+6GATYmCQX6tIjI7PmL357eCDfOHvodyZpz1iHDvM+fqPA8WggxCvojHA6rhrKKkYXyTB8dw24abNO5Ws5o4BZapeBlXx1yTxGbjuF0OYosuT08mHS00onfD2uoa+bQ0j4r0N6Jg4a5g9IrEsYo830dPVR5Qximjo6DLs9FE+H1KQvmLXE2cNR676RZaVimF5Uwn9D4zNS5OzPJj1CeKFE91U+jfTESHDxdmh++wDTfz8kHkNERAREQEREBERAREQEREBERAREQEREBERAREQEREBERAREQEREBERAREQEREBERAREQEREBERAREQEREBERAREQEREBERAREQEREBERAREQEREBERAREQEREBERAREQEREBegfQ9xvBOHWZM3cb8craaJ2RMt1cuFQvkDZajFappp6VsbeZsXvcSOQavPyIPcmGY5mjMfomcH8eh4s4fRVWWcyYvW4szGcwSQGpjNXH2MMtn63NdpcLfk3spMxZl4f8R8k5udwPzdiBztmOsc2fBcWzBKyLC6ZlnyjDi59pw91w1x5MuNyvDyIL+I1OXMeY6opaeWowurBfBM3tInvjfuxwB7zSW2O+4Xqbg56Y2fazG6+lzznupoqKWngo8FwfCcMjHZyXLWRUjndym309997aiRvdeSkQfSjF+Mua3xVeQch5jZUZojpH4LHDR412lHlnD6qUsnqZah7gKmueGlxI7serZeP/TLzjg2ffSbz5mbL2INr8OmroqWnqWP1NlbT08UGoHqCYjuuLog9GcBMawDgHw+xzj3iWKUk+a8bw+vy7k3C43B8sM8reyqK6VvNjI2Oc1t/lF+yw/oPYrhmB+lZw7xXGK+Cio6fEJnSzzvDI2D1aUXLjsNyFwtEGUzTIyXM+LyxPDmPr6hzXA3BBkdYr0r6HWbMG4fZB4jZszPxAxLAsOqJsIweOiw6tbBNVyT1BEsjti4sjg7Qkjlq8V5WRB9L8g544Pz4jiuVMk8bHz4UcAz1SS0+NYu6aFpfobQVTXybtDoHFpF9y0my4p6O+VcucOeH3HmpreKWTsSlxXhriVDS01BiTZJZJXFpADdr3t0XjtEBERAREQEREBERAREQEREG6cF8o0Oe+K+Vcp4rX0tFh9ficLa6oqpBHFFStdrmcSdv1tr7eJsOq9oZP4uYlx3xL0o5cu59+4kGP0+GQZZFZixpYoKaGq0NdHdwDPwEIc7T0O6+faIPdWSeIfCKrkwbDc3cQn/ftlbAjS0fq2Yp/uDmGqvaCSqm13jkaXd9o+VYWXj/AIm5ezblvONbSZ3lbLis7vWZJW1IqBI1xNnB9zcbbXPKy1VEHeuEnpUcQ8m1OWMp0+aKLK2U8LefXW0eF9qyq7lu1qGA6pn7AXuOZ6XC9X0fpBU0VDQYkcw19VFmSWLEMMwd2JtbieYJoXPdTNmbGRHQULOza7QLOdqDSvmsiD1X6bfEDFs2ZZ4V4Lm/HosSzfR0uN41jzI6gTCjnxGu7VkAIJADI42NAvsAFxXhZxvznwhoMy4RlmHC6nD820sVFi1JiNJ28U8Uby9jbXFu8brnyIPXnCrj9E70cuOb63KOQ6SubFlv1Khbhuhtcfuie01Rl95NDe8Lcua4zmD0kM8Y7w6xbhZBg2WsHy9jlVTVtfBheHdg6aWB143FxceS5SiDuXoQz5epfSs4dT5rkoGYSzE3mqdXhhpw31eW2vX3bXtzXs/Ac5ZNylR8PuKuZuIGVcWquH+NZyx+tmwqSn7eopRAYaSkboa3U8unYGg+BXy+RB9EvRN4v4PmPifhubZMwZrZguGSVba+rxf7mQ08ZNJKR2hYBIblw+T1IXztREBERAREQEREBERAREQEREHvvhfxEwzh3xp9GjgfgucmU+F5Rp3YnmeeCv0UkmJYg19RJHI4ENd2bDG3fYE26LXW5gyrlCuzJw944cWZuwzDmJtZS41l7HparEcE1HX2ckYfp7FzCAbfJcV4mRB3j0rsMxKtzRDnDCa+lrckSsioMvywYwa/8Exmm8jnOLu1f2Ze82AufYrT0U8LzhgXFPLHGHAsuNxihyjjUVTUU4rIoXyOYA7QNZHRw35LiSIPqK7jHwfzRxZw7JcufRDiuYXYpVV5he2Wlw2pjdI6OmdMKgNc5+m1xsCQuPek7T4ZxjyrWcQs9U1RlP8AS8yhS4RglPLWwTS4vXuqjYaWPcQ0MeSdzay8Nogy+Ucs1+c8zYZlXC5KeOqxSpZTRSVEojiYXH5T3nZrQNyT0C7D6UWeso1EGS+CXDmtZXZZ4ZYdNRfdBnycRxKokElZUN8WF7Whp8GnxXB0Qeis3Y1hM3oI8P8AAosSpn4jT59xaolpRIDKyN1OwNeW8wCeq8/YbDPUYjS09LIxk0s7GRueQGtcXAAkna11bIg+l+ZOKPA2LiLR0GbePeZ34nlDGKHBjiAx1zI3QnDXumqo2sGhzGVpj5g7Ahca9JjL2D8VMq8HMWdxiyeyuo8kRU9e6vxFscstQamZ7nloG2ouv05rxqiD016e9fg1ZxB4fU2CY9h+LxYdw1wGhlqaGcSxGWMTBwDh7viF5lREBERAREQEREBERAREQF+kr0Uf/Nb4O/8AsBl7/wCR0C/Nqv0leij/AOa3wd/9gMvf/I6BB1RUqaqpq2EVFJURzROvZ8bg5ptz3C5lieL56wrinXRY/mbCMNy3isNJQ5Yow9vrNVVgPdUucHEb3cxoaOgv1XDeCc9Vm3hLw2wn0eM44jg+UcSxmtqZK7GJWy1xipaqR08LWPOqTXIHN8Gs9yCx9LD9D5pfSO4yQ8V5OIsWB1P3PpMMp6Z8Gu5hdI4uHi469h5FcQzl+g/4pmiempMB4z4dFRYcx0b4pKZ7ndu5xc9xDeW2kW/vV629LHN2SsOw3DMBxLFaylzlNiMUuTI4JnsL8YDS2ncQ35cTXO1SNO2gOJXOvR2zBhuLYvkKqwvM1bWZiq6ivmzrGMRLYanFmBsNS8Nds4RzBzRE23dkB/FQcOyr+hAYxlGlxJ2McasPFPNEwxvbTPa2KRr2kOOra2w94C9Eeh16BdB6KeeMSzxR5ybizsWwIYRLC2EtbcSxPEoJ8ey3HiVgs3Ydxx4vZ3ZwGzHjwmwKtxzEsXznV4Y4xxUODtdH9zsPinFiJ3Oh1OtcgON+a070VuPfGXO+eeHOR+Is+aKPMGB4biNJmbDxhRjpHNMlV6tUSyO/FEcMEbS0nv67oPoH6xBpD+2j0uBcDqFiB1UwkYXmMPaXAai2+9vFfKPL9Vxjz/6O/B2bKWdcYqMVZkriTV4wz7oESyQtNTS4e4jmdM7IWg8wW816M9HTNWYsU9LDBMOrM31WL0VXwEwfEqgir7annrfui6N87bbEnv7jxKDav0UL/wAxfiX/APAb/wCTFEvgSvvt+ihf+YvxL/8AgN/8mKJfAlAREQEREBERAREQEREBe8uA/pa4Vm7G8tcPcby7g+D5Sy/knBaTMOK1jw2rkiwJxqfwbgbPEj2sY2O1xqcvBqIPqNwPzxhOGYOajihmjDcIxziHmvOGcamnkqmSOpaWbCHQRX0n+/Aa3mei8uemjiWUqrJfALC8oZmgxulwnh/FSPnjGh4cJ3mz2HdjrfindeXEQeluBfpHcO+FPB3CMs5jyhPmLGcI4o0OdIKcTOgZFBT0oYJGvAIc8PbYMNgb3ut4448bIcB4J5myy2XBYMf4wYkMblw7C4ma8Mwt1SahvrczSS+olIjBbcANYdrleMUQevfT+4vUOM8Y8Yy7gWFZUxLD5sGwqMYtFSiSq1Cli1ATB1rgi3LbkvPPB3OtBw8zzS5wrMSx/D58PilNHVYI6JtTFM9ui4Mnd0ljpAfatIRB9BvSF40R50peHGTOGubczVOLYlw3wKsip4n0ApDVRGZ7BWX/AONYRctHdFxYbq1zZ+npJ6MuRKPBsUwf7/I8exV2Nlgw/wBYNGQz1fX3baflWXgNEF7jUVfBjFfBipBrY6mVlTa1u1DyH8tvlX5bL2zkjMnYeg7w6wjCuMGX8m1EGccXmxE1ropZvVy02LInNcXG4NgALrwyiD21wp9JPhliGasKwzOfEzNGW3YRJobjmHUdM2HFbEaXyXiElKXd4Ei4AK84+kc2qbxfxx1TguC4WJHskhgwioE9M6JzQWyCQE63OB1F3Uk7BczRAREQEREBERAREQEREBERB7h9HfMmQ8u+jbl/AeKvFzFsIwzNmYMXigoqDFOwbh9PBSPkZLIGDWNdayLqLiwXReIfpW8LMB4ZcPs3YNU4zmLCsaw7MmX62jqKprsTo21NJSwuLi+2oNfG4Mc75TQF82UQeyKxuQMp+gxxBocuuxChbm/HsAq8OpsVqYH1NSI3yOe9rYnGzQ0DnY3Wi+gVX4XgXHSXM2P4tR4ZhOF5cxh1ZWVUwjjha+jkjaTfn3nAWG684og+i+B8V+BWavTE4T5hwDOssuJ4Bls5ercQfphwyAU2C1MetsriC7VJIbEbbeJWkejC+sypiHEitzd6QWB4/S1PDjHaSGiGYX1DnzvZHoIY82J2I8d14fRAXvzjB6SWQOHPFDOFFUUEuMjNmSMqUVJi2FCmnlw2Wmp7yaO1Bbc6tJ9i8Bog9lZb44YJxUy1U8JctYHjOLYtX41hOMjFcbbQU/3PpqSqY6UMdGAbODhcX6Ljvpm5gwbNPpScSccy/iENdQVGNyCGohdqZJoa1ji09RqaRfyXF0Qe8fRAzrlbhbgfBTKNXmOigr878QX5qxjVM0NocPpaeWmp2yuv3S+QueAeg81ybiDgma63P2Za2h9KTAYqeoxislhjGapm6GOmeWiwdYWBGy8zog9M+lBWRfpCcBMDnz7QZsxTDKfM3rtZS4gau3aYi18Yc8ku+TsL+C8zIiAiIgIiICIiAiIgIiIC23h3w1x7iTiFTR4PU4fSQUMfb1lXXVTIIaeOxOtxceXdPJakiD2Nwj9IThP6JuFS5Vw+Q8VKivxCkr6xpYG4Zhk0IuJqQv8Alz98jXs3ub81zDOvCXDuJlfimfuF3FGnzdJWvkr62kxaYU2LMc6Sz3SMebP3N7tNrHZcIRBkcu4bjOMY9h2FZcinlxWrqooaJkBIkM7nAM0kbg6rWK+kGE52m4XSZByblDPdDnbHOGWHY07M2GS4uPXJsYro2QukidMdMkcImDdj+I9fNOlq6qhqY6yhqZaeohcHxyxPLHscORDhuD5hSyyyzyvmmkdJJI4ue9xu5zjuSSeZQe+Mr8QuPcPDTLmQM24RWyz4TmWfG6vEKGow0OngdCGMgax1mizxcute3VeafS/zRjGe/SEzVnvG8BODTZgkgq2UTqhkzo42wsibdzCWknsr7eK40iD2j6FNVgfC3LGcncYJsFwzKHEugw/DmVtfVQvDWNlfKXCAuDpLBvyduiuqbjF6Hn6YVTlnEMCihy/HIWQY7HluGRko20u7MTagDc3vysV4kRB6G9NMffxxbxzjpgldhNZlzN1bHHRvoK5k5jdDAyLQ8NN2kiEu9hCy3opYhSUPBrjh6rm3L+W8wyU+XRhOIYsYR2dq9/biMyNdYmO7TYdQvMaIPo198uTMP9MPA8UbmbL8lOeDD4KyvopImU09c7Dpg83ZZpe5xHmbhct9FKXhXm/0Z8+8PuKWPxUWG4FmOLNtRTGoEU1VCzDp42tivzd2zIRYeK8bogIiICIiAiIgIiICIiAiIgIiICIiAiIgIiICIiAiIgIiICIiAiIgIiICIiAiIgIiICIiAiIgIiICIiAiIgIiICIiAiIgIiICIiAiIgIiICIiAiIgIiICIiAiIgIiICIiAiIgIiICIiAiIgIiICIiAiIgIiICIiAiIgIiICIiAiIgIiICIiAiIgIiICIiAiIgIiICIiAiIgIiICIiAiIgIiICIiAiIgIiICIiAiIgIiICIiAiIgIiICIiAiIgIiICIiAv0leij/5rfB3/ANgMvf8AyOgX5tV+kb0WYnzeipwfijmMTnZAy9Z4FyP9zoEGB4u8Fc18SeMeV+JVFWUtOzhph9TU5dp6kaoqvFqpzRI6UdGMhiDA7mHTEj5K4z6NWQvSh4FZUyhwsxXg3l7FKTA8Sq3DHG4k0upoaurfJK9o5izZCLDmGr2P9yK/9vJ/4AT7kV/7eT/wAg8vcXuBfGLNPpScK83DGqvGsoYBjWJY5LZjIGYUw0xZHCHAlz3Oc4AG3IFapgHA3j9wb4/HOOXstw5iyFmPNE2Kx4PFVNacCnr6mL1upkFu+Gxxuc3TsC5escQxzCcLndTV+cHQysljgLXMF9b5YYmj3vqIW+14VzHV0suG1WLszU80lFNPBPLoFo3wyOjkB/wXNcD7EHPfSX4ZZrzrwYzlgHCOBuFZxxiON1DWxT9gROJ4y95cDa5Y1wJPNZ3AMqVmXsx4HX0uSIX1lZgbsNxvGjVntY+ya10TNJPfa6QychsT5lZ84vhrZsTgObnB+DtjfWjQPwIewPaT7WkFXMksUfba8zSAU8zKeQ6BZsji0Bvtu9vxQeTvRf8ARKz9lTJGSK7NskGE4hhmQsx5SrKGUF0jJMQxp9Yx+21hGG3H98sr6MXo28R+EfH9uJY9TUz8s5R4XYZkPD8Sidb7pTR1AqpJQzm0Bz5Gm/5I8V6r+5Ff+3k/8AJ9yK/9vJ/4AQebP0UL/wAxfiX/APAb/wCTFEvgSvvd+iaU01L6CfE1k9W+oJODEOcALf7sUWy+CK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vuh6Ovp1eirlH0feGOU8xcYMHosVwXJuC4dXU0jjqhqIaKKORh25tc1w9y+F6IP0Jfqhnoefv24H/AAnfUn6oZ6Hn79uB/wAJ31L89qIPvtiPpr+g3isz6iu4wYHLI+aKoDjI67XxywytI2279PC4/wCAFe0/p3+hTTYfUYXDxkwFtNVS1E00dyQ980jpJCbjfU57j71+fxEH37g9OD0HqelqqOPi7gHZVoY2oBc4mUNhbC0ONrkBjGjdVf6uv0KgyWMcacF0zysqJB2ju9KwtIfy59xvwX5/0QfoS/VDPQ8/fuwP+E76k/VDPQ8/ftwP+E76l+e1EH2O9P8A9Mn0beK3oj58yDkHilhWL49in3L9UooHEvl7PE6WV9tujI3u9y+OK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KIBN7AmwubKCAiKeWGaBwZNE+NxF7OaQbeO6CR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HUPRk4NzcfeOeU+FTKh1PBjVbarnAuYqaNpklcPPQwgeZC9K5l48+irkjjLLwfovRpy7XZHwfFPuDW45VTyfdGRschilqQQdOxBcPILk/wCh7Z/wDhv6W2RcezPVMpcOqZ5sNkqHus2J1RC+NjifDW5o96uuKPojcaKr0nsayBTZOxKaPHMyzvpMSigc+mdST1Dnsn7Qd3SI3ajvtYoMFxL9H3Dsf9Jiu4RejZXjOOF4lM2fB5ad2vRA9oc5sjuQEe4JPQBZDPfoLcZ8kZQxnOkVRl/MNFl3fFo8FxKOrmomi93SMYSQBY3PkvSfoicPcn8D/Sz4q8Fss52o8bzAckVmG4JijbMb90ixjpIWE/jDYbfkla7+h75H4hcL86cWM3cWcIxHBMn0GTMUpMdOKNdHFUVTnN0NIf8Arju7Lvvz80HnXgv6IHFTjpkHEOJeUZcGp8BwrFThFbU4hXMpxBKIWSl7tXJmmRov4myhxT9EHivwirsqMzKcJmwvOVVHRYZjNFWtmoXSvcG6XSt7ote58gV3bgplzNGaf0LjivhWUcOra6tPESllfBSNLpHQtgoy/YbkW5hXWeKHGshfoXGB5Y4kxz0WOYpnj1vLtFWXbUQ0zblzmtPea2wk/heaDz3iXoicYcL9Iak9Giow2lObq4xmnLZgaZ8b4TKJRJy0aQ658QVmuHPoPcYuKVbnejynUYDM3h/iownF55MQYyJsuotc5rjsWN0uJd4Ar3nlXiDlPFuA2Dfog2IywPzVlHh1W5OqWuID5cYbKyGB3tOp5HlIvNvotYriT/QQ9KPFXV0/rlQ+gklnDyHvc93fJI33ub+1Bo3AngtnvLOeeLuRsPydkfPFXlrKss2Iz1dcJKamgdG2QzUsjNnyAOAt4ghc24IeilxS474Di+bcsMw3DsAwV7YqrFcWq20tKJT+IHu2LrEbeYXd/wBDJ/8A48f/AFNq786vaHBsx8RP0LnBsu8LIJ6+vy9nqoqM00FEC6eSB4lMTnMbu5o1w/wfJBwTjf6InFTgFkvBs/Z1fhEuD49XvoKCegrWTiZzWF+safxCAbFexfTa9C/OXF/jRlvE+Hf3pYHRVWU8KoqamqqyGhdWVQEjn9nHtrNnsBNua5r6SOWs15S/Q1+AmCZzoKuixKPM+KSGCrBEjIXuqXxAg7gdm5th0FlsXp34jXx+nXwYiZWztZTYTlR0LRIQI3OrHai0dCbC/jZBx/0T/RAqM/elFJwi4uxUtBS5YrnU2P4bNWinqqjVFKWCn6vOprHG34pv1XJ/SZ4Qs4JcYceyTTYjh1XQtqqiooPUqttR2NKaiVkUUjhyla2MamncL2piktPSfo1zZJXsiYcdgbcmw1OwJoHxcR7yvE/pNZcx7LnHziBHjuEVdA6szRi1TTioiLO1idWS6XtvzaehCDavRZ4M5W4gS5o4h8SPWn5PyNTU8tVSUptNiVbUydlS0cZ6GR9wT0C9kY5wy4S4TiGZMnYtkHhhU4zlfA/uvjGVKJ07MUpqRrWukDKl3cdO1kjTbxK84+hfjVPmbIfEDghBPTxZgxGtwbNmX4pZAwV9VhtR2r6TUdtT2fJ87runFPgtw74nca+IXGBuZcbq8VzfhLhhmU6KCemxCHFZIo4xHM62nsmujdqubEHyQebs38AuFWSfSGyLR45nB9Lwhz1BTZhosZm2ezDJA5zonHo9rmGM+ZBXoLgvmL0ZvSH9IXEfR1wH0dsDp8mVcFfS4dmWkfJ69FHBG4tq3uJ0gO08/wC+auE+lbTNxbMPCj0bMjSNzFjOQcuwZfqZKF3atqMUnlMksMZHMMc4N+Pguz4/kzMvoQcIKnh1w+yniWNcYM84eG5gxujo3yR4HRyN/saF4H64QTcjr7kHNvRQ4L8MY8T45cUuIOFffVlzgzh88tDQudphxOoMszIS8j8W0N7D8sLO4pgXCr0m/RD4gcWstcKMHyLnDhjX00srMIe/1esoZiAdQdvqA1fwfNT+hFR4vj3A70nOBrKN7M1YtlqGroMPkBbUVEsJl7WMNO5cO5tz7yu+CGX8e4PegH6QGOZ9wmpwY5tmocEwuCtjMUlRLezi1p3IGv5ig02h4l+jJwO4OZApcs8OMvcT87ZhpjiGaZcVkk04ZIdOmlY1trO7xH/VPis56WnAvgdlP0guFb6edmSsrcQcJoMbzBQvcSMHje4doB1Ac0EAHqFb+iR6NlHgGS5fSx4xZUrsUy3hL75awGGndJLjlaL6DpA/WQ4bk7Gy4lx3xvjVxt4uSZwz7lfFIMYzPVNpMLon0r42sYCGxU0LSOTQQNupJ6oPW/C3NnoucYPSYg9GzJ3o8YDW5HxH1jDKTMsMkhry2OBzvWy75IBLDv5heDOJWXcPyhxGzVlPCaz1uhwXG67DqaovftooZ3xsf72tB969ysyFmX0EuE8uF5UyhiOO8bc94dasr6ajfLFluhkH62xwFu2dve3h5LwFjFDiuG4nU0WOUtTT18ch9YjqWlsrXnc6gd7m99/FBZ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mY98b2yRuLXNILXA2IPiF1mj9LT0ksPwOPLdHxkzJHh0UHqzIRUg6YrW06iNXLzXJEQZHDcw47g+OQ5lwvGKymxann9ZjrY5nCZst769d73vz8eq3nO/pJcduJGBuy1njijjmL4W9we+lnnAjeRy1BoGr3rmqIPUfCH0qaThJ6HmbeFGVcfxbB8/4nnODHMOqqSMhjKUQwRyAv5AkRvFiuJZ14t8QOLmNYbWcWM8YtjkdI5sQkqJNZghLhr0NFhe3ktJRB6h45cdOEND6P2BejV6PlRjlVgIxh+YMexLFIexlrKnTpjj0X2a2zT7WhcDwPiRnrLWVcayPgWZqyiwHMWj7q0ETgIqvR8nWLb2WtIg2XJfEjPXDv7qfeTmaswf7tUbsPxD1ZwHrFM75Ubrg7Fdx9FLjBwx4aZex+gzPxBz3kjHa+pjkp8Vy8BNFJThtjDJCdidVzq8DZeaUQer/TI9K3LnGXJeS+EmRcQxzGMEynJNX1OOY4NNZiNbKCHPLfxWgF23mPBee80cVeImdc0YfnTNWba/E8cwqOnioq6dwMsDIHaog0gcmuJIWqIg2fFuJ2f8dz4eKGLZrr6jNZqIqo4s6S1R20bWtY/ULbhrGj2BVOInFXiJxaxaDHeJGba7MFfTQ+rRVFY4FzIrk6RYDa5J961REFajrazDqqKuw+qmpqmBwfFNC8sexw6hw3BXUKn0qvSIq8Pkwyo4tY86nlh9XfaVoe6O1tJeG6vnXKUQZfLebcyZQzJR5wy1jNTQY1QT+s01dG78LHLv3wTffc7nxXU3emj6Ur3F7+NeYXOO5JfGSf/cVxVEG2UPFbiNhme5eJ2HZwxGlzTPM+eXFIZNEz3u+USRsb+FrK/wCInHXi/wAWaamouI3EHF8ep6NxfBDVSgsY48zpAAv5rREQdZy76V/pF5Sy/h+VcucWscoMIwqEU9FSRPZ2cEY5NaC07LGZm9IrjbnHF8Ex7M/EbFcQxDLlR63hVRK5mukm2Otlmjfujn4LnKIO1P8ATR9KaRxfJxrzC5x5kvjJP/uK5VmnNWYc7Zgrc1ZrxWbEsWxGTtaqrmtrlfYC5sAOQA9yxS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Ok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052" name="AutoShape 4" descr="data:image/jpeg;base64,/9j/4AAQSkZJRgABAQAAAQABAAD/4gIoSUNDX1BST0ZJTEUAAQEAAAIYAAAAAAQwAABtbnRyUkdCIFhZWiAAAAAAAAAAAAAAAABhY3NwAAAAAAAAAAAAAAAAAAAAAAAAAAAAAAAAAAAAAQAA9tYAAQAAAADTLQAAAAAAAAAAAAAAAAAAAAAAAAAAAAAAAAAAAAAAAAAAAAAAAAAAAAAAAAAAAAAAAAAAAAlkZXNjAAAA8AAAAHRyWFlaAAABZAAAABRnWFlaAAABeAAAABRiWFlaAAABjAAAABRyVFJDAAABoAAAAChnVFJDAAABoAAAAChiVFJDAAABoAAAACh3dHB0AAAByAAAABRjcHJ0AAAB3AAAADxtbHVjAAAAAAAAAAEAAAAMZW5VUwAAAFgAAAAcAHMAUgBHAEIAAAAAAAAAAAAAAAAAAAAAAAAAAAAAAAAAAAAAAAAAAAAAAAAAAAAAAAAAAAAAAAAAAAAAAAAAAAAAAAAAAAAAAAAAAAAAAAAAAAAAAAAAAFhZWiAAAAAAAABvogAAOPUAAAOQWFlaIAAAAAAAAGKZAAC3hQAAGNpYWVogAAAAAAAAJKAAAA+EAAC2z3BhcmEAAAAAAAQAAAACZmYAAPKnAAANWQAAE9AAAApbAAAAAAAAAABYWVogAAAAAAAA9tYAAQAAAADTLW1sdWMAAAAAAAAAAQAAAAxlblVTAAAAIAAAABwARwBvAG8AZwBsAGUAIABJAG4AYwAuACAAMgAwADEANv/bAEMAAwICAgICAwICAgMDAwMEBgQEBAQECAYGBQYJCAoKCQgJCQoMDwwKCw4LCQkNEQ0ODxAQERAKDBITEhATDxAQEP/bAEMBAwMDBAMECAQECBALCQsQEBAQEBAQEBAQEBAQEBAQEBAQEBAQEBAQEBAQEBAQEBAQEBAQEBAQEBAQEBAQEBAQEP/AABEIEREHgAMBIgACEQEDEQH/xAAeAAEAAAcBAQEAAAAAAAAAAAAAAQIDBAUGBwgJCv/EAIEQAAEDAgQDBAUFBg0NCwUAIwEAAgMEEQUGEiEHMUETIlFhCBRxgZEyobHR8BUWI0JSwQkXGTNTVVZXkpOU4fEYJDQ2VGJydZWy0tPUJTU3Q0RzdIKDs8ImOEVjdqK0RmSFlqOktcNYWWVod5fE1ScphOQ5Zqan4ihH40hneIfF/8QAGwEBAAMBAQEBAAAAAAAAAAAAAAECAwQFBgf/xABEEQEAAgIBAwEFBQYEAgoCAgMAAQIDESEEEjFBBRMiUWEycYGRoRRSscHR8BUjM0Lh8QYWJDRTYnKSorKCwtJDc7Py/9oADAMBAAIRAxEAPwD6p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VOIPFbhnwnwo43xLz5gWWaINLmyYnXRwdpbmGNcQ6Q7jutBJvyXj/wDREf0RCH0boZeEXCd1NXcSK6mD6qplbrhwCCRoLJHNO0lQ9p1MYdmjS94ILWv+MGeM/Z24l5jqc3cQc1YpmHGasky1uI1L55SLkhoLj3WAk2aLNF7AAIPv4f0RX0KhXjDf0/sD7YkjV6tV9ltb/jey0dfyvoXY8hcV+GHFOhOJcNeIWXM0U7Whz34TicNUYrgGzxG4lh3F2uAIvYgL8zeVMlZyz5ijcDyPlLGcxYk8XbR4TQS1c5F7XEcTXO5nwXRoeHnpX+jbWRcTGZB4lcPX4a5jhjcmEVlDFEXODA18rmBlnOcG6XGx1AWN0H6SUXhL9D0/RE2ekiRwo4tvoqDiFSU4ko6uJrYYccjY38IWsBs2cBpe5rQGkElrWhpC92oCIiAuecYvSC4M8AcGbjvF3iBheXYJQTTwzPMlTU259jTxh0sluulpt1sua+nB6XmB+iRws+77IYMQzZjbn0mX8NkcbSSgd6eS2/ZRggnlclrQd7j4QZjzNxf9JXiecTxioxrOmcsx1IjhhiY6eaRxPdiijb8hjRya0BrQOgQfW3MH6NH6MeGV0lJgmS+IOMxRv0+tR0FLBFIPymiSoD/4TWrdeGP6LL6IXETEIsKxTH8dyTUzv7OI5kw8RQOJ8ZoHyxxj++kc0ea8C5R/QdfS5zNg0OLYpV5FyxNM0ONBi+LzOqIwfyvVYJowfLWuY8f/ANDw9Jz0dcHmzRmvKtHjmXqYaqnGMvVLqunpx4ytcxk0bf790Yb5oP0EYXimGY3h1Pi+DYjTV9DWRtmp6qmlbLFNGRcOY9pIcCORBsrpfAP0HPTtzv6K2babA8ZrqrF+HGJVAGJ4S95f6nqIBqqYb6Ht5uaNngWIvYj724Bj2EZowOgzJl/EIa7DMUpo6ukqYXamTQvaHNcD4EEIL9ERARF5V/qBf/p1PSq/+uP/APi6D1Ui8q/1Av8A9Op6VX/1x/8A8XT+oF/+nU9Kr/64/wD+LoPVSLyr/UC//TqelV/9cf8A/F16UyngH3qZVwbK33bxXGfuNh9Ph/3Rxap9Yrqzso2s7eolsO0mfp1PfYanEmwugyyIiAiIgIiICIiAiIgIiICIiAiIgIiICclyf0lfSS4fei/w4qeIOfKlzyXdhh2HQuHb19QRtGwHp1LuQG6+K/H39Eg9JTjfilQ2kzfU5RwFznCDDMEldBpZc21yjvvdbrcIPv22qpXP7NtTEXfkh4v8FVX5g6fi3xUpK37pU3EjM8VXcHt2YtOH3H99quvV/ozfop/HPhDi1JhXE3E6jPWVC9rKiOscDWwR9XRTcyRzs64KD7motU4W8T8mcY8iYTxGyDi8eI4LjMAmglae8w8nRvH4r2m7XNO4IW1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1Di/wAQqHhNwszbxNxGMSQZXwarxQxG/wCFdFE5zY9t+84Nb71t68y/olb62P0IOKLqA2lNHQtd3tP4M4jTCT/3Au268kHwLztnLMXETOGM57zdiD67GsfrpsRrqhwt2k0ry5xA5NFzYNGwAAGwWFRex/Q3/Q5Ma9L7hjifErDeK1FlmLDcemwM0k+EvqnPdHT083aaxKywIqALW/FvfdB9VfQg4QZJ9Hr0VcovpqCDDqvFMApsy5mr5Awyy1U1OJ5e0e35TIg8xstcBjBzJJPgn05v0TPhF6RfBXMXBbIOS80Rvr66kkgxbEGwRQvZT1LZC4Rte54DgzYGx724FrL6lfpcS/pJfpRfdZna/er97nr3YnTq9U9X7bs78r97Tq8r9V8X/S9/Q28Q9EjhTDxPxnjHQY+KrF6fB6eghwZ9O6SWWOWS+syuAsyF55b2QeSck5yzFw8zdg+ecpYg+hxnAqyKuoahouY5Y3AtNuo23HUXX6XuD3EXD+LvCrKXE7CwxtPmfB6XE+zaSRE+SMOfHv1Y8uafNpX5h1+g/wDQ1zXn0IeF33SaRN6lXabm/wCC+6FT2X/xPQg9MoiIPgj+ilcVsR4k+lvmTBpKhzsNyUyLAqGK/daWtD5nDzMj3X/wQvff6E/6LuXOGvBWg45YzhcM+cM8wuqKeqkbqdRYaXERRxEju9oBrcRubtF7AL5hendgtZgPpfcVKCua8PfmCapaXD5UcobIwjy0vC+33oP5pwrOHomcLsWwh0PZRZdpaKVkRGmKaBvZSM25WcwoO5KnUU9PV08tJVwRzQTMMckcjQ5j2kWLSDsQRsQVURB8C/0Sz0acE9HL0gpI8m0bKPK2b6U4zhtIwWZSP1ls0DB0Y19i0dA8DovoL+g98WcSz36NtdkfF6h802RMWdQ0z3m59Tmb2sbfY1xkaPIBebv0bnM2EV/FDhxlSlqIn4hg+C1tVVsaQXRsqJoxEHeF+weQuk/oIGFVUeReJ2NuYRTT4tQ0jHW2L44XucPcJG/EIPpuiIgLyr/99N/+lV//AEjXqpeAP1R30p//AJ2PxV/jMR/+1SDqv/303/6VX/8ASNP/AL6b/wDSq/8A6RrlX6o76U//AM7H4q/xmI//AGqT9Ud9Kf8A+dj8Vf4zEf8A7VIOq/8A303/AOlV/wD0jXpTKf31ferg339fcr75PufT/dj7k9p6j692be39X7X8J2Paa9GvvabX3uvC36o76U//AM7H4q/xmI//AGqXt/h7mTFc5ZAy1m/HcsVeW8SxzB6LEqzBasu7fDZ5oWSSUsmpjHa43OLDdjTdpu1vIBsCIiAiIgIiICIiAiIgIiICIiAiIgIiIPgV+iZ8d8W4y+k7j+ECve/AMlSuwPC4GuPZgxn8NKB+U+S+/gGjovJi6B6Qkj5eOmf5Hm7jmOvuf+3cufoCKq6kqWUkdc6Fwp5pHxMk6OewNLh7QHs/hBUkH0c/Qa+OuKZe4pYzwKxKuc7BszUr8RoYXuOmGthHeLeg1x3B8S1vgvsYvz//AKGM9zPTMyMGkjU6pB9nYuX6A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aXxp4bUnGHhJm/hbW1Ipo80YNVYY2oLNXYSSRkRy266H6Xf8AVW6Ig/LfnHKWPZCzZjGSc00D6LGMBrp8Orqd3OOeJ5Y8eYuDY9RYrtvo8+nZx+9GHJdbkHhXiGCQYTX4pJjEza3DW1DzUPiiicQ4kWGmCPbxv4r6Tfoi/wCh1yekC6o4z8GaSni4hwQxx4hhpeyGPHY2DS12txDWVDWBrWucQHNaGkizSPjLmHLeYMpYxU5ezTgdfhGKUbzHUUddTvgmicOjmPAI+CD9Jz894+70cHcTWyQMxs5IOOh4iHZiq9Q7a4YdtOvp4bL4PekR6cHHn0ocsYblDiriWET4bhVf90qdlDQCmPb9m+MF1iQ6zXutcbXPmvuB/wD0X/8A+r//APkr86eW8s5jzjjdJlvKWA4hjOLV8gipaGgpnzzzPPJrGMBc4+wIK2TspY9n3NmD5JytQPrcYx6ugw6hp285J5XhjB5C5Fz0Fyv0u8GeGuG8HeE+UeFuFOY+nyvg9Lhpla3T28kcYEkxHi9+p583FeMf0Of9Don4AzR8aONdLTTZ+ngfFhuEgxTxYHG+2qQyC4dVEAt1MdpYxzgC4uNvoCgIiIPk1+jH+jLikWO4Z6TeV6B81BUwRYTmMRtv6vKzanqHf3rgezJ6FrPFcP8A0Pb0/wCb0V8QqMgcQqarxLh3jFT6w80411GFVJADpo2E9+NwA1sG+2ptzcO+4mYcvYHm3A67LOZcKpsTwrE4H01ZSVMYfFNE4Wc1wPMWXyM9K39CDz7lrFavN3oyOGZMBne6U5dqalsVfRAm+mKSQhk7B0u4SchZ53QfTbI3pO+jxxJwuPGMl8aMn4jA9gkdH91oYp4gf2SGRzZIz5PaCuS+kN+iP+jTwLwGrdhuecMzvmYRuFHguX6tlXql6dtPGXRwtBtfU7Xbk0r4e476P3HfLFa7Dsw8F884dUtJHZ1OX6thNjYkXjs4eYuFt/DT0KvSn4sYjDQ5T4IZpjilsfXsUoX4dRtafxu3qAxhtzs0k+AKDR+M3F7OXHbiTjfFHPld6zi2NT9o5rb9nTxgWjhjH4rGNAAHlc7klfeP9D34TZe4Reitk7C8CxmgxeTG6f7t19fQzCWGapqLOc1rxsQwBsf/AFCvk76UH6Gzxq9GTh/hfEbEcQoM04W+MDHX4RDJpweYnuhxdvJEdh2uloDtiBsTW9An09cx+irmVmU82yVWLcNMXqAa6iaS+TDJHHeqph/nxjZwFx3huH3sRYnKebMt56y3h2b8oYzS4tg2LU7KqiraaQPjmicLhwI+jmDsVlkBERAREQEREBERAREQEREBERAREQEREBERAREQEREH5lfSA/4cc/f+0eIf9+9aPRtiNRG+obqhY9rpQDuWXF7Drst74+RSzcc8/Nijc8jMOIOIaL2AnfcrXMv4XUGWnqXFppq9k1MS25cHWAc0gDY2ex1ztZ3PYgBnHYW2nwWkocRDXU1BimMyOiA3JbT0mwPnZvwWjPY6N2l1r2B2IPMX6Loc8VROyb1rXpnmknIBuWesNo+2B6bMda/l0WqY/SVklVVYvWQCH1urkZFGNiXCxd3egAc0b23Nt7OsHo39DI/88zIv+HU/9y5foCX5/wD9DMY+L0z8jRyMLXNkqQWkWIPYuX6A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WjcTOBnB3jLSNouKXDTL2ZmsFo5MQoWSTRf83LbtI/+q4LeUQYf70cufeh94f3MZ9wfub9yPU9b9PqfZdl2Wq+q2ju3vfzute4acDODfBuCSDhZwxy3lgzMMc0+HYfHFPOwu1aZJgO0kAPIOcbWAFgAt5RAREQEREBERAREQW2JYbh2M4dU4Ri9DBW0VbE+Cop54w+OaNws5jmnYggkEFfFT9EP/Q7MR4CV9Xxf4PYdUVvDurlMlbRMBklwGRx5Hqack91x+Ryd0J+2it6+gocVoajDMTooKujqo3Qz088YkjljcLOa5rrhzSCQQdig+OP6D1x44m4XxifwFiqKjEsl4xRVWJPpZLvbhk8bQ7toj+I15s1zeRLmnnufsstD4acBuDPBuavqeFnDLL2V5sUINZLhtCyF8wBuGlwF9IO4aO6OgW+ICIiAiIgIiICIiAiIgIiICIiAiIgIiICIiAiIgIiIPzScZY53+kHng09WaWVmY8Qe2YtcQ2079zpBIHS9iPHZZXCqDDaKilxSZsUHZEVM0rHdx3csC0XtcWeA0XF9ZYXsuY/eueP0InjBmLPeYc6YRxjyvTfd7Fait7CahncaeJ85kaGv/K33sG79VY5+/QiOM+IZbgwbKfEHJ9TVzVBnr6utmqqWMtsPwccMcUgALxqLnOLjpbc7CweDKPOuSJK4RSPngEsr3STOg1RBukBjQL3IBjgBJAB0uO11VzFgVRTTnEaarp2VTQXsmmdeOCPWW6mnTzaXOOr8rUO9KTFH6n/UVvSb/d9w3/l9b/sq6JhP6ETxwZkiDBq/iTlClxeJ0jHSQy1M1O6I7NdZ0LXNkDbtu0gFrWA6tIsHmb9DViMPpr5KiMxm0TVQMmlw1Hsnb2cAd/MAr79r53ejX+hl8ROCfHfLHGbHeJGXK6LBw6Opw6ho5o9TeyLGlr3bE8ibtHM7nr9EU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O8I4+8McwcR8x8K8v41PiuP5Sp6efGIqCjlqY6R0zpA2Jz42uAkHZkub0uL73A6IvMfFvNPAn0WM+ZfiwvIuN0mZuNePSU8z8rdk2or6pmi8tR2sjQWtM4+SdtZ23QZHhJnr0lajjpxJpuLWWaml4Z00gGSqiDCby1LDIbl/Z6pRZgH641vyluPCD0lsi8as459yTlLCswRV3D/EPufXSVuHuigqX7gmGS+m+tr26XFrtr2ty83cHeJ2f+I/pFekdwkz9nPNddlTJDGxYVR4Vq9dbE90ocxroWl73lrQBbe69Lejng2UsG4NYZQZJyxnDLeGkzv+5+Z6OamxWCVzyX9sJW63OvuH97UNw4oNd42cRuNGQ8wZdzzlfA6d/D/CxUPzvSV5pfWIKNrS8VVM9kxe57bFvZ2N7tPiuUUHpicS67A8xekjhOVxiHByrpYYMo0FQ6go6yoqQ7sZJqmaSqDoGGoD2hvZyHSA7urV/SS4t8aqvjjlT0To8EwKkw/iFRSVNXU1ON1lV2+HCR7JIjaniMT3tjeNmvtcWdzXOODWb+JuH4HxZ9G7JlDS4ZhPCPMVPhsWG/dWspp6jBamerNSYZWAvdOC2Ms2GrtLDciwe3c6eknlfhhwpy7xH4nYZLgVZmSoo6CkwRlZBVzy1lQ8NbFFJC90cosS/W11tAubbgcW9J70w814Rm9nCn0cpG1meMpVceLZ4w+toGmOjwAUvbyzNmkcInPDZITpY9z7u02uCFvtXlDIeZOBGUc0Dg7j+a6zKpFZl7Ds8S+pYhhtVqLQ+pkrXsIawgXd3yWNBYH3F+b8LuAXD/AIe4FxJzpxi41ZTn4ncZKeqosUxc4hEykoROxwZS0oe5pexvduTYu0N2aBZBumMen7wup8v8MczZQy1mfN+G8TcSnw+gmwugPbRtp5OyqJvVT+HcGS92wYL8weV77NXpT5lwD0v8P9GmgynhFTQ4tlGPMUGI1tfJRvhl7ScPY/8ABvBBbE0AaQQSbnovGvDHg/6SnC3NeR/RWwn0mMhUOED1nEcMxDB8Imq6lsIrBUOpZKkRtEZneZHCIy2IjIP4urrXFHEpcvfoo+FY7NrqJcI4PVNa4Ru7MzOiFc8gHfTqLbdbXQTZO/RKs947g+WcUxDhZgIONcSK7IMzYsTlY0GKKKWOdrix2kATsDrh2rS4gN2XZOEPpU504g+l3xF9HPGMp4FTYbk7CKPE4MQoa+SZ7+1hp3ndzGiQE1LbWDLBv43XxxFgvBzKnoocMfSBwvJ+a6zCq7iZLmcYc/HYY6tuITT+oyAPEQaWNdSAsHdvsXEXIHZfRwt+qncfCHzvDsp4S687w6Telw094jYlB7+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mfPHo3Zk42+kLLxazpXzYFhmQ8MdhWQY4ZGyTNxCQ658We0EtADhHGxhN3CLU4N7t/QuK12NUkkbcKwJte1wJe41bYdJ8LEG6sfuzm/9xbP8px/6KD55ZZ4Y/ohvo38euJfFjK/BnKfE2TP7oDU11LjENJEezc5we2CSaORrjq7zbEA8iRuvU/BHH/Se405Qzjg/pF8MqfhSZoY6PCJcGxJsta8va/tZg5skjWaPwem+5Jd0G/Zvuzm/9xbP8px/6KfdnN/7i2f5Tj/0UHgLCfRb4mYT6fWVsbOSs5ZnyfkfBHurc05ixYVrMVmfHI9nYmbQxjg6RrDCy4a5rnEhpuqXpZehBxrz/wAUK30kMi5NwGvjrnULsa4dOxN8bsYjpbFkk0zS2J0p0svE06Rou17yd/oF92c3/uLZ/lOP/RT7s5v/AHFs/wApx/6KDQfRsz5xPzjwewzHuJ/CGvyZj3rdVSnAxpY6npY5XNgdaV7Tbs9I33JaTaxC5N6fvBfiv6QGTsgYPw1yRPWVWXs50eN1zaivo6cNpY45A4tL5rOddw2Xpf7s5v8A3Fs/ynH/AKKfdnN/7i2f5Tj/ANFBqOcs7cX8Dgy9DkLghX492tbFDi/rWL4fSeq0emz5Yyag9o8G1m2sRfcbLz/xD4K8RM4/ohDM80mV66LKsvCmowOTGpI/61irJjVsERdfvPHasJa25sb8l6u+7Ob/ANxbP8px/wCin3Zzf+4tn+U4/wDRQeVW/of2K1Hou5Q9Het4pwNflvFY8VkrmYQ1zHEV0tW+Nnea+xMpaC5x5Xt0WP8ARd4PcasP9OTjhxv4hZKGCZfxSljwDCqrXZmICn9Wjjmia46yx0VM1xcRbU4gXsbeuvuzm/8AcWz/ACnH/op92c3/ALi2f5Tj/wBFBsKLDUGJ5jqKpkVflhlJCflSiuZJp/6oG6zK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sZmetrcOy5ilfhwvVU1HNLANOrvtYS3brv0WTRBy6TOWdGSFtPKyeiMmBgV7qcNaJKiWRtZDcDSRGxsLtVtjKQTtYbblnEscxDH800+I2FFh2JxUtB3NOuI0NLK517d78JLKL36W6LZEQc8zNmnOeEux+jpqOOaRjG1GF1NNaVjY+0hY6OZltTJfwjiPlBzQTcW0q+xzG855dwXDJ5qSPEKqCeN+LOpY7t9WMmk6AbHVZwOw/EcbALdUQaTUZjx4UWbanWKerwv1gYbRmIEzMZTB8covvIHOJ+TsLFvNrlsuXqqorsEo6urmZJPLC18jmWtqI3GwHJZF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O4f0U/0Z6g2ios3Hci/qlH05/8pV4z9E59HaQgMwrN5v8A++tH/tK5p6zBHmzq/Ys8/wC164ReUY/0SfgHLbRgucTf/wB9KP8A2lVG/oj3Al19OAZzNuf9Z0m3/wAcqv7f0378J/Yeo/cl6qReWG/ojPA519OW86m3hRUn+0qdv6InwRd8nLedD/8AgVJ/tKj/ABDpv34P2HqP3JepEXl/9UM4K3t97WdL/wDQqT/aVD9UO4J/ubzp/IqT/aU/xDpf34R+w9R+5L1Ci8vj9EL4LE2GWs6H/wDA6T/aU/VC+DFr/evnX+RUn+0p/iHS/vwfsXUfuS9QIvLp/RDuC4NjlbO/t9RpP9pU36oZwWtf72c6+z1Kk/2lP8Q6b9+D9h6j9yXqBF5eH6IbwVN7Zazobf8AvnSf7Sn6odwV/cxnb+RUn+0p/iHTfvwfsXUfuS9QovLp/RD+CzRc5Xzt/IqT/aUP6IdwVH/vMZ2/kVJt/wDHKft/TfvwfsXUfuS9RIvLo/RDuCp5ZYzt/IqT/aVE/ohvBYG33s51PsoqT/aU/b+m/fg/Yuo/cl6hReX/ANUM4K/uZzr/ACKk/wBpUP1Q3gte33sZ18f7CpP9pT/EOm/fg/Yuo/cl6hReYB+iFcFz/wC8xnX+RUn+0qP6oTwXvY5azoD/ANCpf9pT9v6b9+D9i6j9yXp5F5g/VCeC97feznT+R0n+0qH6oXwX/cxnX+RUn+0p/iHTfvwfsXUfuS9QIvMlP+iB8GqkEx5ZzoLdDRUo/wDslXcHp4cIZ2F7MuZwAHjR0v8AtC1r1WG0bizO3T5azqavSCLzl/V18I/3O5v/AJJS/wC0KP8AV1cJP3OZv/kdN/tCn3+P5q+5v8noxF5xPp28Igbfe7m/+SUv+0J/V2cI/wBzmb/5HS/7Qo/acX7yfc5Pk9HIvOP9Xbwj/c5m/wDkdL/tCj/V2cI72+93N/8AJKX/AGhP2nF+8e5yfJ6NRecf6u3hH+53N/8AJKX/AGhD6dvCMf8AvOZv/klL/tCftOL949zk+T0ci84f1d/CPplvOBv/AO+lL/tClPp48JB/7zGcj7KOl/2hP2rD+8e4yfJ6RRebP6vThJ+5XOn8jpP9pVN/p9cJGf8AvIZ3PsoqT/aU/acX7yfcZPk9LovMMn6IJwij55Lz2fZRUf8AtSpSfohvB6PnkrPp9lDR/wC1KJ6vDHmyY6bLPir1Gi8rO/RF+DbW6jkfP/8AIKL/AGpUHfokfBhrrHInEPpuMPoj/wDZaz/xDpv34W/Y8/7svWCLyWf0Srgk1up2R+IbdyN8Oo/9qRv6JXwQdyyVxB/ydR/7Uon2j0sf74T+xdR+5L1oi8jyfomXAyIlr8lcQh4f7nUe/wD8dLIYT+iNcEcZhdNS5Wzy0M2IkoaQH5qkq9et6e/2bwi3SZ6xuay9UIvHuLfooPAvB6p9LPkHiTIY/wAaLDaEtPsvWA/MsPJ+i1+jnFIYpMj8SmuBsQcNoP8AbFvF6z4lz2iafae2kXiI/ouPo3gOP3lcSbNBJ/3NoP8AbFSb+i8+jY5ur7yOJY8jhlB/tit3Qp31+b3Ei8X4F+iuejrj9ezDqXKHEOGV4uO2w6hA+arKy2b/ANE34EZLww4riWTeIM8I5imw+ic4e51U36VX3ld62vETMd0eHrpF4FH6NH6LZv8A+QfFMW6fcrDt/wD4+UB+jR+i2eeQ+KY3tvheHf7crbhTuh77ReBR+jRei2b2yHxTNj+1eHb/APx8n6tH6LnXIXFMe3C8O/25Nwd0PfSLwIf0aT0WwbDIfFM+f3Kw7/bkH6NH6LZIH3hcU9//AKF4d/tybg7oe+0XgUfo0Xotn/3hOKf+S8O/25Q/VpPRb3/8g+Kf+S8O/wBuTcHdD32i8Cfq0not/uC4qf5Lw7/blEfo0fouEEjIPFTb/wCheHf7cm4O6HvpF4Ii/RnvRemdoZkLimHdAcLw4X/+PllqL9F69GevcxkeUOI7C/8AKw2h23tvasKTaI5ki0TOol7hReKav9Fn9G+lBcMo8RZwDa8WG0X56sKwh/Rf/Romfo+8riUwjmHYbh+3/wAepExbwWvWn2pe5UXh+L9F49GeWTsm5Q4jB3QHDqDfe1/7MV3+qzejda/3p8Q+drfc+h/2tXisz4RGSk+Je1UXjqn/AEUv0eamxZljPgB3u6hovC/91q4b+ie8AHu0tytnwkc/6wo/9qVoxXnxCJy0j1evUXkcfomnAU3tlbPm3/vhR7//AB0pm/omPAZ2/wB62exy50NH/tSn3GT5I99j+b1si8kH9Ez4DgAnKefN+X9YUf8AtSkm/RN+A8Iu7KGf3W/JoKI//ZSe4yR6J99SfV66ReKcc/RZvR1y/EZ67JPEhzBe5jw6gPIeBrAsFSfoy3ovVkohjyPxPaXci7DMP/NWrK0dvEpi9Z9XvNF5fwj9EM4K41SxVdLlvOjGStD2iSipAbHxtUlZUenRwjc0Obl/NpB8KSm/2hV748tO2fD0Wi80V3p98H8PYXz5YzmQBfu0dJ+epXJMR/RlvRgwyvnw6oyJxRMlPI6N5ZheHlpI8P69TuiUW+Hy95IvA/6s/wCi7cBuQ+KbifycLw4//Z3kon9Gd9F4A/8AkFxTuN7HCsOHS/8AdyttT3lfm97ovA/6s96Lv7g+KW/L/cvDt/8A4+UWfozvovSBxbkTijdoJI+5mHcv5d5ps95X5ve6LwT+rOei5+4fihyHLDMPPjt/ZvkoD9Gd9F/YHIPFMEi4H3Kw7f4VyHvK/N73ReCR+jOei+XafvC4pXG/+9eHeF/7u8lL+rQei5Yk5E4pAD/6F4dv/wDHybPeV+b3wi8Ej9Gc9F25H3i8UhYA74Vh/wDtqM/Rm/RfkIa3IfFK5tscLw7qRb/l3mmz3lfm97IvLGEfoi3BbGqJlfTZRz0xj26g2Show75qorVs5forno85G0fdnJPEdxkdpAgw6hO//WrAs4y0mdRLacdqx3THD2gi8jZH/RNuA2fqMV2EZSz9AwuLQKqgomm4/wAGqctnqPTz4Q00ZkflrOLgOjaOlv8APUJ72nPPgjHa0RMR5ekkXlP9Ug4GAPvlnO4LDYtNFSX/APdlY6T9E84BR1baM5Tz857ja7cPo7D/AOOlX9oxfvLx0+WfFXr1F5ko/wBED4N1rA+PLGdGgi4DqOk/NUlXjfTu4RO5Zdzf/I6X/aFaMtJ8SrOK8eYej0XnB3p38Im88uZw/kdL/tCoyenzwei+VlvOX8jpf9oU+8p80e7t8npVF5nb6fvBxx0jLecgT40dL/tCrs9PLhC/5OXM4fyOl/2hPeU+Z2W+T0ii85t9OrhI7ll3N/8AI6b/AGhTf1c/CXl97ubv5JTf7QnvKfM7LfJ6KReeW+nBwocLjL2bd/8A30pv9epv6t3hT+5/Nn8kpv8AXq8c+FPD0Ii89/1bvCn9z+bP5JTf69Q/q3uFH7n82fySm/16nUm3oVF56/q3eFP7n82fySm/16H03uFAFzl/Nn8kpv8AXpqR6FRedh6cvCUkj73s27f++lN/tCi704+EzW6jl7Ntv+iU3+vSImUTOvL0Qi84n07uEYv/AOTmbyQOXqlL/tCl/q8OEl7fevnL+SUn+0Ke2Ud9fm9IIvODfTu4RuG+W84D20lL/tCqR+nRwklNm5dzdfzpKb/aE7ZO+r0Wi89D03uFBF/vfzZ/JKb/AF6f1b3Cj9z+bP5JTf69RqU7h6FReeH+nDwnZzy9m3+SU3+vUB6cnCY/+89m3+SU3+vTUp29EIvO59OPhM3nl7Nv8kpv9oVrP6efCCnaXOy3nF1vyaOl/wBoTUo29JIvNNL6ffB2rv2eWs5De3eo6X/aFft9OHhO8AjL+bd//fSm/wBek1mDcPQ6LzxJ6cXCeMXdl7NvupKb/Xqj/V2cI72+9zN/8kpf9oVZtFfK0RNvD0ai84yendwiiALsuZv38KSl/wBoUjfTy4QuJAy5nDbxo6X/AGhV95X5rdlvk9IovNx9PLhCDY5bzh/I6X/aFUb6dfCN4uMu5v8A5JTf7QkZKz4lE0tHo9GovOh9OjhI0XOXc3fySm/2hSf1d3CP9zecP5HS/wC0JF6z6nZb5PRyLzkPTr4Rnll3N/8AJKX/AGhB6dfCM7/e7m8e2kpf9oU90HbL0ai86f1dPCT9zubv5JTf7Qh9OjhIOeXs3fySm/2hR7yvzOy3yei0XnE+nfwgHPAM3fySm/2hRHp2cIjyy/m7+SU3+0J7yvzT7u3yejUXnT+ro4SdMu5uP/4JTf7Qn9XRwk/c9m7+SU3+0J7yvzR2W+T0Wi86/wBXPwl/c7m7+SU3+0J/Vz8Jf3O5u/klN/tCe8p8zst8nopF51/q5+Ev7ns3fySm/wBoT+rn4S/udzd/JKb/AGhPeV+Z2W+T0Ui86/1c/CW9vvdzd/JKb/aE/q5+Ev7nc3fySl/2hPeV+Z2W+T0Ui86f1dHCW9hl3Nx//BKb/aFH+rn4S/udzd/JKb/aE95X5nZb5PRSLzp/V0cJf3O5u/klN/tCf1dHCT9zubv5JTf7QnvK/M7bfJ6LRedf6ufhLe33u5u/klN/tCh/V0cJP3PZu/klN/tCd9fmdsvRaLzp/V0cJf3O5u/klN/tCj/Vz8Jf3PZu/klN/tCnvr8ztl6KRedf6ufhL+53N38kpv8AaEHpz8JT/wC87m7+SU3+0J31+Z2y9FIvOo9OfhKRcZdzd/JKb/aFA+nRwlH/ALzubv5JTf7QnfX5nbL0Wi86f1dHCT9zubv5JTf7Qn9XRwl/c7m7+SU3+0J31+aO2XotF50/q6eEn7nc3fySm/2hR/q5+Ev7ns3fySm/2hO6Dtl6KRedT6c/CQc8v5t8P7Epf9oQ+nNwlH/vPZu/klN/tCd9fmnst8nopF51/q5uEt7fe9m7+SU3+0KI9OXhKf8A3ns2/wAkpv8AaFHvKfNPZb5PRKLzofTp4SDY5dzf/Iqb/XqQ+ndwfBA+4ObbnkPVKb/XqPe0+Z7u3yejkXm53p68G2mzsCzcLmwvRU+//wAXVB36IDwSabfcbNx9lDTn/wCXq3fX5o7beNPTCLzG/wDRB+CEZAfgucASL70EH+vU8f6IJwOlGpuGZqAtfekpxt/HqvvafNPu7/J6ZRea4/T74JS/reHZmdtewp6X/aFct9OrhA8AswPNTr8rU1L/ALQrRetvEomto8w9FovOrfTn4SuJH3u5uFvGkpt//jhRPpy8JR/7z2bf5JTf7QrKvRKLzk707OELDY5fzcfZSUx/+yFruZP0STghleF9RX5Pz9LGzm6HD6Qj56oKLWivMrVpa86rD1ei8FVX6M16L1LIY3ZF4ovsbam4Xh9j8a0Kj+rSei3+4Lip/kvDv9uTcM+6HvtF4E/VpPRb/cFxU/yXh3+3J+rSei3+4Lip/kvDv9uTcHdD32i8Cfq0not/uC4qf5Lw7/bk/VpPRb/cFxU/yXh3+3JuDuh77ReBW/o0PovPuGZA4qmwubYVh3L+XKB/Ro/RcaSDkHioCP8A6FYd/tybg7oe+0XgT9Wk9Fv9wXFT/JeHf7cot/RovRdedLMgcVCfAYVh3+3JuDuh76ReGaP9GC9GOrpX1TsocR6cNIAZNh+Hh7rnoBWlWNZ+jNeixSTGFmTuJtQBfvw4XQFp+NaFHdEpmYh70ReBD+jR+i4DY5C4qf5Kw7/bk/VpPRb/AHBcVP8AJeHf7cp3CO6HvtF4E/Vo/Rc06vvB4qWva/3Kw7/blN+rRei3cAZE4pG/hheH/wC3JuDvq98ovAv6tF6LlgXZD4ptv44Xh3+3If0aL0XAAfvC4pkH/wCheHf7cm4O+vze+kXgQ/o0notg2+8Lin/kvDv9uQ/o0nouA2OQeKn+SsO/25Nwd0PfaLwJ+rSei3+4Lip/kvDv9uT9Wk9Fv9wXFT/JeHf7cm4O6HvtF4E/VpPRb/cFxU/yXh3+3J+rSei3+4Lip/kvDv8Abk3B3Q99ovAn6tJ6Lf7guKn+S8O/25P1aT0W/wBwXFT/ACXh3+3JuDuh77ReBP1aT0W/3BcVP8l4d/tyfq0not/uC4qf5Lw7/bk3B3Q99ovAn6tJ6Lf7guKn+S8O/wBuT9Wk9Fv9wXFT/JeHf7cm4O6HvtF4E/VpPRb/AHBcVP8AJeHf7cn6tJ6Lf7guKn+S8O/25Nwd0PfaLwJ+rSei3+4Lip/kvDv9uT9Wk9Fv9wXFT/JeHf7cm4O6HvtF4E/VpPRb/cFxU/yXh3+3J+rSei3+4Lip/kvDv9uTcHdD32i8Cfq0not/uC4qf5Lw7/bk/VpPRb/cFxU/yXh3+3JuDuh77ReBP1aT0W/3BcVP8l4d/tyfq0not/uC4qf5Lw7/AG5Nwd0PfaLwJ+rSei3+4Lip/kvDv9uT9Wk9Fv8AcFxU/wAl4d/tybg7oe+0XgT9Wk9Fv9wXFT/JeHf7cn6tJ6Lf7guKn+S8O/25Nwd0PfaLwJ+rSei3+4Lip/kvDv8Abk/VpPRb/cFxU/yXh3+3JuDuh77ReBP1aT0W/wBwXFT/ACXh3+3J+rSei3+4Lip/kvDv9uTcHdD32i8Cfq0not/uC4qf5Lw7/bk/VpPRb/cFxU/yXh3+3JuDuh77ReBP1aT0W/3BcVP8l4d/tyfq0not/uC4qf5Lw7/bk3B3Q99ovA5/RoPRbDdX3i8UvIfcvD7n/wCPlB36NB6LrB3shcVL2uR9ysO2/wDj5Nwd9fm98ovA7f0Z/wBF59tGQeKZ2v8A714d/tyr036Mn6MFSdLcj8T2HSXWfhmHjYX/APf3yTaPeVj1e8UXgqb9Ga9F6BxY7InFFzgdNm4Xh/Mc/wDlvmqtB+jI+jDiEgZFkbiewamtLpMLw8AX6m1adk3B7yvze8EXkzBv0SzgNjskMdHlrPA7YEtL6GjsLeJFUVszfTs4Ru5Zdzf/ACSl/wBoVe+vzbe7t509GovOJ9O3hELXy5m/f/3zpv8AaFRf6fHB6MkOy5nEW/8AfOl/2hPeVj1Pd3n0fB0F75GmJziQ4tLLgd0Eg+/a59qmnmbBbVO+OwAIuCBflt4+awIxKZpa4G5buNQB729z08bqV2ITEhzCGu5E2uSuT3E7THVREfVsgrqqlaYKeum7R5a5jBIRYEgGx8bX3VenxrGomiCHFKhz3N163SOve/M9NtvgtYbiT2iRpaXh5NrnSALWttvy81GPF54ZnSxsaNTtRaSbdfrHwUTg3HhavVzFvMxDdGZxzLE5wjxGpa3cg6trAc1kKfiBmen7OU4xPu9tg4X1G/LlyK53NjNbM2xlLCDtoAH86mGLyHvyMc5+/NxLfh08Ofis56StvMQ1/wAQvXerTLqsPFHNre768HWAJOm+39CvI+LuY2AamxvNrb7LkDcdqBpBbYay51id79B4BBj1Yy4ZuL3Go3ssrdBWf9sN6+1bRHMy7bDxlxtkveo4XAW2LrW8VfU/G6eKP+ucLvJqHdDrbeO64G7Hq1zXjW4OcQRY91tjfYfbmVVOYqoDuNaSQGkuHO3Xbre/zKk+zaT/ALV49rTvz+j0NT8aqZ7LyUErQHWuHA+9X1PxmwOUNbKypaXO0gCO/hv9vBebRmWqbfQ0Du23HxKffLVADREwHTY3ubn8wWc+yq/L9Wke2I9f4PUUXFjK0jB/XmgnYa2Eb+fzq7i4jZYks4YjBY7G973XlKPMtVdvagGwA+TfcDnzCljzLWtJ7SONwIOwFt1WfZMLV9s09Yeu251wGY2bXU9rgH8IBzVzDmTB6hge3EITy5TBeQxmyfsv1hplHI8m787jn86q/fjMGaRG8gkEgu8PE9fYs59k29JaR7Yw+sPYMeKUchJbK0gdQQVW9bp3uB7QWJsvHjc7VUUdoZJ2uvewd3QfZdXsHEjE6cEw19Y1xAv3jfYjkb+32qk+ycnpK8e18E+XrgTQutZwva/JREsf4rmi++5XlGDixjkdv91a3YE3LyTe/wCcK5bxuzRFcMq3kHyBsPeOaz/wrP6aX/xXpfm9TdszcCQE2vzvsoiVpPy+my8xs47Y+yXQ5zJGXtqLdrbb8r+Pw81excfK5sYc6miuBctDXXJ+NvNVn2X1Eei8e0+kn/c9Il3U3QuuCLj3lefIfSIkaA2agDtI1Xa94v5dfqV9B6RNO4AyUE2qw2bKD5cyAB7yqT7P6mP9q8dd0s/74d1jxD7nxySOGra+x5rLZRx1mMUj5GC2lxFl57n490NdTvbDSVTQ4EBxgu0nwB6/TtyW/wDATNEWO0da5oLSJybEEc/IrTFjz4I/zI1Cua/T5q/5cxNnYy648lMJBv5qkOVkNut/Irr7/V5/bCJIBuEuDsoar7c/cgtdU38ltJjcXsOXJSl3iVAu0g73CkF3bk2CibEQqAgi11Ena/uVMm1xcKOslIsaCbqYEWKpkkC4UQb9bKvdpOlVhAO6qFwPgrZxOnb6VBpePlLSuTXCs12uS4c7D3qnJ2TdtLfgpRci17KVzA61yCfFWm/BEJXRU7zfsmfBUn0dK/cwt2KrGN3gAB4KRzXBo69TvzWF4ifMLxMx4lauoKFwAMI9qkZhlED+tDfqrjvG5II9yiNxfmfGyy7K/Jp32j1UH4Jh8w/W2/BSU+CU9Hq7BjWg87K5a8sd86uGPDx+dXrWnpGkTe/rLB1eXqWcl0kIJPVc+z7w3p6mgfW0zTHNCHPaQdneRXW3C5sStazx+Cy7VyathC93zK+O16Xiayi3bkrNbQ8qSOdHs4ggu0yC+wKpNfofJq56dtuYVWouZS5wtp2NhuT9vNUQWStIAu4E2cADt7AvoY8PlZjnS6wbEJcLxWDEmHvQPaSLcxtcfC679mWnp8z5NeB3w+HVY87W2XnRhEjuxJDnO2BAsOYve3Lmu7cJsWGLZcGH1DtUkF43A+HT5voWGavizt6K/mno8pYlT+o4hPTvGoxvcB09itTp07g6ua3vjJl9mB5tmEcRaKjvNFiblaCuis7jbmtXttMJju3V11G/2+KgSTzJKgilApmBznAN3NtrqVR5ckFZ8tw8uYBrt8naxVBTPe55u4/MpUmdoiNJmi4JuO6L28d1MwmxFiAT0VNTtdIAQ0m3VIJhOJiNYJJBtqN+t+Y+K7rwIospVtJVSVtXTMxGB7WllS4C7DuS2/mfmXB3CRxAILiNuXU9Par3CZK+lq2z04kYeTnWNrdQfnVb1m8aWw3jDfvmHoeoyph+OZtnpcPsaaOz7sJ0l3iFk630eKLEJPWYqqeNzrP7u9t1qXDHH6+CA4gIx2gd2Z1Ag6R9vavSOVMWNdh0U8sly9t7retIpjqvPbntNphwWs9G2qa4+qY3KHBx7xj6ElYep9HjNUWt0OO6nE3aHAgL1d2sPiPgpXCn6hqjlX9mxx6PJrODPEKgIEOJRPIGkXcbO8lWGSOJtI8N0CQW0Eh9+6OXzAbr1WYKZ50mNp9ykNDRO+VCzdXi9o8SiOnr6TLysaHijTxmM4U9zWi3ccCfnVN+LZ+oh2k2Xp9LQGgBlyen02Xqn7kYe4g9k026Kk/L2GvH6yL3VozZI9Ufs0fP+Dyq/N2ZYGySTYBWNDhqaHMOx6+4K2qM/YlGNJw+oYSOWgmy9WSZUwuTYxNt/gqzlyLgz+96rE49bsCn39/SVf2aY9f0eK84ZnmxqH8I14O+vpvsAtdwOKefE4449nFwLr9F7bxLhRl2rY4HC6dxPM9mCuYZl4C01LVGvwVgglvqto2O6wyd9536rVxdvMt84YVuvA6aOR+p0TAw35my6dhDm6jGeRFxfxXCcqOxvAHx09RSuL2nTdvJw8F2HAaicxsmlYWkgbWWGLeuy0cu/JNN91Z4lk81QRDDJpXNHcYXH2WXzszNO2rzFiVQw3bLVSOb7C42XvTiPis8eWq5sQLfwDyT1+Svn5IT27z11HmfNXisxMzLmz23qFYNMffc0Oc4aRt8fmQSDstAsBfcAcxfmPt1UvazBmt0jhqNrgdLm/2CmB7Rtn8zcgAWHK9yT5H5uau45j5pSA99nva0Eai0X38vapnfgeUJDS3fvX5hRLpi7WyIBpN2+HusoSRPjkF5HanW0m1jc+I5/b3IfRA6NgAXaNvbbc/n+KqsI7glDbAEA89Xs8FK2+shxDXA7agNTRzHtJvuLKAcwXLyHAnYk28za38ylE8qrHRj5bnchdxB1C/PfwSPspC8tBNzZhAHdHM/SqYa5xY4XLiRYdT4EjxsTz/pnY/VIWx9wczZwIDbC4uPp8gkKzCGntfwkbHO22ba23tU9PIDURu3/Bvae7yA8FTLXRsDGPJHyvk7cuSjFEdcL4Y5ANVyD4eN+XIIn0e68lPEuX6UuhLHiBtwehsuEekkx3a0wIDbvIAIvfZdxyPWsly/SODQC+Bptv8Akhce484JimMmB9HCJHRPJtz99l5eOO29dvf6ie7Dbt5Zz0aBry3cG+mdzb38F3PFNPqhOn8VcR4AUdXg2CGmrIzG90peAdzY9V2itm7an0gdOQSZiL21804on3dN/KHCM51NbSYo6Slke0yOsdH1K9yng2JYhI2rq4nFpcOf0rda3KkNZVOndGCQ7V3gtgwnCGUUIY1o5XsFlNJtw6oyRWOFagpRSRAAHZvvV7BKdVhupSzVtpO3VRigAeCN/euilJiNQ5bWieZXhuWbGxPJY6qYdVzzWXjgaQARa/mrlmF00mzo9XvXRXBN42xtmivDVmN0v3aspTXIAtuVlZMHpQDpj0nxurQ0vYuABJslsFqxtFcsTwqt2G1r2USSCpWja1th1UdvFYNV9B8hvd/nVYtA32VCncNAVXtG2tzXp0+zDgv5RLRyCabnZQ1gqYOBtbZXV5S6b38lLI3Y35WVYAXF1JMAAoN7Y8fLNkmJ7P8AMot+Wb+KqOY1zbEJTgvzwsCN7qFgrpzCT3W90XO1lRkbbcD2rVgpkhXFK6xsAN1aSF7WHQBcciRf5hufYq9I1wc1t7kcyk+D1ZNvydlEX6qDOSj5qjePCjUWIsVTZyCnn5KWPlsFX1T6ISX33WExQ915Hms3NyO6w2JDuuIbuN9ypj7R/tWWCFhc4XHMkLa4DdgutTwX9dedI2K2yAEMAPQLS/2mdfCSqtot1ViAQ4jncK+qndxWA5nfciy4M/2nZhj4VOr+QNPj1VCH5XPmN1cVZGnc3N1bRfL5X9hXNZ01Re78ICSdleQ3sLfQrN4Id5jmryDcAb7KcfhF1STw6q3tz57q4k5bq3/GtY7qY8q+iZovfz6qbcXsbqUC42ufZ4KYW5bi3itlE7Lnnz8VjMbxGOhhfKXWbG0kn2LIk2F7ja649x3x2ow7LFS2CQtdORHdp33WVdb5MlprXuhGbik2SdzYHANDiLlZKiz/ACyaRpDwNyWna115DhzTiNMdIqJA5pNwdr773tfdbdl7iW2lgfS10jmnSSCASHDoL7EfDzS2HXMM8fVxbi/D1tgObKbE39kyQlzNnAraGPD2BwtZebOHOd6fF8ww0lNKS3RYu3BcRzv5L0Vh0hfTg9PYqTHbxLeLRkjceF3fa30qN/NQbt8q4sottuCOShbwjcAblQJHPc9UJPx3UANrgoqiSeQ5+KC19009RsPYm9ib+xE/UvbeycuqgLe5RBuOimJR5OXXdPO6b3vsnmSVIj71DkEAaXG29uSX6cigFLWCgXBR58iOStEq62j/AEKF9kJFr3TcizQT0U7NFgN7oNt1K69rOcG9BbcqHaNb4kqJtEJisymN9N7Ej2KQuddtyGjqji4G7n29vgqZdGAbOBt4Kk5PktGP5pi8j8b4BQ7d1gdvrUhs4bNJ3Uh0hwu0W8SVjOSZaRWITOqHWsHc+QCkFQQ62rny3QyNA8/G2yma+Pnt49FnMzPqvxCHavJJDj7CnrEo27NyOeANVyB7Ovgot3ILZGm6jn5isydx3dcH2KcStcNwCOtwqQBAtYHxKNedQu0m5sLKYmYNQq9nCRbs2g/3uykbALksleL9CbhGys6geHJVGlrjYG/zq0SiVvNSSyNsybQ4bA6b+3YrEVlHmGBkjqdtFVDk2N7NJt4XWfLbG9rewqIcSLixup7p+aOHLsYxiOha6XMWTZqVsexmgddoHjcK2hxrK1SGDD8yVVJI4WYJbPaXeBI+1l1d8MUoLJGBwI3BF1rGJcNsqYk98hwinilk2c+Juhx2sL9CFSZlpSa+qyoJseioteHY7SYg8EOt2mkuHvWSp8fzRAwOxLBXSN6mIh1vgtOrOEJoNX3FxzEKaA7uibY79TvuPHwWFxBuYsrjVBm+OZ7Lu7IhzX7dNyRe3kor1E0nXMNJ6eMnMal1OrzLhMVM+evAoWtvqL3aT8/NecuNvFfBsSnfg2A1L5WxlzJJCNLT0Itzt9K1jiBxYxbGKh9J90XyODS1weAOW4G+3P2H5ly2rlfNUSuki0vc4kh19Qub8iu6lb5I/wAzx+ry82amGe3D5+fopTSdrK6RxuXKmp+yk1aAxxd4AbrZMpcPMxZyxCPD8NhZGZGl/aSus1oHU9R16X2IAJ2W8zEeXDWJtxHLWFVgpaiqcW08ReRbYea6hR8DcehdNU1cDzBA8gPDA/tbHkxrTd1x1F/cF0XIOWcDoKbWyOCklL7zMfpdID0sXXH86ztlrV04+lyX88OBV2TMewyBs1fSGF0guyN3yncr7dLA73WWyvlSjdTsxPG6eaWOUmOOJlhZ3ib87bH3rvtdlDAMQlkxXFHsZBAHmQyTanzG341+YF7aQdz5Bafj+MUuJvnjwumMVMTraLdmBYC7yXePK17C3NUnLM+G0dJFZ3MuN47PSU9RPS4ZSyU1Pbs9DnAuI/viOtwdlhAC4hrQSTsAFtOM4OWj1wvp4zPIdDG6iSed7G1r+eyy2Wcs4LTTuqa6sZM9kfcJsWCa17D8vwsDufHrr3x27ccY5m81aXFh0xGqWGUNvza2/wBunxV+KGnpnBjpWF8o0lhbcN8Llb5WVOUXGor59b73fGDNpuCRckNPQDl43vbktMxbGMHcJI8Pg1EnaQ3O1vOymszPlTJTt8TthC6rMcjGvLmNdpdbqb/OqLtm6HXuDt5eIVy+sdNBfs2h7XFz3NNrkjY28rc/NWhJJuVZWIQRFFum/eJA8QLosC19+SiQAL778lMQ4CwcHEgcj5clTRHlM97nAB1thshIIGkkWbbdSqJt0Q0XNreKgiIkREQEREBERAREQEREBERAREQEREBERAREQEREBERAREQEREBERAUzC1rgXAkeRspUQVoiC5xFtZBDb8goPeL6mkbjYdALfSjnlrRHZjS2zrjmSpNNrtLTqva3UKVIj1VYC4iRoIBIve9rWV5SyNp3CeoDtJ7rm/lMtf3FWET9Dwb2HiOardp2hZEHOL3vBuX8gbbX9w+CRrStona+rzrlOl+73FpF7l9/tzVvSSywn++FgPEkHqqtY1rZg00+jspWtPe5g+H8FU6qNsVTLGQSwvcN3WIN+e9h7lbfKkR8PLu/DnFjNRRMdUXqIXMa6zrXHQEddvpXpXCaltZQxzseXd0XNrfMvE+SMcbQ1EFXreIw7sahoNnf3pN7gbnZeseHOLNrsOMXbayxrdRBuL28ev8A+yueY4ex0+Tvq22c2aVhK2W12g263v08VnZBdh2NzstexOJveJIBbfksph1bfPtERdTxRERAREQbLl/L1NiVG6eUOJJAHQbH4/Osi7JdHrBbrBO4bfulXOTXB2HaWBzgHabHe1z/ADLZ2xloFnAEAee64cmS0WmIl6mDp8dscTMeWnsyLSPic908rXXLRbcXHgoPyNBYaZDuCQQb3P8ANfwW6RwTzDsmwvkew7G9gXdPoVdtFVAuIa0sFtVnbi5+YfWFn+0WjzLeOjxzr4XPDkKUAn1u/LSbc1L94dS9+ltRotsQRcjx+ddHGG1bjrcHFjeZDuSrHDZn2LWm7hpuALXJFvin7VPzV/Yab4iXMRkWpOoCbvBo287b/OpHZGrQ0aZLvN9rLqj8MdY1Bjks4MJ2AIPxUPuWWgv0vAc7nYEWv5KI6yfmmfZ9N+HKRkfE7vBcNuVht5XUsmR8aZdzGNe0crcyusup6RrJm72Zzu03dtYfOq7m0jRcNLvAhpAA6X9yn9rsf4fjcfGSMYO+iwte5G3kqRyZjlwGU+u9uQPj5rtkT6KPSHsY0kEhuk2V0IKZ79ZAj2va3KxUft1o8wj/AA2njcuGR5Hx6QXFMdiNrG6hJkjHo5OzNNc8yRfYLvMVPE0OjuzVtfezhsrxlBGQNXZ2j2KrPtCY+Sf8Mp43Lzs3JuYHcqF/In3+CNybj7iwepOs8XvbkvS0VBE5zSyIOvzG2+2yuhhMAfd0QceY5df6fmVP8T+5P+F0+cvMYyTjoa50lOWaTYgg39qlkyhi0bQRCSXDkQQefP4Ar07LR0sTDqhBJJ2LQrR2G0jyHuhYCemnl4Ka+0bW9D/DMevLzs7LGJRwOdHDO1+wuDZuj8nkL+N7c12H0eq6swbMVRg9WAyKoYHQiwFyOfIWGy2d9JSHuPp2Bp3AsLrXaiviwHN2E1sbWRgzCN+nqHbXWeTqJz1mkw3xdJXBPfWXpUcrqJPTdUqWQS00cgPNo96qbclh48LHS6gShUB5+xVmUjz3Tvt5KQbjbex8FPsduSptvqIsQoEwt43PtRrnEG9+agQGizeagAWtDibpOoE2r2XHJLWFiogi2/uSw2co8pSuL7ja45qoSeQ5BSXtbn9aqX7t1anyVlKHOFzvzUO1dub+XJTsN7i1rqAOy0nfoiEvakHff3KOou2AI9ym6BR3A9gTUi2cH9AfgpGd48rEK5duD5dfFUAAHErK0c+V4kLQfH2KVhLCDvZVdN7W69VKW9fBV7U93onvrA3Wq8SpWw5YrNTtIMTm/FbRGCHeS0LjPNPDlSpEVrkAb+F9/muujBWb2j72eS3ZWZ+jzfI2P8lwAOkEc/efeFSleZgWh2kFtgLd7b6VGRxA1xSnTboL89x9PzKjra6QOae87fn0Xu7fMTGvCEUhZckNs03sRfu+W/kt84S496jmQ0j3ODaxgvvtqFzf5yuekaZNRuQ03cbbAfa5V7g1aMNr4MQbI4vgla7UOZvvy8CqWjurppiv2ZImHSPSFwGKqwuLFGMc98Z3LSNx7+S83r2LmmkZmjJMjoQXF0GsG3PZeP6yB9NVSwPaQ6N5aQfaq4LbjUurq6dt+6PVRREW7lVIY45HASShgJsSRy81PPGyNjdMhdfcXZa48bqpTRMka27QQHXcSL9P5vnChVBmgEPcDqtoPT7fWp1wy7t20tURFDUWeoMNojGHSyayRuVg42Pke1kYu4nZbNhuFVzy1wkZo5ubckKtrRWOZR2WvMRWF5TU+ERuiZodbWWOLTYWtfly5rY8v4JgtW4Aua2zwABbcAdLcxz+wWKpsqTVBbplAbL8pwPI+K2TB8p1vaCZswBYRuLAj+ey5756R6uvD0mWZ5q6dl3L+Fw0MjaaNrWm+xcD8/VdAyjTGOl7KnlIYBYC1uS0LK2A4hTUD29prBeXXt09i6XlGnfHThskZDgLAjkQuumWL0iIlecc0vO4ZTsKjSD23lYjknY1xFhIPbayuptbHb3Pmq9OdQ3Fz12U6QxwZXNI2aQOe/RRDq5rtQjHPoVltLT09qBkfVo8FaFZliRNVfsRHlfmpvW52neN4PRZTsY73DQomJjtjcgKdSjhiH4s6Ozi14JAPyVNHi8bxfVc+FlXxKBpZcXaVZ0EZlpzr0627KN86W1uNrhmLQPJDXtJHMFQkrKSQkODLeBKs20zGVgYY2Oa8El1uqjXUjI2doImmwG3ioi3qTU9Twx0nbCNhddZKGeCMaWWA8QrEULDBqjYN/PqqNFRskkeW6gQ6xBN1abzuIlTsiGC4pYpSUmWa+SeXQ0U797/AN6dl4QkIdI5w5Ekhe2+L2UzieVq2ATOZ+BL+d+W4+heJHNc15YRuDYjzVL73yxv5XET3MY3sgGPsbkN+vxNlC+kWcxthy2HesNiR8d/NQBbp0F19Q2A3t5W9/zKDo3CMAt3Lrusb2HsRhrlFrYnNAebE7EaQN/bup5GgNa/S12+m1yb3Bt4fFSkRRt0HvPO+r8n2KDe+x8usamgXFtiEPPJFGXhoBJ5gtPv+v6VPHTvDO0aWm2x5AjxUHv3dMx7wb6gL8r/AM9wovf3zI0Wa4X2G58fYnCJmZBLKQ6IsL472bcgAWHl7k0CMWfpkvcAjfa3x2t5KLZpAdYcRd4DQfn9vJSuEQb+DBN7tL7nx5qUKkLd2xi7bgd7ewPsOyg1zmTN7Jh72/LSSNrfOpu1YAyEWJ5uI338ULZ2PJc5paLtADuQt069eSI+97R4ZyOGAUkMrXOdHA2x6EHlZZTFsNp6h4dJHcDxVlwteJMtYe1/NtNGN/HSFn8wPipYHyDoLnxXmc34fRV1SNsLglNSw1buyDR0utteGdmAN1oGD4mfXHStAcwuAv4G/wBvit8hlEzNYFha/uXTl6O+GvdLHD1VM1prCvS0bXl12i/NXvYsYxt23LRbYKjSgtIturp9y1YQ0mWPdEdRdYbnqoCN2rYqtK1UdZ1WGy0iVJVmGQbBx+Kuop527CQ7eKtYb2uD8VEVUQkMZNnLaszvhlaImGV7Z+kXJN1Qf3gbqrGA6FpBBuLq2lfp1XHLlt5Lr9HNuNlzsfHmm522VJkzS4sJCq3Nl5k8S7/RVjcQLhUaqsMDXON7AXuOaqNcDtysrGrILnANLjubA816mHU1h52b7S8pKrtgCSbnkr4XIusFhk5bN2TmhrdNxbos/Ha2yvaNSrSRhPUkFQld+MqpbvcKjM0gb/Sq+VliDaQ26ndVdpG6Tfa17K3c4Nkvsq8OkgOab7WPtVcfqnJ6KTnENtuOg8lLfV8p2nobHl9rq5fC1zSCFbzx9m3Y/AfbyWsSwmNLaaaNrtD3NYXbAKtR6Nhe+wAVhWSNa6NhcQHO0u7twPD8yu6OZrnWab2Ok2HLyV5r8O1d8sq0AjmprKRvLmpwPFZN6qM/ipItwp5zspYgeir6reiE3JYPEydJcLG3zLOyjZYLExZpPxAUx9on7KzwR3ec08r8vA/ay2uGwYLHktSwQ2kcBtutsht2YI5EbLS/2mdd6SVRJadlZMO5NreavKr5B3VlGRfy8FwdR9p2YPspKoXZub+ZVCG4fuDyVarF23uRuqMXytgVy2nl01RN+0HLc7q7h724HIeCtHbPG/JXUR2Avf6VaitlR4J3CtySLm2yuZLaefuVvycD8Ujyj0TNBsbiyiB0HLzQA3seZuou0xjUTsfErojlnMjtXZuN7WFlwL0g5zLhsNE2YsMkpeLciANwfLddsxLGaekheZXgNA3XFc41NLmWvaamINiiuIwT4ne6rOOK875VtvJXteXa+B0cxftZx53vv1VCKQxOuACCLEEXBXfarhhheLjXpjO5IDBa328FrWO8H5qNj30ENxpuo9/Tu1LD9jy1pvW136OdCyozLNVNYWiGIDmbXPtPnsvXeHsLYWNvY2C8yejvh/3Jq6xlUwtle7S3ULGy9P0bmugbY9Nllkie+ZdPTajFGlc+Ltyoi3TfbooeN1ECw5b9FVqjfpdBcDqT7VDfqhdz3sgbfKuoDc8rFRsSTvbol9/cgDbmSfamwvz28EvcdCg52+xU7DzAQkt5XSwHXcJ157lRvflH3G53RyAEttdTabgkbmymIEgadrKNtgTt05c1CSeKJvfkDfK6sZ8YijH4Nmr2qJtWvmUxWZ8L8OAHydSkdLp5uA2vcnl7lgqnGZnEhhtvyVs/EJi0vBu4efJZTm34axibC+sp2Ad4Ejw8FbyYnHfS11r+C19tU912NaXW2O/mpmXcXaG3PQkrL3szLSMcQyr8TaSWAfE3FlBte55tuT/ei3tVgyIbGU6jy02VcOI+SwNA2BPzKu52nUL5sszzuw6bbXPNTNjJI1uGw3Hu3ViKkssHEONjZTCocfxyARYAcyiupXzacEEE/AKZsMQ573VqJbuDy6wAvzsq94tIJc3blZTuDSoImjlY36E3UCJA4lpbuBbdSvaCLM2J22UG3G5JaLdSgmM1Re2g2Hnsq7JCQA9gurczsZzeAOd7qaOeEgFxG/zqY4RK47NjrW2PJQ7HTuDdRa4H5Jufao3sBYnzTgA97Bc3tb2hRbIx5NxuOd1HtAO6bb7IWsNgPiFPKOPVENLuoI6eKiD5fFSXLHA22U7JGuNkiYkDZ2x38LrB5iydg+Y6eSCsp7axZ2lxaH+TgOazvjb4KFr9Pap18yJmrhmP8D8p05scIipnE6mysNzb8a1+Zt47rWZuEWUWUwjbTPuy2h9wXho6EnYg77ADmvSlXSU1dTupqqNskbuYPP2hc+zVlubDLzUuowOsA69y3yP1rDLfLTmJ4dOCuHJOrVjf3OWYXw8ylhte+prKKOaN4sGO+UB1AN+Z96zEuEZFoK8V8LoqCQnuQtedA/F0lo25H61c1D2tYDMwHTvqturCodS1DG01ZTsqGPNi5zQRzuB7bA/BUpntPmXTPS0iPgiGzVuc8Pq209FEaWSKnY5jCdAJcNgN73sPnCwc8+FTTSVBmqGVMp7JzopWtL29fYLeC0bH8i07mvqcFqpaKoBJYPxLi9/ZzWkVmOZwwN3q2LRvd2bQGzON725WP1rsrHv4+GzhvknpZ/zKTr5xzDquMV4rJ2Uz21LsPgsHxeuFrJLG5LgLarED3nxstcx3MeCiAUrcKDnB/wCFjdUvJdc7/jWvbZc6q804oBK19bIwCMkNJPyiSALfOsU/GaieV0s7xK5zrki/PYXW9ennjcuHL19dT2Ry23MOYMPmoTPEDFPHtFFcuDW2tsTyWBo8fweKlvW4eKqod/xj3ODgRy2BsAL39y1+fU5xlMmsu5lU22Jte1xzPRdEY4iNOGctrz3Sv8RxJ9SdMMkrY9IBaQADt5ez7dbEONmuaDqZ1+hR7m3c2tvvvfbdTGPS4MZcne5G9wrxHyZbUruBDrkHmCoKYsP5JF+Q8UDDtfbVy890TtAW6jZPlEaneVz0USHAlu+ylRKJtc2Fh0S+1re9QRARFEAuNgLlBBRDSRe23iptIaflDl18VUMkfZjTE7VqDiSdrDZFd/JTbDI86WNLj/e7o5hY0OLTY7XIUzpZLuDH6QTyafoUzKaSSMua9tgbWLuvgAnBG5UbC177+CHbkbq9jweuk3EfdFt+fzc1XflrFo4zK6DbpvzVZvWPVrGK9vEMUoixI5gdeqrzUFXBq7SEjT79vFULlTE75UnidB6bqCIpBERAREQEREEbbXUERAREQEREBERAREQEREBERAREQEREEQbKCIgiNt7A+Si0ljg4GzhZwKgNjdVCH6DIbcvDxJSESzE0IkjOp40HS0E3NjYAbk+SsZhG+omjjlZbtbB5bvbxusnQiN4c0tDRrYRc7Dx+m1liHx6amUtvdpJaCLF2/RWmdywpXUM1gVVLD6zC9tpiy99u+RcNPu1H3L0hwcx4Onp4X1BPawssTcaietuQ3v8AOvMVM9jZoqpzi1rXESEjkSLG/XkV13hTWsZi7YSbGVp3BsWHoPc7f2FUtHLr6TJq2nq8uJiF7Ela9jb+zp3yHewJssxQVbKrD4qhh+U34G24WAzRM1mHTyHo3nyt4/nWFuJetX4uJeChGAdDw27NTdrm56fbyUrmtc6wLBcn2D2fzqtKbaZnuDwdhfc2AsNj791Qa7UNEjgBbY2Gy6ZeFWZnlKWt0agetun0c1MIiQbObcdL9PbyUC1oPcdq57nlZR7rmWvptf8AG+f7eSLbSFpabG3uN0LS21xa4ujiDy6KrE8l7Gl50k26X6X59FCdy6XkCljmoQW7tZsXauZHVbjFQMMhDWtbfa/MkePsWtcOh/uRdrHNb8kO1X8jv7v6FujKXRHbVp63I3+K8nNP+ZL6Hpq6w138k9DQU0DA9pBFySdx48rK69WiZGI5Bz+UDb4K3ldMI4gG2BJGzt+Xn5KNu2hLuxa5zRZlgDcWt1HldZTWJnl0RX5K7oKcxDTIHjm0E3FvrVX1aJjR2hcNVri1xy29vkrWniqNV3RNc3kBz6bq/jp3F7S9moE32sNh4/boqzSvjS0xMStJ6aGGF5iuSwahYX236rENxGSSQxNp725uaw3t+cra2wHa7D3SQL+Ftr+5W8LYWMfGacG7r6Lnn7ymqesIilpn4ZYihw+Bzy0yF4eQdxz73Kx/MrvEMKZCII97RbHewdueay0TQxoY2Ib72N7De91UjiZMe813dvbb7eKiYrM7T2WiNQwMkFE1rLSgajsGkn82yyVNh8RiDxK3Zu3Q25jf7brIMw6Ca47InTuB4H4LI0GGwyREyMOxsAbfQqWrjniU9l45Y+GjExb+DHe36bLK0+AuLwXtGhw3uQCsjDQ0sLgGRhpO+w39qqSSvidpY4W5Hb+dc09Jht6Ii1/C3jwiKEamxDfyvsqZwwEXcwdCLBXr6i0YJddxG+3T4q2bUmztYBA526+GyznoMEzxv81otfWmPqsOa4lvZtJ52APzLHvpnwyEuJLXACx8fJZOWZxkIcxvsJVvWgtY1xG53sDst8fSY8XxV2rN7TOpY6SMb6nW0i3In6Vyvi9UPo5aKrhe5ropWy2A37pXWJATd25udr/Fci42saIKd+nTdwFrDn43XT0sf50Qz6uddPaYenOHGOxZiypQ4jFKH9rC11wb723C2ZwtvzXAvRZzQ6rwKfAp5C59FKQ0E/iO3Fvfdd+dub7FRfH2WmnyZ0v31i/zSk36bc1DoSOiOP8ASob8uV1lK8IjnfmOigQCefvClAdtcn3qcnoogSNY297lJRYe9T3072UjrkAX8yk+COUgcPFVA7a1uapHY3Cma4AW6+CyidcLT81QW52+tTtH2Kkv47KZptzut6KSi0AuLfHZCLNIA5KH41j12UxueY+da62qlJN+qiL3+pSu2tyuEu0kXdyVYWHEW2PzqmblwNlPsRYHnuoabm4IPtUShMOQ5D3qAA52sVMPYhuLC9lTSUosCR9gtO4o4VLimWqqKEOLtGoBvMkG4+hbmABy8VaYzGyagkY9oI0m/sXRh+HlS/Mal41qGyMe4u7oA3JFiDfpfb4Kk4vLWvsCDt3Rt5brYM6YRJhOO1lMbhusvAdcXafD591gQ9rXvuSWh1tRcNvMeK9iJjW3zt6TW3b8lu+FwmbJ2nesTqaL7+H0/a6jGHFzdMZHJ3Pce0e9VWl7nMewv1Ed8i3I9fmUoa1klpGtjI6N5Ee7n/Mrb9FO31d04WYmzFcs+ove1xjvHYG9x09i89cV8BdgWbKhgaQycl7e7Yc+S6nwkx77n40cMleHCZp0dBe/JU/SQwIS0lPjUTXEsIDrb7ef26rnrbsyaejaPe9PFvk8+oiqRQTTu0wxOeT0aLrpcSpTXDg5uklpBt1Jv7PtspqhodG2TQG2a0X3uTa9vgeavKXA8Z1xugpZgX7OPZ30i/MraMx5CqMIwQy1FFM2pYWuEgu4Saudh581E5K11WfUritfd48Q0FFFzXMcWuaQRzBUFYV6K3rUV49Y1C7bXv8AWug0LOyYX3LGuZfXYBo+Zc5Y4scHjmDfnZZqHHKlsLIGQagR3Wkl1z1NyssmOb+GuLLXHPMOm0E0MFryMcxgF+dr9CfK62XDXvbNH+HuHEnT0PW23tXI4McnYAYaeQvI0nTb5Q5nfZZTC82VsErYpaCRw0i7gbWNh5c1xZOmvL08PtDFrU/zekcsyGSB1r2v8pwst2wKWRsegG9jztzXD8k54kLHQyUjorOAve67VlHG6aooWyEtAuR05+C6MFLYqxvwjJeua09vLNOfKXamkb+IUWTyX7wAVYYhRv8Axm+xT+tUbjYlvJdPd9WPbPyUTWBjdUgsFSGLUrnFolaSL3AO4VLHZqVtDIWgbtNrDquSUFU+kEssshEofJ3nSX5uJHL3bdAVwdX11umtERG3qdB7Np1dJtadOvvxqiY9sRnaHnk0ncq7FXG5usu2I5rz+MSxGrrGVbsS7ONriWhz73IO9h7Lcz4LaabMtTLSwsppZiSBzPMfWs59qzTfdV0T7CraI7bOpzTU87NDzsfBSU3q1O0gOIv+UtUy1JUzVPZGodpcAdzdZjNInpMMklimcHBvRdGLrve4ZzdvhxZvZkYs9cHd5X4jpzN22o+IVWqhiqmttI0bciea0V2K1MOFmQVBcS29i/e43t5LHYXnHFKaN/rXfu9wA1XsL7fMPnWMe1KR9qHTf2HaeaWdPjhaKfswRfyKoUdGIJXPLgSd+aw2DYxWYgy8jG6dN7W3VXGKirpKZ8kTDqtqG678PUVzR3Q8rq+kv0k9tlvxCniOX6xu9+wfa3sXh/L+Uq3Hq6UdmdLHG4vve69ZYtiFVjGFSx1M2mRwN2gWt0WiZeynRYfXvLWNBeQ7Ud7LfNSYjjy8iuelskd3hw/MGU6vBHiRtK5hBDTdri0H4c9rrAS09S0aezNhYatPMAdRzG3kvXFTljDK1pD2t1Sts5lrj2/QqMPCzAZNYfTwkWvpLeq5oyWx4pyZI8NbY6XzxjxT5eSZCdJkc1oBsBuNQ+A/MkLmNaA9zmHWDz3IseXzLv2a+DMeI18LqCDQ1zrSNbYC3j4BVcS9H2hGDySUrXMqRGdLtZJuRzsfguGPbPST27tzP6O23sfqY3ERGo+vl55ZqcCwQgufyJ2tffZTsk/FFw4bBrAb3V3jeGzYLiM+GTRBj4iWcvz8/Dn5q0DWkCI6rtB1N528wvUidxuHmWjU6tCUNBaCCGnWOe4Ht3UzXPkLWhwY4AkusbnbqVASBupouAGkG3J21h9fuVJznl2u7vEEnfn4qfBra4Ex3IuNOwAba58/D4qZjX1JvBGS4ggAG5vuOp35jdWjXACx5dfNbrw/wpuIYjE94bI3VdoJsbki/XwurUibzpW0dvh6v4XxPhy7QCSzT2DNgOWyus3YjdvYNN3P2G3XwVXKjxFgsLWANswWF+iwmJUk9VjJlkJcALN3281hXBGLN2z4h7Fsk3xRMeq/wrD2RRseGbutcW3utopO6GtG40gG+ywuGwOs1puWs5i/JZKeqdAS1gJtva3Vd2alr07N7lx4r1pfv1qGwUjRpvb51WkBtssdhNUZWg6TuPBZNx5ALyr45xz2y7q3jJzCzms077HyVAR8yQb+xXsjL8+YVJjCPNViVlaGMOiHiNlj58Oc2r7VhIB3t4LJRHTtffzU3yn3K3i9ZiOGU1mJ8q9ICIWtO9gpKqJj26bG6rMBDBY8lRbJaSzuR2XVWdxtzTHbLEOhlp5xc7Em11fRPLm+Jsq1ZE10ZBttuPJWsJ7264stO2zrx27q8rlrN729itKxuh5N/b3b7eCycMY0BW9XE4uuB0K9DD8NYhw5tzaZY+mp3drrZIHWs21uVvtyWcpy7SNWx6q3pYdA73Mq5uG+SvadqVjXMrgFpHI/UqE42Iuna2bdazmLONBg0ghmeQ924FuazmYxx3WnhpWs3tFa8zK+qrg6mnkp6OckhpPM+K0Cq4iUbibB1ze31qjh3EKnfVCwcWus6x6XXJTrsEb3Z2ZPZ+e2tVdWFiLEqlMCWO0jexCwFNmmOVge5rvZZTTZhhcDYut4cleOv6af98MZ6HqPHap4g4SyCNse7HAEu+STubcug38LFV8Ie27mBha4ONxcHfyKxslTFOblkZEjgd/hz9n0rJ4XrY0R1D2Oc0jUABt4bhelW9cmKLUnhxXx2x37beWeZYBTDlzUrLW2HsUw9qwaVUqjcKWLlzUZ+ahFttzVYjlb0Qm5bDosFih0NIBG/K6z0xu1YPFbEObcfDkpjXcmfssfgo0yPcWutfn0W1wEaG9LjktTwewc4DYBxv5rZ6d12De1x4q9/tKU8cJqk9zmrNm7r2HsV1U30GytW3J59Fw9R9p2YPspKv5IPW9lbwE9qb8j1VeqvpA/MqEDi15b4hctnRVM+2u5AsruEWaL32HJWr9nWudyrmDuttt4K1PCtvOlSQG91QNmncj3qvJe24sqTWa3WHvSI3Jxrcpm2aNTzsBdWGKYlBFCQXtDrHSOZKt8xYozCqN8xcAANrcyfBa1gNPiGKzOr68uLXm7ATyau+le2NuS9tyxeORV1TTzVL2yaSTYarrz3nTMNbBjktGyqeGmzQGvII9v2C9G8QsWgwjC5bbBjDYbbnzvy9q8s5dwXEM+5zja0u0zSmVzy4mzPDy2+dcVMcTkmY8NOryzGKtI8y7Zwpw2rq8PZVVT5HBwsA4m66dFgEUtO5sjRqb4hVMtYNBguGsZ2bWtiYGNt08lbszLEJ5KUltyTfdYdRipSe63l2dPe1qxWPDQcwxHKGPRT0sgDXjU4WsCuqZUxyPFaKOQP1bC653xCp/uuWdgSCRzAv8AbZT8Nq+oo5jh1TGWBo7pLuYW2C9cle2fLDPS2O/d6S7OCCD5qJNhvv0VCllEkIINtlcHyPPZVmNTpMShvYbpsd7WslgL7pYEizrKEgcfEXQXA2G/tTcC55oeoKaDlfl5KPj9KNbfnsqUtTBA0lx1EdAniOSOfCo1rj4KYhjR3zb2rGTYwQ67WgbdeZWOfiM7yRc2vy5fFVnLWOIWjHPmWbnxGKIWaNR8+ixlTi872uDXgA7bdFjTJVS98usLbXvupmMkkJcRbfl4rC2W1m0Y4qkqamVxLnajsSd/gqEjpSBckCwt03sr5sWpwLrAcvYqtqeM95xd5eKy+q/0YyKlml7v4p6dfmV5HhjjpabAA8jsD7VcipLXERsAtvq/oTtnEEuJJBv9vcp4RO5QFHHGNUhHs8boeyZ3Ym3Hs+tQDpyRpYQCL90cvL3KnUVdDRXfW1kEN+Qc4XKncR5IiZCXuOkDSG89t1cMjgABMeq29+hK0nG+LmRcHPZSYq2aU3Y1jCTc87G1yNgVzTHfSVre9Fl7Buzja4tMtQbafcLm/LkfpSIm/wBmEWmKR8Tv81Pq/CANjbyLnusPnWHxbNOWcDh7XGMfo6cc7PkA2HPna+3gvLeYOJ+f8ccXV2OvgYACRS3YLf4XM8+pP5lrVRTVtdKZaiulqJHtIc6Rxc5wNybnrsOW3IWIWkY59ZUnLETqI/k9NVvHPhxTSiJmMPqXarAQscRc9TYHbcb8jdYp/pGZSh1tpcNrpOyJvIWAsO/Q6tz5c/Jef4aB4LXdhpksXOOmwIIBOwNj053VxTYHV6u2Y0N3N9IsC1ROOkeq1LZLa1V3I+k1hzg31PBZHtcQLvIb3uZAs432vy8FYM9J1spex+XZGdk/QPwt9XeIBGx5kELkUmXqyTs21E8e5GtmkOYQfI222uqrMtF0gle0iYi1tu9033t/QPBTqkeqezLM8VdXHpMwNkjbPl2UseblzHawB58reCyUPpK5fcbS4HVCPU1natDXDvcjYPv18OoXHWZbaXMe+VrSzYFrOTfC9tlT+9lrHGWFxtG3utDbNBubkAbX35+CjdJW9zl+UPS2D8cOH+KSGNuJOpXNuHCUFjQdtruAF9/HluNlvOHY7heJRiWixCCVjhdpa7n7Oh9y8WPwSV8gl1uYWXAFt+lwdlPRVOY8vzOmwjEaiN7yXtLXnQD0BAO4VJrP+2UzTX2oe3ibWBG/l8VOHgm1+ew2XmDKvpAZrwprKbGYPXYmu7zyAHbeXW58LLrmVuMGTsyvjp21zKSsc2/ZSHSTtvsedr9LqNzHmFezfMOijba9x48lI5gJJAu7yVOGYvY14e17XD5TTcFVTpdu0gm24VtxKvMSNlIG7gW/P7VO2Q8xuqYFxa9nDb2o1xaRcjwKmJ0iYhO8jm3c9QreqZHUQuilYHteCC0joqr9Vi5hAI8lTebfhGi19nbKtuYWrGnIc2YM7AqstN3xPN4+ZuPD2harUWeCCxwHVzdrDoLdeq7FnDCY8WwqeNzQJYAZI3dRtyFvJcSmlOsh5cQCCdVuV+Xn1XHEcy9XFfuryrmtefwdUSC09/SPnI+HUqyxWjpcVp3Mnj7VjhcDTy+KoPmEz/1xwNi1xuS5w8OfTz8FPTntmEsLQ8XsTsQPDz960iJjlbzxLmWPZQnw+rbJGB2Wl4FnAvAta/uv8wWEioaZ0jnFjXx/lNOog7bEcum/tF11mtp31DGGRofd9iWjvN25npbly+C0XHsHAq9VOxkchBIaG37v0g8/Beji6ibR22l4PV9DGOfeY4/BrOKUlNFB2kUWlxN7fYdFLhNLDKwySODiL3Zfa23znfnt16FV8QbNNA4Pl3bYWsRc+A8QFQwbswycTX021mwve19j5eXVde57eHlxEd3Phcvw+np4gBTNe/s9JBcPlm3jbfmoRiNr2tpYgNTTpLmd6wHMAdfNXEckr5Doc5z3PdpDmgWvyBPgNuvWxV/TR07KYtZMXuDrvPM/FZWv2xy3pj7548MUMHbUPdK5z2ajfvXF772sd7qiMMdHTmWFvatsAxxaTqaQDsBuBu7p71sNV2Yh7QFgEfeuLkNcL2J8bb9VjZ2Gta3sA9sb2khsjQWjfYn+npyUVyzb7lrYK048zLASUzrOcxp7vyhubeXKytzYXGx81mKiB75nUYb2j9g06ADfx5bBUpsLIMTRpD9RY8ucdANxax+ZdHfDkjHaGLRXDoxfQxmoOu4AWuAPE+NuYUggIDS821GwA3KtpXfzUxa4udlXMTY2a3fktNr/ACr/AG5bKU9nFcsdcm7Rvva3Pl5qehppKqrZDCGuN778iAkzFY3JETedQi1jHvszYOb1aL28gDushQ5fnk0yzu0RutYFu9jyvfYLYKLAmxytMrGyTH5PduWjw2F72WebQ0tJA2SoYyzLBzAN3EchvuRe11yZOonxR6eD2fOu7K12kyiySMtbTzS33dcFpAO9r+HPkr+HK7XxNjmiEcNrW6W9vK6u6+vr523hn7OJoBjYzoOQJ25/UsbS5rraMOhqpNZY4jbr4XI2WM2vb1dUY8GP01DJjAIGDTA9r3Mubl5dq+Cp1UGGUlzW1piEYAJaQbeZt1KqT47S1dOairkEQAADRs5zuXO+65/i2IzYpVSPjDjC0nQLct+fxU48dsk8q58+PBHwRuZXmO4rQSO9WwxjzGw37R5Nz7isI8PDj2gIcdzfmpg7s3W7Nrrcw7dTw0dRUPLIIi8i/IbbLurWKRp497zlvuYUEUXNLXFrhYg2IUFZUREQEREBERAREQEREBERAREQEREBERAREQEREBERAREQFU7Qva2NzvK/l8VTUzW6jbyJ+AREwzWHSTHtGNk3sbd07HY3ufr5FY8t0Tay8WcSBr523+3RXdBK8EQtLNRLm6eVr3v/ADKyJlZCxpaC0uJALbnb3KzCvO4XuGFk5fTSsBMjNh42Jd9Ft1vmSJoYaimrRVmJ0sZN3dXNFnW8RvfbyPJaHgj29vvGbbl9iQXEAmwA5fzrYsDnkopPUWSNcIZgSDyc61zvyP51W0ba0tFb7l7JyRUiowdjRIHB7O1Za/yfHfxVhnV7IsNlBcA3SeY5e3yWO4U4gaqhDWu1iNmhr7WuPzrHcacShpMAnLntjJBY3Udt1jljT2Mdo1uXjZxcWudIdZAHeJ5XPL6VKx3dbZrTz2tdQjcDpZoBN/b7PpUx1Nu8tBsRe+3xC6Hja1wkc0AlrHXuLnbyuot7gI21Xta1/tyCi7QAC7VuSNrEW9v22UpLbBpt17wPzqE+YSEgm4FvJVYtUbhIARaxPs3O3uCpEk81PFs9hDwDfcnkOnIqI8pnw7Lw6i7XC7lro4zazOQGw2W5x0z5GlgOzT3SdyAta4bgNwWISH5Xg69j4X9y3QNdaziGn2rxMs/5kvpcEf5NfuUW0jHmOJ8Gogk6vr+Ku20kMIu2IBpHjz8vpVJ0wE7BouBfU7UNPnf7eKrvnhNrMuC0m+rYgnb50mG0X0gxkUYAfDYtGx8FN2BmexrW94k+PIhVo3wTNOpj7gcwNj+ZVIO+SWF5aXXHK/sUaW94ptZtrYHC48/ipo6JkjO0u/fflurx8BcCGhxINiAdwruj0NaWd6/sP1KJIvpaxUNvludpJsbjf4Kv6iyKBskbjZxJPWyu22eC2Z1gNuXLxv8ABXEUYZGGunuLk7tVJ2mMkRzKxja2Jgcx4Jtc3CvoBrsGOZc2t/g3UWiEl39cNufEcveFV7ZsTmhlnAm3Mc7KnbO1rZa24TRkPdpYQSft9SuBGNhsXDeysY3NM0khc1oN7EmxVOOaT1gjtmEeBcQrxMx6MpiJ8SyPZxONwwHe1uluqpSwxAOtG0G9uSlEu2zm8zsVRmmkLXX7ttid1eOWXMLaSnjbdxY258vNWdfHfSA29gPcVfgseLvcQW3B8NvarSsDXEFly3nz/P8AbmpmOFazyxTmk7OHP7bLknG+MikpyQdn7HxC7BIzYE7WdYgb/QuX8c6cjB4ZC91g8Gwb9J/oVel/1oW6uf8AIt9zU+A2aPvcz3TwSy6IMRb2DrnbXzbf37e9e0YK+CaNpa8bgbHovnQ1zmuDmuIINwQdwtpw/ilxAwwRspc012iIWYySTW0DwsV6HU9LbLbuo8rperrir2Xh7yE0Th8sH3prYebwOnNeKqf0geJ0AscZhkH99Sx/mCy0XpM5+jYA+mw6V3MudG4X+DguO3RZ49I/N2x1vTz6zH4PYGpvLUDZRuDsCF5Ii9KLOrRd+D4a6wG7RILf+5exZCl9KjH9jPlmnktzEc7m/SCq/smeP9v6wmOr6ef936S9T7k8rKDh5e1ebovSoqQB2+T6hvsqtuV97tHn8Fdx+lHFJZoyvVhxfYtMwv135bcj8D4Klunz+O3+H9V46jB57/4vQenwTSR4LgDfSWlfI+NmVqgaebjVCx9h07/BQb6SlW+UMGVZGgs1anVVgD4fJ581jPT5o57P1j+rSuXFbiLfxeg23DrdFOBfmF58g9JeaXs9eVp2atyDUbjwv3PJZii9IjDpHaZ8Fr2Ovv2el1viQrxjyV81O6lua2drs4bj4Km4v18rA+a5nRcd8sVJLZWVsGm1zLAeRNr92+yzVNxZyhU9+PFWNbyJfG5gB9rgArTbXmJ/JMUmfDdOyNgXEKPYb/KWtQ8RMq1D9EeO4a5wPIVTLj3XWWhzDh07WyMmY5p5ODgQo76esp93b5L/ALE2BDhZBEd7n51QjxWifa0o3/vlWbWUz9xIE3SfEqzW0eYVNFubk0jna6h20Jv301x32kCnUb4OQtsqFZdzA3kHCyuWhpsbgq1xaZsFG6Ukd3fny81Mz21mSI3OnCuNeBtjkp8VjZcvHZPcenguSyizw1pZcHvHlsvV+KZYpM44T2UzWPjfZ1vctSn4E4Q9znNimGsbjXtyXpYMn+XDy+q6ebZJmHn0A6mts5ms/KIvYfV9ahKxkcml17s3LOnht7wu11Xo/wBEbujqKpvXchW8/Adkps6umFxYd3rfyW3vI8y5v2a/hybB62TDMTgq2yPHZSauVzY9F3bNOD0+a8kStZZznwam33sbf0LWncBKpm8WIOBtudG59hXQ8p5Wq8LwUYVVydqIm6Lkfi/FZZJiZiYdXT0tSJrbw8RsoizERQ1DXgh4YQOYXZcmZDwmVsQcJnC2o2HVYPiplKry3xAfWQR/gah+tthy8ft7+q6fk2WMxU7Q4tBaAAN7m1/as+ryz2RNfVPRdPX3lu/0bvgGTsIEMY7J5cBzIWwVOVMNkpHM0d2xsHNuAq+Elwp2uBDr8vIeCyE+INZCWB1ydg1eZSk5Z1D0M2auGvdbh44405ROBZifNRUrhTPGrU1vdXO20lU9naNppS0fjaDblfmvcuP5cw3FqQuqYmya+jh167rWMN4aYINccVI1jnd4MIu2/wBh8Cvdx7rSKz5h8tl6utskzEeXjwgtNnAg+BV/Q1PZFr2tFwbbnYArpfGzhnDldzMaw6LRC92iRg5X8VyhplMZIN2t5jnZbRO14t3REw2OLG6bUAQ0t+TcG2k9D7FeUGOQetamtaSCdV+Vz039hWniV4Abtt5K4pa10UjD2THaSehub35eHNU93Rr7zJE727flKsiq4HiGNurUCbbfBdUydR4hUQkRSANLiTY8iuJcOsS7aOUtgiDdtAPMD4romWeI+DZeqX0mIVkUT3SFveNg7r8bKvU1mMFYel7PyVtkmZnTpBwzFYnAxyuJNuTvzfFVG0uNQuHfPd5XPylqdTxqypAO0+61OGH5LmuuAPNUqXjhlKaTQMYi8/AFcHbP1ep72nzj84bZVy4rDTyGYOc3UTbyXHswVb34pKGVDo7ylziHHTqAHz20g+BHmu2OxKPFsJdUU8okY5t7tOxuuC5hErMUl7Ys1PcXWab925Av4GwHussbf6u/o9Lop/yp+9kcAl1Sa5IyW7vLnu21O2vbwXSsIwET0zaqTfa+3IcrLj1BJKHFrddmuD9mlwBG4uB7PFbvTcRvV6JkQuCQNQDtwQLkEe+wPj4c1z58c3vuI2762nXDqGWsP9VD5mnYHSLfFYLiDnJlFA6gkeGOedAfa9vcsTlXiIZHy0zoXFgsWOA3I0i9zcgm53F9rha7xAxWllxBjHNLZWO7TU0m/gRYdbcrrXHkiuL3NfPq47dPa/Ue+t4jwxsWL1Msvq0FQ8Nc8huu4OrXsbcrEC3tK2fC2apI2zi5lPe23J6bdDyWjYXNUuq4pz2hB1hkhaXnUdRuQASeZ2GxLfIrZcvYy1mJggvkZ3XwgC7WsFwegtZwIudzssM+Kdbj0d1LOm4Mypob1Ba5wItbwV/iuICWlcJWlp0kBx5DZYx2a8MhjivLGdVmm55k9LK6xSKKqwztgSNTdQau7oLa+Gs7eF7UrNo95krpyPHczilxd9DC8nSRfwB81l8Br/WpY9gXPOwHguS4rXyHG6h+sNcHkXPtPlbqF0ThritG6uMVVMO00XZqNgvc7+2vdD4ecfvL9sccupwYc0MDnt3NrX6q49TkgaXPYQb9eis6nMOGQ1MEHbaWk27zgLk7BZmqrqWWAQxvBvbqvM9oZJt0d49Xq+z+nrTqq/RaspYi7XpF1Nik0VHRSOLRZjCT7AFcRuiEd9YJ6hTYxSQVGGSF52cwh1vAhfG9N0c2t2vqMmXXMvDue8RpsRzZX18DDJG5/XlYbArXmFrQQ1n4ti7wNlkc0U7aTHsRo2vLmwVL2NBd/ffV4LF2eXlhFha29xy9nNffY4ilIrHiIfGZJm97Wt5mUri8PsOTeXgQPsVJc2sqxbpY4lwI5Bwud99h9uSoKZRAtxyBXNp6wahYAtJIvfnYfStOW0ZEwyvr8SjFKHaS+xsDuPJaYZmLxpF51G3qrJePh1FHSyuvZobsb322Wy+oCaQSk2I39q59lPBaimijlbI+NrSNh5/H7bLqNM/XSsBjDnN2B6rvy0ikRMR5Tiva+4meI8K1FTMY3V1vYqqKNkrWtPeaAAHeO3NUIvWI4g7TZzHWHLf4qvBUNY4tbfc3aT15e9Zc1520nU8MhR05haD8Vd9o2wsVaduXNBbbcclcwM1MBcfcvMzz3ZHoYoitEr5W8r2UvbxtdzF1JX0crmExm58eqwFVT4vCCYn6v73lssLVtHiGtYrb1bIJmAg6hZVGTRuPNaS2sxhr9EkcjRyG11eNxCr2L2uaCbclSt53qV5x6jy3ITtDARZWD6yPtbE8jusfBVPfTizrnzWIrKtzJHkvdq6DoB1XdbJ2ViXJGLutMNqfWRWLS8XVEVMQN9QvfxXPKnFa91ZGIpyG6hbxPirrEsRqYKV0glIIFjvsvNzdb3TM68O/F0c1iI35dKpqyF7BZwKhPWU7XbvHLndcVizFizbujrJA3UeTuv2+lU5sw4tL8urkttc6th4/QrU9sY611NZ2tf2LltO4tGnbGV8A21gn2qjU4rBGbdq0b+K4s3HMSjbo9clFjbUXEWVOXFKtz9L61xcTfvO3U/41T9yUf4Hk9bw7W3GKWaIlsrb2XLM/1kNbirNEhPZNsbcgVg211Xq0tmkAIuHBxsedwracmW5kcHOuRdx6+C5+q9p/tGP3da626uk9lfs2T3lrbWDmtDnOJJ2IbblYjc/Mq+FAmsZcO7x71zyA2+lRe1ug3eCCC3R1v9hyU+HRvbWgFvW48dPgev0ry7Wjtl60RO2/0oHYDSTyG6uC06RcDn1VOiF4ARt43CrSMJvc8xcLkp4Ut5XNA1zz2bmkjmtlo6SOMhrGjkA5x5lYrAoNQ3aCdW1+i2SOJjHd0G4536r7j2fM16WsPj/aPPUWVm2GyqDfcqRo6qcWsulzUUZ+Slispqi9rKWEeKiPK/oTfJud1g8UNmOIF1nJ7adlgsScNDiNVjzIKR9pH+1jsGAMjrjcn4raadgDBy8tlq+DXc+TTc7rbIbCMee60v8AaUr4UqgdzdWjR3tQKu6nditWCxtYLz+o+07sH2UlVfs23VCD5ZFrhVqskRgk7clQg3fY+FvJc0+dt6+E7rhwFvLdXMI2ta6tS78Jtvv8Vdw20ja3T2KaeFbQnk5WVeKARQAkd525VJoBlbf5N78uaoY9jEeHYfNUbuka09m0C5c48gujBXnulhmtqNNDzXOMazNHg8L/AOt6I6pz0Lj09y2F76fCMNJ1t+TsVy6oxaqwCeoxquewhpLpG6hcuJ9v29yytDmGrzZTgxP0B7dTR4jyW+SdRr1Z4tTO5cq4xZ9ir6mTBKSQvsbueDtq52Pkty4DZJ+5mEtxKqg/D1hDmlw3DOY+3msbifBimxLH4qp7Hub2naS7kA39nt6LuOB4SzD6VsEI0hrQ1regtssqRWsbRNL5Mvdf8GOzXjNNg1A4OeGta0km9rLg0OcWT4zLURSP7N0lruPIAfz3Xpity3gOIQOgxGhbUl4s/VfdYU8MOH2vWMs017WuBZct71vPxS7Kxemu1y3BcfFc/s6hurSdne7ktmo20rJ46hvyhzC3amyJk+mu6LBYWar8iefisizAcvRhunC4O7y2XN7qK27qzp0+97q9toW2CV4lZoBuBYBZ0EG3UlUaenw6DuwUkbAfBtrK5BpwbWtZdW+/mZcuu3xCXlawULjlZVHPgaNRNh4+PsVF1Rz0M0AdSLk+5O2IT5TWJ57BSvlji66nK1nrWNuC8+211aGsZq1DYDne5Wc3ivhetJnyvpppJQQX6W8rBWbqUlp/CHfkDyRtU095zgB5lQM4c0ODue3tWNrd3lpFe3wChh5v7zlOIKVoILdgN7Kmw6+8HXBUj6iljuX1UTC3m0uBPO3IfbdZzMRytETKr2FMDsSeY/PspfV4zsCR5rW8c4mZDy7qZimY6Nkmr9b7Zodv/e3vy8loWN+lLkfD9TcJp6mueLgFkZDb+12n5rqYib/ZjatrRT7U6dcdROkdaMusCeioT07aY3nqoY2tFyHOF/rXmjMnpT5kxBjocCw1lI1wtrlfqI9wsFzTHeJedcxOP3Rx6p7Mi3ZRu0MHuC1r02S3mNMbdXjp4nb2FjHEDIuWmOkxXMFNG4fitdcu93P5lz7MPpO5Tw4dnl6gmr5XNJBtYA9Ab815jgoq/E3drqL7nd73X9q2DDcttimM7e9Zo06xtfqQQrzgpj+3KleoyZuMdfxlvWJ+kTn/ABRjxT00NHG893s2lxaL2Pv5LT8SxfM2OPD8TxeeqcbuH4QjQ7pYDbyWSo8uubcOOhpN2tBF7bXFvtvdZ+ky5Swus1gLj4k/SFnN8dJ+GHXTps14+OzS6fCKy92RgvkGtx0379uY+CytJllzmvMwAJJcSNtz4+6y3WnweJtiYTcWFxtb7fnV/HhWrdjCCD8kAkG21wVjbO68fR0jmeWlQZZigYCxhcL2FzZX1PgjWDs3tIj5bcyT9rLbRhUjo92vL9w0HYK4jwp5AY50YcbG1tyfDZZTm26IwUr6NWiwrS3VbYAdNrq4GGta3m2/Vo6eS2b7hhzQwSOLb3O3LwH28VXjwoNabOLh1vsRZUnKvFYjiGsDCy4aywatr+fRXLMJ1AkGzbHTYfnW0RYcyE6uzuTysPnVQULC7VoJO97fb7WVfeLNUfgsgLdNuW9x8yiMGJ/B73aAdhz+2y3AUQAPcJtY357qf1MXAFi4jlyvuo95JGvDRX4JK1oeG83X5cwQrepy88g/g9jy+vyXQhStDdTWadrbi+91TdQajbbSOfeSMsmony5RWYC3s2tdGGuAI57XWvV2BSNPawvlje031AkEEHYfHddrrMGheSSxo2uBa+3mtdxHLpmYWNDgdIsQAL2t5/a62pn0xydPS8MLkrjLmvJTY6bEan1+ma8NcH/KA9q9G5L4h5ezlStqKCojZUuaNcLiNXsXmHFMtSsI1Q90AWvsR9KxsMtdgFc2swOrfT1IJtI13d5C1ztceI8ltxbmrjthtT7X/H/i9sm7tiLOHVRBJJb4Cy4/ww410+OmPAczH1auOlsctu7KR05c79Ph4LrjXseNnNNxcEG/PkohlNZhO4lvetuN1K+xBcALG4KnaWPGknUDsSpB3HFpAIN+f281KIY+paTzJ52PsXA+IFIcDzFKxp0iZzpWWNhpIvbbwsfgvQFcHRyNeSdDha3muTcXqQOhpcSDf1sujcb2G/IfSubxk07MMuaFzrapA0l1tJHTbqqlPMHyjuiRwF7OPMe1WM040uYyKwaeZ3uL2v7rBSS1GmaOMb6iGnukAexbdrbv1C+9YikkDn9x7iRYCwBIKwlVGySaWN7yeyYHB1+bSNvzK7q6nQ5scrA/RISHarAm3T3e8rCzTukqRIA+whDyfEC4HPpsPgr1hhltHENcxmlIaXt06N7EtA39vJYfCu0dKYS8sYe8SB4b2JWxY/PJHS6mAFrmkiwvoF+tliMtQsqJZG3aJNTbE+Bvf3L0Md9Y9z6Pn8+HebUerLM0tc0Ds9LN7AdSVexksYLOGlw2bsqLKF7ZXVbj3HhrS1u1tvlW5crfBVWxaWOaWhxcbMI3Jt7CuW07ehjpNUrnxSSXc5rmg29p/PZUp3AQOETNJb8iwA25W+YfFVqimETXyxt1Oa2zbg3IHS/hz38lbmLXKOzlBjiAaRu4l1up8+filZ0ZI3x6rKGF8ZM8zTyG5d0VIBzpWRubbVdzdQDiDuRdZNlw78KA4atJAFrKWZzoHSamMHZi7nG9g3e55b2F9hutoyTtzTijt2xMsNPC9kTtL5G3DyDYWJvc9Rte/tWJqnF0heCDfvE+Z6K9q6sNZ23ZmOWQOaI73AZcg6get7/ALGufqBJ5nntzXVTiOXDk1NuEC4kWIF73uthyZTGWtfM0aiwBpb5He/zLXFv/AA9idFQvn7MF0khLN+gFt/nWXUW1jl1dBj788Q2CiptFWJZXkXbfSPqVriI1zATPDbd4tP5NzdXMrXyVDREBJJ8rU42DR+dVsRpL3qWNe60YuQ25PWy86JfRXpuNQtXtoKWDVK5rI+Zc4A7n2rFVzcBmgee1D3NbdxcO7t4LC4jU1OI4m2KdztOq4HP8GG25Dlc3FzbpZYXEpn9saeKQ6dy6x5m58rrqx4u6fLx8/VdsTqEtXW1FdJ2UZ0xA/g2AW5fnVP1jsmGCCUtYTqc4c/Z59FTZLK2N0DXadR3uNwFe4Lgr8UrfVnag1rgHEDe1j09y7eKV+jyfizX+cytqKl9cqeyb3Wlu9udlvmHUDKTBgxsDY5LFxu0XJ6X+ZZPD8Ew+gh7NlO3tDpaTa7jYeNlLXNkEL44GSBrTqA2FxyIHw+ZcOXN38R4e3g6P3Ed1vLltYLVczdLRZ5Fm8tiqKucScH10rmggE7AtLSNvAq2XdHh4s+RERSgREQEREBERAREQEREBERAREQEREBERAREQEREBERAVSDQJA6R1g3f2qmqkYG5IuDYeAv5/BIRPhf0kbmPisLtLzp8jcj7exW1S9vcYBbSXXsequaaQl9PDs78qx32J+P0bK2rI3hwJjA58uZ35lWljX7XKrhNRLBVxyR3Bva45+75gtjjih+7xEJFixga0mwJtz8rm61ehPfH4Sx+SBa97+HstdZ2eRjK6CqaHERxM7QWG57u5HUb801wWnVtPUPB7E26KWnMjCXDQdPha1vdYLSvSFxZ1SXYVBJqeLv0gfKA+UPba6y/CCaGSdk9U2RjRIDG75N7gEbeC5/x/Ejc4tkhmLmBgeA09dV7G+x2PuVb032vRtlimKZ+cacZbpLQHXbYmxAG/kptMj5Hamuc47G4t7CpGAbXO19/Yqkhf2hv3dXhyspcU8Twphwb033BsfJGuDN9IuBffdTANAGq2zrbdftsoFrNZLSA0k21eG6JSuJc+7rAnmpmguJe11nAi1ha2/PyUr2FrtJtfyVzRuZGRqaCXOAJ8LG/5lBPEO6cO7NweNoOzrghzBa3tHXb51t7WizZCxpAvbZaxw9iD8HY5rh8oi4G+xW4GkD4zHrFjsvAyz/mTL6nDGsUQspaSCeUS6o9Q56mkqeXDIJgHGWJxtudJvy9t/er2HDHsDWskNjva5Ku46OZtryu3F9iq++mFvdwoU2F0kY0RmIHTpA3G1lcU9Doh0AsIH5LyPtyVRtLUOFxK8AefJXbIX2a4S3sL2tzPJR76Z8p93EeFNlG5oDZXgOtvplI3PuVempooZNTXXB8ZSbKjJHO+QuBsBtYgfHzUOwqARqLQ2/5AUe9Ix/VfPjDyXNkO/TVyP2Ki+BznCz3AjmbjdUqdkjbF+m3LZtj71Wk0gF1hy5J71Hu1M0soeC2d+/8AetVaOmfHLq7RxcOZLALfDqtdjxSWTETCYrC9t9XJbBFM0WAYNPtO6mckQj3cqszJXtcGP0bk/I3WNdTSvfZzo99weyN7q7mrQ1jjpuW73vvfzWunGaj1ixBAMlrCTce5TGSLI7JZ2ndJGwteQSdraTYq2lOs6WOA3252HsUtRWmFjHOe/wCTckO325qzdiT2G9pHb8yeavW8KzSWUp2VJY20rS5vLvWuoSBz3WkA5WNje6sGYk59r6hc39vkryImRosCHEg3KTkrMIikqb2i1mgEE2O2xWhcXcDdieDt0C41BdKhw+5BkHS4WC4lUUNPlt85Hhufas8V+3JEw0y176TWXmaPJsxP4VxbfcAPHK/iR9r+SuhktpDS6WFrSdLXFxu4g79fI9AtgmxCOKVuw5W8QPAlIK5kpOoWAsACeY6L1JzX08uvTYe7TEwZHhdqMhY4HpfkB4Wsq1NkekABuO0sbBx3I3HLbf3LYKesgZG17WX3tY8tvJTmp1aWgBoLgdx0ufm5LOcuT5umOlwa5hio8pYfG1odoYWtsC5u9vDe9lkKTJ+GQMb2Ic1j7ne4F+u5VzC062vnD7Ha5bzAGx+fkshHNN2ehsOkNOkX29izte0+remDFHPasIcrYY5xcLW3Gm9rbc1W+9vBWaWRs1PsflO6qoZ6xgc+LS4aSA3e1/qVOSsqZGDWxrdrCx5b+Kr8U+q3ZSPEKYwSg7OxhjuDa5ABPlyVP7lUTWuApmgE7tOwvyvvdVHPqHENbK25bc7clFzqlz9D5Gg827bOPLf4qeU6j5JZaaiZG17KSG2oG7Rsdulh42VWGKMyOd2MYFrfJ2Vj6w9u2prAbXH5PM7KY1L2uc5ktmkjS6+/86aki1Y9F7KdDmujDRpvps3l7fttf4Ue2fDSFhe2MuHdAuLHw9g/OrI1LJJGsa94aTyB6+PzXVJ1r3bLq1NN7cio0d/O4YercXzFxBBt1FlKx9Qyxjc9pFnAjYi2w3VWWAmcsYwlxOwJVcQvi7jRuWHz8re7mrMojcrrCcczJcU9PjeIwG4JaKp4Dbcxa9l1zJ02Za6FpnxmoeRycXB23ncLk9BTMbL2jw2ws4m/O67Rw+Y/1ZrSy34xuOi4etmK13EPS6WvwzMs/H93o+590XuFt9TRsbpPieYoHsa2oic1zrG7Df6VliwE2N7X3VhiETu7pPM73XBGSW8VrPoyFNieL9mHPEZJ8DsrLNWK1seEy6gC7QT3ST8yvKWzYGi5PkVi82tLsLkLbkhpIsOvRIvaZ8qdld702LhfVuxHAGSvcHdm4xXafDxW46AvP2S8w1uAvaKOWTsX3a+Oxt15+B/nXXcGzZTV0YL3WNgvY6bqqUj3dvR5nV9Lfu76+rYXxAg3CnpqWJz+/Y7bAqwOM0t7GQKUYpE892RpFrk3Xb7/AB/Nxe6v8mSlgjEhDALKlJTxlhGkb+StmYrTAAOkbc7c1WNfAR8scr81PvaT4lXsvHo4lxtym+uY3FYaMSGm7zjpF9HW3XotVyZE+N8csTzpPyhfcELrXEvMWFUuB1QlOqR0TmAXFiT5LieVcQqKaBnbAOaTcG1nA9Lrly6muol04txbmHaaDG6elIifUAFwsARyPT2c1lYGtLPWWSXdz9oXHpMwNbWOfoeZRZrWatgbbk+8hbpg+YO0pwGSh7A2xB+UPJa9LWuOHg+0b5Ml/i8NxNQyR+iZ7fDfkrynpqcHUxrHXte/Jc3qsWqTMJWOIJNrX2AW05fxuSUtbM4Ejlvy3XXFolwRWa82hY8Wsr0+P5UrKR7G6ZIibnnqG4PuK8TVEDIpJYDqHZEtsbXB6r3bnrHKGiy7UVE72gCFx3PkV4YxGoNVLUSgNaHyvf4k3PRb11udNa+eFvTUUtSCW8h9Hj9PwVamwismqWwiIG7rXJ2PVKfFp6ZgbE1tg2xB6jcW+dXWH5hqqecPETHE78t79U+5r8Xr4dHyBh1bRwTulOkgDuaea0/PLZJMXn7F/dc8hxvawuBew+263DJmNVNfHIXtLW6ABsNisPmJzabEJ6mdupjSA4t21DqR8VbLea4olrhx1y27fENVqqB9HRWmiLWzXIc92525/H57qXLeEVGJ1sUMcPWxJHsK2jGpcJmw8Mo5XyRMu60ltQFhtfwU+UJqSkq9TontsdTHE9fP4LltnmI1p14ugrN9Tbh6TymG0uXI4Zn6SI2teCfdzWhZuwyOeSWaMjWXlzC0CxG5LdupJvzO9+W6x1VxFro4/V4YgBpIB5/FUcDzVJV1YjqwBE9w1l9wAD4X5815d62me6IfWdLatZ7Y9Vm2lxGnvEyGVx7MEGN57gd7PHqFseFZeqJWOMmDy1M7Wi/akFrjbVsQNyXbb32G/gt5o8LwoRtkayIgi+obaget1u+AxYZHCI2MaPgs6TbNOvDrz5I6avdqZcxy9l2ehDjX0di7U4SFt5bkn5RHMgG1/P42mN5bfjEut00ga3cb30+O3iR13W9Z+xinwWA1Au0N35bEErn2EcQKeeYMlbfW7SLDnutox1pvnlwz1Wa9o1HHyae/DX0Vc6CQDUxzmXc24a8E6dvO1txbc7LO0TKirlie0PYHljxeztrX194O3INr3uLgchdbrS4RhmOu9bdocbus8O3bcEEXHtK2XA8rYVBILNjNxqA8On5rLn7py6rEPQveuGN2c4ocHlxHFITLTTPb2pcfWJNmj+9aNh7wuwepMOEertbezNIHkqGL0eH4fD2o0sLBe42JVhQ5uwxzezNXGSDY3Oy9PoaVxTM5JjbwvanUW6isVx1nTztxGynW4Fj81WIT6vK9zwWjkfh7vcsHhlZUQyh7NY3uPP4dV6UzLR4Vj9OQOzdrFh1WPwPIGEQyML4InkdCwLLqvbWDpMnu6xufo8bH7EyZa+97tOOU33exB8dV2kjgwamh4cbePzeK6nglbUspI46iTvAAaQSbFb3PlDD3UZbHC0AgjuhalS4BLHWvpzchjtj4heX7R9qWz4uzt7dvW9kezcfT3nLa25heT4jNE0BjSTbmOassezd9z8FlNbLoa2M3Lrm3x5raGZdtTF1jy5rzZxvx/FqPGH5fkAZTbEu6uafzWBXn+zuiy5s0R4j1+56HWdZgwYZv5mPH3uX48+fEMRq8Vjgf2dRKX6gCRYnle/sWMcHRmz2FoLr28B717KyVk7J1Vl6M08FLVU8kQIDgCTcX3+ZaNnfhPlSEySUVIyFzjcgHbnfkvu/dzFdw+J7bT+LzW55dfZu/g0BSrdc05UoMLDuyf3rXNulrLSyCCQeipvZrtntlXoqb1qdsV7AkD7eC6tlOpocE7JxpzI/xAsbgHx5/ay5jg7msqQX20E2dv4rcqZ7m6XRutGyxaS7c7+K6cE9vLG1tW5en8oYzhuLUMTmObqsA4WA3t83Jbc2mZHCHNeRbe4PNeY8lZqrsJr2sMjnRbiw3IP2+ZdywrM0lfE2Jrbk+dxay67Utm+KstKZa04tDMVNcym3DzYXO9vf7UwOuirHua8X0u2d1WGxaVwpXvcy9zYALnOC5yrMKxuandI7QXiwPhZZdTumOe2OW2DtteO6XoMmBjblzfaVUp6uMk6HAgLRaPM7q6nDi4DWL3HKyuqfE9EnaCUAHnvsvA95Mzy9iceob52rS27bbqAZFJs5gv4rXqXF9TflCw5G/MK9pcT1P0OFut/FddYtHlzW16Mi6gpnHdg3VtVYbCW30g/mVSStAdZSPrQWljhdaVpN1LX7FhHRljHA3WCxf8DIflcri3VbpFG1zNz4LDYxhzHnWRYrDqJ1Rth1Nms4PhpxCq9YcO6ACdvmUucIWUNBqJa25tystnw6njoYb2ALtzstCzriM9fiHYsaTHFtt0814vUV1X6y9jpd3yR8oa/GA1gcHDncDrZTOaHN1FhudwQpOzmjaSG3ty3v71Gz7hxebWvay8+YmfL14mEhc9ju6N7XPipHNczkQ0Dx9vt8FWeXEhoabEdNrKBaQGvLSbm3s25/MrxWfSFdxMqLZXdo2Jzbkjw5bf0qL5iXadJD7XBKpuic5wBbyBFxsR4bqDngtEOoEkWAPgp0rvZIHaHNDdJcbgk28bn4Aq5wuICrZZz3AuBPIuOys2y6e89wJG3LmVdYUB6wHMaRd23S3kq34rO1qugUf603YDYWAU79IN22ab7qnQWEIFgLDxVV3y9zsfNc9PDG3lsGWyPVwNue9wFsW1+a1TA3ltwOQOyz5lda4PNfY+z8++nrE+j5brsP+fMr8EWUw5LHCZ17eSqCd5FtS7u+HH2TCvUOFrDopIVTLyVPEfFInckxwmnPd32WCxEta0g3HXmFnJet1gsS02cBtzVo8onwscGB7R5B2Bstrh3jabdFquDWu8C1tS2qC4YBfotL/AGmcfZU6rdv1qzaTfmfiryqHcuVZMuHX6rz+o+07cH2UtZ8gWPW3JUYNLX90qtVgFgGndUKe5cSQuafLohM+9wS72fzqo+o9Xi1fMpJAbgXv4qliJIpCSFNfEonmVhLmumhke0uJLTY2WCxjHIa6Vge8iNrtTr/bputWxPGqemqpW3sddiSVgq/H4pI3+rS3eRYAu+T5rCOoy1nht7jHMblhuNWcsPbhMuDYe9xqakgv0ixABv8AUpOCOZTUQOo5ntPZiwJeSR7PJc9zk71jEw0g7gXJ38VmuGdQaCqtICWkmx2uDcbk+H1LpzWm+LceXi7mM258Q9FSYjHSyB5cCABy5rPYBif3RY6VrC1sRIAPVctr8wU8DLmZrnEAfK3PnZbrlTEW/cCOaF2rti43vcGx39y4KZckRMWe7NKTETDbvWiW3uB15Ki/EI2/JJJPRYSWvc6MkE2PgpGyvc4bbdfZ4qNyahnfXNXdt9aGtbFYucCTzWOibLIAyBhcT1tyV/BQRxyB8hMkvMDoFau7ImIhGGesqiTE3S2/yjsLK8haxguXl9ubnfJv5DqpJXtYy0zgQNg1vJU3zgAOmNvyWALetYr5ZzO+IXDpbkltxbbW78ys5qtwJbETewF78/qVKoqXyACK9zsAsXi2NYVglOanF8TgpYxsXPeAqXyekLVp6yv3F1i+Qu3NrKmXFjHPc5rGjmS6wsuK5t9JnAMOD6TLNDJiErSR2rjpjH5yuMZp4v55zWXsqsXkpqdxv2NOSwe88yprgyX+jO/VYqeu3qbMnFHJGVGOGK49AZWAuEETtTz5WG/Vcvx30p6OJ8kWXMvySAamskneGh3gbb3HuBXnVznPcXvcXOJuSTclQXRXpKRzblyX6688V4dMxj0huJOKvPY4jDRMP4sUId877291lpWL5uzPj22MY9XVTSLaJJnaP4PL5liEW1cVK+Ic1s2S/m0iKpBBLUSNihYXOcQAtqwfI08r2vrnaSN9APNTe9aRuTFhvmnVIa3Q4bWYhII6WFzr9bbBbTgOTmzBk9U06gAXAm46+S3HCcvwUJDGRBulve0+B8D7fzrP0uHtDyAARfUR7lwZermeKvZ6f2bWPiycywNJl+FlnviFgLEg7g+1ZKPDYzC5pY0N2HgSL39qzTaGPtHEOBA5C9lXjoZSC3SQL32O+3L6FxTlerXHFY8MdFh8IJjsNVgDtaw6b87rJ0mGagW37u+3MH2rIxUMYcDbVzuQOqyMFMANOnbmd1lN5mF44hjoMMaA4ObytYdAryKhjtokby8trq8bF3tLTYWuqvZ2AdY2WeyZWjaNjXag0E8hfdRZE0bNBBBB2KutLz5AbgqLI23JF7dfEpMm1v2YGkNBLha4advepjBcBtmjwurmNrG6udyAL2US0dC255XQ38luIg9pbfY3ubc/f7voVQRQkBwjJJ6nmqtw0nSy9hu62yhpfsHO6bGyjeyEoaCbMaLDe5G5U3ZsZ8mJlyLXHj4KLQBdwIty5oXOIGmM7Gxt1UCIYAdT7XIvf6FFjC8nT3hzsVUbH2rdL9tgdlcxNjadJtfoVnM6XiFg2ie+5Yx2l1yfYqb8FqWgAMs/rbdZ2CPUS0nmLLI07YgR2libWuetlXvtvhPiGg1eU6maI3pXPud333WrYzlJ+4dGWOaNxbltuu90vYlofpYC07K4lwjDsQZpmpmuDhvey6MU5J8Mb5qxxaHkrFcuVlDbsr64y0sIFi028fdZdP4VcXqikkhyxmt92EaYakm3uNuv0re8f4ZQ1THvw94a43Oki4332XH828PKqlEjXwdjKAdD+QPvXVGTu1F+JYe6peJnHy9LxzRyFkkczJGObdrhyPs+KqStDmC3Nm/XdcU4P8QKqKoGTMxvLZ2NtTyud8qw5fSu0wyPIIfzV4n0lyWr2+FCuBqaMhpOoC436rQOI1IKzK9Q4C7oS2W55Cx3PlsSt/eWwvdG6wadwLrTs3RF+B4jSRjV2kUkYFr7EH61leOYlritp52dUSSanBzXMsQXk6iSDsR5CxUIpQSxrwZNQ31AX8laRNdBG6JzmkHdmm4Bb7eV/wAypOdI2QP0Fp1flW1e9dOvQm8+VauqGQa2DVtctaCL2vtvzHXksXWyiF8tpQY2t0C7b2AHn8yuK6p7Q6WFt5DYi27SD4/bmsJI6omlbSxnU3W18jbbBosLe8hx9yvSu5c+bJpJjDnjB3GaNzZHkC7rCw8FZYDTXjMwtcNJ3A+VuB59fhdVs11TXhsDC61wbeQV1hDGUscBuAHMaJGhnM3vz9y6Insxb+bhmsZM8Rvw2JjIntETAXao76twCbC5PxUKOJ0nfa+zWksjIF77943Vq2oY2nkYxoBNtiSQbC23wKyeFaqWnd8loPyQDsABcj3rl8Q9WvxWhYYix8MUsDJLOIswNtY7bbkE/jX9ysqenhdZjmuY90YbcDdjCNzY9fJVah/a1ofHJ+CZE4i34zwdj7h9Cr4dpnqJp3E94B7X+LegI6dFaJmsMJiL38IGkDpWwhpY0WDdt2gDa58VisRkp6GnkmaGc7XsQXPP2v8AFbBK7W1+qRo1bhzvIcrjktJzJO7U2DdtnF1vEW5/Sr4Y7rall1cxjpMxDD1Uzp55JHEbuJsCSB7FSRF6LxhdOyKxn3EidqNmB1ze4uXE/bzC5iuq5Ehjny7Tve4HRrs1vk481y9ZOsf4vT9kxvqPw/ozcURmcWQ6gfLnfxCvI4ZWt12uCQLEgX3U8IDZSHWDrNJsdhsoGoEkhjjAdYHe1+d7Ly9y+lmIaRnmkw6jYyugsZiTa9rDp7rG3Irncj+0e55G7nErbOIFe2TEDRU77xxjT8Df6VqtPTyVMojjYT42HIL1unrqkTL5PrrxbNMV8QjSU0lXUNp4m3c/YXvt8F0TBKJ9DAyCOEMYRuSBquOh+lTZTyrDh8Xr1Y1pnd8k22AWcFNEHve0XcbnTy+3JYZ80X4r4d3RdHbH8d/MrPtXE96xI57Xv5bqNTCZoXtlJIfsN7WG3JXDYHP1DsmgHa5PO/WyVQjZSzSOLWlrDsD4DZYb5d01+GduTYuxrMSnay1tVzbxIufnVmruvaY6qeJ+4Lu643ubcj71aL1YjUQ+YmdzMiIilAiIgIiICIiAiIgIiICIiAiIgIiICIiAiIgIiICIiApmgE6SbX2uTsFKp4wTexA2N/YiJXsLyKl1pDpDS4ar3BPs25kHwVtUSmYmRz3O3Fr8ibblThw9Xe9l7l+wJtYW/nCtjew22VpUrXna6oZI2OIkLbHf5NyLG/Pw2W11ccMFFXsOoP8AVafu9AS4En/3EDqtSog50obYFp2dfw5H6VulS2INxKRxDiMPjaNXTTIBce76lfHzDPJqLOtcFu1ZhLHvs7SS7vODtgD16cwtX49xwGtw7EI26Z5nPkkF9i3UQASLeHJbV6PTYp8OqaObTrdpkB6Pa4fWFrnH6gdBVsBsA1oa1hbci75SR9C01E136ui1t4Yj7nDGSFnLYjkVMBdwNyTy3tY+++yMc/R2bRdriLg7boQTZtiS09Bfb2LnUnyltYDX8knpvb7XUzWuDgBGQTYtubbfnUG7Ft7BrjZ3mL9Qoksd8juanXtfugeaJSyEOdcWsfAWSORzXNtY25X6fV7VEyOLbXt4jp8OiQHTIH2BtsQSBfbzT1PR2bg/i+IYrKcNLWsZGO937m/s6exdibgVSxwIBPW9jZcY4D/hcblMv4urulvLrtY8ue69GMbdpaBqF15HU0r7yeHudHkvbDEzLX24bVQgfJa0utckqqyiq2glzOQsd+vj5rPhoG4AG+9r7bKeNrXXvex2F1h7usur3loa+KGr16mjTbawdcKDqWsY4fgzYHYefNbCdEbyNO/lzUWtZvqAI8Bv7091VHvbMA6nqmvaOyftsSBzFlH1es2a9rhfYknothLGBvyXG5vcjz2/pU7Y2NaLN38U91VPvbNcEVWHgtZIehv/AEqDm1OgRuicOQBtz2/mWzaGvu14uORHQkqAiisToa73eQUe5qe8s1FlIYpe0fBIdrm7FdsmO5MTm7bdznstgfCwRk9mDboqQiYLXBtfc3ScMSe9mGvSOe4lpZuRz089ljRhJ1dqSNnXBLb28rkrcuwYb9nyFrAeCldG3TfT8UjDHzJyy1aenEhaWixIsO7zUhw4EBobu2xvYra20jHSfJF77m1v6VdNo6fl2Y2FhfwU+50j3u2pwUMdu81pd1CybBTRMaGx3IHUdfBZn7n0976QblSjDKY91rBueZ8fFRODfqmMv0Y3t2NNi0gDcDbdalxaxGmjytJTipYyRwHdLrG3510CPDKcOD7eS8u+kPWVdPnAUEVVJ6v2Ido1bE3WmDpom8RLLP1PZjmdNfLog7eUSOI1WDtwLbXHS6uaJsbnuA2AaADqFwb36dbLnzppHvL3O7xN7+fiPBGTTRuL45Xtc7mWuIJXpTg+ryo6md+HUmyUMUzYZmhrnW3da9/NTy4nQ073PZKJC0d1vs5cvNctFZVj/lUv8MqV9RPISZJnuubm7vK30Kn7L9W37faPEOv/AHz4W2mLSAxzW37xGzRy9nmrV2aomkuYxwFu8SQbfFcpbNKxpY2RwaeYvspS5zvlOJt4lP2WPmT7Qv6Q6PPnAS3gjcwyOaS0MNtW3Iee/j1Vk7PEZeC5x0sGrYjc32A6j2efkVoiK8dPSGc9dllvLc4wB7XPkJcAdr2t7VWp88UZjMczyx1iLOadgL/bndaAimenpKI63LEt2lzNTzzkRmMBu7XvdYWvbYnnb7FU5swwtDXessJAJbvce61/rWns0371uR5+Kg7dxO3PpyT9noj9syTLZvvo1gxsI1u2Di0gEkHoLm3L4qvLm+BtzE0uJuDzaCBe3281qbS4X0kjaxt4JqPyhZo5WHgVP7PRH7ZljxLf6CZ1fGJQ4RgC5AIFvL7fMszFDFoBA7xsXN5OPkCbLB5YYyoo2iTTfm1osLW5H2rZYYHGDQywIFwQACPj1/mXn5PhmYe90nx0i8x5hPQREkC2t4+S0dRfb6V13IthFE3l3RtuPeuW0TSIxYO2cBcje45/bddRyJIZHkktc78Yjb+Zeb1nNXp4o1Gvo3ixPTfZWWIsvY87EbE/MsidRIPh4FWdaA6M36XC8/wms8pqVwcxpHh1WPzPJpw5/ddexNi25vYq+oraLgj3KxzOP9y5CRq8btulU/7mEyTRUOI0AqBHYvG9nXAHwW1RUDKV5dANPiLXWucORpwyOGN2qNotyI8z863B4F7AdOa3tPM6UvPKgC5xILvbsqsMTgNN7+5GsFzcbKoLcmg7bFIZzHyUzAQdWoEA7XNlF0L3MLWPt4b3Ve1x59VMD5G4Tauoajj+Q2ZgLfX9MrW321EAnorJnCzDoYhHFG4C3SXZb7c32NuvghJHXYq8ZLRGolWaxM705xV8LKVwNReXW0A6hIeQVHBMrVDal9K4yua09xw5gfkn6bLpM8ulhHTktRw2oZFmSWETE6+9ueZJP86tXqLzOt+FLdHiy1+KqnJkuoBL2B7ZLfKv8VdUWB1tB345CSRvfc3/ADjn7luAcHNDi++11C4tu/fZaftF/m5f8PwT6OU5+ypmPNFJJh8NW+KKQEHu32XJ3ej3jzLhuIC9jp7nJerNiLN5Dn7VKWx9A028QtadfmpxEo/w3pp/2vI8/AXM0YcYntcb6RduwVoeBub2SBrhFbmeYI/nXr4tgd3i1p8VDs4HCxY0grT/ABPLHyP8L6eY8TH4vOGV+HOasIa9roGuaW6bOJvYdb2WNzTw7zTUS9tFQmVjn3kaHX2seQtY2JHvC9RCCnadXYt+ClloKN4GqmY7e/JTb2pktXtmIKezMOOdxt5DqMh5xEB14c4N1A6mEG1/C/IbKfDsrZrgn1S4RLY720Ab235cwvW33Po9mmnbbohwzDpOdOw9NwFnb2la3msNMfQY8fi0vK9Xg2YD2TmYXUHWejS7cHl4K9w7DMThheJsPqW9nsSWEgDzXpl2DYeTvAPEbDa26lOAYY8kOgaB4aVnPWzPGnZhpTFfumZcHo8SxikgdDBHKwaho1arNPK25t05EHdbjguP5giafWZJWv2GkR2AN99ztYAjr0Nrrov3sYX0iFxy7qjHl6ibu1jR7lhfNa0fZd9eoxRHMz+TkecKzHcVp3RSND22aBpedReNyNxuLE7jwNz0WjYfVmlqhcOLh0bsQbbHbl7V6Tly1h8oJc1pPU2WHfw9wd7ifVqfnyLButMfUTWvbaP1Y5bY73i9Z8OY5czBPTMcwFxdd0shiBu1rW33B2sbabbfOt1wvNeJB9xA5nZkgiRpa7w8LHryJ6eKyw4f4cCLQRWaC0Wjbs03uOXI3PxVxTZPpoHF/Ztu7mduu+/vJ+KzvlrM7rExLqjLj1qbMRjea66qpnRvpHvdpLQGbkeS5vjWMRYLTSSzOLHOt3dRB1XsBbx3+ddodlikIADAPgtazJwvoMdd+HYSDbUL2BFweQWmHNET/mOXqu22PWHW3LcqcUKyJjy9pkh/FJ3uL9F0HA+JoqiNFDMXAgcwpabgpg9NEWRMeAeYvdZ3AuHWH4U4FjX25br0Pc+zupnuvXn8nzF59p4omItv9Wfoc7CenIdSzRkt3DtzdWNLizZq17jdoPW+6v2ZdiYQGG25OwFlLFgghqA42Lupta/mvP8AbHTYa0iem5h6PsnJljujqY5ZmHGWMpnh7rttzsvKPpEYrDWZujbGxw0Q7G3M3O69SPoQYuy6uG5XIuK3CD75nispZOzqmkXcRe4vyXP7J6m+LNEZ/EQ06/pozYbRi88S89YRnbM2CWiwrGKimi2GkSG1gAPzKrX58zVXB3bY1UPuTqJdufLnutuPALM4cfw8ZbvawN0dwCzMGavWGb8hoX1P7bh/efP/AOH9R+653UYziVWP65q5JDa3ePRWS6fHwDzXI7SJogee7Srlno75pd8uthbtt3Cd/BP2vDH+4joc/wC65dRMlfUsZFHrcTbT4rrGXeG2N12G+sPjDWvsbP8Ajv8AN86yeXOAGLYdiFNXVle0lkgOlrP513GB7sKoex9VYXR2HLms8vtCmGu6ctMHsy+W8+9jThkORcxUU3aR0xIZbu3HTbb4fa63/JGLy0k4psRY6F5NiC0gLoWGvgq79tSkG/Ue5WOasBhNH2tLGA4AlpHQ/mVul9uRN+2Ya5vZHbTdZXuKimfQGQO5t6dTZchxPBO3mfU3AJNnb7cwR+b7c9khxnEX0HYTMkJtbcG43/mVlg1U+Spkjq6aQMJ0hz2cuZ8j1svoadkx2zbcy8bJNpncRqIW2CY8/DpRRV12FuzS7burc8PxGmrAWRu6b7jnbnb4Ln+cmGJpEUDyQbtDWmxHuVXLuK1jaJjo43tt3CCDa/w9i8PqsMVtMxOpez0uabR2zG3VY2GBjdD2lp2sD5eayuG1MRJJIJG17rQaTFq0HQ4HvHcb73Fis7gLZKqMvJIAN7HmtfNPjlnvtvqsNvlqdB2N2nzvZVWya23JHje9rLDOdocTfVsAPYr1s57Np5C1lpX4I4UtHfOpZanrg1tieW26tcRro9Ju8e0HqsTNXRxjUXXK0PPGd3YVRzSRuBc0WAP25LxcvUzlvNHqYunile5ttbm2CEOiae98kHkAVrU+IUU0he2TWX32Frkrh9ZxMnq6gl0gLtTmeHnY+xZTC82+tPLZXu7S1wXE7fPzXXS0Yq6tVlW8Zbf5dnaaJ2HmC+qNt+ryN/Z8CrDFKzDIe4Z4yTyaN9reXvXL8TzBK2M3qZS0NJIvzHn4rBzZukMz7yDRs1u9yfJMmat41WsNq1nHO7WdSlxaBp7jA/wI5lVafE6edhLXW08w42+265TDmGpqXaG3eed7bAeXgstT4/JBG41DmNNtIIYLjzH0rj064yRMcNzxGta1/ZwDU7SDudtvJY8V7Gl0djci+k22t1WCZjscswAcH794A7l3Mm/vv8VUfUPlJAYLX2Hl9Hmsb0ieZdGK+41EtgE7LAOJcJWlzSWm3Tce4+KusGqmyygB7HaiTYOtuTb8ywUE+stibPqeW2cD8h4PTcW32t5kb875fCJ5XVrLubo0BxAFgSeo3I5ELizV1SYdlPMOmYebwt1XuByIsrlzS5wPwKtMPAbTts4nSFca9zubc91wU8KX8spg7rOIABF77LOF5cLtusRgTS8ude4uti7AEAnxX2Xs3FE9PWZfKe0c0xnmsLYOcOQv1soulDfGw+dXjYAB8oqhUUx3f48wLrv93VxRln1SskD23A9quIjtzVpE0taRc2t1VzEeXhZViNW00me6u08vI7rC4hYNc1wve9/JZqQjTt0WFxMu7M2bufgtI+0z3wsMHA7SQFwtdbVDYRgg3t1Wp4ObSSNcNyedltdPfsm3ur5PtKV8KdURoJ3Vm0Wdcq9qr6DbmrJvPYm5Xn9R9p3dP9lTqzeIbXINtuipQHvbgclWrPkNvv5KjAA1/Lchc0+W8Jn3128fNUcVDjRENVV53ub+xVpGCamfGR0U15iUT528nZ5rq2nzJXU3aODmyXaNXPwK12RuO07XGaKZrJWn5QNt+t/Pl8F2HNuCwM4gYY+RtxNqBBFwugyZGw2tw4AwNdqG4IB+386pG51qFZrve5eTa01FR2dXK0jSdDrjbY9FseUKPtO3mikc5gsNOh3K/P8AoW8564YCLtJqSEtc8/8AVbY8/pWvZZwuSipqrD6yJvbxm7LWJ5qb21HLz7RO5hg8zVtaMQEbXNYGxggONrtF/qsu08MZ3yZIw4yHvNDhYEEfLPXrzC89Z3r66hxuZkcJe7SCXOJty5325Eg813fgZSY1UZPjZilA+jijke2OWRujtG3vqA2PMn61XLjn3cS6ujyxN9b9G9tjfM7s2MdqOw25+xZKmw1kIDqx93AbRt/OqtMzQezpI73+U93M/UqxdDS7hwkl/KPIexc8V9ZehMrqOMRR6iBDENtPIq2lxEAGOmabcrjdWFRVy1B+W6/MBTQMdCO3nc0uts3w8yr93pCuvmuW64x2s2rtL8nb6QsFmTNGEZco34jjmJx0sTd3F7wCfADfrvy3Wl8TONuCZLjNLTOFdip+TAx1tHI3cfxR8/gvLuac45hzlXnEMfxB87x8iMbRxjwa3kPbzPUrSmK2XnxDHL1FcPHmXYM7ek1Wy9pQZLoxCwXb63MLk+bW/QT8FxjG8yY5mKpdV4zic9VIT+O7YewcgsYi66YqY/EPOyZ75ftSIiLVkIir0dFU187aakiMkjuQCiZ0mImZ1CiASbAXJWx4HknEsVDaiZhigJ5Ed4/Ut0yjw8gpIm1tfG2ae123Fw09LLfYMKjhgD3MjsBsA3YbH51wZ+tivFHrdJ7NnJ8WXj6NSwfJ9FRBrYoAQ0DfUOfUm/vWdgom6g0g7bdASfJZhtBZrR2TDyby8Cqwo9e7RpINrFu1151s03ncvcx4aY41XhjTRhkYYwOdqAv/ADdefRXcdOGuLGxsdYWPt+30rIsorus02A5W58lcin1fLA26LKbNIiInbHx0pcdRadXO3O3luruGnsWggEhu487K5EAsXWv1FlOxnR3WyruTaeGBrACG787eSrsIJ77CCdwC4bqRlmG4BBBsf6VVIcAO8SbeVrKJVTsYbm7bX5KBaSLEhvXY8vJSmwsSCS3opwQ11gSbAbg+aCLSDs0k2HUoG26EADbxupXHZzbi9/GyjrIJJNttO/XzUbA3G5u0gX+wTUQQ1m58Lc1AgNBYG+dunt9qhfu2Lhy808p1rlU/F0adzsNR+hU7ubdt7kb3v5bKA06mu6gncDl7FG4DgGBp0mx262UJ9EzbE3B925CmEgjdZouTvbx8lSdK8GwlsLHkVIZS46n3LN7X6m3P509DS5jmLiXNBbbnbYEW6X+hV2zjYgEjmLX5rH6xEBokJAvb4o2YjUCBZ2/d8VE12lmYqwEm1uW9t+W/23VZtXG1obr0nYb8rrXzNI0G9w1oFxq5jqq/rem7mgNcQbg/BVnGnbaqXEAA1hJB6G230LYaCqEgGq4ebCxC53FX6SNA3IB3F1nMMxmzw2zRyvY2B3U0tOOdssuKLxw3UvcBdpG46hWOJ4bR4jA5lXTtka4WILbk+xSUuJxSEWfe/iN/aq/aNc12h2q+3iQumbxeHFFLUlxHP2QJ6KQV+ExuD436opB/xbhyXQOG+cfvkwNrqlhZX0hEFSxpNiRazh5Hp7vArMYnDFUQPikAMZbZwsOXzrlEMkvDzPENVrDKPESIpbAaS0/J28iSPf5KMWSZntn0dGSkXp3O3VLWOY2RlrtuCSbbFapmUulhkAbu5tudrb2528FtMT2ywXaAWnle24stQxeUyQyhuwAO2nnv7VtfzDko83VlqYuila0CN5aACNvE+zn0Vm0xNlLnlsj7XaGi55fbosjibGionIDA1srtiBzJN9un86xc0YNQ7uEixuL3uPHfwXSi3lbzPd2xqZGEC2kN/KuLXv1sSPturKie587pnSBzTdxs67gedtthYfT8a1Q+BrRC9rXl5Ic0NG7drqeOMRRPcTpbJJdtr6WjSNuvj5LSOI5c0zu/HOmv5ja6WojNgGvdpDvDyWXp43dlFG+4dsARsHHl8LrHYhSyy41DHGA8BnaXftt47j61nKaMMDGOf2criBs3lfkeXMnqtLzEUrDHDWZyWmVSljLpmD5Qe7TYkEADbpz5qtWy+rxSt1tc0M1NHW49n1KNOwS1IuToeA/TrO23Pn5fOpHiSaaRsu3ddp197cDnZc7u8RwtmCRkDSImvdKxotq3sTc9L8vpV/TOlDZG9mI5HOBcQLXNr6VbtZ2l5A52iWR1ruN9Ibvt4bD4K7ma+EM0xMLjbVZtyNXeIPj4KZ5Rjjtja1rXWYHEvfEGk3te9vxloOIVT6uqfK917Gwte1vetszbUsZSOj+S+Tk7QO8AeXktKXX01eO55vXX3ftERF1OAXQOHeIvbQz0jnAiOQEA87O8PeCufrL5Zr5MOxFk3aaYnkMk6j4fbmss1O+kw6ujze4zRZ1yKWR0zyA4bAlx2t7FSrZmUFHNKwC7WnrYk9BfqkX9cQyOhkZct1B3S1vnWq54r5KSklw+Kq1HtTG2zbEi/s+peZSk3tEQ+iz9TGHHNpaFWVLquodUPO7/AIhbJkrBjW1XrErXiOMh3K7SenLmFrlNA+pq2RM6uAuTew/OutYHhJpqFjd2iTlfnbovQ6jJGOvbHq8HocE58vfPovnTAnTEwmxN7b2AF9/nTs3ucHaXDUbjn9vf5q5bC2IWa490geJPxUImSP0gtIZ4k8r+z2/MvP2+h0kihtqLWlzRs63Q+9WGIPjdFLEGg9wuDbi7gOg9yyTo5A/U2S45X35H2lWOI0j2xvnhmkY6xD72IcL7ez27qImNovE9suZ4tQSFjqtoF2BzSWt7pFz0O4O5+CwWk6dVtr2W6YxQVrpTPECxsrLlgtYO5kWIve/Lfx3Wvz4XM68haQdjpfYX339y9TFaJr5fLZ6Wrfwxek6tJFje2+yEEbEWVw6lJe1gAaDyde9/b9uqn9Rqod+zeHEchzv+b+YrXTDuWliADbYqCu20bpB+DYS63KxsklK86mEODmC51O+Ub78/aFOkd8LRFM5paSCD8E0O5gX67KF9pUUdJsD48lBAREQEREBEUduoKCCKIaTyCW71nbb736IIKNiADbYqJDQPlXPsUNuqCCIo2PhyQQREQEREBERBEC5sq0DXua9jdHe5kgm3w8VRBsbqvTuHaNj0gtJOsi+7bG/zXUwrbwSSgxCPoBYaT5jmPFW6nmeJJXPaLNJ7o8B0HwUoAPX5lE8lY1C+wn9fbdzQC9oaXcg7oT5ea3HEo2Rx45IafW9giijsHXaDqebDkLWWs5Zw5+JV8VIwva2Z4YXAC17Hby+oFZPFnGebFZGvLI31D29C09m1wFj1NiN/Nb04rtjb7Uy7N6P8tPTMEzy9ss7WMsSLXHI25jmrb0hpGvpY6tpYZJasBji4Aloadt+tybe5ZngYYpY6Sd2mMS0xIbzNgR3jzstX9IaraxtDQRhzi2rku0bjSGttbqNytZ4pLeYj3bhlLSvqndjGDrPnt71labLsjnapCAB1F7K/ylTj1aWY6XNd4Nu4EX5/H7XWy08TBpsLG27S4d4WXl5M01nUOvD00ZIibS1Z2V2lwPbGwN3E3BJ35e+3wVmcvStjae0jI6gOt7vby+C3mobppZpdOpoBNtyP6NwtAdmLF4g+JsrWsfv+tjcdLH+dMeTJfkz4cWLVeVCqw6SG4a0kgbnVsrURsaQC67iNvC6S1EswtI6+979fiqS6HHES3zh/m1uVMRMsjHEG4s3fVfcfmC6jHx6oQzU+nkaCNIPgV5z1OsBc7ck1OtbUfiscmCmSdy3w58uGvbWXpA8ecPB0GGYH5TbD3KH6fuHMBDoZAASCLfErzl202x7V2wsN+QUO0fYt1mx5i6r+y4/q0/bM30/J6R/qgcJaQbSNIHNw3up/6oTAdTdTntBAJNj5LzY6R7jcuUDJIQAXkgCw35KP2XH9Vo63NHyeno+P+XHxfgpnF2no035qpNx9y/FEwySuaTvsOfuXmFlVNHrLHAF/yiBzUaitqKo3mffa2wA2UfslN+Vv27JMTxD1BB6QeU32aat19N/kkWKu2ce8oSAEVzRq8fpXk1RJBOzQE/ZafOUft2T5Q9ZycbsplwH3Tjsdtipm8Z8ovDbYhDpN7XcOfP8AMvJKKP2SvzW/brfKHrpvGLKJaLYnCy4B7z7XVxFxZyhKRbFYNuYDgvHyAkcjZI6SI9T9ut+7D2UzixlA/IxOINbffUq36aGVyA04rDsBc6l4v1OHJx+Kj2kn5bvio/ZPlKf26fWr2m3iZld2m2KQEHf5e6uY+IeXXm0eJQE2v8scl4j7ST8t3xUwnmbfTM8XFjZxT9k/8yf27/y/q9yxZ2wCR1jiUFhy745XXmz0hsQw/E82U8+HyCTTCWvLXXHPZc5ixqrY0Nkkc/a1y43t0VJ9e6W+uNlzzJub7dd1pj6f3du6ZYZurtlp29uvxWoBJsBclNLrgaTvy2V06sHd/Bxu0DwNjtbx9qmjq4mHS+GN7eltVxt0uunhx91vks7HfblzQNcdw0n3K+hrqVgd2lK5xP8AffWomrom37KC2ocr2t5cvL501B3W+THornXStdqbE519+85o8eiF9K5wAY8N9oFk0nu+i2RXkdPA9xOoFhJs6+mw2G9/b8yuaXCqapnbA6sja6Ui3MFu+4t+dRMaIvEzpikWczJl9mBGBrJxL2gNyCDusJ0vf3KImJjcLzE1nUoKPPcp0vf3KdgiBtITuOnRSrMpL7WsnOwsonSGtsNzck3UzGR2u+S3SwCG3QMoCQ0Ng5okHMu6bLaoYrtaOdy3cG21r/DZarlDR6swDS5ova1wbfElbgxjXBshAa6/Q+4D5yvHzz8cvrOhjeCqehIc7utIs4cydl0jJDBHOA0lwsL3WgUDC0mRxIaTfYEgbi9z06+1dAyiWduGtc1wabEAW6rzern4dQ9GnO5b+BptY3urerH4JxOxJPJXWnbu87dCqU41scbX39i4lInla0d9Grc+Stcwhxw6UX07E/NyV5SEOaQB18Fb480NwqocRfS0k23SI2t4s0/ImP4fS0zqaadrHgkhrjbSL8vdyW6RY9hkhu2oiIGws4bryhimPSUldU3nMF5HNBN9O3S467BUIs4VDNBdWvafxSXbD335Fetb2fa3NZedb2ji3qz16zGKA91kzSR5qcYrRk6O1aXbnmvJDc5VoD/6/e4tBc09oLnY7jf2+Wx9quI8+180Y0YnLGXWIDnC5B3tudyfLwUT7Oy/P9FY9odO9ZDE6W4aZBv5qZuI0hdp7Uee/JeT28QcWhYLYpLKD8jSfmHj7eXmq44i4vGQ2fEnBzrGxJsd/LmduQ3Vf2DL6SvHW9PvUy9Vmvpi3UJBblz2VM4hTjnK0DzK80wZ+xycgwVUpbp1aXA336Ec+qyDM45hZGHCpNnAEA3/ADrOeiyeNta9ThnmNu5YzjdNT08krpmiw33XKsrY1VVmcJqh9STDG8gNdba17LS8Szzipeaerq3tbezm6flXPLn7FlMgVRldLJG9tzfSLWBPWx681fF0c4K2m3Oy3VY8lopT0ejKStbLC0teLkdOSqdoTycPcuI4nnPG8usMomtAzn4NCxkfHOvZc6WFoBtc7kggH3LKekzT9mNp9/hr9qdPQJkAO58bBSOIO7jt5lcEm49gMuGtOomzh8ki1xv7PzKeLj21zWiWAlp6/wA6R0fUetVf2np/34d3Om+z+igRts4dFw2Pj7hrpewMRJeQ3Uw3F7cr25ndXDuP2ExvIlY6xa14c1+xvt8L9VE9Hn8dqf2rB574dpJc25vuPNGzOG5JPiPFchj495efYu7VpFz0Nx8VWZxzyzLH2rpnsaTYEkAH3/G6znpM8f7ZXr1GG3++PzdebIH+09Ua7Q69/auV0/G7K4fpkrC2422JJ93Px+lZEcYcpujLjiIFvFpVJwZo81lMZMc+LR+bpGsHcHa6iHAi9zZaBBxXypIDpxiCwBO5tyV9HxIy08H/AHXpQQQCO0G2yrNMlfNZTEVnxMNzDr9432US8bu8FqseecBfYsxOnI57SD61cszdhT921kJBG3fCndvWD3cthaQ4jayOe1txYFYRuZ8Oa0A1EfU/KG3tVIZhonku9ZiHPm9O/hPupmWbkkY3fldQvqbt7rrEHGKQgapWnfkHKv8AdekF2CUHbqbKO7afdzC/a63xU0jRpBv7lYDE6U2tMy/PndVI8SptyZW2t4pFkTWYna4ZLp2ceXgqzX3Nwdj0KxstdThwBkaD7VWirKc2/CAnpurRbUItSV9qLj19ygQTuD/QqAq4SWjtBubDfqphVQ6bh7T+ZT3RKvbKVzntde91K57ZPltB8yoSVMX5YufNUe1jvs4HzVYn5LxTceFcshFgI2ePJSlkR/4tvwVMzMuAHbFTsljbbvBTN5IppERxNNxE3nfkqjXNtbs2ePJRD4juCEaYybgjaymLSiY+gLG7dDbDyVKSlglBLmX81d6oz+KLeIUW6G2uBY9Lq3MqeFtDSxwuuxpHL2KrJTRVLQx7SByVVug7OACqDSBa4A+CtWqtp2xzcBomEgRNIO4BCpHLdD2mvQLdRb4LKvdo3+kql29iWDmFr7y0TxKnbuPDEzZVw2oYQ6Juo8iRuqUGUqCFztMbGg7WAWaa8m3luogOedhYbqtslrTuZWrEVjUMecGpxsWN5bm26uIKEQP1MAv9Kuyxzr338FAsLTdxt0urRmvXxKs46z6LaWAPtdosdzdT2aG6RzI8FV0A9QRfbdSOA+UCrz1eXWtqx0+Pe9MbU4cZtg3mVq+OcPabGQfWItV9iL9PsVvQYepHLxTSQL7Lni9onuhtqNacYn4E4LLcupS22/d8ev5lNQcFqGlla+0hLeRJ+ldjLTfrtsfJSkWv1V56rLPE2RXDiidxWN/c5nWcJsOlpiHRO1EW2PzLW6rgbStl1xumOlxc0XvYb/Wu4HUem3iUtzPO3PZP2rJHiScOO3No241Q8JXUpFpCR8kbckqeE0tXWRATPawuBcLc/L7dbLsew3ACjpHPSD7AkdTk3va846dvbENCi4O4RBQGF9M4EMsHtNjdaxLw5rKWcsilkcwHYHoPau0ioqGDRr7o5gq3dHG+7nMG/lzW2brO+sRWNObpennBabWnbkzMn1bYjGQ4Fos1wPIA3/Nb3lXtDgVVTPdqBtq5nwt9a6P2MZG0bNlJLTxaHEMsPHxXBa9rRO5enXJr0Y7DmmOAA90gbq4HeNvzowaSW7D6lNoPym+33rGhaeWwZXjcWucR1stjcxw3abeHgsBlV7GsexzgXX2WxuItZfaezJ/7NXT5D2jH/aLJRyUHC4soqK73CtZGkHY9FCLu2BPIKpMLKgHgG/PoLFU18Tf/AGK8hAab8rLDYi4AE7XCy7z3TYg+SxGItIa4l1iPFWj7Ss/ZY/CDeVztW9zt0+3JbXTkmNpPgtSwhpEz3ajYk9Cttp/1pu/MLTJ9pnXwpVezORVjH8ru7+Svqwns7g8lZR3BuOR3Xn9R9p39P9lJWi7RfndUaYnVe/xVWsPcAsD7eipU9tV+S5pdEeFR1y4eN1cNAMbt+QVtJfUBufNXMYGm2/mrU8KWhxzPwdDm/B5tNg6Ytvz6LquDnVRs3vsLbrl/FNro8UwuqaSezq2jbpfZdNwEg0bL+A5KuPUWLerF47BHLHM2RgIuD4LQ8Py/FWZsmayAaOzAAA5HxXSMSpTUTOD5BE0/jK2p6eCmcW0FPocdnSHdzveq5bRHEsowTltufDESZDyyaplVXYfBVSx/JbI0FoNxvbqthjpdbA+pdpiHJoFr26AeCmtBTbyPD5TyHmrKqr3yhtza52Hl9Sxm2vLrrSI4hc1dY1kZZCA0N2sPzrHSSOk/W3d7kbjopZJQ4Obci++5vyU8EMYBlc3SzxJ2WUzNpaxEQmhYADUSDSB8/Xdcc4u8c6fAzNgOVp2T1+7JZhu2L2HqVaccONEdC2XKmVaomq3ZUzsP62NtgfEglecnvfI8ySOLnONySbkldeHB3fFbw4up6n3fwU8/w/4qlVV1NdUPq6yd800h1Pe83JKooi7nmCIiAiLJYTglTikrWsFmuNudifYomdRuUxG51CGC4HW43VNp6WMkFwBNuVyuz5TyRS4NEA2Jpe4i73C5cQquTsr0+FQRiNjNY3PQh1udluMFPITp20m5BHT7WXj9V1U3ntr4fQ9D0VcUd9+bKLaMAtDRYHawV0KXSwgC/d2JHXorlkbWgG+w3VVjLHe/PkvPmXqraOnB2AtbkRzKqCBjSWaSfAq4BcAelwLX3NlFg5OJ7oHykhCm2G7gQbFtxYnl5p3QNBGxvcqe2weHEg/K8ADyVTSNdnbc7C2w9qjaVK+ho7pIIPNRaQ4ebVO7YkSAFo3F77qUWAJY0A3G3XkmzSMbvC3TcqqXG93NAPUKnGNI0lwcLnp84sokguHe1jYJv5omFTkQQQSSANuqkLt3Attcb+eyibuPcNyDcFQLmFzQGlo2PNDXqAnSA7vHwUedhpFzzv0Qute4aSNgVKCfxja2xubX+tPvEXkhoaR43IHNSOIuS7vAW5dLqBcHBx1Od+fdSEnVpLxa97EotCu177GwsBcgDmpC57HkAc+lr3UouCC4uAva1rmyhYkXDr+F/pRGguBiJBFyd7KVxda4JAPxUDcWu029hF/NQMgcQyxt7jdIWTGXvG5sLqdugW0m4HiVRcAQGOIJHvQG24v5A7KUfcjYh177X8PehfJpIFgPnUsj++4uIIt8fJSucS619NvLkU0lVZJcWY4/nVWOqdFZwk8LB3IqzkcRZznM6k26Km5+oAk7EdFEwmG04bi5jDS924ANxzN1noMXjcQWvBHXbr4LnkMxaBc7tFjbqr2mxqGnLYpK2BjyCWtfK1pfboASLn2LOaz6ItWs+XQfXIpGfhB8rZaRxCwJmL4LLZl5IQZI3AdRfZX8OJMEbZO0N2jfc257e3zV7LUQVUel5BDx3QBcH7b7KndNZi3yRGPXC84d4wcbynRVT3EyCPQ//CGxWKxl4tKy9rOf8o8juqPDYOw3EMYwAz6mxzCeNmxsx+49m91JmN/4aQNILSXB1997r0txeImHndvbeYlwSvY4V0gAYPwr2m19rHZWDnWicIrAtvyO6va+Rsk8+p1yZDueu97W5lWbmtDxZ7WaOduf866mUsU/ep9Y1lpjtpsOhFzv48leWYKZ0Wnva9iTcC235vnVtU3jpS/5XaSts5ot+Na3wV6wlkelwaxzrG5N7g+XTkFa3MQwxxqZhiKWJsuOvnmbqEcTGOsRsev0LPzwQsicbBrWBji4b236LXcvPlqa6smDWBj5jtYgWG2x9i2urjb6oT2ILI2F7hfc25X8Qpy8W1K3TRFqTaPnKwYHMewiLQbNOwsPkm1/j8yuXxOlbI3WDpDWB3W53+CmpdM+ie2p0cdxYG73E2JHssVPViV4cWytY3Zt3G1ndNuhv1WUy6a11CypY9Do4wbhrzI1rj8km+3s2HuV3OxrYo3N2cXHcbE2uFUp6V47Sd7Wv1kd4npzP57qlXOmY0yStbqiF/li5JFt0mdytFeynho2bqkuxAQNJc1sYu49T1WAV7i0jZq6SVrr6jvc3N+qsl6mOvbWIfN5b+8yTYREV2Yr2gJa+8Rtq0hxJta56+A/mVks9g+Hl0JkqI3OB3DbWsAft9gq2mIjcrUibWiIbflirloYH1eK1EHZQFrY2CTdoLTuR1Wp5zrI6qujbFJqDWknvX3J6+ayslFE+zXDQ0AWvtsPnWp4o5r6+ZzXAjVa4FlzYYi1u6Hd1OS9ccY5ZnJ2Giur4m9lclxcXkX0geHnzXXBs0Xj+QOXgFp+RKWNkTZI4yHMiaNyRfVuQdvPncLb3udG7S7SQbOBvtdc3UW778PU9nY/dYdz6oSOboF2Enc8/tyVRrAxpJ/LJA8B4XVB79TtDnWB2G2/w+ARswZC3tiQG7bXG3S65/D0PPlVqDGxrY7gADqOqx9dVwhrqfYk78725c/mVGoxAAv7Mtc5oIbdxsPb5K2YRJ+GkLXySPtpN+fPZvTYFXrXTC+SJ4hZ1FEJnt7Vji4i7tB5N+x+ZYqTC4ZZHRmcxc+yc757rY9BdCyNjTr2L3vNufO3mrHEaWKRh0t1hpuA1p1OcPC24+FltFtOLLhiedMGcHpIWNklkZZltDXN6WPP2qj6pXzODYY2EuuXPDLEi+2x6dFm6agqXC77SRAWLBs7y25c/dur6LDXWDW0xZHexcbbgcuW/O+/ktPeTDl/ZYv4jUNVp8Kc14FzYuHNljc+avxlx81rxv7Zu4eHcrePxW0djTws7JrS47X1i9z5c1GCGpmb2bY2sAt39F7A+33/AAUTmt5Xr0FPE8tKrMN7rnV9O0kXA35Dzt12CxNTgsBL3UuoObuRzC6dHhUbyJHBkrnEXvyFvDp9iqdTl+N4cBTuZqFxpFiR8NlNc81Mns7ujcOSPw6obpc8aDva+xNiN/nVtLE6MgOeCbDa+42XTKnL1ZEC83dy7zgLEcjfx8z5rXazL5dK+zYnva4ud2QI9l7dd/DrZdFeorby4MnQ5cXPlqXK4soLLzYFU3B7UOda1rW+1lbS4XUsbeOIu3A573O1rGx+Za91Z8S5u20eYWYbdpd4IQTY87+VlUbFK0Ou0Ag7hzeXPxHtHtVOxBLS6xGxBVlfVN2Ya7SbON9wD+f3qLjfSxzASwW2PPwUAJO7ocbkbdOt7Dx5fFXjMP72htdCNO5s65PUEDrtZELXRqAudwDzHSykLm6SCBqG1/JZWHDsNjZ2k+KwucADpB5+Rtz+ZVJpMDp4/wABCJ5B+KBtz3336BVm8T4heMUx5liG080hHZRPeDyIbzVdmGT6DLO5sLbX73M+5ZE1mJODYaGhe1p3F47XHibbb7qlLh+L1p7WZzW32DS61vco38+E69I5Y5zYYybXftzI2H22+KpON7d7VsN7cvJZgYARqb2znaQNQG1z4C/t+3Sd9NSsaJGGNrbCTYXN/C42t48+fmpjJWfCJxXr5hhHMe3dzSFKsjMRIxxiAvY93Vc3NvnVm9pa8NDSeTSDzJ8LKym1JERFhEUUAEAG9+Wyajbr5b9FFzr3DW6Wk3shILRe9xsPCyIQNwbEC42UzDYX1EXNj4EKRVA1zWNdrADnWA6jzQls+SGB9cwxF7XRudLcHazWE/mPzqRsE33Mexne9YhfOGOFtNnlpPv02Vxl+Oehw6oqPVJA71GeRr7bOD2lgtz37x381c01YzCWOp5QbPw1sET/AMVxMjXkk9O6XfzLorHERLmnW/xd44MxRU0dLTuAEjaEnmLtLxcA28lyTjjiklZnB9HqcDThwfa+xLiQfoXUuC9UKqtqInl0rIWMaw2Ba5obYEHmVxjifUGtz1iOJgMexk5iYy99ZaSNx05fnU5bRqNOm24x6ljspa2UTi57R3u6fC/TzPX3rZ4bhrCLtIJ71ragFouBYyyhppIJvkg6mnw+2/xWW+/GIdwEWcd9trLy8mO1rTOnoYc+OlIiZ5Z/GjIzCpOzLA54s11hcG3Ox5/0Lmc0cwe5rozsbDbkB4dPNbJVZwZUxkPifztpB6brX6qsFRMZmtc09N+XT6FrgrNYmLMOryRkvE0naj2LtJcW2HiTsVIASQB1V16xCY7Oab3uW3+UqfbM0v0t03GwHXaxW+nJEz8lHS65Gk3HNNJHMclUE2nUWt+UCCPeUZKGPa/SDYb7c1HCdyp2Nr2QtLTY7FVxJCLNDiGk3PdHwWShwGrrqcPiiF227w3uOnzJOoO6d60w2k77ckDXEFwBsOZ8FnnZYr2NcWMDieQO52Uhy3VNFpGG5IB3tb8xTcfMmZj0YTSTYAc+SWPhyWUfg9a1o7KC7nXBIG3Q9eRVGWklp2Pklj1E83HmPap1tHesEVczgjQQDc3JICk1tHMar7npuoW3KminAZpBLtxzbb86lJBAsLFDaCKZ2m928lKiRFNZum+rfwspw1gYHk3uQLeHiiJnSkiq/gmyA7OZ0/nVVkcWogOFrgBx3BB5be1TpE20tUVfsYtF+1vcAggKDY43G4L9H5Wnr4Jo7oUUVeWARjW03bYDfqSOYUOxboAAcXE7G21lGjuhRRVDF+DMgOwdZStYXHugusOgTSdwlRVHQva4MI7xNreakII2IshE7QVSKeaJwMUrmkcrFU1cUVHNW1DIIWFznHoidbVKuTEa09rVyPkLRzd4KkKOcuczsnXaCSRyG11sU2AVTDq7MAdnosW2v7VSlwbEWiSSOAFzh3W2225m3s2URaqsxkj0YD1ebvdz5PPdSCN7rWbzNlk53SUshZLD4hotbl9G6oNqYnSntGGx8xYeavqFIvb5Lb1eWxOm+m17HxUoie75LSRe17bK8bX2BY0MADSG6t/cpIaoMIDrnSeTep5C3u/Mo1B3X+Tcsi3bTd4RmxLbWGx81vUDQ5pLHhpINum+3ILRMpdnUND4tDA/5QtyPU+S3eldph0Em7RbkvG6iP8AMl9d7NtM4IZHDg8PBsLa7uPX+jdb7lMtNS0ke7z/ADrSsLuCAQGk2JcBfcnkt2y1pZVtAs0AW2XldVO+HqY/Eugn5Itzta6oynubdVUa9paA624HVSOaCC5vs9q57MY4WlK52t1xY+1UMYbrw+dtt9JI28unmriBo7d3kPFS4kA6gnAB+QeqrHo0n7W3iHM4czHq6ItLQ2dwtfz5+CxS2HOjNWZsQjIsW1Dhz235fWrCmwmaaMdzc7na5C+0p9iJ+kPhsvw5LVj5yx/aP27x7trHw9ii1kjwQxriBubBbDTZcjc3tJHFtr3Fr7W8FsNHg+GUlgIw4h1zc7E+xJvWCuO1uYjTUcMwGurX2EJLBzHnbz8Ft+FZFhDD64Q8XAAfpcR5bja9+SzNNI2ElsUbdROwb+KsjGXFpdLoOlup1jzFvp6LG2SbcQ7MXT1rO58sdWS4XhYbDBpdoJF3Mv15Dr473VzR4hHOzQWsMJsA11wPgtYxomauNnB+l3IdD1Shc9k7S2dzDfkTsB1uFTtjS3v5rbt0zmPZWbiTDU08p07OY0i9hyIv1vc/FVcjUjcKbM2cPDHO7ovZwNyfbzvz8Fk8Oq3TNjaZnPPUAWGxFlaYuJaYiSkIDnabaTa/mqZN9na6cNaxmjIzeY8FxHHcJknY6TXfbYjULclz3LfB3HcbnkEkojEdyNG58j8QupYJjVY7CI7hr3x31xuIGoXG/tCzGV8RxehrXiTDg2J73OdK0WNzyJHvXmx1mbFE1jT2snsvp8sxkvDzvnnJ+JZNxMUNY9z45QXRu3tzuR7tvataXYvSBmnrKumnc0BjHkbC3NcdXs9NktlxRa3l8v1uGvT57Up4RJJ5m6giLociIJHI80JJNybkqCusMp21VbFA9uoPNiEFt3rW3tzU3aSj8YrqByfhnYxMcwXeALD8/wA6uBw/w90Yfp7o6aeX1qsXifDScF/WHKPWJwb9q6+3M+HL6B8Apo6uoiFo5XNsbixsPhyXRqnJNBG4SBou3YXG9um3ldXkeRsFlY0RvYBck7Dn7ftzVbZIr5Xp0uS8/DHLmDMRrWPDxUyG3TUbH3KZmK4jG8PbWTAgk7O8ea6I/h3QtcQwNJPM891Qm4bRaAR8q2ohvQ77ezks/fY/Vv8AsXURzH8Wkx5hxiJgjbXy2A0tueQVZua8abqLa6dpcAAQ+1rLYZOG8rTZsj+9sNuXmkvDl7GGxmLhfptdJvh+X6EdP1cfP82Fjz1miMWZi9SNwR+Fdt8+6uo+JGa2NAdiUrtNrd8iw6q5fw8q/lMMmmxN7KT9L2vIJ77RpvuFWZ6e3pH5JivW05ibfmDijmwMH+6MpeOpdsqzeLObmWDcRc0WPTVv4/QrSTh9irbFrhbrcFSvyFibW7E6j4j4J2dPHpCe/rp9bMlDxgzex5L64kG1+7cm3Xf+dXUXGzNccdjNd3Tf6dlrjsl4m2TQeRHd7u5PgpxkfFCHG3Lpbcqvuumt6Qn33XV9ZbQ3jnmi7by/jd4lo5eP0K8i4+5gAs42Fjtb2+HuWhOyjjLXPBhHdBI33KovyxjEY1PpwBa/ylH7L0s+kH7Z1ses/k6KzjtjTiXPLG36Enb4Ks3j7iolLDCLGwvfYFcvOBYoOVK529u7uj8BxNjQ40ryT0AvtZT+ydNPiIV/xDrK+bT+TqkfpAV7gO1haN/O9reX2+lXMXpBVA2NKDpJvfwt4rj7sHxJv/JHnrt7VIcLxAAn1V+3Pa6j9i6efRf/ABLq49f0dyi9IgGzPVXuJtbe1x1V1B6QtPJ2ZfTuAPMg8tr3PmuCOwyuaAXUsovYC45m6R4dUkAuieNbbgcufIqv+HdNPp+p/i3VR6x+T0PF6RWFX0hjzc2t1V230h8GFwWOuL2J5fbY/BechhdUxznEOaWtBv4KelwuWpP4RxsD4ey/0qs+zOniN/zTHtjqZnWo/J6Uh4/YG9mq7xt0F+YuFdRcfMvyXIe42t+LuuN5U4dNxx+vtHRMuBtc2O+/tst9i4FYY+z/ALoSC7RtpAXNfpOmpPmXZj6zqsle7thuUXG/LT7H1mxvbvNt9gjOMuXHOIFa0Ach4LWGcA8Mee9iUutwIDhtp2t9CvmcA8ILf7MnF7X6XWf7Ng9JlrHVdT61q2JvGDLsb+9WMbew53Kv4eLGXZRc4jEBsdzy36rW4uA+BMJd28zuXVXbOBOXuRfI4nb5XS6r+y458TK8dTkn7VYbGOJmAFvdxCL2alH9MbAnC/3RjN9ragsRHwRy+NRc2Ql3990V3FwZy7GwXiJJFlH7JX5ytHVT61hex58wiW7m1TCB/fclOc54e492dh3FzqCoxcI8vtJd6uT5X8VdQ8KcEYSBBsel/NR+xx85W/a4+SeLN+HOFu2YN7buVf75sOLQ4zt5XCM4WYT0hNthuVeM4bYWyzWxWDRYb3+3JR+wzriUftlN+Fscx0BA77LnzQY7SGx7QC6v2cO8NbY9nv7VXZkWhaQQwX8VM9BaT9sxx6MazFaZwux/wUTicOxBJ3WegyhRRtAEYB5qpJlelA2AutqeyL2rvuct/a1aW127a67FKZo3dy+KDGKVw7sgF1rHEvCK6goH1WHzOEjbWtzstBwTDM44kGmatmj0kWHIbp/hGXu7YlpX2pgmvdaNOzuxGnO4lab7CxT12nNiX7HzWiYPlPNU4dPWV0hjYNVmjck/zhaVxFxzNeSZGTRTF8Mh0DV03S/sXqKV7uE19rdNPE7dw9dgJ2kG3ieSllq4RGWh426grzNT8Wc1iQtAjc0FpDtQJINt/p+C2bLOesfxesFNUuYYyA4dNr2N1xZOjyUjczDsw9TizWiK7dsYWO73MHqqgJ5kmw6LH4LIZaVmo3IA6q/cdLrnkTuuCrrtGmUwWUxP1MNg02NhdbSyqa8Ak8/nWpYMC19umy2SEEEOF7Dw6L7P2XO+mq+R9p8dRK+a7UOVvJTttbzVNl7cj8FUb5L0HDChU7NJtt7FbMIBHQX3VzVW02JVsA643uRyVP8Ac23qqo43bvz5rEYie692qxAvyvdZZ/dJcSd+iw+KWLTa4vtfwVq/aV/2sfg7rzuNrHUVt9OQY2nystRwc/hntJB33PsW2040sHmOivk+0pX7KnWAaDfcKxjtewPPwV/WfrZWPYLPvtzXn9RxZ3dP9lCstoGwJBVGmIMnuVWrA7OxF1Sph39za4XNPl0wnkBG4Kuod2b36K3eLnayq9vFTxF8jrADldWpxHKlvk5jxZoamtfRxUtPJNMatmlrBc8+a3TDZXYbh7IZSO1DNx0BUlViLZZXOjisb7OI3CtRqkeQ5zutx0C5rZe2fhbRj9ZXrpH1D7ul1JLVRUzbNIBHUdFZyVYib2cLbb2LlZuPIHfxKy7vVr2q8tQZXOcdViR1UhMjiWhpv8rnsVAEuFhsWt587qYBsUTppyGRsGokm1h13VUqjYY2xmoqH6YwNRF+XvXDeMPHeOOObLGTp7SDuy1cfJh5EN8+e/RYjjTxqqMRnlyxlapdFTR3jqKiN365/etI6ea4eSSbk3JXdhwbjus8/qOq18FPPzRe98j3SSPc57iXOc43JJ5klSoi7HnCIiAiLJ4Ng78Tk5HTvt+f3KJmKxuU1rNp1CXCcInxGdrdDhHcAuXWMr5ZjoY4zdrntIPdABHlcKbLuXG08DHtjDOV2Hpstyo6QRRgkNOoWuF5XU9TNuK+Hv8AR9DGL4r+VzRQNDA3SAb7aW89x4LKQgXsOdrHdWUBc24INxsP5/t1V3BpLb+G2y82Z29WIXbGAgOFgGgbKcgG92gGwt4hU4xb6VPqaZLuFyRfnsAqTKypcH5YbY35DYckLYzv49NSgLWGm3Mewfb8yjZrbHkBvYc/eo9BGIaRa4uDv0t7fFSBpaSC6xty9322SR4cRa2m97D5lAuB3Lb94k+O/RSlCQlxLXOAvsbfUpmEWJvc2sB1UpkDhy079FBriHB19xsL/kpuTSbUHWJHMdRsPtZR1G2m3t2VMONy4bg3tfw8FMdjZrzY9UQiXOdzZcc7W2Kg1zum45XPihcQ4b7N3BbzUh57CxG/kFMCoO8TG0deiF7d4ywHUNvMDmpNdyW2vfl5qVxIvZw7u/t3UJjkLxzce8N9/qUgc5wJHc6KBFwS7mNr/nTWDsCdt9x0UibZrQdJJ6kG2ykLiGNLXHY7bqcubYQkbDryVJzzYNaLW53UpT3B3c4AAcztf4qDiGR7WdffrzP9KpankEkjc9FPclhuTbpf4Jo1tM5wBuSQ65sDyUpuXczceKE6n2IuQN03aQb2ueninhJsCXAG4vvspGF1rubvuQL7qYEObpJbfkDZSvJaQ3SbW+UiFF73aSGi7vPl8VJI6RpbtqsBqA67/b4KpIGOHaO3tsDfqqEj9LzrvvsCBcKdJS9rZri6MtcT8m5N9uf0q1rqChxQROqomSGB+qMDm0qtqc5pc4N0gWJvc7DZUA1jRt3R5eStH0Nb8s3S1heQ2UEAbFvj9gsnDW6hqDy3a1w4hapDKGSDtCR1BPgr2lrnudoddzegAty2+KyvjXi3zbdlx8bcysqNMdp6csLjuS5p2+ZWeZH3nlaQO8Ty6BMuTasUpxotpedyb7WVvj0jZJ6gvdvHqFj0IXT03NdfJ5/Ux25HE6x/aSyahcg7AC/I9Pt4K2ka5sDmBwsBbVtt7v5ldVcbi4ysIbc923MDqrepD2taAwvcDcnT1+pdrltDGSF8dHpcx14w7SAefQXA5bkfOmJTPpcMlkDbt7PY6rXFreHu5eHgqjmxOjkbqLyWF4d4WFz9A+KwuZ6gx0Pq8hvI59gb8wHEk29qvSvdaIc2W3u6TO/Rc5NheKW50WeSbG2481slQ58VNKyTb8G9gsLajbl7OqwuWafs6GnBsCRq8LdSs6/VLK7tIyYy1wZYbA8rn5tvJVyTu8tumrEYohLhcInjY0kl9iZL9C0jr48lcTxOML4Y4g/fkNid/nUITAyV4LHsIN7gbPBsfzKEc0j2NDYpA513arWA8LrPfLqiI7e1UgIZKQXO3Gprf7629j15/MrDFmFsMkjmai3UR4i2+/nbr5q9oxeWSRxed2iwPIW3F/d8ys8ec31UtjtcxuBNuW1rfBw+CVj4uTJP+XOnLqmV09RJM7Vd7i7c3O6pKeVj4pXxyCzmOLXDzCkXrx9Hys79RERSJmNDnWJsLHf3LbcullRE9zXu2edDSBqaOZ6b3JP5lqcLdUrWjqbezzW4YO1rB2zQ8lzQNtnDc2uPaSsM8/Dp09LH+ZtlZIoYqKepA0N06SHC1/Pfkue6O3qQ1ocGySaQflHc/Oui5gf2WCSuDRuBcWtfbmueULHyVUbY73Dg7by6+ar0+u2Za9buL1q67lFjmYSySQaXykktD7hpuR9vasxMWlpbp6dev29it6KKKkoqeIMGhrGtIHs3t9KpTBzY3OdqaSbWJ5j2Lz7fFO30OOPd0ivyQlrI4C18kgAP9983t+tYqorpqkAR6o4wQ4kncm3K2+/nZVjRuqZmOA078j8/281D1eNjzE5hc1pAFx1HkrxEM7zaVtFHO8GNzi2O+3duXOPW/wCdXUNLIGlnQgjc2DnC4v1PK/wV3G3S3THCCQbC/IKMcGiz6hzS8uOlo5m9/go2iMfhT0Oc0wWA1O2Lhfpz9vRTMpJBK6o190NAe5wAc76lcGSGFpebGQ32B8eXNUnSF73Wl0g7WG5akT8l5rzykmJncIWUrXNaAbO3ud7X6+fipzphAcyMPeLtsxg3Pjt7fJVY6aR7nRiPcN3eNtlkqPDY6SE6gHWFzr6u6n281FrxCYxTaVlT4XWPcJZuzjLjvYEj4q99XeyMU7xG0ONjZoPtNjz96ycTQGRtAJLdxvspWgntHkEGxNh0FllOSbN64oqs2QMY1gMZDALDl3el7b/YJoDgGi7mu5g8tvzq6dExjrmxu4AWHdvyUxhMjSe7cmx3sP6VEStrTFyMAuwUwtf5J536H6FZ1GFUta0ioh1ltgwucQbeSzXZwghzBuDdtr3J/OpdBa4te8MOkEEclPdMeFJxxaNS1OswGl0kiN52sbSONviVjpsDcNfYyPjLg4kG7ht4n3rdZoo3SBobp6kkb+5W0zGMJY21xffn9v5ltXJLlv02OZ8NGlw99O5zWlx08miM7gez6Fauw+eZod6kH33F2bfnIW/PowNTnG2oGxtyP9N1YyMeNMBJcerYx4+JWsZPk5b9HVooy/HpAIi1XOqzO/c3O1rWsfzclcNyzSHXKWF7OQL2tFgPAAeFuq2o0tTc6YWMZcbgEk8ghpomgueCXm1iR8o+Q6K/vreksP2HH6w1huXcJjaSyk1hh5hxu4+V/wAyuoMFpommQUVPEGnV3h4crnnsfoWwGnjMbXPa0m2/gCpJhG3uaBawv5j7EqvvLTxtrHTUrO9MRJh7XO1U5jA8RyA5jkfd7lYyRCNzmOjLWi4uN/oWVqXOjcwQRWBvcOO5N1j5C5l2vJOo3IPO6iJUyVj0Y6SGCBh0MGiMflEAjY9fzq1cY2uGpwabhpay1gb8wP8AC2ud9lkbWB53tt1tzVlWsdPG1rWjUT8rl1F/mC2pMzxLjy1iI7o4n5MVO0xa2NAc2xJL+6be22/0rHyMAG53Gxu6/uCvsQ1w6omzB+q3Pcn3+1WckWkMYGHW4/HyXXT7LgvMd3CginlaGPsPAG3htyUikid8ogFxAAuTsApwNTNLGDYXcT7/AKwpLgC4uCFO5oYxpDzqcLkDwREpG2vuAffZHbuO49yiNFje97bKVAVS2lgLmAl/I3NwpALmwCuDuIhG0XFum9+aQi06bPhtY6LLuKzVGuSKZsFHG25DidQLgPc0C/krHWx2JRgtE4jJ0vJI1NFmgW9yjVP9Tw2mhZVOcXP9bLQPk2b3fnKr5bp4Kmspy4EFzeu9wCTutNsO3eod24W1UVBQyyyARR04c95DeYt57nkuBYziP3Sqq6Yt1D1h8jbgknUbezfbp59F22ukbgPDOqxJsjWmqjkay/IXt9ZXn1jhEWyE6i0uD77j7HdJt3OrPXtitViiIs0CIiAiIgIiIItOlwdYGxvY9Vn6PNeLUQbR0RBa2zQ17dV+XPrfZa+qzO7Uxl9jctcd+d7HqmonyjcxO4bzDiuZXta8wPFxuGx7C/S4ChUY3jlPA6SWDWWbi8fXle5WRoHWp4+z31N3235c/wClW+NkHCqhjGtLnNtfn7gD707I86Zxe+vtLSix6qr4g6OkHe6CO/Xw/OoVkTp2Fr6OMAc9HMeF/JY7Jcj4+0PaFoJs06raT7t1t7XShrh2o0i9gTa58bKa49zuEzeZ4mducChhmrJadpLXE3bYbC/S3Xn9utN+FSxyaHvFvEAn7fFZHDZ5oMwPEb3jvnUA4tvv4DmtkqBE8Xe4uNgbG5JH5lPCndaPVoMkEjLuDXFgNtVrKQRvc0ua0kDnZbJi0MMdG+Rsd97tuwG3zKtg1HFUUTHzxtdpNwXMFyCOQt0B39yRWJ8HvZiNzDVLG17bKC2erw2Mv1iIAEE6Sd/Z58vPksViNLHHEHxxBpabG22yTVNc0TOphjUWQwqmFQ5142vI5Ai/h9uSqTYYy4LCdxubi1+f2snbMxtM5a1t2yxaiHEWseRuFPMwxyuYW6bHle6pqrSOYTFxvcbbW+ayiJHWIJuD0KkRDUJ3SOc3SeQ2+3wUe1OkNBI2tzv/AEKmibNQqOmc83O1+dtrqVzybW2t16qVE2aiFV07nPa9wDi23PqqbjqJPK6giEREJg4Et1fJB3FltOVmxxM7UR98AGx358j9vDyWqLYsvSBsILrkk2vbew6A/b6VW/2ZTHFolvEGJRTDTdhI7p2tfyCvoaimMDWOY0hrty5u1rb8vctVp5HseCxg06rElxHP3q4mqJhGJLXAPvHzWsuf0dsZPmxWcPVHVTTEWi0gYHEDug3uPm+3TAR4e2oc6Pt4Yy21xraffsquN1Uk9Sd3d3YA2JNrjUDb29eao4bobVN0tux3cPMk3HJbRutOHNPbfJzDKUeWonazM+4G1ydhfYHl4rPYNkrDsSqoaeSTQ6YjYNJDbeV/irWldIIwGF4c0aRpJ23Hj0W05UdFNi8MgbdxcCSRyNrW8eV/tsuHLmyRE6l6/T9LhtMbq33B+FGGYfTs9Xa0jTzAssl94zQ5w07H5QDun5uVlt9GB6qwW0jSBboom4G5IFtiOYK+dv1WWZncvbpStI1WNNJGFQ4dWxRzM7MbNG97g9fHwVpmLNLcBrYY6Jodqdck93b2q+zjVRxVTRGzS692lptfyXHcy1lTUYyRPMW6T0393mu3p8Xv4ibKZc/ufDrOFcS8Vra6CJ0EQje4C4d0J5rqWGVL6mna+TqOgP26rztltrxXUxi2LngGwB9+/Lb6SvQ2Bg+qNuwAlviseppGO8RVvPNNyrNaWzO294Utc1rqaYf3hIA3Knd3pSBy81JWb0z2ghvduPLzXIeZeUM6YbQx5prpmRhz3yXcSAd/L4rETSR0gAazuuF7kfn5BbLxC2zHUOlY3ukAX5nwt53WrOvK0Pe3To7oNhqt/OvrsE91K7+T43rYima8fWQYtqcwtjcLkb359eu+1lcx4g+wicRrHWxNvAX5fYrFRtAc83l1kXF+8G2Hz81PA50YY9xkaGWbpc094mwB+3it7Urpx0y335bRQVXbSANGo8i7YWK2KqqI6TCrvLbBpIuL7W3JPsWtYDQGaQdpHqAJIsbWPVWWfMcfE5lBTWDtOlzvL8/vWUV7p1DvrkmlN28pPWqR8mp1u1beTZ1rj7WU8ddT6m6HkEkag9pA/nWjOqJ3WvK7YAbG2wNwPco3nFpC53MWJPVX91Dn97aPk6zSVcQpg4zMA3NwQG8hbnyN7K0xWtu8Rt1OJFgQ47H67W+ZalhWLTup3w9nE4xiwA5W5/Sq2H4tYl1VIyJ7X90A2u3Yg/OsMtLaeh0uekzq3DoWX6wxmNzNII3727gPb9S33B8Qm2Di5pFhsOf18lpGWcRw2rYGyMifYgaeq29klNRwGKGIsu2zd7gk/b515GaOdafTUniOdw0rjVR1NZhornNIEZuXdDY/SfzLiK9Q52yjNmTLslPGfwjm2Y7qAOY+YLz5juSsewGRzaqje5jb99o6eK9P2daZwxFnz/trFFeo3T5csCiIvQeMK/wQhuKU7iL2d4gW891YK9wbtPujD2Tyx2obg+fJRPgjy7AGWpYpjHc6Q4uHPz2WSpcYjlY3QQbHcnwWJrhKcIa5tgQRYu2PsVtltkM0UhlaHuBve3dK55yTj5h61McXtFZbTV0sdTC+bTGACOTgb/D4/wBKxPqUkbg0AW3OztufILNRNhawH1YNJG13c7nmPC1+aVLIgGkRW1EnUOpv9ua5rZbXnUw9CmCmPljKaJweTIHbG4IHVV5HmK3cc67t9rEj29Vd0ccV+8x3O1+g9ylmdGQXkONyee9z8PYqTvenRSY0t45Xvj0RaW3G97XHhzsqTG1DnOuXHe1hfmrwua2S7tTi11tjsbefj5/WjnRH8KGvjub7O57+3mohPmPKmwPjjeTqBYQbEezyUzatzHtDoye7ZpO+kdFcRtpbWcJNTTs077/ayhKxrGNaxzzYgB1rAnbdV39F9KVRiTHN3Yxjjvv1PvVAYkAC18MZLrBv9CqvoIpi+Qyhr+o07fOrduFOu7XPtsGXbsLnYlTHZpW032iayCW75YGknfw6fOFOyqpWsGqkaS69ypmYa3Rrc5haNgBbu+Knbh8TgS/SQCLAG1/rU7r4V1ZQfV4YHdq6nYNJsARf6Fbvlwx8RYaZhNxvzuLK8lwyHtLOAA38CSPo6qEuExsiJLRo6PFjc7H891aO1Se5YsZhALSIBqdvzsLKqyHCiTJ6sQRcvLRa+x2+3iqgwUmTdjjtdxBO+3NRmwcsaCxu29ja53uOan4Z4hT4q8zEKUdFgoIbIRpOzTp+nwuqkeF4M+7nOa0DwFyT9CQ0F36+1LgQPkjnttdQdRBpu6QE25bWKjUT6rRxxMIyYVhDQbOvY33aLWtvurd2CYY5xjMzAHN1W0ixaQr2HDWzEsMjyRsRvvflv1VR2CPc3tnSyNBabE2Fj0+PNRMxXjZ29/MVWLcu4XI0ntotQHdaW2u7yVrPl2kbKW6w4ltnANAv9vzrJnAnNLXOqXXI3Nj7LlTTYDLoDjUattgbjw5KYtX5oti4+yjgs1Zgz70s8Q2u4OHdO30rYm5tzA1mpgpXt5Wty873Wn/cqsY8MEwfcnULdef1qsKCtawmOcNB5h3ik1rbnZWJ8dra/v6zOyYNjjpdLuR0kbe0qvHxEzMQZBT0vv3v49Vp0cdY15BLHNBANhyP51V7OvDTsTYEEgqs1iExWJ9G3ycRMzxxmRlPA5hbcC291Z/pp5tbKIW09MORF78tvP7XWruOJFpBD3MG7dlCnlkbMdUYd3PlWvbl08dir4613qWWas9vww3FvFLNTX6pY6drSQD3Dz389uSvmcSswnQXy02p1ha3860ySsia0vLRqIsCOns8N1ZvrWOb2hZbT05bLacVJ8OXuvHl1Snz7iRIM1bSsAF+Yvv7/as1hmfIJO5PidMCADYO5+xcNlxyEBrNW1wCb229v1qhTYnEydry53dfc9T5HzVLY4j7MrVt3TqYenqfN2GloJroXXF9nK4++rDLEmri2/vgvPNLmKFrToa1u/INN1WkzLqi7kjr6iGi1unmufuyw6/2bFPq78c24X0rYfD5QUDm/C+Yq4reOoLgdRjT5D+DlOoEkm3I/UrduJTOY1pLrO5uJ3P5rK0XyaV/ZscvQsecMKJI9biO/LWLqcZtwssu6vgb13eN152kxEOfqbqcdxpJN79D4IMQeWloLy7WTcc7f0ldGPqr0jWnPk9nUvO9uo52zRQVEZpmSNkLjfu77e5a/hGccOpS2JzdybAkXPgFpElfMCXB5c5otyDbBYyWWYzEBo2BcDe1jfr9vBbYuryd/dLLN0OOmPh3nCs94O60b6tjGkdHDbx+fx81yjjVXUeZnw0sJEzWvLi5pFuXPbmseK/s4hEW31N32Bv1Kw2K10kzNDi9jWizRYcvcu7Lni1ZiHmRg7fLSmUAgnDRI4fkm3XbYXW4ZMjjjr2ucDbT3dDhuL3Hu3WuSB757uLti7vCwuRa3z+1bLlBro6xkbn6WabBpNz7T0XhdT9mYe50EbtEu74If62ZzAA5LIP35A7ePNY3AXa6Zmo72238lkySOZudyvnavcv5ZXLzdRexw3vc/BbL2WoAC9xvz5rWsuECVx5WtbZbUH6magCLcl9h7J3+zw+Q9qf95kjBsNwQBa4+dVWnp4qmzlva4681O32Beo4IUag3aRbkraIkEcnC4/mVzUWsqEdtVyDa3Xoqerb/AGjg1t/t9uSxGJElrjf3LMSWsbEj7c1hsUaHMIvt06q0faV/26Y/BQ3tn6ujvnW3051Rt8lqODOBleC47Hax2+C22lP4PlYe1Xyc2Ur9lJVm0ZVgx3esBz8lf1l+zJBtZY+K+q5C8/qftQ7un+yhVgdmP6VSphaS1+nJVaoOLAQLrGVNcYgWUpuRsXDey5L2ivMumsTbheVdVFTX1EahyHKyw8tf60QRIZCRyaNlAU/av1VEpceZ3VeIMaD2bAwjYEc1zXvN+PRvWsV5WbWylg7RukdRbkoXBFybWO56exXFRovdxPLxsrSWQtAcxp2PIW3Cqkd3btOoA33G3X3oW6tJY07CxujHdp/xbrt22O1lCoqaTDaN9ZiE7YYYgXF0jrCw+ZQnauDHHGZH6WtAJcSbADqV56438ZHVUk2T8r1DmxxOdHWVDSQS4Egsb8N1a8XeOs+N9pl7KM5iot2T1DecvSw8vNcTXbg6fXxW/J5/U9V/sp+aJJJuVBEXa84REQERXeG4fJiNR2TNmtGp7vAKJnUblMRMzqE+F4dJX1DWaTpJ52Nj77LrWVMsspWxCVmlrg3Y+/a3tAKsco5fELWag6zBZtwdz1t5rotFQiGNjDY9QLdPZ715fVdTv4Ye70HR9k99/KemozEG6bucBbfp9t1fdkCwNAJ09fBTRRNjJc1h7xufPzuqpYA0WOx8ea8yZ29iI4UA0CxPIm3ssq8VtDdIbYjax6cgqYuQSAbW5BTsOocrkWJKqtpdML9O9t+pO6qXuC3cXFiDb2KhEbtDS439iqscCAGkgHa3TnfxUGlUusLhve6gjb2fMpC4gl5JafIbKAJc0Bw2I5DqpnOLXmxtYWO25VU6UwQBYnTqtztspuTAS8g8jtYbDf51B5L7gOJ02ufnUkjzqNnEG3jfaymOU6VGfJ06hcbmyNJJBFx0t1O6kDQ5nZkjxuVOD3Wi9gNjtspRPgJtqsdr2vyuoi7bO0l48BzULm9tje21vmsoSFouy42N7m/wREQlc5pJ18ybKLt26mgknf2KYBwNgASd735KQuFzYbEkD7eCkLAbPuL72vtdHNa0XcdNhyP1eSlce9cXseW3NSv1HuNc0i+9+ahIWtBJbq5m3XZQc7f5R38VK55e2/Mg7bqNwCAbEczupSBzQAenUqB+SLu6ki/XdQe5gaL7NA225FS21OJBcQNtyraQnboF97Dr1t7kO7tmGwsLnqpWsZz0uufA+Cn1Pc1w5Anffkgkbza8G9j+L9vtdQD+z2c035WsUcdTSDqud/EqJs5u4vbk23JJAPD9m3BNuW496kJFrtJPVRbKwPJG5B3uTfoqEsgJcNRBt8PK6eBM4ycg0AHkLcj5lUzqFg7vOvqsD4dd1CR3NgZtzJ9ipyMke0Obcbc7kfz/AMymBC+oEuZbV3tLuZP1KiXF2oaAfDboqj9DdLWfk3BB+V0NvmVF+ktdpeSWAaRzVoEsgc49oW6W7bXtex6eKminHf5WeNg3mD4fWqT5ZDsOTW25kfbw96pAubpYHEEbk6zcDxNlOtm21ZanLcRid3Rp71g61xZMVeBBVzyONuyeS7blYn61YYVIRUghpu38Y3veyrY/KI8HqpXW/W3AnkQdNlpgrrbk6nm0OVywtMh1RkE6SDz8PC6hK9jpCXuaLtsWnofEDoriPe1gzvEEN8vzjp7laO0MkM4FiCQ0jkPOxXUwnjwsZ4iHGRrLvbzA5i4tytY+1ahmaRss0EdiXO7xcedzzHx3W7VIZH+GMgaALA8wbjf2rUq+N9VmWkpiTG1tpN3atIO56eS2wzq23B1dZmmo9Zhs+G0hjpWxB7nMYGt2A6eJ6rJwOa+Ow1tfG5jxZvOx3HtI81Qw/aV8DxZrRrZ0v4nZZSN4iiEzo3tEYvvtttfbr4+5c9pehipGtsY4hkjJnbvawNOl1rgXHvH5lfwOEsOp1gCANV+Q8FaxxGanFK0NtG1oDXAgC2+3Uk7X6K7owPVb2aG8nNG3T4BRLXHGpSOiAc8xaR3gRpb3vZt9uaxmYB2Y9YkAbGIy4u6W6XN7dRyusjG8+sP0R2cGay8eJO3TdWOPxs7KdwIDjpYDe99x9SmvmDNG6Tpy2uaW1LnHnIA8733O6t1msQpo5aqeNwf2jQ2zi3SBsL7D6liXROEnZNGpxdpFup8l60TuHyk1mJ0poolrm7lpG5HvUFZVcULWPqWtliMjTsQDbnstzwBjXaXOexwILhoIs3fkLc7LTcO/s+n74b+EbufbyW9YRokkdL2lhcFp6EW+srl6ifR3dFXnaXOT2x4QZGSOAkk0kX5iy0/AIfWMWp4b7PeAdibDxW25+kqPuVTse+OwlNwNj7hda1lQvOOUbAXWdIAQGggi/VMPGKZ+9bqo31VY+518hgb3Q4tHiLEW8vcrSYTSPc8kMuCABub+9X5jYCQ+QkE7AkG+3L2c1I9gAa6O7uexO178lwR5fQTysxTyueCdTi3U3VfkT1Vd8ULRdwO5Nu8bC/JVW6zeNrA4utckiwH9N1E9oWgFxIIPk0j7dFG1u2FvJawcG93mXHr5e1SGN+nXHHs4d07X5dFddm0NJ+FjZRGktIIJJsbg292ybTrc8qcEMUgL6hly1wuDybe9rfVboriKmDnaI2huok7DvfDopY6V0hNgHaeRO4J8j9vmWTjEccQ/BvD3Ebg2JPhvuqTfXheKb8lNAyBr49AN9i0HYk+fNXDIhp5AEm5APUqnC11zqJDiT02HLeyrsjY11gLAO3abcvC/xWUzteI0jHE1r9r/AE3UztiXgNAsNhvv5/OmoNYBES0uB1ajsfJQYQC1ha1rQdwG7fMiUH6pIS4nvE3AcRcb+RUdmxO5mw8b/RdTPYWMdH2ZLrX3d4D67qhK9zXEtF+pbcBpPgphCJj0tc8scdQLQASBvtf6VRqGtewtcbi2+4BA8QOvtVYBxcdIDSPlHmf6N1SDXWMgJcW91ztverR5VmeFhNE6IaS8yG406TqcR7lQYZJASynLTcAatyN9wANj8Qr172lz2Ma9wPV1tvbdSShrWhzmdoHtd3v5vatfDLW2OMDnP1SzvkDxfRtYfDp86mdS9mQ4SgD8m42V5IGO7rohrBsC0cx5b+1QGhpLNDi5w2u0beKmLI7YWjo3aiy7SS21iNrKn2Idr1AlziQXSXsPZ4clfGMtjD2vDCTtYeA5/SrdwLRd4Lmt5G/IqYlE1WUrotQLWN7twdIIAVjUscWEFt2kHc7+wq5neCxzGvj0n3394Vg6WJxDNQaBcAA8j9PPxV4c15haVLi4ue+EOI2t+NzsFZVJ1G8jNO3T6FeuiJkaAw6Nx8jcA9Le74WUHUuoukMocIz3WNbb4K+tuS22FkOzSwEkmwsfPmqU8LnOIu5zHCzWstsTfc36ctrFZ91A5zHGJjhpPiSb3vYfObqwxZzKSNkTWtM9TfTYCzWnYuG1vt71tTe9OTLGomZazodVyy6S54hFm7jnbYeCsJXPjk3bYxjSNre24PM7rap6aDDaC8rCS7cAE96Q9b+HwC1Gd3fLAQQ09ORPUrqrbu5efanbOpUlEC+yDY3tdROk6WsBv1J6lWQW1OJDSRfewsgbduouA6W6qBt0CmABb3ncuXkPsUQg/nYODgORAspVM/ZxBdqttfxSPQHgyAlt9wOqHogHOFrEixuFkKNzie0a273WaALW+n+dWMffmbqN7u3JWXw5umoYJZGtY2+s7AADy+tWj5s8nPCXFy1kgaHuFmtIDtnH6uvtutsyFgc9VXUbIIHF9V+CYN7WJs42tccjv5rV6SnGL4m6na4vMrwWtaANQvsLe8C3RekeGuTY8G01L4ZPWqWn0gFu3auuB5jT37+zyWWS/bGo8unpMHvbbnxDA8aH+p5NOEUweIopWsaWMue6N9xtzXngC4aWhoJO51d4Ab8vjvZd/wDSG7Okw2ChcGvMZGoEkE+Nj7V57vqYRqItvYnbn4e/6VGKeGnWxvJx8kiIi0c4iIgIiICIiApwQZA43tcEqRRHNB6D4cZJhzJgjaqScgHYNIsenVWfFHJ78t4TJJCdLJGabDkD+V+dbDwXxyCkwSGhu58zxfsy03t9Cm42VctVgRJiqGC5IbIzTqsDcBVi1ot2t7Y6T0/dr0cZ4XYazFsbZRSuu1zrgWvY2K7viXDCjpsNmqYd5Gsu0W3Bt5riHCKvgw7McVRUSljQXcgD0+f8y9L1eONq8HfK1khjdH8rU0C1uZ3UzM7iIOnpS1Z7oeSqSKSPMU8BttKWkHxvt8F3bAOGMeLYZT1rnAukjBG3iL7rhpLPvtqW6tTDUOOw8z4X+len8j49Tz4XT0tKX1HYsaPwTCLCx3uefRVy2mscKdJjre0xZwjiRlaXLs80Qc9rLXaCLWHVWGV2Mmw9gANnEs8zz6+9bpxun7StMjw+MtZu14sSLrVsnPD6aKWSMBpcDtyO/wCb+da4t2iNsM9a0yzWraZuHFdLRmoOmz2l9vAWsVzXMlE+hZJA4X0Otf8AOvUlHX0MuDM0ytczR8pl3gk+Y2+F1574kMa+tq3lr9Ide5Fhv0Va3mZmGmfBSlYtVrGVKN1XUOjjc4OdsSDbb7FbliOTq6KDUWBjC0u2G1/Ja5kGURV7HSEBodsDtq8fb1XXsZxKlnwwROkbctte3yjbe1t7gnfZaRuIjTKuOuTumzz5iDDHVvjN+6bbq2V9jbSzFKhpFrPPv81Yqk+VqfZgREULCIiAiIgIiIC2DLry2PYOADrE2259PNa+tgy+x7YrtYC55G9+m/wKrbxKPWGfjYHSDYhoue9vb3qFQ/S3s7gt5gDr/R+ZA27TY3I3F+7081a4jUOjhdYEi126blx9lufX2Lnjnh07iI7msYlIZKoyNBAcbg39/wBBHxVbDRJv2ZB7wO1+h8PzqyqniSdxuflG5It8yyGFiB0jDCSH2IIc4Cxtzsui/FeGGLm0TLYqMdo20r9JeTpIFha+1/mW05OdrxKmLDYX0vvvc9StXpQYnNL7O0na5G56e662nKIcMZp49f44Dbi3IAHa+y8rL4nT6Dp/Ndu90krRBGCdtO1uSi97SCGvNzyv1sqUcLmRxNDnfJubbqlPC5kZd2zhflYC32svm7R8WntRqeXPs2TufXsdcjSTpub3O46rl2Jy3xR5fyfJa4A2C6XmmN0FUZZC54a0G1twLW36LlmJOY7EbFsjhr1XDBYXXv8ASxEViHmdXM8a+bbstuMdZBZ1jdlt+ZBXorAifufCByLbhedsuerx1lMbF8eoWJBJHQ7c9vzL0Pl539YMJO9gPCy4usn44ehXfu144/he8P51CoAMTw8ADSpnbONyL36qErQWuuTp09Fweqzy9xML4sy1OmK+stsb8x7Oi1kBnZEujs14Fmk8itq4qRXzbMSWtD2jbw57rUGvbGWgkE3FxzuvrOn5xVmPk+Q62f8AtF4nxtV7AOZs9psQQfYrigwYyTtJD9VtiDtbmPmspI5L91zdLCRe1hbluPNbVgVHURU4kfHYPaDqdyvt9tlebTEcMsWKMk6lf4bhkdHSSSv5sZ0Hlz2XHsxVT6vGKmR79VnloPkF2qpqI6bCaiadx0uFuR3FvDwXEcSkpp6ySVheNRvuOXO9x/Qr4uZlp1OqxEQs2aQ4FwuL7jyWdxSkgdQNkpo9IADhpHP2rAkW63V7DiEYojRzQ6xe4Oqy1mOduRbU87qd+tpIIIIt5bqqa+QsDQLEAgHyI3+3krZXmD03rVfCwgloeC63QX5qd65O3bbeHtRXitFNDTnVzDi21/aeq6tJXtikp6d8EsF36NL/AMQ3HXqFlsn8OKYU9PidJqe6OzgXW5HoQE4gwMw/DXtksHRFuo8tXlfw3HgvD6m03yxMRxL7L2bMU6eaZLcx/BCnzk6mMbPlwXOppPPbmtlojlfNMFiyIuLfkuA29y4XJjjJ3RCIkMBAaTffYXueSvaLF6ilqGVFLMYnW5h1vmXfg/yqRX0eR1eSuXLNqzv6svxF4IxOMlfgIDHbuDG8neVlxLE8Hr8JmdFWU7mWNg62xXpfAc+tq4/VcTswkAXPyT7b8r+PJX+YOHuCZxoHvibFreLscByPhfqumL908OC+CO3cef0eTFe4MQMTpyb2Drmx8BdbPnDhljmWquUNgMsIdYaea1zBWujxWON7HB9y3SR+N4Hw5K06mHNqaTzDrdfMDgpa5oNgOlyVaZVa0CRjx5bDZUMQro2Yb2WrQ4N0263UMqyOEb3OLA4+I/OuW/h6mK+8sRDb2ziNtgLjSOu3PqpC5zmk3BBJ2J+3RWT5nGNxLxsbbbA+0qUVT2HRKA0jqD0t9ves4rEO+b+i+OpgaxziQ7e3gpWjVKLgFwOo3PP3q2bUvd3G2BdbldRbO1ocTY7avt8EmOExaN7XDCRse6fajagNZ2br7b38PBWBnIBY94ay27td/sVCN7XbRPcRYWICjt2n3sR4ZeNzXvuQdxuT42sD8Sp2zgEhp2AAud+WytonEgAtOppbve+1/D3qpDI0vu3kbW67e9ZWiG9ZnhVjnax2k2Pmed1D1hwBbqDr7AW2Ct5yTLeO4uLj7eCpzFxdcvJbtYuFgPf9uaRSJ8pm8x4ZRkgdIWm7rEX+v5vnVVxhDXN0BpO4sOVuqx1JUu7PUbFzW8tvzKs6eR3eaw7ixFuZWc1mJXiYmFR4jkGgkWG2odb/ANKp6e0PdLiG90AnwCmA1sAc2xcTu7e23Ow5WU0zY7ajJ3RYXNxr5Xt8L3VolnMein2kgfqaHs8QCrmGN7gQ1jSb3b9vt1Vu/U1hu4C7dumyqxzOZF3WgktNxYXBseRtbluk+ODz5WdSx7ZXMBu0k3tsDvt9BUzqd72d1wtz5/JUpc9zruJvzbbZX0Yg0MvKIzptdx2JtzBC0mZjhnEGFN0v53cPk87k23WTkks8MuGuY7fkCdlioC25fHqeGgCzb336Ae5S1M72tLtRbc6bW3IsQLrKdzPLatorXheS1r3tsCzYWc617eat/XZHt7LuuLe8Lj2fMbqxMzmiwc4POwF9rKm182ssFi521mC+1lbsg75ZJsxcXP7LTqc51h4bKs4vlFjFqFtjp62VnA7Sd2PNzzAsLeXirgSHRpiabt2vc3Pu8VnPErR44TARNYHdlZoB1OdzBVR8sF9Tm7AHa9t+vzqxZUFswiNwSRfcWO+/ip4Z7HU5gfflq5NO4I+N1M1nXKK2j/auWilcACOZvsdwFSdTURksWaWi5DuVybWv9uqOFy17ydNjbTGbA+AI5qoDCXF4GxbffmbeH2+pTrXhEzuOVtU0FIYnkNs4WIvz8T7VhKyiiY03c4XO9is/UvhfE7SHktGkG+24HjbxF7LF1j7jQ1o3N9xf4FdGKeHJniNsU3BIZCZJJ9QZuBc+76VUjweFukmUCw8On9CuqWDUJGhpAsRuLXN/bfkomne5rWuuTa4vz+ndN74IpXW4hNHQwRuAMgLbXIVxFDGwsa07uHdIG25Vq2GVpAe5oAuSAVVbZvd1EuBsdxZVmNtazr0XLGxaSwFuo7kAdLjqqjXwOjBD2sttt4+Sso2d8EnQ8nc2/mU7o7Mu4g2BAVZqtFuFed1Hq1BxLtIvyufBU3VNE1xaX2N3dL7X8VQdE+4a4E23Nh0t7FJ6q+4ADw07XIPwSKxEeUza0zwuGS05ZqDwXXta3RREMRBLXG9tiNtzsqUFM5x3btzFwdvf+dXcUcbgNZZsehvfy+dRbjlMfFGlGSnh0iz3nVtYHly3Wu402Om1APc4g2ALTdbaylcSfwUgIaGuJHLn5eS1jMlM83LnOPPe17BWxW3bTn6qke6mYhrcT3PqGu16WnYf4Vv51tmXWxmqjBcdTri97LV42SNIIGu4u0ObvcW/p28Fs+XnRjFIWabXs1jWk7i3L5lXqPXanQR4l3PAdXqcZNhYW2WReWk2O3msdgLmmkjseQ8VlDa+kHfovm6vbyeV/gT/AMO622/RbRCRYWcTtuL9VqmDvtM4XsTy2+C2SBwNiCCTyN9r+5fZ+yP+6w+R9rf95n8F81xIva1x86qA7Kk12wseZ2HNVAvSefCjOSG3A3VGK48fZdVagi2529ipRkOGotIt15BV9Wv+1GZt2jyWFxQ2Y+2wWbnI0kG481g8SsWHvBTHlHpLH4Nft3eVytwpbGIGy0/BbmdzvBbfSWMY5/mWmX7SlPspaw/gzvuse17WNLnOFhzur7EZooIC+VwAHLzWoVuJyVBLW3DPyRtf2leZ1l4pO3odLXuhdV+JSTPLGXbEDzHVY99QGx9y7rjYjZWcz5iA1jdY5EX5KcagB2jrH8UA7FeZa3dPLuiulxHO9x0lm7uZOw2Vw6VkLfwp1HmRyCx5lLQWtkYN7kDcj+dGh7owQ0u8Sbe3p7VT7llZ9Q6XvRggfMoNgkfbWzc/Ksp3NhpKZ1VXzMiiYNTi42AXHuIfpE4VhQlwrJ7W1tTYtdU/8Uw7jY/jEbHbZXpS151EKXyVxxu06dJzfnfLuRaF1ZjFUxhIsyIbvcfABeWuIvFjHs+1LonSPpcOa4llO13yvN3iVq2OZgxnMlfJiWN4hLV1EhuXPdy8gOQCxy9DF08U5ny8vP1U5PhrxAiIuhyiIiAiIgqQQS1MzKeFhfJI4Na0dSV0rLuXIaWlho3G08j9UpAvcA8r9N9v+qsbwvy2yuq343V9mIqY6Yg8ga5DytfqDb48l0vBqGGTF6qWnaTBTOFNHqbudOxN/wDCufeuPqs3ZWYeh0ODvtFpZHCaPsmsYxjW2uBss1DBYl5B1bnYdFLSxaT3j5C6u2Wa62m+2wXiWnc7fSVjjSQMcLHoOYJU5YdNzckKqG21bbWt+dSODgeu3wsqbXhQeHNdpaflC4t0QOcDcC4+lTPOx0C7g2w62RhAGoAgHlbmEWgBIa1xuNrblV4XEEX5Bt1a90nTvc78uZVxGHkB/Lo0AJKdKkjLgW7vIC3WyPfzDAQLblStcA2xJJabC3W1gqUkj9V7XHkLWVUx5HPa17ttud7KAks5xIAN/wCdWz5gdgSb87b38fmupo9e5Lt7m9jsN1PhK5Y0kctxzIKqFxIbqO2wPwVNjnAhodY38NgFOLFxDSXDlsEV0mBJAdub269bINTQCzcb7BQa5zW2sQfC3NQk5m3et4ckQgHAC5Fi43U5IeSbWA3A+3mqbDcl5OxFzffy2UA6xLdRueft8FKJTBztyHG439ipGznWNwbGxU5AHMn++CkDNyTzPLe9lKYTi+zbi1rbBSkNLbG2o9FNd2zbWF+QKp9obXI3v7UEAHE72OrwUwLGN1Ncdt0D9juBta53PmoA2I7jTcdVIjc21B1rqUH2E35qLgB3muIta9hdSuJ1DkC3wQTEuDi53ha3sVJ13m7dvGyldLewub72FufRTOfp3sD5XtZSaUxvMXab3sFC7mO1uuOW1ufipmkOk7xba9rD4qRznEB1xawPe5/BBAuLdRAuNib8ypLulIINmi178/ZZRa8GLW4XAHQE/OouJv3Wkbk2Dd3ew8kRK2cdYD4xqt8ypu1abNbuDe4Ow9irNBNzYtcXdG7nnvbwVu4MGxDnaTbl9tleDaR7QXF9wBp3upCx3aFwdY6WnfmQqz2iRuhrd7C+3TcbfFSBjX2DzcOFmne1vG59iujbK4FftiC8kdb/AEqGcHCHBJmPF+0LWbc73B/MrzAIS8PkBJZYNF27X8j1WJz7UCKmpYGuJ1Pc/l3jZttvj9K2xxqHJmnuya+TTHMDtiLOaL3FhfwP28Vj6kMDHNIIBse7zuD86vJNYcQYwC4GxAPlv8ysZHaG2J7QNNr22t7VqzutHOfNT2ZzZsATzO4Fh4c1gsKilq8wVFW1gtTxiMAm1gR09yzFTIyJszw4NYLBzjvp8yfIcwsVksSSNqsTeCXzTG4uLb2879T8FrTitpceSO7JSs/f+TcaN+mJkgiaSQQ7bkOl1U7JphMZOqJnecw8tjuAox0xcwtDNBLibWuCPPxUC2J1O6ORjh2rdJsbX8fm22XPL0a8QUUY5OJaCwM7wuWuvvt8Pgp4y+NzxI09CNjvsp4HskgE5LgZZHWba+m21r+74qr2L9Z0nSHnmQOY/mVZlesRrhQp9Dqs2Zq7pvsRsLfDmFZVdK6rhkvdrNRe02AHW11kYwxmppLbl2lljc2tf+lUJYg6kDXgNE5FwN/h7t0idSWr3V5aN2Ek0s40XkeAWGxsQeax02HRuxIVDItLYy19rm73XP57LasUhDcQjitY35Dlp8NlQgox2j7sFnadRcN9t7eXMrqrk1y8m/T74a/iuE00VN2NNa5lJYAL+35hdYV2FVAe5oIsAbEjY2W81NGLilc9zXNfYOsL7t2B8CNvgremw6IsjhdEXPuRcgXt4rSmftjlhl6Tvt8PDTMO7FlXE+Vtw14BvyuTsfz+5b9gjHmNjZAA8aXPPnYXt77rV6jDG4fXSwaXOa4Nc7UBtH1BvsNt736W5rbsAaex0ubD24JNwel/n3upz2i0RMHRUmlprLG8QbGlpHPIcGk2N+f5ytby0amPFKSdjbxRzNce9bSL7n6VuOfYe3wJtRpjBjfyA6LR8DYHV9OXOIb2nes6xAt9vgVfDO8OvvZ9ZHZ1UT9zuGmIRatNrjmR9vJURqc03+V0F+ZUaKZk1MyUOOiQadW99rA/b6lO+NzLytcbuNv8H3rzfHD6TiSOKzDsN+RJ6jooSytuGFtm7XsLWPVA4uexrmvcwbkbDYcz8FFgcWBmgu33HK9/PrfZJ88pjxwkkBbdgN72PLn4BUtD9A1WN9rjmD9iq7mxglupx08997q7hhifFrYbkaXlo5jxVZleIW9OJrNcxoYHNsbdR4q7Y5r49THdpITtv0RlORYtJadIDQ4HujqPLZVmsY0Acg0fK8vaqTK0JonyWdcEd7r1CrNcwAkbkWvb6D8VIwB72MGznGwv4qJfoIL4trlpNrg787hVSOLr9nDY3GwPT2lQMnZtNmkuBANunsUWuAJc5oa1wu3fdUu3jYS3bUO9Z7fb0911Oto2rCTuCMk/JNnefP4KDnAgtdYt+V5qm6WZgvYOcTztuB5DfYXQyNc4jVqfYbgEhSjehs2khgaXNdv4cunwUZHs7rgWgdb/AG8VC1yA4uj2uALG9lSGm5jaxthvtuLFWhWZQNmMaGDUXEEaRyVN0W7rPGkDcb7+AKuGseGaXFut3Mctvb0Vu6pey+tgBDS4jlq9/vV436K8QkMTo3PJABPeBvf7c7qDWBjw8lzidxcdVCSpGovAY5lhux23md7K2diWpzYmglv5YcAAramVZtELp5bIH62Abab8rbq1q2mNhbIRvvtv9iomRgaWag9wI09b78/Dbnsrasn194vI3J1W2ufG3PkVMVVvbTG1AEgs8Xv8rUL8laspxJOQxrQy5a4jum1vH2/SruSOR7wxrTY73FruWRocMmka0CBrbkEl4sLX3+laxEerjmJmWPFG8vDA8ND77DdXNNhre7ctc47Mbe9r9VlKbBnTS9jC5wLnaXPNrh1rWI23sL2528VnabBKSlhFRVPc+ws4OjA1uHQflK29KxTflrM9EKKnLgA+Vx1AW3BA3J8AsTQYA7GZHVlVHH2DXGSWR9x3WEi7fAG1vj4LfJKCobO1lRTdiJALsaLlkZOzf8N9+W/mNwtL4mZtbl+jfluj0MrXOEtXG3YR3IPZXHQA2AHMBxPNXpE2nhjnmlI3bw51nTFYa+u/rdvZtYS1sfg3lc+ZWsqeaaSeR00zy57uZPVQcALEEWPS+4XbEajTxLW7rTafVAOIaW7WNuiA23CgogXUoAL33Gwuosu5wA3JsBcqAI2uOu6qQtL5e44NtdwLj4boiVMkvcXHmdyou0EktBA6AoARZxHdJUXAay27QL8xyQXNJAQDO9pu2xb53/muroGWCnEYZYyEuNgD3RyCnpYZtGlkYc1hJ32PTUbee4t5WW35R4d4jmWSmlawNpKifS+RzObW7uttyslrRWNyrSls1tVbLwWyO+oY7MVbT6WU2qQO07ghps72C3vK9J5Zw9opo64wviEzGuY153axoswEeNrE+axGW8r0tJSU+C0rGtpGxxtcbWEmk/Jt4bH5h1W6uAa1zgO7sG+xcm+6e6XuUxxhrFIeYfSdgqBLTVDQezLy0nzXn9esvSIwj1zLc9QI94RrvYHdeTVvjnh5/VRrJv5iIi0cwiIgIiICIiAojmLKCj1Gm6D0fwMwqmrsMfJUxwyPBNi6+ofNyV3xhy/S4dgr6uCAMc894gbWsb9FgOD2M19Nhxo6OCSWQ87bWKzvFjEMQmwPsKymlaCDquee3T2WVOYu6azE9Nr6OO8JWwyZpggmsA51jqaHDlytZeosVy1h9ZhjtUDO7HtYWI22XlnhrWyYfjgqoo9b2u5Eb2XoWozBi33ANdKAxsrLMaLmwI5lTaJ40jpbV1MS80VUb6XNdVAx/Z6JXDZx8dl6cyNglDW5ah7Smpy+RjbkNI5Da/mF5gr3SuzTOHuGt0pu5vj4r0xkOtxStwSmMMD9LG2c5pFjtbp7FGbelejmO+Ycw4y4NHg1R2NKDE0sJ3ud/wCdazk6UNptBkcQHtve1gL8tvtutq4z1lRPiMjZnFromBulxBub9StOylIG0gu4X7QEC1r7j5itMMz2xtz9TqM0zD0jhWARPwYNjfLA6Rm5hmI3POxFtlwHidR+oV9ZB22oA6tTnnW4nlfx967vg+K1LcMjkhikLDGDsOWrcbe8rg/EyeoraqsnqIeydcd3xHtWdJmLS6+q1OONsDw/pm1GIxxvNwXEFmoAEWvzPI7fMu141lJn3KcaeadrQwarSbO25c/YuJcPqqnpMUbNO0v7N1wLXG4INvmK9AYtiVa/Lz5WMe5vZC1mfKuLg/OpvOtcq9NStotuHmLHGCPFJ4xYaXabC21umysFfY0ZDidQ6V13F5J3Vk1rnnS1pJ8ArT5c1eIhBFew4Pic7Q+OjkLSAb22sequW5Wxx97UL+7zUbiFtTPhiUVxW0FVh8vY1cLo3WuL9VboCIikEREBbBgIbJAGWIcD8dzbz8Vr62HAng0wbp+S4gC99tvh1VbeET5hmIhp2a9zRY26+5WlfcU/adqWaRfUbkEWIII9nz2V5G1znnWLaRy2VpinZmn0TNNgbWbz5hYV8tr6iumqzbTPILdjtYCx9w2WQwhzgXMaSS7bSGAgi24Kx0ljI4jxJO/msthUTC8yMI23vexut8nFZUwxu0Q2Oi/B6XlhaNQ7p5A+a2fKTWMx6na5406wAOoA9vncLXKYXY0OeQWuBc653+1ln8rv/wB1aYt7/f1WtcG9j7t7rysviX0HT+YegGs0RM2Iu3bZUquzYHk+FiQd1GPFmy07GuaQQ0E929lTqa6AxO2BbY322svnLcy9eu4cxzZNK+vdAHNDQ090kbjwsdguX1sbjibpO1OlgILALXv4rpeaZop8Vl0yNba+/Q3v3be5cxrxbEr7hzybnnt4Fe/0sfBEfR5fWaiYn6tty+1vrVOwDQA9g5c9+fLf+ZeisuAfc+NoOwavN2W+7VwRs1C7gQQORvYEefVejcsE+oRg72AHt81xdb9uHp453iZR7rHxAHjdSu7wcdxcbW6bKY2udvNQcdtwL8l50pebOLjDHmjXZ1nNu3u7cyNlp7YXv7wYTbm263zjDC5+YGO0n5BIsdhY7/StPY3TGGNYX6edhvf2r6npecNfufL9dH/aboUtM3Ux2hxGkuB3BPj+ddfyZR0+Iw6HUwBc1uq973sB8Fy6jjkfI2zbACxu3a99x8F1Xh6xjKxr4t9TANJFgB0+aytl8cL9NGmC4uU0WE4PNHEAL7Cx35LzzOS55JcSTv5AHfxXoXjw1tQIICS1vUtdYriEuFWgcYdAkBuAD4c/b/OtunmIpy5et3OXj5MIiqCnnIJETrNNibIYJm21ROF9xcLocm4SNaXGwXSuHGUPuxF6y+Nl29QwhwO3x+jdaNgtGKitDZCBpvcO/G8vpXa8hTUuXwKGPQwO5XHP2ea5OryTSmq+Xd0GGMuTut4j+Ls/DWpdT0rcLqna9HcBO39C5h6TNNWYeKLEaGQsjeXxTC3K245gi55e7zW9YHjEMNW2Uva3XuLc7LRPSTxmjr8FjgDg6TWHWvy+351z9JkraOy3zdnW0vSJvSdcOAQYpOyW/a6e7YN/F2FvEk8lkIMxerklzXaNX4t/DqLrX4g0uGs6QATceV1OCwlthqGm97kaSvSmlbRy8WL2pO4bpR5nDC6ZzhpBDpLjfYX87/zLdcscVKnBWGGP8NTu0kC97X3JH1LirZWjYuJZbcdSORCrxVckGl0cjow5+oAHYcwCQqTi9ay2r1No4tD1LS5py1m+ERVD4TIR+tvtf4HmtYxjhJh1XVtr6EtY7c2AGk9fZ4Li1Jjz4qgTMe5sjXW8D7V0/I/EvEYpWUdXJ6zGXADW65t4X96rbuiOW9MuPLbttCjmXLdZhtIROwkNZYPB5jwWJy0xoY7SwEWAJt1XXMYq8Nxal/CRhmpoIBGxC1ejy/S00cs0QjtY3IPzLmm/c764YreLQxgiLtiBcC7b8vEKSWINfrZG1o3dt1Cu3ukY4gNY4X2AClkkBaTpaT81vrTbp7fRZtc+P5LLvFibGxt71F0wsdbW203G/P2/Qqkj2tkJdE3l06+Ct5KiOMAiNtiNiTyUeUePLC1+JNjquxdIWtLbG52PsHLp9t1cYdWCSRoLzcGwb9uSwGKTskxPsiIwLhtnHnZbRhEEcUbJtAdex8wVPhzU3e+vkz1K7U1oexh0m5vyt42+3RVXOLZXTNDtI2BJPhbfr4KpT9iS0hm5bvq+P5lcOlp3i7YmBp3Ivbe4/MuWbfE9etdVa3mPEZcPhcYnFzjYA8vesVg+Z46wkTPZZ97aXb3vy8ln8ahgrIy0whukbeBXNmUk9HmDXG1xDnta4NFhsef0roxRFq6l5vV3yYcsWjxLpepzmlzCT4b3KrMIY0PcJGvvvZ3X4bKlAWiBjNI5AHfkrhhYYnNaS0sAt1B9qpLuhM2Vsl2udqJItqFyPEAqodUjgXPBcLuIBNiqEb4m90tdzvfnbzVw50Gm7HODjYXtayrMG9TuRps3cBoaem/PxsqrnRgN0xvNxzve1+m3T61RDLPDC4EA9Cq0b++S9vyN/C3v9yrKY+kKLow9upz3Bzr2BPOx3/NsoCV7RYPc0nYkeFlNMKhrzqAPdLrk9PNSsYWt33L73PUBW8co88IEk31RAi3u+H26qSoJuXOvbTsTvcfbzVRgMcjbR3cD48vsFRqpD2BBJADeV9uqn1RHjljmV8YlLTMbC4NxYkK4jmbNKRES8EXH51pkM8suImMvJ1PABb4Ld8KoRpMnf03Gnorz8McubFf3luFyyMxkAtL2MGzbWA9nxVd1QWQ7khjTcADoqwjGtkbQbuaLb29ytcTgkdA+JrXNLW2IPJY/adkbhj5MRhdNs4DkNJ2368lX7Ut3DQQfAnc+K5vW1NZhmJGQ6hGX2O/Kzv6fgt6wad1bB2jySSBYabWJ/mXTNdViXn4eo95eaesMtFUuaCGloHMWAHz81WFQ7siY23ffYEh3P51TNO5vNzbWswHY7Km6JzHNe0Du33B22WMxEuyJ1PJUy9qXOkaWm5JPibqwqZWOaGWPQ3tZV5GyerFrDuBy8Oe/0LCVFQ4DRINwd9/Na1nTDL4bHhrGOY513EFpO4vY2+f7eCqsgYQ7QL2uCC0Efb6lb4X2klO86XtGwHsP81/irxwkdcOZ8i1i0fi+CwmeZdERxCi3U5xaLxtHdva5PkqfZA6QCRccwPar1kT2NBDHAHmbq3mhlhDZGuuW3JPg7wUxaJ8Fqz6ousxhIBdcEF4Jtfn7/apGxkhhLe6DYl24J8FSNT2jRa7rX38ftZXVKJZWElhI6C4G3VJ3WNyiupnUcoRQaSXvds7npub9bfMoiEGQucwEg73AO3t9wV72QhY1xD2Bw38bHkCsfLiFLT1GiR7G7C+/NUjdp4XnVY5XUbI7FuwaeV9zdTQsaHxkQ69jqvtbpvf2X/OqVK+KZg0lpPXfmFVhikbod2hs0kkdef8AOk8cSmsxMbVxTsZd5u/Tdo1G2/P6/sVruYWMMchczUD+N+ZbKDLJEQyP8IbG/wCL7vcsZiNG+cP7QGzrm3UEJSYrbcq5azkpMV9XPJY2CS8oIsCSS43Ft7jw/mKz+BOd63AyAuaA6xsdiBz2+ZYyuppKepcw2aXusAd7hZLBQRWRuYAHOsBq5DfwPRWyzExMwx6Sk0tET5d3y89r6KNx6tvzusoe8L2vfldYnLbQ2ija22wWYdboPPZfOx5evfiV5hDR21t7Wsfitka0uaHcrrXMDH9cnvLZ2NFwTbfcL7L2P/3aHyXtb/vEqzANNtRPtvYKsNRb3xYnoFTFraWncdFOw3Fje/mvSl5sKNRy5gAKlFYmwtz8FVqidJsLqjDsQ51t9iq+rbzVVmFmlw8FgsRILCe7cjZZ2e+krBYmbBx1dOQUx9o/2yx+DbTuLiOdtx1W0PrIqOm7WbawsB1JWp0lbFQtfUTNLru0tAG7irOpxGrr5ial40j5Ibew8Fh1nVVwzqPLXpuntljc+F9iGIzYjKdbxp6N6NCtRCwbht3E3369LqDO+ALABvVVOyeQXF4sB8dl4drzeZmfL1q1ikahRlYdJJeWknkBYlSuZrtdpI891XbTPeHPkd8k735LBZlz1lLKEEkuM4rBG78WJrrvJ8A0bqIiZ4JmIjcsu2nO1hYNJJJ5ALUs8cXMo5FjdBLUirr7amQxAOd7+g9643xB9IPGcfa/DcriTDqW5Bnv+FeL7W/JuFyGWWWaR0s0jpHvN3OcbknxJK68fTTbm3Diy9ZFeKcy3PPPFrNud5ZIaqvfT0BJ000JLWkf39vlezl5LSURdtaxSNVede9rzu0iIisqIiICIiAqkEL6iZkEQu+Rwa0eZVNbbw2wUYpj8c8zT2NMQS7oHHkomdRtNa90xDq2C4ZRZZytFTadfq7DUPDHAOeR3iSfaW7q6yjCYqFhqGgSSWdsTYnqrjMBgpMOq2BkYcyFrCbHcOcb3/ggKrl9oNMwyA3FiNth5rx+rmZh9H0VIjx6M/Hu3ci5KrM7zhvbfmeikjaNIcfZ9iqrWuIAIuAR7150vSSud3yXHV12G/NSv3Oh22nltZTEbX28CqRuwXePlD2qNphGzXOIcSd9h71Sc4NfYbgm4B6qdx2tqsT162VJ4DuhFtwi6Ad+EIDfMeCrB4FwNwRbYq22L7bX5jfcKdr2t7tyB0vyUpVdfd1DbmCL9FSmlAJJbzHPnZA8i1+ZFvZsqUsmlhJJN/DooSsamqPbtDebbgADqb7/ADFX9M0lpAc25PIbgW6LX+2MuKer9oRYdoLC+/IfSVslJG4RgEAc7Dw35K9o1o3vlX07XYL38Apg252bcnlsoNIaLl25vt4KrYxtufbsedlVVK43JaPcft7FC406HXNwN7pchxMZ5En2eSl2J2dsRyCIHar726b35qNgW2AuSLbKQkEDULgjl1U2vvi5uNIt4WUkpgSW7gBtt7qm1rr31HvewbKoSLC9w23ipC8Ah0fMj4IhAX5gGxPI9PrVK5Opukje9r3VU/L25kclAEXvex8ESg1htpbe1rjeySABxIJItz5gqNxc3381L8kEXuCdhyBU+Av3SDb2WVMtN9QBFuR/N9vBTEANJcTYiyiGl0e1rXI59EELEAnc+V1TLTpIDg2+/VVHXJ58h4+apm+prQLDkbKBS/CDvkltj0AGpU+2Y4jUA0kEt1C4+PgrkX+WSOdwqTg3cEfJNxbw8FYUXExuDgBcgm9re4IxpIL3Oc5x20k2VSRwMbdItZuwt0VA6hd93DkNPhbqfddX8oRcWuaWgWIAa3Vzt+dU7WPZhoAcNwRsSoOJu9zXFxB5nbY8ka3YbkhvK3UqYJA091rALAi9xa3vHTc/BHMllfrDW9blxv7bX5KsAwNadWprSQ535vmV5Q04mqgzTsNnEjY2P83zq8RvhnNoryzGGUop6JrSDcgEi5sufZ0rZKvHntETHCBrYQedzzO/kV0itqY8PoJKlwAZGwu3K47USS1k0lQ+S0ksmvVz3IOwXRWHFG7TMqUjARZjjZoH43Xbf4FUD2hcGOf3HjU4kat/t1V29mmZzbu1gD7X6qpHEGtF2XIPeBNj7U3w07Ny1HNkgpsGmay7XyO0C3gedvaL/OsllLDXUWEUglH68zW4gctW9j7FjMz0ZxTGMLy/A0gSuMsgvazeu/sDj71vDIhGwQwxEBvyduQWt7duOI+fLmw07+ovf5cfzkhhDfwhJLRy7xNlNFTnS973gC9wLDYX5fC6njh7pD3Czdhvt5EqDgNRLwQxzruaN7j7D51hMbehHCeioYGRAmzSwlxDT1d3iN/b9rKaeAueJA1w0k6i7ck9LmyqNsHFjbb2Fvbz/MPcp3623JfqBbcnxPmqeq0a0tOyicx7XjcuGnURbl4n2qWSMGKNrGAabA6r32I+cfUp523DGWDrkEEdBcAAqDnMsBs3Va397zU6Gu4xE1tbHIx5aBpuPeqLYgXRvLSH6gbnob338uY96yGMROe5sm4uNN/fdUOzMjGtt3tdr38ltHhyWj4pkr2B8TJmXLmEOvzvdux8FCOla+VrSCWzNuL/AEKvHCztmNc35Abt7Btt7Cqj4jFPE42awg3HW5H0KN6TFJtO5YrE8vzVNS2ezXNie2wN78rG/l8/xKusLw6eKM1Jc4ljtdz8oOI7wN9/OyzkbRcXdzIuVNHCxpIO+5cQedyPrv8ABR3zPEr+4rFu6GHzDSQ1uB1DHxuItfSDbzBFlyqBoiqNELg15Is7cgWcLX94H259vmg1RFj2nS7YbfBcgxWhbhuMzsljcAC9w73LcWPifFdfS381eT7Wwzut4+5t2B1+PVE1E+mpnyUcx1OkuAOpI9u4+ZbyQ8MBa61rXu29vaVquQqkNp6nDrv/AALz2Y08rbWHut8Ftw3LmtcbHnb51x5p+LWnqdHG8UTM72t2xsLrPeG252O9/KyqvLhCACANPK9iTYfb2KL4mtJcS2zgQSLfb+lShmuV41F2kiznb8h0+dZzy64jSMQBd32d13Q8vcrhjJGsc1r9LRbfyvvtz+3RUWMa3ukWcb8+YCuouRYAbg7kbX+2/wAFWVo5UYe0Bt3dLgO6G/WdvtyV02xNg65Hi5U2tc1rbfk7+HhcfBTsjDR+EJcW7A8rKsphE89RGnVts7a1/t8FBwDu4DpFwLDb4IBISb2IdufP7BTRNLnNIFg3kSLn3/P8VApPY5rS5znNIvyda3hvzUA4u3a0gl3MdduZ5f0q5mawgF2oC/w9yoxRP+XuWHmTsQVZC3cQ+May4lrbHrvtb7f0KoXlzydyQLjfmPFTuNwHsbcOAvbmABt9KozPABDXgkAHYb28laIVmVGWtbFZ0mzXE3AF/AC/2+lVPW43R/giRq2B2Px+KxFfZzSJL2c7SeawVFmR9BXmjkI7IusTzsTvbfoFrGOZjhhbPXHPxerd2va0M6tsWk6h9jZTPZraSNZaTY3sSNrbbfQrOBzAxghGkHx396vg54ZplfY2Ivp5+z4rOW0MNXYcHu7YNu6wGox63eQvzHXktfqjUwy9tEZS1m9yC2x8Nyt0fHdvZsYNRJDbe26xNVhl3l0tMS5wt8rmfMXW9LfNy5sc25hrTcalgYXNfYgAjRzaBve+2/RX9PjUFRENcxf4ut3th0+ZYnE8v1sgMtFFO7Q7UWsjJ+a3gtefg+PU8LRDDLELEHXHYF3PwXRTHFo88vKydVkw21McOw4FSU1dolic0mxvZwu4eBK2qmwgukY2CPSywDnaQC4chuPb8+3iOZ8NcKx+rro4TVlrC4AXB/CE9AvSOG5ZocMomT4jU6pLA9k0bkj+hTfp5pHfeYiPnLbH1tctfhid/JpX3JjpozsIoY+7EGAEv9p9/ly81d1NNR4PhxxfE2xxCAAsEhsA7pz3J+hbViON4DgkTp2wxl++kv5NA/Ptdea+M3FSXHcR9Vw3FpZexPcEbfwbT1APX2+KxxZcOW/Zjnu+vp+a2bJkx4++8dsfqzOfuKmE4U18OETuq6txL5XvBbrkPJoaLaWN535khtuVxwaqqqmunfPUSukkkc6RznG5JJuSfEqm98kz3ySvLnHvEk3JJKlBtyAXoxWIeLky2yzuUbBvUE+ClUbFxAA3O1gohp16C3fcWOysyNJvptYg2N1NYae7Ym9mjYlVXNa4sgpiTcbn8px6fUstBhrcPibW1bC2XTqa14sD7PZ4pvQw76d0LQ6VpBtYtdsbnl9vJQiiLmPdve1m2B5k/n3U0sprKhzzzedgTzJNvt7FdhgpKMGRnN3yiNi4XNvdfmpVmfT1WcsZZuLOuCDd1+X0K+ocOaYu0eD2jhcdbDxA8eYHmlDh0sjhNUM1NeL2I3N/BdLyRkmvxmqp6iWltG1zQGAWFmkb36C6zveKtcWG2ae2FvlTIVdj7I5pIWw0gdqmkbJbS0jZgG1tgPZ135+h8oZUpMNwynpmNeY4mhsTSd2t56b/ADn2qbAMtsEUEckDIqSn70FMwfjHfU7xNrWW5xwx04FmdAAPBc25tO3r0xVwxqPPzRp4WMe1obqNieXIAb/TZXsjS1ltrkb22uqVK0OkN+W19/Dl9vJV53d3fmrQmZc/4m4Z908tVkABu6JzQBfwXh+eJ0M8kLhYscWn3FfQHMFKKnDpo3DYgg+PJeFs7YfJhmaMRpXi1pnFu3QlaYp5lx9XHESwaIi2cIiIgIiICIiApnuuG965DbezdSqJJIA8BZB3ngNiVDSAyVcje/s17zaxtyA8FtPF2swrE8HlZS1LXSRi5Y0Xcb/mtZa3wLwaHE8NknklN2mw0X8OS2niTlh2GZamfDUVRuCQHm7RuLE3PNR4vEt8fPTzEfVwTh5H/wCU0UZcR+EDSQdxv7r/AMy9Fz1MctNLQl9QIoYLl4HdP1LzhkcvlzIwGRzC+ZrTa9+fReqZ8Nhfhrg51W9z4ruL3dbJedcHS8xO/wC+HkmsYXZmmubDtTd1/kjldep+G1dQNyrSNjMkQLe9cj5rc15bxRp++2p1NDHCd3ddyv4G5XqThvgtJV5UonOme0ho2aSB58zf7bKub7KOjj/Mn7nM+O9BFTT+swEHULOLhyP0Ln+TjG6naGhps4Ndt+Na3zXut9490TaKqZpllcwtIu597DpzXOMqP0U9hY2fcN57+V9he30clfF9mJc/VcZJ/B6jwmspI8Ljpmvb3ItLgWADu7fRZef+KkuvEKvs3XjJuwsAAt7ByXZsn4RJWYHFVmtk1uZdo1XJ7q4bxUE0GLVVPK8uOoDU4Bur4BZUyd19O3qq/wCVE/c1rKNTDT4jCZrhpkAte2o/by8F6JrMYom5afGKyLTHDpDQ75Pd5cl5sy5AazFKWhL7MmmaD/e7/Kvt7OfVeiKrJIgy7UtFa97ZYiXF5a4uu3fc3t4fMqdRaI0dFWfj4eaq+b1mtmnuDreTccllsqS0sVS59TTCYNINisPVx9lVTRWtoe5treBWRy52nrLuzte1vkgn481tbmsuSOJh1SDH8Phg7eLDoyGs1Ft2nqVg38WoIZ3sfgbO67cgC5UQ9vqznOj1M0kE3Oofn6Bc3rw0Vkoa0AajYAWWFMdbb268mfJXWp03LNOZsAzMyOoMMkBvbs2tbt13NxbwWrxswgSNE0suwOrTG0gn+Ft7BdW9G4NDg57QDawc0EOPv8FG/aSXcX6SALuHJotYcrDkell0VpFY1DjyZJvaZsvMXdhD4Y3UUshkAtodGG2+crEKeUsJDmE78weikUlfArr1RoofWtbbk2seatVkmam4S5xbY32t4eJSEWmY1pjVsmDttRxlgAve5HM+XzrW1sWCOaKFp13s43ANyN/BVt4W9ds1CXagwMcOnht+dY7GXGOme4AsIuQWi+9vFXTTqds0WcSNxa3mrHHCX0Tg7XcdSLg2t1+30rGv2oaW+zO2AhbDI94Iaxlgbuvcb+XtVxS1/qMzmmJr2g2t/P1VnDs4u0l1hewNlK/SXEtFgeQvey6JiJjUsq7rbcNmpMebNVR08TtIebDxJ6W+i3n8eg5IDpcbh1uYQ47FhsGnwJHtK5NgjnNrhpi16gWnexaD1+ZdYyMSMejaXPLNVgBsOfTwHJeb1dIpExX5Pb9nXtkn4p3y7i1uhjAWE3HygCVTmi1MeBbYatPh9grgGPs2gEbDmbhUJZm9kez22vt+L8dl8rMvoJcmzO15xiWKMadZvqtzv+b6lzyvkEeIupjJrlLrkhhNwfNdBzeNeMSAydo5rCbHoOZ+Pl+dc1xJ7X4vrEUZ1fjGwIPTe1/HyX0fSx3UjfyeT1tu2ePm3LAWzNmpWaQ54c3TpGwN+R2+1l6Ky4L0EQuLaR1Xm7Kod6/BI6MOaHtDBzaDfzPvuvR+W2t9Qi0ABugbNXB1v2oeninuxbZO13nly8VK8CxANri6nF9wdvJSuPeF28h8y86VnD+LFGZMXYG6jZpJcRz35H6fitFbTBrmsLC9pN9Vr7+Fguo8T6CWeta+Nhc3kDa9ztz8evitGNFO5pbGx7T01Anl7F9N0do9zV8/1+GZz2mFpTQdnMYy92o3IDT7txdb1lKqFFIKoguDn2s0Hu2G+/Xp8FqcVG7TcMDAHCwO1jex2Ht+YK/onVFNKXMkItYONrgc9vsPFdNpiYc+Otqys+J+JnGMSjGkuZG08zyPv6rnk9JO17XiEu2s5w6j6ByW/VNNFWVOqWJrQXEu879VcnBqSZzBEIgCA64FrWF+m5vddWPHWteJebntkyXmZaPhVPHK3s3QN7xuQee32+dbnQ5Ww+pgD5YIhqFgdHLz3WVjyvTjS0PjLeWm/wA9+hss5h2EU9PpYHNvYatRv86wyU+UuzpomkavHhrLuHtPEWVdHC1zm2Js03JAN/msj8o10UrZGHVHGeV7dL7LpNI+kpiXOlAI3B2tYEfFKrGsFpmOM8zCCd7kDe5C478vTx6r4hotXj33KpNUwMRZ1dvvboFyHOuZqjMVW2JspkYHXGsWO/K1/tyXasz1eVpaV7e3pn3BsC6/2+dchxaPDZpHRtbG9oeHC5Fgp6elcVu6YZ9de2WnbE8NJLSx2mRpFuY5FTN0taSdVjcAj86z1TQULad7mtY1zrnU6T5NuW3K3RYSRkYDmtBJuLEgDZejW0W5h4t4mkxEqIIBva/gm5KrNLwI3say7QSBzI3t18yrllICWTCPTGXfiG5bz8Ry29ytpTuUIS9jxI8WANrltt1nspPn+6jNLQ5ty4nxJsL+X83tUmHYQ0NdqiY5xJtYk6R9vJbflfLrIZRM7m3m525sD/Osr3jtmGuHHM5Is3qNs0tM1uu4aAbOvZoI5cvYriiibDEZHSNfr5gkEAe66x2K4/DhFERESQBuwWNz8VgMDzTNiJke4NY3ewAtdcfbOnuzlruKzPLZ5oo/WAdPdc4G4uLjp+dU5IaQAPYwEPNz0+CxwqZJZSD8jbWAPlHxU3aS7guuAeYNr7/zqIpPzaxeJ4hWlbT8426Wg8yOisKinieSe4SOVuvksgwMBL5ZACeYB3KSyNdpYC+4N9id/d71HhfUW8tDzNQzRSipp4m6xvctOkA7kfb3LZ8r1mH1lBGHOAdpBABIN+vNXGIUUNVTvhbA1xLe4TYEC/L4WXPZ24rgVU51K3utku8AkAjwC0x/5nwy4s2+kv7zzEuwwCnADCBYnxPTbp7VUcKd4DexLBsNV7bbc1zbC8/FrBHUO0X2JcAbjla438PmWw0ua4aqJri9riLgXPLz39yyt01ol04/aOG0M5XQU4ikLgXHxubH3hYOny/BJUGpNy5rTYnwUk2NMfJ8oNINhY/bZXtLVTVYs4FrBtt4dd0ik19V/e0zTHHhWAaALsAYBy6qs31Ys3lI8RdW5k1CzTZwHM/bf+dTiSSM3Dmkkbm2/u8FEw23qFyWw6AI3udvY6W3tfZU+zIa1+poFht835iqbZ9Td37nmLXBuoMdJraS0uA2HT3fOmtG9zpcsp5H2I0vHIDVbf8AmV4ylkBF3NIHecQRa3j4fOranMhJsbEC3tHkqj5WWOm4JaAXDnfkLnms7b3pevjcqwow8kFoLhYBod3b+3qpfUJ437tF+gb4fUoCU9o7XPI0WNue9+Q9m2ynlna4ASaSQPxhtb4KsbhMxWfCR1M4B9g0SBty29yDf5t/FY2po3S05tZ99jY8vJZH1txH640xgXFxYNHW3moGdjWkBjQZNVxbce/7c1aJmET2zw5s6N9BjIhe4Bzn7XsAT1AXQqJhmoGSNIaXNsW6htvYfOQtazRhfrB9YhF3iwu0gEe8WurPAM0PpJvV60Fjr6dRF2uAtvv7vguiI74edNo6a81nxLdfwxcWMBYeYB22HmFPPqDC27g431XIOk/FWtNi1HMztmvbv4Hf4cvt71MZaaQXY7nzDdhy5n6lnOOXVXLvy1yqwP7qTgAXja+5uPlfYraMMwIUMTWgvL33Pydjy+ndS0tRHTyEGNrw7YNN9j57/H2rIQ17mi/aRhzTezWg3HLy+xUXtaI0nFjp3Tf1VGUJljaS3V+MD4KMlCI4nExkOF3Wtcfbl18VcMrJHsL2g2tzA3v59FCWtlMYJjI1NI25jzWDr1EsXPhsjGPDGW1A2uLbA2+r4rScXBjmEZNu8L976PH5lvVTVEtkIuJCLG52sLFaHjBlfVN0lti7fYWN+Wy3puXH1Oq1bjl8a6fU7tHFtr2bq6cisl2bSWjTcgW1EEdT9vasFgs3ZUwkLbgd23j5rIieaOZuq5dfQ4cjyHgs7VnfDekxqGTLGsd+CDHaG8nOvfw2WEzBVPpoR3XRucTZvMf02ur11S7QHSCzSL+NyfJYHNMmqj1U5tYXaCT8dz7UrE72ZLR2Tpb4U6aqqXP53cNLbcx4/St8oKKJ8TS8d7mDYrRMnzMddvasF+dxbfe52PiFukeIvhhbYNJB3IO1uqZtzwr0+tbj1X9RSR9g6MHb5PLpy/OuS50pqqmrhUUs9iHHult77b/RzXTJsRcGOts2217jn/QtQzA51fK0PfqtcBxJOwUYO6tuTqqxlx6hDJ1fUT041t0uAFgBcgjndbTJFJGLuaNrFlz3Xe37eKwmB0DaOESsYy9779PFZi7GhwazS0nciwJ2G3JWyTG9mKtopFZ8rqO73NAb8nnbYA+Hz8kqWXhcwOBsAdPX4KyMrzITI4nWdTdB+T0O3nsq8ga1jg59zbVdw3J+hY24dNWi43Gx1axjm6w4kbHmdjY7+RPuVTC7MlYGk9rf8UF3d5gBSY3b1uEPdpcDqaQTqFvDy/MVPh5bJVxztPIAsc7a17iwKvP2WVY+PcO4ZYP9YRvtu4A8/LzWakddvK+ywuWiDRxgki7bkXWXc38be7SPYvCjzLtv5XWGSdlUBxG2/NbPT1EUnySSLey61GkaXyAE2JHRbFhwfECJXueXGwsNh7fPzX2PsXnpnyntiNZ2aAIaLuAsNgD15KqHBw1A7HkVbBzjFbqb328irhpJBDrA33t1XpS8yqhVnuE2N+XNU4AC7QARbcqeq8L2FlTpgAbdFX1a+ipMDpOkWsSVg8ScGjvDVfYN53WRxfEYaOO1wZHDuj861oyvqHkyOvr3NlydT1MYuK+XT0+CcnM+FvIGucXPIeb9BsLdFSFPIZgDcXHINusRmniHlLJ9O+fFMRic9gJELTd1x0AG97kD3rhWcPSSzJijpaXK9OzDKd3dErwHSkAmxA5Da2xuvLrS+ad6dt82PBxM/g9FYtjeC4BB61jeKU1HAw21yyhoPluefkuXZk9JjK+FvdDlzD58TlabCV34OP3E7n4LzbieLYpjVUa3FsQqKyc7dpNIXm3gL8h5K0XXTpIj7c7cV+ttP2I06FmXjnn/ADHriGJCgp3/APF0o07f4XP51oM9RUVUhlqZ5JXnm57iT86poumtK0+zDkvkted2nYiIrKCIiAiIgIiICIiAuu8K8PigwsSvD3etPD3FjbmwNreK5G0FxAAvddq4fg+p01JG3THYBwIvYn8xWeX7Lfp/9RsmYYy6lrGxyCzI4g0XuQAXdNz0N9ver3Ls+uljuQRpGwHJS1UUjqOpppnanyMY2Mt5BrS7n5961wPD2qjlp8vqsDXWLm3Y83uRY8j5ryerjcPoOibPHdzNJsLfOqhb3Tpcbk7Dqft4KWGTu2Fgbk7hVGOaO+GAsHQjmvPd8SawQbi9rkBU3jWLE26+1TOeXFpIFyLXVN9jbUSbdeSqslI1BzS0d0c1TJDhcOFhubHe/sU5c5psDud9R5/bdW7yS1oIAcdtxzUrqZewPcLNNiBe6i1znuBFtIO3Qnx296oOOqR4c5w6A8gp45O1iIe5pbY79T48/epmNRsiE0j3lxLy4NcbX57eStqibVFI2MjuCwN/lKDpXlrxu88gdgSPBWNRU6YJQA4EHkSbFWrXaZnS3y62SpxComlALA8NbdtyQN/f0W4QRvudWx2uegWDy7QyU1NG95cDLd7hsCCTe1/es+0HnzJA+hMk7twrXekXtY2zQ7VdSgm7QR7EeC519QII6jZT2s3VqsduRvf7bqopCzQIyCduSg6zLMu0WO6iLvAd48vH2KYNuQXusPG+6Cm8HWQznt15KowXcLA7hQ1aSB0vtYKDQ4j5J8BcqfKPRAAEnax+FlAt1NLRcdb+zmpiXtdq2G/O/VHB1rPaCdgOqCQuGsareI3UbxkkygX5qBbYDSTvbn035o3XGB+E1E9UErwy1g03P0eSSFgeLkmx5eCE22Nt9rgfFRDiDpLSAfnQQFxbSdvHopTyJ3A62HRTOGxFrW2UjnA21W1De3T3qRBpc0nUL+z7bKTWCCdmk72OynLyW6yDc3upXXDb3JsR1UClqc4tNw1+5bv9vBJNALi+NwJNxY8/aVUe4B1nN1X3IPuFlTc6Rw3c2P51aPKErw17Q6MFw62PJUpHgabkg7NBBsHDxKmkuWjW8gi/426p3e0nSCTpG++/2sFflG1KxEoawl4PIg8vD6lOCwWcCB4WA3UYjZ4IuJLddwAeXgp2Me/8I+K+rYgWGysjelSOFobYgkNJ5Hl4LP4NR6KftHAkv2abbgAbLEUFMamZkbXktG7rNsQBv+b51tEVmR9nGAGjoOgtstcdfWXNnvqO2GsZ6rXR0MdBC4Xndd3+CP51oLICdi21u9cjmd+S3DHmmvxJ4Iu5pAAuTZvirN+DMEsFJGCZ7i7GMu7cjbz2WvbMKUmIhrzQS+wAuQBc+XSw81MxtjdrW7i1uYHnuu45R4SYQyijrcw03azyC4hEhtGDyBIsSVHO2Wsj5bwKtxafAIAykgdJ3ZHgmw2Gx8bLsp0V5jc8OS/tHHSdcy84YPRsxDNOJ4o3dtGBTRkDlYd4+e4t71tbIi5gcBbSTqvz8Df3q14WZjL4GUcGVqavd2r56maQ37MOJdctPyiACNt/iti/TQwjLVB63Jldk9RVSurdJhjsyF7j2IZ12j0dOZ9qm3Td0820yxdfXHWZiu98/mxo7GMh7nAh21ri58Nuiki7KYuc4tBBNhe23sPu6LLT+kzAY5Izg1QxrWW1Ehp9o35LlWZuKuP5orRUxVcsFNEHERtk0gHcDVbne559Lqs9HXXw23K0+1+z7VG/NhfYdzvMuXX2d1Fr+1VqHD6qtkdDS0NRUv2AZGwuO/sBuuGffTjwnY+HFKkNsA0ayLD3e/4r2HwXxybE8rUrp5dYjbp1E3Jt1VsfQd082V/xjcfDTlqOHcI834hGJp4qelDnAhtRIQ8jnazb/PZXk3BXMcTTKcTwsAA/Kkd7ui7LUVcTDs8NDQb7rnvEXPUOA0DiwgyO2a0cy7ddP7FhrHLmn2lnmeJiHL8XyXilG4wzzUkpte8cnPyuQFgX4XUwMjeHRlw30Mla4+FvbupMVzPjWIwmXtSwTcy3e11h8OdURubUOqZLNGrS7bUTfdctsNP9reOtyTqLMy9kkTmdpENmgaeurx8+iqiMdnpFydr2I2VSIetRanWcCC5pIF/O3hzSOKQvLXXNiXWJJ9nWy5cle2Xp4b98bVWtdHzsBzaVUjbpka6QWuBYn2/BVowGx2dz5NA5e/32VPswHhrngFo6NsSb/P71jt1aVntdIz8JfSDcuJ5Bczz7TmPGZC5jndpHdpDDvttc2tYbm1xv8V05riIw25Itu63L2f0LROI2HiSdlVCO/DESSbBuk2B3NxewPPxWvTWiMkbcXtGk3wTpjco1c1Njccsr9TX3YXb3JbcEDzuXc/LzXUNOkG50gjfULH2krkOGO/rhjo3ulbE4Fr73IsACRt171911DDZjWUwkfE+zRp73QW6exT1MfFtT2Zb4JorluncsMQAs3fl5/PfzsqdrPJY7XoJtvcHkOSuHxBzgHONtAFnX3F/j9uimhAljJuW2cS4C/Mc/YsPD0tcoU77tBcNTr9B18VUHaB4GnV3t3dB7PijacaNTC4/4bb2PiqpaZB2ZIs3bY8tr+43sqSmEIy4AR2NrbDlpb5+f1K4a+OTTG3ewu7SL8lTLQLOOk8ibDrfb7e1TdnI15dJ3XOdcEAm46W3UeUp2BkZBcC3cDUBfY9fh9CFxLO4bkjcDaw6hVIWseA913Fu/eHQW5/bkoxxvBN2gjcXAFkEmjUCWh17X3buB4qRzHSh1o9Trgchy68lcNAefwYYADYHSL38FFrnGUFp3sQXjcut0HRNIWs0V2Oa1gABuSXdTvt9CpSQNc0lwc06SQW9fPbkruOlL6lrWhzSBc3Gx8Om+yy9LhznuMskYDm+Nz7/BWr8lbNKlopGuLCRqI7rnX3+b3e9ajmFlLlyd1fiVD62zQ+MNHQuBAebjxN+fRdcrcIjOsPnboe4ODWjf4HZazj0WGupHsmidKHHUWGxFzvcbXvvt8V0Y7fE4+ox99JadkjM8NbCaGpLonjaMyNtt7epW8xRPc5rZiGlu9w4OOkjey0WsweCNsU5a2OckdnGGgdmL8thzPU+SyeGZqxagcyhkglrGucA8ucWlrTz8uqvkxxee6jLp89sNfd5vzbdFTySWEjWub0LNwT5fC/vWwYVlmoranW6ANBAsXDkOtyVrsGcIaF+mlwsPcHWBmlOkb/kjp71kaHHMczXXQYb6w6KOQgdnEwNYRffbr71nSmvLrveZidfnLe8Mw2kkcKHB6ZlS5m8tQbGNhtty57LLjAcuQFvrMMeIzh2ovmaOzG34rVVdDT4ZTRYRR7Nib+EeLd91upsqLT3bBxFydjtZeR7Q9s2w3nF0+uPM/wBGWPpYyR33/JTjwigZXCtgp4YXi4DGMAb/ADKpilfFQxGV4fLM4HRG0anv6WHgBcXJ2GyrA2Ngd1Tcw/hHt2ke22s8x4c77Dw5LxcvX5eoiIzWmdOqmGmOd1jTzfxkxzFvui52KvioPwQNPAJ+0e4Hn3RyPtAbta5XF7Oe8Bh1m+1gvQvEHgrLXVs+NQVklTNO/tHl5BdIfMmwa0eG/Lbo0crzBkbFcJkFNSUckjRe05g062gbuALb23t5r7T2b1HT+5rSlo2+d9oYOotknJNePzac9ojuzW0m29uh22+2ypq4rKd9LJ6vKzTKzZ48CriiwuolZ606nc+IGzQ0jvO8PZ4+xepMxEbeZETPChBDZvbPaSebAPpUzo3SPcGhsmoajJYjTzJJ91/mV82Gqr5zT09Ix7j3NTTax5cx9C2rLmSdUU2I10ggp6a+uSRxaHv8Cb8vsPKuTLXFX4pWxYMme3wQtcs5bgo6f7vYy409Oxw7EbapXWHIdefs35rX8xYrLiuIuNnaQdm8z7NvzK8zRj78QndRUR1U8ILQ4MDRb+9A2DfnPUqnl7K1fjMzHxRPkDCLt0nx2sVSu4/zLtcmpmMOLx/GfmssMoW1MEjpIgNJB1G/IHfr7rrZaTLNXXUsUjnRuggvLJK9tgQbNs3fc3aVuOHZLioY3yYsGte9l3dmbdkwbgDoXEgbnz57rouVsjuxuSklkiMGF0cIZHoks6V9zcjbkWkWJ6fPS2bfEOjF0X+67Q8mcNKnHCMSq4TFh0Rs27iTIRzOw2A5Lu2Wsu0mH2EEHZhsYDgOQPh7v51kZcLp6cRwtjYwRBobE0dxpHJoHLZZNkTGRdjpJ1nvGwub8/as9zMuylK441VPQx2HrD2kSSXNvyQdwLfBXDxpcHPI2F7JGNy7fYW3QgPNu7c+SsiFWD8E27xYvN+ajMXabO2VSMWIA6CxUssRJ1Dp0CQLOpiEsTo+hBC8s+kLkx1HVjMFNDYEhsp/P9vNeqpd2C9z15rSOIuXKfHsBqKKeJrmyMLTbne3NT39nKl8XvazV4eRRIsSL381BdTyBERAREQEREBROwG3PdQU7iCxg0kWB38d+f28EHZ+C+cqDLWFyx1bi3tHXs0Xutuz7xHw7HsFFBSXLpe8SeTWjff4LjWXXA4c1rSNuZtyCy4Di19mX1DSAQd9v6fgrRSu+5T9pvFPdxHDVspzGhx3t37mI3Ivz3XfWcUcPkw1lPMHOm0aee3Lx6rz3hADcUl0OkcAT8lvPmtwjfyszzta9lHZFzHntimdNUxyo9azbUVAs0Pn1Gw967/krihgmC4LTUVaSySFoa7qDYc153xQAY646dQLwbAlbEHudDrZYCw2JsLb9beSi1YtwUz2xT3R6w2jitm+jzZM6WieGsY0gaxY/Ouf4FMY4HOuG9mdTSR8ry+3gr6vDHUxDi7Wd7ByxmEEGlla6NxDTe7jYdeSViIjUKZLzkmbT5egshYrV4bljtp4nu1AuY0k30kbWHsXF+ImKvxbFKieaHszfutJ5eC9EZHngrsnQRyMZG4QtbpNriwtv9S4BxUonUeOT3aBqAAta3t6Lnw23knb0uqrMYKanjhqWCVnqNbFUnTpikDiTzty+G9/cV3KPjRgNXhb6Capc0ujLWgxkN6gC56rgUDh+tncuIsB16Wv9uqg4OcwAnZo+kXHP7bLW+KuTy5sOe+CZivqq4pLDNiNRLT/AK2+Rxb8Vf5aiY+rvrIee60A2seh+n4LDLMZZGmsMxsNIABLbgfYKZ8KTzPLeA5jafS1r22aQ0na5Hj8y5tXXNXMT1eell0wntKe+ksIsCXAg7+S5riItXTeblni9W2b0KUN0vfbdgJ2Fz9r/nUal7dbm3dcAC30hS0Zb2rWuAJJFgTYHnsfbyVOYOcS8jbURY8x7ft4rffDl18aQ2ubcuigiKGgtkdgGMwZZ+6LqF5ppD8tvQeaxNBTulLXMjLjrAcdOoW67c16gxbC8Pj4Mvcykja/1LV3Rbe3tXNnz+4msfN0dP00dT3TM+P4vKK2XB4mGiYWMAcTe/W/X8y1tbRhTJI6KPUABp5dQVtf7Lnj7UL6Fkb3aXXt0HJWGOlrad7S3Tz7u3gfmWTjaQ5jjdrQNNzsCFjMcMXYOjEYcbHfnyHO/tA+KzpzaF8nFJa5TyiIkmxBFiD1Uj93Fw5HkpoG6pALX8r2v5KE28hN73589vLddHoy47l7gZP3QjANgLk+e3L6F1jJQkfi0LGsOjZ1+V9/qXK8vML61w1FrQzvEDzH29y6zw+fqxFrXvDnGwDG2O1/Ll5Lzeunifue37Lid/i7O2ACn+U4EttsVTliYIiWuJsNR63+351cwQhzASbgeakqI9ETnaLG4II6e1fK+r6Lc7cgzXGRiLxEWEkBw1Hfxv8APZc9qIGmrf2kX4x3t7910HNFhj0zCA1pYWtJN77b7rn9dBprHaT3XOAsQXWC+j6XfZHPo8brdTaJmN8tlwEh08LCwgNe0kgbOvv7+S9IZccRh8VyfkhecMvNl9ajDY7HUwBpBsfaNz/SV6Ny2CMPja1vJo+HRef132oeth5xMqb6jZ1781B4Fg0HdR6kDldSu5khedKYaPnORjZo4nPF3HffcrX30NLUxPde7wdwNir3ie6SKWOdjjdjiLgch5fFazg+LShwbNcXcLEnmve6PnDEvL6qYjLMDqLsu1vsbFouLAeahpcSWb6ibm5ttZbBX04mi1MLS5neG/t5rXqkPhJY57dIJJJHS66/LmnUMPi0slAwT0zIyOdi26192cJopRVXja4bbNsGLY621VH2WoODr2AFyAufYx6jh9Y6GoqAxpB7rWklpv5ddlrSO6eXFnvanxVbDJnjEo5S6IxuIbYOI8Ov86tTn/MToQ+Msd1tp5exYyOpwMROPrUR35h2wueu32urCoxegY9kccrLAWJaLj2q0V36Mb5Jjnu/JXxLiDmVzjAK4t03aQ0WIPj85WAq8exescHT4hO629jIVRrpxUzF7bG4B1XseXwVBsZLS7ewHTf+jkV0RSI8Q5u+1o3aZQfJJIbyPLj5lQsTbY78lVihBN5GOLbXvyt71dU+HyOk0xi7hZwLrtsLm3lvZTr5q90eIWkDWue3XcNJIva/uVeCINOoauYGkjf22WVosLcWRl0X4oJaOp8wfd8yytNgpJLSzTqPMix+ZUtkivhauO2Tzw1iGgbPI5rHahpv84+tZujw6SYtMgAu4ueGnn9rLZosvljGv7O4J2Ib7NunVXWHYO3trNbtb8Jz2WfvZt4bx00x5TYDgcMkYntZvM6hv7vBU8xZop8Hf6lTEPkNrMtub2/Mp8zY9Blyg7CmNpHfIBIuT47Llz6mfEK4TVEl3yP5k8rq1a93lbJkjFXtr5bw+d9XhbpKl+svaS5x2Pjv4b3Vxk941u07xu3ueRCti133N7zNw0kWF+e+6myXomkeGuNgSCORO/wCpMfDMmGf86sS21hJf3XWDW3252U0bHuOnvAAfEq7p6USgNiaSCbXI5fWroUwYxxfpDiDvsRfbb3Lmm8ROnt1xWmNsfHsS4XAOw67lVGOaB+uAuBsL8gbqu+mDti8nlyCs5Io2l2phBdsASN/BNxK3NFSUsc24dvc336qwq6GkqG2fGXOO2yu3vJNg0c7adPP3KAJjbo7NxLjy0j5lHhMxFo1LWqnK9LI7XCCLbm7d9uinhywxoJFgPxrD7e1bGI3EFxBLS7fbdRAe1xLWXFtJ38L8lfunww/ZcczvSwpMNgg5sLiBYFXzAxxDdGw2t4+Kruje0AGGRuoX38VBpkcLdkbg90CxJPgqTO+XRSla8VS2ba2q/V1+Z9qAMAvpDgdr+Ki3tHE9xwtzFtndVVAhYLyMDe74Dl9uqiZXiNqTAw2bYDSCdjY2UzJIx3BcEnnq6KV1TpN4AXeHdJsPNQDu9fsjcHvBShd9wWcC6w335lTPkJAdq5W6W/pVFkrN3BrRY3NzzP26qtrZJd+kNN7c+d9vt7VVbhUYHiMNBa/rvt9v51MC9+zDsNwL3Cox2dI5xuLEkF23uVwwxhgAcGtsNieZ926rPC3mVAWLezc11uR0n83vUkzQNDiw6b7kH2qaVrdQ7MXJO9id9/NUwHObqsHBux1DYeCtHzVW8zY3kndlzfcXKw+JYHT1R2OlzvlW2FuX51sfq0xIBuSG3uOQClFK9waHBry47NHPkrRaIZZMXvI1aGmwZfqoSXQVBa0uuRfkLLKUVBiLG/hqk21W0g/nWZMRc17W02rTtdu4A6qSzGlobE/Xfbuk/zK/cxr08VVqQ+qN0mMud0Lvars1x2ezawA3HMWt8VamzdJD7k+DuSjoN+682I1C5Gw58/h5rOYiZ26azMRwyEeJNbcBoBcOZPVRGIMke0A2cSL+QH8ytWRHYF7jtdotzPsUpbIIyA/Sb7iwHLzWfbVp3zskqmaJLku36m23QrXaoslMj9OpwtuB0WeqIi+Ihjm6Cy4uNz03+hYJ7XQ6w6wBHjyXRhrEuPrLTWIZTDY3GJoDdFm33Nj9uSu3SXJuLFpOwb08PmVHCGF7BcOLQNV3DoPDzVxK0PcdTrOcdW3I33G3v8AmWdvtab45+CJTRyF24NgBYCx33VpXU4qKaaORg3BLf71XDW3Nn3b1+TsfJVn6Y4xZjhqBPIb/byVZW+jnlJiD8ExF0cwIAdZt+S3mmzFR1cQfraL2G3QLGYjgtLXkOfFd7d9vise3LNRET2JLA47Dr7Butbdto5ceOmXDM9vMNwmrqWcO0FpdewJ522A2ViIWSzB5LNJu4gjdY+mwmuke1kkzmEbjUVnaTDfVwJXWcLBzb73HULKZrXw7Kd9o3aEYWtDQWtvoLha9wAouM0bx2Zs0m5aR4/zKsTEX9k0BoHIg8/b1UJZYoXjS+xcd3DwuN1l5lr6QgOy02Li11gbgbbqtIBJ3XAvDQeu5CoNEejkDsBbmfaqpeAx1yWnTY7Dp1Wdo+TWk/NqGNtayQEizmgsuSqmGh5nYHl3Owdbe9/D3KOOhkjw4bXO2kXuqOGhrZI3XN9RBuRe3MWCt5qrHGR2rK2kUTW7h21ydyfNZ2QgG+4Flr+Uz/WEb9iS0NIHO9ln5eWkN+deJ4tLsv5VKF5dUjnvsN1tVLq09m9hszkTutYwmIvq2losN736Lb4YXCManbef0L672LP/AGf8XyntmP8APj7lxGPwdy48tXiqrA69+niVII3NF4wLgW5qdl22Dg4uA8V6svKjiVvUX1E2ssfWYg3D4u5Z0rh3W9Lqti+INo2aQWukduN+XmfJcgz5xRosG7XDsPqmVOJvBDrG7YSeV/HfpzXF1Gf3U6r5d2DD7yN28M5mXOeEYCZKjFK7taogv7Bhu4n2dBsuMZ24zZhxGCSHDHiiiZcFrNnEebjyWs4viEzpJsUrqztKmbvlz+XM8/L6FoGLYvPXSuGvuXIv4/OVw48XvJ3blt1Gacde2vCjieIz4lVOqJpHOJvcucSTvzVmiLu8PMERFIIiICIiAiIgIiICIiAiIgu8KgbU18MLmlwLuQXY8vUc9AXPLtNtg0HZ3gfHZcuybS+sYzG4kBse5v18vpXYsMPaRFxjJkiNmyA8x4DxWGWfR09NXc7bBJTtrRA4xh+sOjBvbfZ3t6FWVA9tBiE1I8d17i9pvz3+m5WRwasdG5odECC7W2N7d73sRtzuCfcSeitcSo9FQ+cHTLBI5unoQDe2/iLHYdQuLNTvrp6/T5Oy258Ngge4jx2VYatTXAE36fb3LHYZUdvE12oHSPG5BWQFi22s38LryZjXD141McJQI7EP3AOx8FK4l/d6W2KiC52oWvc7WChJcEFoFgD71C0KR0k/KvbmpHWcGkEflBTv0kkk79bfN9KpuaDsL2Avy5X8CiVjMG9tqsLk723Kp6zBt1c0gHw5KrI3TMHSbOIIuLK2lbsZH3JYLhpNiPj5K9Z+aVOola1t+8dItbzvZYYSOlqH05drDn8rWNjzWRqm6joY/ctF3B3d8rn7HlssXgzBNmFpYS7s4yXDx32K2rxG1LTpvFHFpp2N/FaABfYq8DQwB2nci+/vCpQNkjaL33FwL3sq5vYODri/XoudZBzXFpLQRp532UgN3d29iQAp3bMHytzc9VKQNQJdYeNr2RCBLdOj5O5tZSh1xp1bg3IupiAxwNulwL32UGBu40jfcKRK0tvqd03N1EENcdybeHVRsWCwde2+w5qJAsXnbxAB+3VDyNGp4tYdbXVNzbmwJuPPkptQ2NwD5lHC7tW463J8kgQPcAaR8nn7VA924A3PJQfZryLcuY8UaTcgDluQCglA30k7OP1qJu7puokggsuDy35BSXAAJ52KCYFwJta34ypkAm5Avy9yE3Pebv5KVwe1xPIEWv4KfvEpDtQs7vAX5bKB1Ruc5zSRe/tUHkSvGgmw3J5EH7dFK9w0ue+7dtlb6ITOeWyami4A5dVR5u0kEkE3Ftuabk9pYFvO9+dyN/NRZM3bW7UQNgPFToSP7zg3bSBqItZSaiZGvYdx3eW5VQtaC4tJvuefXwsqYZyLBu29gCNvaFeFU7o2nVcDSOoH263VSIyDbQALAi5UGl7m6HfJ5WB3KvKWlM0jGBlhqubqYjfClraZTCKaw7RzbF+256DmrvEZ20dFJL2ml1rNF7b7qr+BjeI2uaC029nmsTjZ9anjo+1tbvvBHID82/zLpiuo04d99tyw0LXx3nfFd73aWX3JJ6+5blw9wGFuKQ1FW7tal+qSzt7AdT7ytPx3GsNythsmOYm+7I2ltPE0957+gAW5cB5q/GMKqszYqR6xVEWaOTGncAe6y7MNN2jbn6jLFYmkTzp1T5Nz4LhvpQ44+kypBgVO9wnxeobFz/EG7vzLuLb6S519zdeZ+MTTm/iqaBnfp8vYeZXkOu0SOv8AKHj5L1LRxqHiWlo+QcPjnw2qoKCvaajEKiGlJ03cxsgIJaeha0yH2BazmutpcRzXiktMdVMyTsogdrNDd2geANgPIXW8Ydh8WE5bra+ExSyUdC6pklgdoc+SZwa3Tcc2xsdz6O965o59M9za2JrXPa7sjraQ4WHMi/xHS/kuK8TERt0RPpC1qI3DXFEztLm+km7Tbxv9tla9m1lPLUySAPDrBjeQ6228yo1c7KlrtFWHElzgH7WA5W3tuFQa7RhvyL3mB3vY/mPJWxxMcywzTExqPCUyMAPYWYObg3e2/j4fzLs/BriXRYHQjB6+qDA0jQQdguJ6rBjo2m9rbD8b86vcNJdWNMZcGus4uttq87cltFtTtz815h7jw/FYsSw4VcZLhKO6fI9VzDiRhDIyK18hn1usdf4vsWe4V5opa/LUMNUWgwMs54IA8uacSIoqrDDHSxgOb37P67cz7l1X1OOZhtXczDiNQ1kbw6PW025g2AV1hjIqmXWNww8gfdusJWmpmqnsMbmtjOghp+dXmD1PYtAe3vFt7t37vI3uvLdFLfFptbWsjezszu1gvb4f+FRY5o0yMIcCfh4hWAmcIZZ92h3yT4gC239KqYDUiop5GyDs3NeSLjd38y5s3jh7PS21bU+rKtkax7drPGw+ZRdIe03uWWFieY8FABjwBpF3AE7j4/MokuYSx778neBvt+ZcMw9Pwq8gAy9yfFarnuKR1GXOuRfS4eRIaPp2W0uIGlgcbg7kc/aQsBm8drhxNydIDrkc+8PH2q+KdXhl1Ne7DaPo0OndE2cSxbjWWu35kGxuPaV0PK00r6Z8bnBuklpNt/EHzXO2UroX1Ipo45HNqHPF33AuRuTbY8vmW44DUukhjc02kjBBJFhcHe9+q6MsRaOHn9FM0v8AE2p1rkNfdztw7w8QkZOsmwBdckXNtz8/JNENTAyZrrNHeJAve/Xbb3I3vRh4LQYzu4WcNvf4WXK9dWaHAgscLHpZVt2Fx03Nth7dvt7FIXtDY3E2J2BA8fep9QaXOe4OuLXty26lUlZWhLJGuY2wuSRtYKJLhpAY7be19rhGtGkve0g8wSNr+fiFViJe49oGFtr3sfdyUJU26na5OzJB5HoruBu2kki45W5EgdfipdcOs37rBzsevXl7R77KYdq95LHWDthta3OwUqz4SkfKEgIF7C3TzUW0sgaDG7TquHDpysqml7maY47kXF3DcnqVfUkTpGDtTo2AsRvdIhEzwYbhbO27UAm2xvvYdSFXxPFaXDYzEzSXeJdsFa47j1Fg1I8F4Y4MNt7Lnc2ZXV0pkjY9rb33OxA2PNaVpvwytO55bBWYs97nzmTcjSCCDz8B05lWMk/ataBtJYkuI8uvmsfFVsc5obIC8OvYEG6qtkaGm7rE7G3jyWkV0TbamaU1EhLj/fXtzPip6ek9XhklgYwvuJA5/gPsFXMcjZOzAvdo1W2Fiqop4HgtfIGsbZ2x+CtN9eFPdRPlYCmE8znsjO13ADoCf5wurcMsINFSuxeeCNuwMdyb38FrOUMrOxqs7J7Wuh7r3lp8Ol/P866XVGGna2gpLMigAaDyuuPreqjpsU3jz6f39Fu3vn3f5q7nmTU5x66iQVBhs4NdYbDmrenqQTu0befNVi8Gx9ptfcL4ydzPLr8cK97Xueeyjcfim6pN7oBDd+ZCm1HVpb1Piq6V0PY0922/PksVi2DRYrTytljAkkj0B7bB7R7eiyfai+ona3JQMjCCHDbor1takxNU6mY04DmHgpUtxGero6ftWyFoghBuRva7r7AbqjLwgxz1OmZAIY3yWBaL6iCLuJ8LdP516DDYbg2bdxud1LLG25lDTrF7Et6FexX251MRET6OOeg6eZnVfLitFw1bgtOWx0PayNIkkfbYW5N8wubZ2bjmNVTcLo6aYQMfaOFjXCO9+YvzNybkr1S2NnZvja0G9733utdrsKpZJdfZs1uu24aLgcz7F0dL7Ymt5tljcpz9DXNj93Se2HnHLWQKutq2sex0jn7XtsCb9fzr0Dk3IuE5dw3U8apS1rpXjm4joAqlHg9NhZvBG0OcPlEi9juQPJbFhbu3j0vv8OS749pz1WWKR4YV9nU6SnfEc/yY+HLMGJzsiqaSLs3PMkdMW7X/AC3+O3Rb5TUkVFCyJjQTvbbr4qwwqn0yvsO875RtzWXDH9rbe4+ay9TH43LlvO+FuKe8gG+iM3N97lTvbuSSLX5quyNrWu2Ic43Oyl0AmxNt7rVRGLdm4cfFTxhxddQDXNAB1Wtv5qpDcPPh9ClVVdfYDw3UzhcKAAcLDa/RRvvp3QWsgv3QT4C3RY6riZO18Erb38VlJGkXB68lYVAIdq8DzUWja1JmJfPBFE6dIte/VACTYC5XY8NBXjsHxVrBIcPn0kF19B5BV8Op4qeds9YPkjXpI1NI5C/xv7ivSWVIsEx/LcE/qcGtrNLgWcztq/MsbZdTqHd03R+/3udPLzqeoYwSPhe1p6lpsqa9I5syrhVThVXTU2GiORrdtI2NwTtdecZonQyvhe0tcxxaQeYsr0vF/CnV9JPSzHO9pERFdyCmIAANjcqVRty35oNvysS+nu6x3tcm2yzLpHCR7LENHI22Pl5+KqcH8Jpsarm0tU0BrTckC9wtyzllyjwWJ/q9vlbHRax6kH7c1pW3oy9zNqzf73GsOs3G5InSWGsjcczy6+/7bLcWBuot0PDjuHDqFquExsbmbsZS4gyhpcPbuvQWK5TwuDB6eaNji9sQNxYEmyjv7eJMeGc25j00854lYY8S6O13i4IWdDe0gjfpe46gSS3puduvgsNmA9lmSZxYW2lG3h0XZeHuXMMxTLs9RVR6n3NrAG3Pb6FS068rUxTlnUfJyuscRDK0yObbYNvyH281isJJMLwACA+9wN/PdblnjDqehe+GKTTYE+II9y0/Bg8MfYEi5GwvbY/FTE7hlanZM1lt2F58x/CaZ1LRuiax2xHZCzz+fYha3mXFZcWeaidrQQN2MBa0ewE9PBdQwfKeFVeVWVr2AyvGokHltt7t1zLNMEMNRLTwkAMNjq5lZ0ms2nUOnJXLSle624nTX4gx0LwbB3ME9fLl7eSmn1xsETmm5sTuTa23s6fmVXCImT4hDC/Zr3tBd+SL8103OmUsLocGp6uCEmTQ21iByFlNrxWYifUriteLWj0clWXyyH/dDU1pIDDs02J8vFYp4Ae4DkCVlstajW7W7lnNv+VdTbxKI8w3oANjDnNiYQ0k9ST1Hzn7Erm2I/2bMeheSNzy966W5odE50cIHZ35bW8/gua4pr+6E5k+UXbrLF5b5p8KcEYe7lc39th1NuqleWtGgHUGudtzHtv9uSRNLiWgbm29uW9vzqM9i8uaLBvd535bfUt/Ry/7lM8+VvJQUee5UFC7I4WZXPa2FjS4O5kA9Rzudha/h717Gy/g8OP5LpcJlaOylpwxzL2BFvLp7F48wYxmpia5/M20tHeve69rZFBjwqhYwaR2TbD3LzfaE/FSHp+zY+G8y0+r9GnJcjXOZhzmOIPyJ3ADn5+aw2PcCMPwvCp56F9QDE27SXXAA53uu/S1EcLQ57mgWWGzVPC/AKqRtiDE4cvJRa+uO7lvXDSee2Nfc8ZugayR7dJIuW7nqDuPYsVjpf6s5zgH6SB3jfbx/o/ozFZc1cr9LWHW5w89/BYfHXnsC72g2O1yLfR+ZdlObQ8i8RESwFMG6i94JDfAXt5qm83ceXtF91Upg0l5eAQGHn4qk7n09y6PRlH2pZTLkmmvEehh1/jOvZvn8/VdZyXLIMTaY5HNfzdtcbm4HmuUZbaXV1g5oIbsD43C7DkFoOKsc3SSWlurqO8be3bZeZ186ifue57Kj+Lr1NWXhAdG8G3U/QozVobFcsIvt8m9iqkLS0BhaTsL+BVKu0CFzrD2ea+X9X0Oo8uKZpqYBi8hlkcS1tgdI9ht48lok7mPxB7WfhBe2ogd0jnf7FZjiHib4sxSwt3bG0Al56/XdalSPkNW90bdT3HcnYNI819Z02CYxRf6Pl+t6yLZ/da8S3zAhI6SK+7dTQ5pHyh/RYfnXpHLT74fENOk6QbHffqvNGA1D/WIRdoc119+oHK3ncr0rlo3w2M3GwA2v4Lxuu8w+i6ed4mWNibu+dNRcR4FSF3Sw8lMLAG+5XmNWh8RKVtQGtPK4JIG5C0xmHxxsa6Jpu0d020gnz5rpGcIxKxgJNjuLc1qHq7rgkW8b7X8V7XSXmMUQ87qabybXOBSCVvqziGuvY9ATdSY7gkXensXtG5Dep33t7VCmhdHPcObYH2b9D9vFbZBG2tp7Sx2NiuqLuaa8OWuwxwcAyNg7LdruRv5EeC0vOWVXVLPWA0ueNyWC1t/nPtXY8Qwh0EhcyIlrgfcsRWYaJoQ0xXIB+P9JC2rkms7c+TBXJXUvOgwSru5rmkEWsen1q4iwGYXbIASQd+Vl1mqymNRaIr6jueZ9t1Tly61gDZI3NB3Di3dbftUekOP9gt6y5izASG6tIJF7NvcXPt+m3uVaDA2NDdIHygSLeIPO/l+dbfinqOHt7SW2km3h5fRdYV2YsOEIsIi6wB32Pgrxkvbwyvgx45+KUtHgsbLPEW7h3bk6r9N1mKPLbtep4LXbnYEHy5eY+1lr+HZoZLiTIyx1ibNItYfzLpLa1vYxyN0kOHTxWd5tE8t8GPHeNx6MJFgMYdG83IBPdBP1+Q+1lkIcNp42ta47u3N+V/PqVe0wL5HFo0tFwT7+iqzMJZqaQBaxJHzrP15dkUiI3EMfKBIWljGse0bEnbc7fDmsdiOMw4JSucHMD3NuRyNuVvgrqpq4qeJ75nEEgjw07c/euXZlxd2JVjg0js2kEWPPZbUrvhx5snb48rPFsUqMWrH1c7nd7k0m9lQpLesxkusQ4EG9t+m/tVFTwu0ytdtYG5uL7dV0w4J5dAjDxhZAuAG83bghUMuTSYfO68jQx9yNi2w+hXVEGVFNTlz39m8A6SNyLXV+7DaVzrujFyPG1x7FzTPGnZirPdFo9Gx0eOUIjYXGNzbbA/z/SrmfH6BxcGtF/lbC19+i1l2GUUcJc5hI5kXNwOVvYq2HUNDMXkyG4dqtqJ8vhsuS2OPL2cea8z2RplZ8co2FvZsDQR7b+VlaS425wIfE0NA1bePTnv86vW4Hh5BOm5+Uft1V0zCsLjuBTscSBvf5vpWffEOn3WSzAvxefUHNiOk8wB4+Ivy95U0OLEgaonC297c/Oy2H7l4W/UBFYk2DQOo5hW33FoDK90cZ2HIm1laMkSr7jJHqxxxIAhgDgSLjp8VN6+GyElkjdW4vzsszFhFA1uoi5J69D4fNdVvuLhjhbRps7nq2sf6VHvYW9zdgnYtYFpifcnYusNlTdizXNIMZ0nxA+3u9qzkmCYe5gLY2i2wJOytnYFSP16GOtcNNztveymuSsotiyx4lYMxeIc2vtuR7fJST4oSdbC8XNyCBusgzB6AvBIfoAtz5HqFdDA6B8Wsg94253sp76x5V93knjbAfdQsBu43HI7bW8rKZuKtbu3u7AnUOd1mvuFh7tPZtdquA3e1/qUrcDomWa8EB2wJNz02+dT7yqsYskTrcLCPG4+zB06vySbEW96rMxuOzSxoBIO2m4O2/Posj9xsMDbOJHPmdgqEWD0QcXab2tpOq1/tuq99J5ae7yxws24zHINLmWdexIsC43581VbjMIdpEVnDrfmq5weidLYAF+o3AP25WV43BsPLSHONx0v9KnurpXtux33Ua5rQ5rNRPyiBt7rKkMRivsBc2+Vvbb5llXYLQkHa4Itdx2uP51UiwfCy15LLgbD2+PzFItWE6t4YyLEWyHSBaxvcbE+/wUzKiFzSx0bmu6WPksgzCcK7JzmbOOx3tsjsHw/WLXa025nkCndVPbPqsHTs16g119Q3O1xbyUvbNHeZba3iCsg3DqQkDXZrjcDVv9uaniw2CSS0bxpA7wbzCnujSO2drGGoaCW6A5oIOgnmVIahps58ZJDdPTcrMtwmBmwebnk7V8/0qnU4VTCexLm6W3AB3I/oCjujaZrOtMN90SxwBY8XFib2J96ia6J1yYwNi0tcLhZKTB4CwEygi13WbsNlq2J07YKkd4ixAvfa3itaRW06hhkvbHXcwyr65sjDZuo7E7C/x9ixUsYu4GM8r3JskBp2u0ySmxPK6mnqA2EtbZxAsLLpx4u3l52bqffRplMIaNGsAP0jkdiPpWRbRl8XasaAwk2JB391ljMAqHagxzRuAbEcwOn28Vmg+12AXIO7XbA+xcOTcW29XBMTjiJUI6UOkYYyHEtJDhe1vt5KMtGyOMyNmezexaDfY+AG/NXzNAb+DjaWk8/JUZNMjCA8XHIW3tuefhss+6dt4iJjS1jpg4dp3yHkEkEgHa9xb2H4qp6rTQPJdK4NcO506+5VWVDZHObC9zfK9geuwKnilY0gh7XOJuBp5bc1M2ViqaKmA2MN7DmQb8+fLmrowxuFw0MaHeA59fb0Vp61KGva5oeByB2v1/MnbhjSbOOo6WgDdu/29yrra0TpWfASNRaACRpuLb+QCoOH4Roa1jR0JuTy3Pt2Ukla5rC1zb6CBbcX+KozVvZuDhyLbaOZ9v0JETKZtEcLnsohZ4abcu8zcA3+CtcRrYqYABrQ0N27wuPbZUXV0hvcF1+Rv4nZYnFZe0BLntN77XvYq1cfdOp8KZMnu6TNfLG4piBmksQbXvYEm/u6qvhhBdHu35Qd5X8xy6eCxDyYwTuTe/m5ZHDe8YhcBwDAL7chupy0inEMulyzlnus7TlJz3ULWPJD794XvZbI4F52PMW5LW8os00kbRJqcOp6rZnt/GIXz8/bnT1rrjB3hlaywtcWW5wzRiMAG1vNaHROd68xo2AuB5rcKcfggbnbZfSeyMlq4pj6vn/amOLZIlfGoY38a+/K6s8SxinoKd0j3jVba/51aYjiFPh0DpZngBoJdfkB5rg/ELiVLjUsmGYNUuEIuHztO5IPIeVrL0cvUzWNR5efj6aJnc+F9xB4mT1EtRhWCzanE2mqdVrA/it+2y49UxtlPa9mXP2cXaiXW63P2KvZHtj7lrXHeI8bLVcxY5HTx+rU7iZiCHEHldcVa2vP1b5MlcdWOzHipdVS09O9xBADiTf4bC3T7brX1EkuJc4kk7klQXbWsVjUPLtabTuRERWVEREBERAREQEREBERAREQEREG1ZBDm4g6QGwPdJG5Hu9/zLsNNPHT6IHudJyIcXAAgeH51zHh1h08sb6hkWrvmxaO8PA+zYrfaWzYY5Jw6ORkhNz4e1c2Tmzs6aJirPUzoJZDUxwxsA7zi09fA7b9PhbrZXOmedzJpO8dJZcuu61hsfHnfosQXTz3cL6mXOnezgDcgeRH0K/iqJm6hfVET2kYI3/p5rK0ejsrKnBWMw6cSBobDO6wYRYNcs/HO17BI08/DmsPiNIyaEmSodacBoBPdDrc/b8ywWE5gnoKybC69tqiMhoJ/GHQhcOfDv4qvR6bPH2LN4JuOdvybHex8FLcDe/lYeKt46uJ4EmsEEWb5X5e9VS9oBdsSD8SuDXL0IR1SbPYevUKm5rCwRg7MOmwHTxuous7mDYj2KnqjfGXO7pJsQTytsiVCqjGgaR8g3FuXsIVrI46WlkZdI0DdvytlcygAEm2ogC1ufhZWczXlnbB1t7n2Dy95WlY2MZPIO0cWtJ7um2rdpHs/oV7lOnbIaisLQCXBmsHw6EKwr2DTdhuCLN7oG/W62rAqT1aiiY4AO06jYcyed1pefhV9WSbZrLMG1rmxt5qYFzRqLb6ungoNaS8tBuSOSqANGoOAIud1gn1U3gh1iflfMoAWHQgC1rXUHEmxva3JQdckAAeNgUEJLG7g65cd78/50LXG5cdiRyVPUNY2uBtfzVY/J0ho8EgQ7lgSAR9Gyg8tHI2udkLx028lElm1mi/O4UiQ9xuzd/bdQHeIDtySDfwUwBMl2h1zyTckg72QSmNjbnVquLXQW0hjbAEbC3JDfctNx0P8ygeXfbfqCp0B7pIBNwN1Tc4ae829x0KqF5HfvvuFIXAi5HIdENpdLtY71iByI5qQvadyPG2350kPaFlrt8ut1I/vF0bOdiLkqYEA5253aN78wTbb47Ie+4WJa4G422Uhc4iQ6bG4sHG9kNgO4dyLc1OlZQMkTtnOcQOZBtvt9ualDWsABJsRtY3I62+3ipS8d03AIOxP5NlNG0EEg9RuOZV9IlC+2lmxvcG3zfzqZjAeW9ruFxy8vsVILxm5aHdNXQqu1rrAN0tsefRXjlSfomEbiR3txzAF9/f7T8Vm8KhZDA6qlffTysLAFY2mhMk4azvAvty5C39KucUxrCcFfT0VfWNhEn4R46NHS61pX1lz5b7+GGapdRYZHPLGtBcWjYFaLnLO+CZPikqaybtquX5FLG78I/zPgPEq/4mZtOVsmTYjh87fWalminPygQ63eA6gA/OF5jp5KzHcZZJXTSVM1RIA+R5JJJ8Su7Bi7o3Ph5XU9VOH4a+Wy5uzFimbMbpGVji1gDNMQGzNR5W38efNexOHVMMIyvhOFx7Omj1k3t7Lrxxlmi+7Wf4YGPJY2fSHM6gGwXq/MeLVGCwuhpG2dFFHSRm9rG3ePtG6dZf3VY1/f8AelfZ2KeotabczP8Af83Raqtp2wTVFO/tI4Wm+kbEgb28V5Ry/mOqxzHM2Yg3CJIHYzXFjKiR2zGju6T4cvcu65nxWPKvDl01Y57HSQaCWNLnAv2JsN9r/MuNZaq8FqMnNwDDHmYvrHs16SHEvdYOv7N/cvTpabY4tPrDgyViuaaRPhq2d8cp8Gy7S0b5i6rxVz31kcZOlsQs2Mi/42loIv79jvzJsxZA51OHGINFtVgSRy5crb+06vFZ3iVibcZzpWNggBbSu9VaG3s8MOhpt02A+CwEdBXTm1PE5wjfa+nkOlr9P51haI9VJtbu4WU8gkfdrNLbbAcvoVdn4SibEJhcFztHP49B13V27AMSeQXwylos0Ejp0sVROCYmA5wpHt7N5b3h7PjzSLV+atqW+SaiaGXNnahsA6wLh0sOnX2qu5jJXQtDJA8Pu7vEi3280gwfFmF2ijcWyOAJtcjzVzSYLiAla00ktjtuCAPE7+at31iPLD3V5txDo3D/ADpBlqoZT4hIXQag6wN7H6NrXt5Lb8w56weuilfG+J7pCSAQLjbz6fUuQQYNi7rSyRBtrkm277b2t7vtdV24ZiLGPlbBIC4nUCLm+yyjqJiO2J4d1cV4iJmJZKuq46qoEMMcYDjqLi0G1lTa+IuDYSHvFuvnufpVCkpMXaG/1s8atybc+izGC4HUmra+WnOlwJsfJYWvDoxY7XniFWsgbRxNMkrTG6z7WvboPpCxVdjcOCU9MQWibtdTjyNh4n2LJ425wkdGL6YTcgHrzsuc49O+aoMhnfYO0vaDsFGOvfPLXqMs4I+Hy7VSzsqaeOWJ+qGUCRtydxzI+31qq1+l+oueXHfTp5kjnbxutB4dZhNVSHB5XuEsO8Rvu4fYlbw2SSRwkA0gG1hy3XBkxzjtNZe30+evUY4vVNK+YTHS/SCOY2WKx4esUc5I12idpuRcnU3f7eKvrPe9ojuL7DzSuptVPp0gnQTY8ubb/QlY1MNLx3VmGk0sAdVuY25Z2jgANr2HLl/e39pWwYbB2GIiKE92VrZmyF34w2t81lj20E0f4aJn62Q7QAdm+Hz7+/wWdip/W2Q1ERa1xB7N35Lua1mXJhpqWYhgZSkNjvGwkFgadmdeXQ3sQoujDnNfEGv8A5o3b0t4eIV1TRSTUrH1TQJLXLWdHctipmMYxg0usS1thpNuX9C5tvQhCFjCA0PsL36ix+ZVo4pCTfbWQbDqB1ueWyNhcAB2ge0gD2quI3SucwEhti0gcxyUJ8KboO+NDQdHM3Om3P3c1Oad8rm3Dxzsb+KvIae4JaRoFiBy25q5ZTB/e5C/LkmkdzHRU0nbDcFoJAMgva3VXfqjiA6SMB2x1cwPZfkFeCKCI69I7vLV1P2CpVOIUtPs38IfI2FwAp16K9yeKmtchnIX8FicezVQYDTmONwqau1mxteCQbbXPRWGL5gq5qZzYpOx1Cw0bH2LTKWnLnugnYQ4P7r99wel1tWvDObTMxC3xWpxPHql0lU8vYXd1jDZrAPAH86osozHpDzeMEDvHY36rOvwyWmcBouWcnEW8d/ZYKM9IIndm7cgXvba3krRePRecUeZYinZI8m7yTc2IuL26eXS6zNGWwtDnve50ZNrdbfzWVBtOxn4S1tJPLny6fAK7oSyWIyN1E9Lja1h/OkztEV0nAEzu9LYkj5QHXxO/wBKyFLSB07adzS8vs0OvfblYW96to4mXbsHXvcnkt/4c5YirqxtZWMaWRAnfmwWvzCp54gvaKRN5bflrA4sEwRsxbapqog7kAWNP5ypaqHv6wTqss1PMKhznt0tAIsw7bdArOoiDibgG/mvlPaHUz1GTur9mOIMO68z5lh3DstwSORcL7KrHOQy4Jv18lNPS2u/mTyPOysheMA7g9fzLi8uvieWQa4bHnbcbBTu7wJLTe4281awyh2loNvJXMek7Xs4C4VZ4U1ESi4BpsSdunNSO1m7gwDoPBVSAA27d7AD2KmXb381EI8TtLqc07uHO3tTtmlgaSLC+6g/xcBbmrWVw323JuNt/turRG1tbVDIy5F9ztzWNrpBpNhcDYEC/L+dVJZi0guub7DzWOqJnanHSQW+e/itaV3K8RqUs8n4QkXtew2tyWQwSdvalrgLX2t8r2rESEXAc6xKq4ZUCKuBeSR0A8V29NbsyVtBesXpMOgYOHOLnuJu08z196zL4wTqA3PNYrAxqjv4m/iswRc7bL7PFzXb5u/2lGVu97H3KiBd3PzVzKGgbnkrcAXAaLhWmFU5LrAEHu7KaPY2DQR5qG+1+SnAsRpHMqSEzSb8hpOymt4+1SAW5nbfZRc4aB7OqCWVjTuRy5KylG5BueoVy8k2F9vaqbmXcLW3Qh88o6VhYe6XyMBLmi4ta1wb25eAusnS0jYxpjpWvcBex2de3PvWNr8tlRpRc6IpX6CwiNxvZt7OLQ0G59pKrU8cZaXMa10gZcyOYHgm5uBf37bDdWyW3DixU7Z8Kc8jnSXErXFuq8jBfs22Iu7Tccr2tbkLrofCLNctPif3Amn1GV7tnA32uOdtzy8FzdzZC/tRG7S9tpKcghpNgAAASeZBHQbbrLYDiVfh9fT1oJ7VkofIS2zb2aLe22/h5WsVExGm2HJamSLf3p6Yq4XOvHLH3XNsSRa91544pZSkwnFHYnSwOFNUHUR+T4G3Mcl6Xwh9NjuCU1dHG1vaNF3deXgsRmHLFBjNDLQ1UYkZIOVutrH29VFZmk93o9LqMVeqp2RPLyEiz+c8p1uUcYfh9TG7snd6GS2z2+3yWAXVE7jcPnLVmk9tvIokiwsN+vmoKO1vNSq6jwSmjjxlhle5reWq9rb+K6Hn2rhqqaZrXBzWuAvfvE+wLlHC18zcSZ6mBJK7uu1E2aPK3JdAzO7E20kkNaYGDUO6CC7ST06kb8vJRr4olrjtrDaPvchw4huZ7ObYdq24J5bjmvSGI1tMcEgjDGtswbEd33Fea4A5uYJBG1os8NAta5uPgu6mixlmEwzuqixhj2bp33HkFN9K9JMxuPpDheY+5mSR1yS6QXv7V3DhlWtblyRrmDWC57XaTuL878v6FxDMbHNzC4NksSR3nCxPt8V1HINHidXgj3RyBjGix0sHLe/S/MbKLxuEdPOsn4MJxHDZJDO+SJ4LTcgczfktDwcns5LNP5P9A6rdc+Co9YbHNVOlka0gOIta3jqC0TCmhz5B+Nfc3NrfQpp4hl1H27O55XqqduTomiN0elmlztJ8BuuT5zbK+tmeRHI297tO5HiFveW6bGJ8vNlZUOjbGN3NbvbpuNztzWg5rlnZVSummc97ti4tNnXHzLLHGry6eotM4acfJgcLdath74b+Ea7fyv8Ab611bOuKwzYPBCGaWuhBdcbeF29T/SuS0LXOqY+zJD9TQ23mQPEeK6BmTDMXpsNjfUVAMb4jYOB028OXXmmSIm1dox2mtLxEOcOFnEXvYrJ5dF8Ra5wPZgd89AFjHX1G/isrl1xbW7aehJJ3HsWk+JY/J0CLs+we6QaC5u4uDfzJXNMUDxXzB5JIdzPVdNYI20xezUCQOYJcB05+35lzPF2BmIzgEnvXueqxxerpz+ihDpAdIXvYW2sWhSykl27r2AGx2UYhckm1m7nlf+dJj39ZOrUNiST5dV0ejl/3KaIihZlcEhnNZTujabNcHGxB2Jtfy+le2Mlh33LpLEm0Tb+ey8S4RNFBPG+So7PU9nyb8geo5Hlb3le1shVtNVYZRdjICOyYQQfJeb10fHR6Xs2fhuqZymxqKDVSNFgeRv8APZQq5D95M8kpOrsXE353ssrmara2H1dttRBN7/OsTjthkur6Dsn+FuS8utojqprHOnv2j/scWmNcvKMj3dpKXknW4lrulr89lhsfu+ktrv2drnVsb+77XWXka8TSAMBJduL90HzWGx2zqXtHGzg61jbe/PmN/wChe/T7T5G8xrlhKcgXBvzBG21x4n2XVEm5JsBfoFPHYNLha4Pny8PYpXuLnFzrXJ3st/RlHmWbynEH1+o2AGxJ9xA+b512Lh+GR4pHfUGhulosRv4n3LkGUw3tZNbwASBYjl5j5l2DIMQdiYeS7Tqa4NJA6H4Ly+v8T9z3/ZOorz83XO1a0Nfrtq6DdW9TI0U7i7a1wRb7dFO6AOee9J/fWd9CtaqOMwPcS5lgSe8fHb618xEbe/DzlxBj15mqCxzyNDbAm5B8T8eXPbqtWpNUFS3VUEh5vra3Vd3h5LYc+l7My1NIwk22c4N8SfsduqwdHqZW91oBfckltyCPzL7bD/3ePufDdRMz1ltfNvOXoSZIpHPjBMgtqvsbjr4fzL0llh5fhcTgDpLbgWXmfBHziSMPY3vd4jcE3tffrt9IXpbKz3fcyLVfVp5ar/P8F8910cw+y6bXu+GTu7X0Cm1mxvv86pOPeJuDfyUCbAHoOvh5rzJ4bLHFKM1TRuLbXvzssQ7Bj2mrSRYdfD863PDaNtXZzm3I5XV47BGEEBjfHcL0+m32Q4OotHe0L7jta7fSR4ctrK9oqZ8FhMzuuPI/byWx1ODvY4vibc2sFaihljfsL772P1rtr5ckzuGPraNkrQCLhwtYblYGow9sbywtIsDfxC22anc42HPmRsrV+GvkI7UFwB3uOfktZ1rmVKzMS1n7kte0nTYWBI96xGK4I+WN2mwJ5X6Ld5aR0MLXMYbHnbe/l8Fj6qnlJOmMaedyLLCaRvy2i8zGtOJZxyJVV1MS2V9wdRYCT7CPn+K0SDh1i8lQ6N0MmgGwIG5IvcfMvR9aZozYsZYkDkD8VrOYKyWkopKmJjg8AkBrOZ87exdWPNNPhhx5ukpknvlzrBeFc7KoTTsd3SC0arfG63n73oadgbrYGsaNz0I/oXMa3iVitNUSRQOfzsQTsPYsRPxAx6UjS9rQDcAku9110Wx5L8y5cebBijVYl2UxUdHaNkreps0g9fpO3xVpPiFEyPT2hIO2xGwXGqnOGPVJu6sLd7nT18fnVs7H8Ve03rH38NIIt7SojDZb9srrw2fOGYBqfDSVAL9W4v8AA2+K0ZTySSTPMkry5x5k8ypF0Vr2w4bWm87kU8YLnho5u7o9+ylIsbKrSf2VFbnrFtr7326hWUnw6FhtM8UDX6XdwDZu9gByVbCoarEKqSOON7gXbkk8vBTYfUOGFga3NuO7c8x0+ZY/J9Y+HHJXyBou4A6X3Bt0t+YWXHk3qZel03b31rPiW6DLlS+J7OzfYDm07+xTRZfkp+8xrrlxB0nn9vrWTGJQ7b72vuT9al+6EUjg9gszcW5E+K4u7JPEvfjDhidwk9UlbEO6Li97kfQpGxNaW3Dg0uAN+Y+3RVm1eprWBhte3dJGyllqoWarnUHblpOwPt6qmpmWu4iEGtu+wLr2BF28zbl59FMWSE9oN7mx0/n8FTjlY517do7nvvueaqyPh16mdwHfbp5ixU61PKN7SGRob3y8kmw7nT2K1rJKgguiikAJ1bn6Cef86rzzFz+44uaRbl8nr0PzKm2VuhxGoaudz0+ZXrXXMKWncaWcPrcr3NijeSdwAdrrMx09SGtbPFKCBc+J+rmsfS1AjedLbX63B+lZygq4nMLpA53Lfbn03+pVyzMcpxRE8bWBoqnR3Y3lo/8AcievxJUOyqQ3RpcNr26gLKT1MZs5sUYaAbAXvz6+NlQfVtMLowGvJ/J3IPl4BUraZaTEQtGesAaJGPb3Tb2XA8d/Yp3QyPcZHCY36i1rdPoUsVQ67mgbOFjc2tt0t1VR1UWm0jnbgFjrXA8fdyVtTHhWNIPp5eyLAJALkkWuLe5UIqSrduKaS9xpFvgqklQ3mxrXOG5Jt9W6mZPI8MPauDWmxAve/vv8FPMQjcTKMFPNFqbJE/pctHyXbhQMUusWikdY735HbbdVO0klZqBs4jvFuwFulr8/NSyTTA37SwGxBcSfd/Mp52j04RLauxPq77EgktbctHs+3JRMVaT2ToZA7d1y6w8h83iox1JcReQ2sb3by91ufJXEjpySWTWAsGk32Hu5+PwUG1i2KrY4tkp36m78iqZ9fLw5rJQ1veFxfZZF9Q9g0OsQW7gcvbfomvSQ1530m1nc7cuv83NO76I7dysuwqAI3vilAO7Sev1BXcMVTHG38C64G9uZH1KMcsjbkEXIAsT1+ZTQ1Ex1Fm7gLEa7bqJtM8L1rEcqznTSXLoZWn5NibbcyPf8VSlp6lzhIyF7h1sLnrtZRfWu7IADui+rTb3qZ1fOxnelDybhxI5735j+hRG5J7Y9VsKepcDG1khuN7j81ljq3LBqQZHsfpvfvbW8D8foWZ9bdp7slmkD5PK/sT7oO1loBaR3iW7C1tr7e/4q1b3rzVS9Md/htDUKjA6qIueyNxDWHl1ViwuDXdqxwtz66Stxq5nGN7X6976he5dbr7PL61qFROHTuAGmwIF99vLwXZhyWv5l5fVYKY43EMlgUokkMbAO70PW9lnmO72kAPuQW38xufnWq4ZVGnkHaRjcHvbg3Hms9HVyXMjZBcm5PifNUyUmZ3DfpslezTLaXM/CMlj1Hu7X5fQpm09iGEPDGRuLvdvtz6gKxbiL3tDH6Hbkkg2JURiBsADoBuDubDlz93sWPbZ0xavommGh3clvuTtzI52Ph0UkQiv2l5LMJB25bqQ1oMTGnsxsQTb8bnf51GKqjs0zTNY63Nrb328z9CdswtvavHT3f2jdTjyvaw5Hl0/NumsRHQQCRbzNrAdPZ9rKl67TtkFyC0Ddwfbyv5+8KlLXU1w5zyXhtyLg3PhsLDko1afJuvoq1T29oA3VcC58SrCRgeLAOB3tc+5TCsBGmOUWPIXVnVYnFFY63NcT+Ta/mPsFpWuuIZ2vERu0qphLWuaC7kCN1Y1t73uddtibfQqAxkF1i9+oC2lvI/P7VYVmKulm0lh2Fmnn9K1rSduPN1GPt8qUou4vbufCw3J8D8VksLu2aOR0WgatiT4/nWK9ZaQO6eu9twOp5eQ/nWTw14Y+MyDk4arknnzI8OayzeV+jmJiJdsyef60a4taOgAty+J+lbLI8Dfnb5vNallGZro26CdJF7uvdbRI8ucGggi3O3JfOzHxy92/ohSB7asTC/xWzTYvDQUD6mpe2NkbC9zifkhYalpIKWL1yre1jWDVc8gPNcY4l8Ra7MFY7CMIcI6BpLNbTu+3M+xe/wBDNsOKY9ZeF1s1yZInfEI574j12a65+GYNIY6BriDJfeWx6crD6VpzmOomc2Nc1tiCLXIG+x38UpYBSRtYyVocTuQANuptblyKxOO42yggeXtjuGlgDb/0Hoto+KdQ5rTFK91mNzJjnq0YcxhbK64bvsR4rSJZHzSOlkdqc43JU9XVSVc755CbuJIBPJUV3UpFI4eTe85J3IiIrqCIiAiIgIiICIiAiIgIiICIiAiIg6ZwtqOzw+qc1smphsdO9277eX8y39rKapicyQuiDiAHEgdm7wtzPmua8LKkNNTTPlaxjnAk335fNy5/UusU9JAXsE1MZQzYNubNFuftXLkj4no9PzQp4mzO1x1DjJA/SQ1hcXjpa/s2v4e9RhYDM4OexrXEkhxFweViSNlXjhbTys0uIbq1AtfcuNuvuPJUK6OKo1mJnZSO7zQ43sbna3Tpv5Kk8t44hVhldMyWjmc2SQuuwNbu3zt19i1XPeAVtbDTYtg+k4tRv7J0esntR+Tfa5uLgbAcvBZuHtacSy6AH3FyRyd47G+/iq9O01014mdkWnRI8C7gDa9nW2PK3Uj2WUeDXdGmo5QzkawuoZ4nx1MN2yxSCzmOB3BB353+Pkt4pq1sje6ep81yXiPgTcKnZjuERdnM2S9U5jiS1x2aedgDbw68zuqmVOIsT9NLi7zHMLBr791/l5Lmz9L3R30dXS9f2z7rNPPzdgEpDA6zjq5Eb2F/tsqYfHI86CD9t1iqXE46qEyRkkOJJufAWH5vgrmWoMbNUYDSBvY3vsuCaTHD14mJ8Kryxtiw3NrXvyVjUueWmN5s15sS25I36KqZmudrb3js24JsVa1L4xd7mjVcXJFiP5rK1Y0TPCShon1Va2B2lwB1357eAPnst1gYW7i9wsHlulIZJUTNF5Hd0kgnT4/H6FnomAb6QGtF7gC6pknc6IT8mufo2tYn8/28VK177aZBpt1HP2qLg827xcBsFI5zG2LmHVzuPFZwnSUlw+SCRv71JJYkOBsfbbl9gp3OaNnm9+ZBupWN7VxDLklSG5eXg23vZRF/lPIJva1+ag5mkXB1A8t7KJdIBYDSAeVlMSiR4Js75IA9nvUC612P5u+lTtbrGomxG5v9vtdU36rizbX52HP2qDSLSSNQ1HwIKg4utrtsfO1vNQ0k907EeV1G4sTzttvbmrCUu7wIBN72Hgm1jqbt1DtrqBfG550OF7XIsOX2+lQNxzcPbdTEIQksW9xpsOttlT0uaLABu9wSpw7p+UCOXNSktsDuATyHLZDamYwwBrZg2xsCRf5lSkL9Y5FzT79/o2uqjnXkOpt2Df4KXcAF8gP5OymRI9zdOoAEezl4KQDXbQRfnc25+5TEsdIHt3Ld7Hr7NvYoGRji5oYSb9RttzV458qygzUS6ItA1b8jceXzFSgFwsN9JIO9vdb3fSpw17vlObpcOTtjbayqMZcWLtnAc+RH2AKsrM68JI2AuAa27XctwrhrWsDwRYMBJAHIfT0RkDA4WNz0PJV4InyylrQHhrCQf769iSPtyWla7ZXvpkcOgEYklcNLYzqdcWAAaubZnccxVdRVyNJdJdsYFtx+L7FvmZ6malwsUNLK5s9a+xHXR+N9XxWvNFLhFBJX1ry2GnaZHOJA2aLk87eAHmUvfU9sK4aRqclnLuLeJ1sEOEZZqKguNDSMbIy/yDzA8+6WfBazgFK2nwysxSpZoDWhsDz+NI7YW+f4HwVpmbEZ8ZxqfFZheate6RzQLgaidLR7BbktjzJUTYPgOFYPCezdGwyTtaBdzie7f2Anx5he3hp21iLeXynU5Iy5JvXxP9wzXAHCDiueaWQaiyJ4c4hottvfkvQ+YYzjOZ6DADFcxy+szOF+9c7A+4fMuaejRhXqlPiOYpRZsUbw0kA3c7b2rsWSMFmOJVeaMXF5Xg9lqvZrfIHlsuTNHvssYo9f4PV6K37PgnLPp4++V/ibG1mYKWhMbXwYfA6Z9xcFzhZvTfa65PxKfRYKauWgiZTspoZKl5Y3SGud3GGw6i7iupXnZQ1uLkC9ZKXst0YNm7+fP3rzpxkxwx4DWUUkut+K1jXRhwA/Bwktu3be5JvuOS9bJMVr2vK5ndoaRkfDTmDF6iaR5lldIXOeb943B53uu54dw/pDT9k6nY1txYFvMbH6QVxnhIXfdAX1OaNVgDuNvAL0nQSvdTtc/d1tyV837Ry3rk1D6D2Xir7jumOWtycP6SUFphjIG9rclPJkOleA3sW9dul/sFtYk53I9gH0KBeSD37Bpt4lefGe/wA3o9lfk1D7wKYMBZTgDnttcqs/IdG6wfE03FzyG/kto7cu1WkG3MX81LHoY7utJI5EKff3+aIx1+TWxlOlAa1wYCdrDxuoMyhA9oJgYG6rgN5/ayzk8ga86bh35RJ+Kma6SODVI+7iACQORU+9t6SntifLC0uUqZ00sr2N7vdGyxOZaemwVrZS3SWC4IIG3l1PJbY10tMX6GAg+43XPM9YjI14e8OLC4Ma02JPmPZf57LpwTa9tSyy6rWZaVmqWGlw99WHd6dxde+538PtyXLKiofVSAE6iLi5tv5nfdbbnvEXSNjhhAbGWt7odfmPb9jdaYyQxsc23yxzHNe3grqu3zXW378sxHorYbXzYZXRVsD3NdE4Hunn5eY8l2vLmLRY7hcNZHGI3v8AlAm+l3h7PrXClsOUs11GXaway59M82ey5235j2c1TPh97XjzDXoeq/Zr6t9mf727ZHG0MAcCXDra4v7VMYmhrXdm1wAcLkHw352tzVDA8XwnG4GSYfWNkc++wcC4EeII25rJdkWljpNJtuBqIv47fbmV5dt0nUvpqzGSN1ncLZtJSyRue4xhpaY3C9wR9uvkVb0NI+laIy3UyMdxxtYjy8/NZiGnv+GkaT3bueRqcTyvtZXNPhcT4yYpHFxNxvYE/mURPomY52tIZHh2h4boI3Ljpvtt9BVZ9ZRwyF72P6gggXHlb2/nVepwqcFxNIHgW3aNiOdtvdusHUMNyx73BzbWNgQRz8PZumphMTvwuJswYXROHbOewAkbs5n3KelzZgEwFq9gfK4N7zS0W8bmwWm44wOIcwk7kixtc+ax0FKxzCZI2ya2XYXAjmLcutjay1rjiWcWtM9sOqx4lR2HYTRzC+luiQEA9Dsk+K1DYmuhY0BpGtxde221lzjK2JT4Ni9a2so6etZiLHQvD49Jhe9wd2jNIs0g2tYcrjquz5i4XVuDYfHiODV8lZTuLXGKQ2cQRcaTazuR8FpHS2tHdj5Y26iMcxXLGplqVRiE0ljI67XOuRfqDy+be6x1RVS6tesD+9DvknkVRmknhc8ym13jmbW6W5g9VTFZKdmi4IsPK39PLksYiYb6hF9PUVBDQOt7k/K87Fbfkjh9Fik5qcRY5sZ3a23yjztbryUvD/LzsbxAy1gMdPTN1SP6Dy/mXSpsaw7AMOhhooGw6u5T6tyG/jOIPvAXVirWK+8yeP4uHqMtot7vH5/gtc0ZZwCro4aBlGyGWNgGuMbMFjYHx5rk2JYS6mqZqS4dNEbFoINx093musxVkdWywl1F+5N99+d/etezJlmPGHR1MDmsrYLtjeTbW3wO6581/eX7oadLb3Udky5i6lkjmaHxb7WcdgB0ufcVcx07Ywyw0hw1EW3btsbc1nK/CK+mh7KqgkY8baezPUWAF9j0/nVCHCat9hG17n/IB3BO/wDMOazmZmXdExMbhbUNC6rlZEAZDIQG6eYHvC7HhNFBlrCGU2kNqKvvuaN+4AB89la8P8jupmjEcQpzGBu1puL+wcwr/FGmbHw3SAC4AeSdVjyY+mmY824j8XFOembN7uJ4jmfwVwWuDSbh2/P5/fdLkBu5s7rus27Dw6nI0jlfZYaaMsIvYFnQi/8ASvmuu6DL0Mx3+rXB1FM/2VnNG1zLbnyPVY6ohZrIs7V5cisu7TpbYXPgqEkTbd0Cw+ZeZvtdlbaYYtka8EE2d4dVctkcA1shI25+SnlphquNiOoVse2jbax7pv7Vbe2vlkNfdLR05XUrmjpb3FUY5dVtxa17XNwrllizvNsRYbFVnhTWuVsS5rd97G+wurWoc3s2knyuByCv5InOHUW3v4KxnD7kF3LcNvsFNZ2mqykZIQblpI3G9tuqsZmWe6wBsB1vt7fgsjMBoNhYgG351jaiMEgAkjx3bY+C6KSvE6Wsrg7uiwN7XPh9gpYHOhnF7nffbdTyMaAb9wnff4+9ULvDxIHADxHLmtoTqNOnZbcXU7XH7FZzmLFYHLDHR0jDtYtFlndxt0C+06X/AEqvm8/+pKE3ySTZUCBfYbA+KuXWA5dPFWpFj3eXzreWS4Y3b6FOdiqIOkarnUeqmF3X638lCUHCzr7m26XBJNiSNkLGgWPMeXP60FndeXLZBBrLvuGjzCkLXB9iCQNyFU0bm9htz5lQde9t/BB8+46iYbSTamxG7RyaTY6QPK1viFET9lTONPd4DnB4cbXB6fNzRzIIGMBpjH2bSHBxIOojctuNxfa9/DyUzpnygtipwHEhjmlneFxv1+dTqJcczNfVbGQxVEU0FQ1zmANawHa2kOt7OY35Ku/svVHNbC/swGOY47kX2Hvt+ZSM/AwmBlLHo1B/aawbAkixN7HkRzGyuI6JzYw3tBqJa5tu83SWgHTzJHLc25BJmI8lYmfD0BwJx6TFcHkwupkGunAAbdb/AFzWNAa2wcTvc8vtdeduE+Oty9mqGlkbohqBpbe5LrnmfqXo2uaDEZmGwtdjrbOv/MoruZ1E6ergyRakTMb9Px/5NQ4+5EjxjIja7DqbXU0Np2aRdxaPlD4LyVyX0Jf2NTgVphqY2Pe4vb2rwdnBtKzNOKtoowyAVcgY0CwG/h7V1RGuIeL1HM90sOo32tZQUbm1lLmdG4NytZjkbGx95xIJPVdV4h0pFLNUvf8AiD5Niee/0rjHDCYUuORVDnOAa7kAfzLomesxyVFe2ijc6SDSA8FveBvtfxTU74aUtFcVtuRNkkbmR1xyksSR0uvS8bYajLVL2xG8I6kXC8zyyj74XSsD7B5JN9wL/bmuvYhm2mflqlpqKe07hYhr9RHlZLxuVelyVxxMz8nJs42bmaYMFmteNPxXZ+Dwc7A6mNzwGncC1rX8fauJZgc52Lh79ybXDt7ldKyDmLD8JwmpiqJIhK5uwL7Ha9tlGSJmswjp71jLEz9VpxLjZFWEMJ177jcfzLnOFEh8psQ0gi1+f9Gy2LMWKzYjVTzPkMgJJaLfzLWsNIIkaCA699+f9CtSNRDDNeMlrWh3Ph/F6zlOQSPJHyWncdFyjOjYvujO2OQ2A+SNyD9S2rA8302F5adBTSMDxcgl9jfobdfoWhYlVzVEs0tQSXEGxI5+d+Syx0mLTLpz5a2x0pHMrHDQDVRGxuJGb+HeG67FnUx/evTSSSRucAAbCwOy41RVBpqhjy8hoe1zrC9wD/StnzJnBuI4XBh1NI1zGAa7Nc256/OovWbWjS2K8UpeJ9WokgkkC3ksrlxzRXBrm3Duf295WJWSwF4bXsG2ona5t0P8y0nxLF0ZrHmMObptpu8N8dP830LmmM6/ulMHjcOsujU87XU4sXGwDm2B52PQdOnuXOsaOrE5ybXLt7CwuscPq6M8xOphaxEX0/lEDytf+hSuPJt7gBRi1axoaS7a1vakjS0NBLb9QBuOm639HN6pEREWRBIIINj4r096NlTVVOHv7epllDHBrQ9xdbbovMC9P+jPCWYVLI7ulzxsd72HiufqfsOnpN+9/CXWczwuYWPcflbWBWCzZiMNPkeqBPOJ23nZbTjtO6ocxrL3vvfdaxnSgZDk6q1Al/YuFh425r573d69ZM1jj/k+s95S3R1raeXl17mXcNTbPJtvyWJxkj1F5duC0AeN7iyyegfJc0c9Nz4rFY8xzaQjmNYvty8PZ/OvoqeYfG3jhgIiLkWJJFudlISDyFlPG6zSezDgPHopHXBIPTbkt2ceWwZPY01jpbAubsdvkg9fmXZOHgJxLQe9sHXPTmLD3LjuSxH664veWi7dx4eB36rreQZnRYkzTFLJrBOq/P7AfSvK6/xb7nv+yo+GPxdicxxjAAJOysK6IimktuQ27iPBVvugdrQPBcLWJsraurHPgdeJwGncL5r6vciJeas8ljc1VJEji82BFr9bfzrBUoDarW519LuguTfbp4LO57qnvzXVtYxrhGd9yNr89r7rAYdJ/ugXW3cS3YnYeK+1xz/2ePufEZYiestP/m/m3jA3PE0OskhztjYX52Iv8D7l6SyySMNY0tFw2xHuXm/AjI4sYWEM1NOq2zt9+fh4L0blUxNwuEx6vkDYjfl1818713o+y6fjGyTm2JA38lHs2ltjsLW/nUwFyXC6msdN2jf7c15jfbJ4G5kLHA7b7LMesRXN3Baq4yNa58LiCeVt1Sa/FNH9kO5/kr6DoOmtlwxaHidbmrjy6ltplhPUG4VEilPMDf51qxnxJhOqqNr/AJIQTV5cSag7C48V2fsV/m5I6qjaG0tMd9I333VOeno42klo8/PZa1JNW20+sSWtsQSFiMTqcUja7RWS2BBABveyrfobrR1dI5ls881GDpDm2J8VZzT4eb3czfr4rnFVLi5dp9emaWnSSXdRz5e5YqcY00OPrkz3NPR1re5U/wANvPqn/EKR6OnzvwuYaSIwSD0C1fHRhGmSOVzBsQGm261qmixV5d/uhM4nusu6xF+V/t1WiZ+OPUcrpW1VR2b7jUCdt7CxUT7NtXnaf8RpEbmrTeI9BSUmMF9LYNk3AAWoq+xWrrame1ZO+RwAvq8fiVYr0aVmtYiXkZLxe82iNRIokg8goIrqCIiAp4XiOVj3DZrgSpbbXU0X64O7q8tt/ikInw6Lh4DsIs9wc/SNTm8tVuf0LCZd7mNSBmkM1ixb0KyODTF+ENs3QwtBsdx7L/bmsdgkkjcecWAtYXanX8/BYT9mzoxz8dHQgWEhuglwsBc9VO4kaO8dI3Hs+x+dW8crWBty0W2IFr7K69YaWNaJLg7N2vcE8guOX0VZRMs1wXOcD8oWPJUpHuNxYEnbc7H2qvMdrh7Ab/ijce26okamBmpp3F9gd7/0Kmmk8oR1Jje4F2xO2/l/QpXVRbsZb7XuTcfBUK+sFNE517DlfoSDa3xWKpamscS+VjWj8W5259DyVojbDJm93btbBBIdyNgCLG9uZUxcQwuF7XuPIq3ppHPbeN4PiDY2t/Oq73SB2guA3I3G223goltWdwlfpb+E1/jDmfnVxSzA7XcLG9geZvzusdV1j6aF05LCzTcWA3+P1Kxw7MFPUvaHSMu3Y6Odr8vm+lWiszDKc1MdoiW2euMZKHXOn7C3uUH1Ldgxg0DbzKxjZe0ddgJ0WA32I93VXTJnPbYvGnkG+fh4Kk0h0Rk2r3AILGfhATYD2c0la8nvO3GxA678lbtke4uYYxcfKtuQoPkLdg67RcWG/Lw/nSITMq7WNdZo1NB5qZh7KwG++xI29vtVo6rcwAa992na6njlLdwXOGxuW6ev8ynW1e6F567qs0jSSNOw2Jv/ADKZglIJG4vz5rG87P1tLmtBu07HzVXtZ7BpLnX5kbbJ2wjumeV46WRrBcbtuNxf5/epxUyRguL++7mAOYv/ADKwEpJ0kuFr3JFtun0qk+qIGsB5B5Otf4qOxM5NL31yRpLhvq+HsUzZny7XIv3XbchyWtS412dQ5gfqA3Iva/vKyMOI6iHaS0PAJsPgtezbnrnrMs9E1roxckv57nYG5v8AFTa2wsa64u0nzCx0c0kgEjgSHA38PtdU5q008Qe8jS7ex69Fj7vcun3kRDISPLtLXA8tTgHewqEcrSLgAAiwb/MsBFmSjmdYzWkvpIO30rKR6ZA2WJwuel/Mq001DOmWt53VkYnASAPGgSfKAKpyMc5msuYSd2nVyVtplcQLBzzfYKPZOB0aLuta3u+dViIhpuZ8qlU4vEz4naSb3uOnValUt7OcEd4E225f0LZJRI2MtcCA4X5G5WrTic1Tmtdex8N7+C3wxqXB1mu2Fw2SEu1OFizxPPZXUVXDCwDqTv3tgVb0uCz1kn6w7WbNd5g+3qsiMpVE7QTE7S63yh18VtOWtOJcmPp8t43WFEVEEjA7WAQed1W9ag096XVYWsr2LJ9UGi8YAvYi/lzCruymRGJNTbDzuTdZWzV+bux4MsR4YxtbSF40u1OcNgAshQYdLWjWQGNJ5EXurSgwONlaXTWs0gMGq5uugUNPSU0ZYGNJaAeXj5q1J754Vta1OLNRlwJ1OZYuw30l1+hA5rFTxtid+DHP5Vh1vutux2a7jYF2ny8enzbrW20rK6W/bCMjxPP+dLaqnHu0rKOVpBADt9r+as8Ra4j5DyQent2+ZbZBglK4jvljSBc22JU0mA07t2Tktva7R1+30rn9/Xbqt09rV1toDtcdj2QPPmPH7fOrSSZ7yCGOsDc32uugTZfo2xDWXaxYuBI39gWrY9h9NRSns5LG+rc8vatqdRF51Dzc/Q2x17tsUGAsD3Pda9+fTn1WTpiWyN3uO7e5tuFhm1DdQ1P2091u5J3229xWVoRLLI2JzXgucO63ck32/Ms83lt0U8addyfVGaFuppBbsPcui0NCWhss7bk2LWH861nIeWKnDaJldi7SJXd6OJx3A8SOnsTiTnQZXwkx07i6uqwWRDa7due/TcLgxdNEX77fhDu6nqu6O2k/i1Xi3n5pkdljC6g7f2RI3ff8n7eK5fS0jmMGl5c42v02VGMVNTUSVcrnjtjr1u373Unx3KqVlZFSU34TuSM2cLEE+f516PbriHkxaJ+KyXGMUioKXtXvbcC+4tt4+ZXMcSxGbEKh0kjyWAnQOgHsVzj+MS4rVuIeTE093a1/NYpdeLH2RufLz+oze9tx4gREWznEREBERAREQEREBERAREQEREBERAREQbFkqqNPiLo7utIBcDkR5rtWG4i2IQt70rnC7WEch09vvXAcEqTSYnBM11rOsu65brqariZKHB74wL3tfQeh/mXPmjnbr6W3M1ZqaZ0rtvkOc2wbv0F/f/MrcVDpYRS1ALgXlofyFyb2PUn+ZV5fVYKljaWUxtnNtTiHariwI/J9vx2VOriEc9oiXvad4mkfFvibHn9Cxnh28+Us8ga10VTE0w6e8QN78hssbUVpoW09BhpAcDfWTtpG93eJt9PkquK1UdF3Iw1z3kFrLke4dTvzVpA5hlLK8WdICXMjJOkAXBHUDnf2ciiLfJUw7D6drKikqWtnZVxBkxl7xf5k/wDV91gua544b1mX3vxDC2uqMOPe23dEPPxHmundrHra6cNYNNu2tZrr7b7bH2+Njuqk08jKeUP/AFobPjfzPsvz8eamt5pO1b4aZK6lxPA83YlgzmsL3TQNv3HHlfwK6DgWeKHE4gySo7OZo5E72tb8ytczcPcKxVz6vBZYqOcX1M/4pxtfmOXmfPqubYlhWJYLU+r4hTPgk6X5H2EbFXtix5/HEs8fU5+knU8w7iMSidG3s5RZxvfz81XpwcTqGQxkuc8jUTyA6n4BcWw7NeJULRFI7t4x0cd/iu2cL6aoqsKbjlXCWGqH4NhG4YOu9uf1Lh6jBOCvdL1uk66vVW7IjUt0poWRwiNjdmjSB+b5lch7HAtJc0Da1k0MLjpJNvo8VLpaLuFnWN73+dea9Ee8uHccLeB2KkeLuB5Dr4JrceW9vA80vdtmgnzP23TwskeGFt/LmgaWt1B1m7jZTBzHER6dRBudufkptNrkkAW5atwgp6X2BcOfnyH2KjyFw7kolrrtu02vpve/tUNxcbAfBT5DYA92x5781AFx3ubW+G6iQ4DSNwdnXPzbKG1tLbt5722/nSBK7qbbnwUCe7c7W5G3mnffuTcXsb9FKTpsSOXJShI46HC3W4G/s2QC4sSPH2qYt1EjTuDZtvoVNzXG5F2+zl7FMIRa5pfp9h+xUps8kAh3UDohcGhpA+Dbqg3tIwBKQNG1xt8D9uqtECd7BYuNwCDsN9lI4xje5Atv4EKpIdADWgtI6k81Ts97dybkja1h7lOtK/cle7snazqI+m/25KDyX6hybfpzupgOZIPQEu338/mU0TXBu1ib8/FWhWdJWRWb3Wm1vh9vzK4ijIZbYjcA2UaaJ9xrBuTYd3krqzWOA+UCd+tvataU2ztkiIW7m20xCxcbb+G/gsvhdM2TQHDS1zCHf3o35rHRmQyX0Bp2JtytqVxjNb9ysDEeuz6omIOIs4N5uI+Nvetp1WHJO72iI9WKrJBiuMy1uvTGB2cPkwH+k+9c24y5mbDQwYJRyN1VPfe227YR8ke87rowAZRGWeVsULg7tZOjY2gl5J5bgfOfBea8yYy/HMfrMWku5kkp7NrnXtGNmt+ACdFim9/eT6M/aeeMWL3NfX+C+y/gz6zMFDFUDTEGQzPcfxW2Bv8AmWVznPJJjEskB7SNlQIQW2cOzG23wCzORcKc2Z+MSwP7Ju79djaONhN29SCbBYrD2NxfM9Fh4aJO1nMjzYDe+30r1bzqOHgYo3XU+r0twmoabBcqYe2qpHGOtcZX2FtgNlumP4vH6mYKSMxurHNp4mgi7Qdr+4XPuVl6r9zYKDCQA00lOxrrctVt1r9bWCvzVHFHcsw2IyO221u2H281fDX3cb9ZdeWZvqPRks7YpHhmBPpqV4b6vEGtA6utYAe0kLzZxHwKvq8XgpXP1w0UIhFt+8d3O8ruJK7nmVzZamhL6gdnGXVcrRcksi3aQf8ADczbzXOcVkirquSqk+U919dufwVM2WfQp00XiYlgOHWATUM7NOogXDgdt/Bdyw6MNjDG7k33965/lyIRTAxxtFyDcje+y6HRvi7Ju5Puv714PWz333L3ekr7rFFKqzmW5g7HY36KFwyEl22/NVTYD5Pv8lS+Vd17X6WXDqIdW5kaLtL+V+Smv3Selxt4KMekbauZ2v7EqDpYGW7zudr8vcmjbHV4LH3BuN7i/kVDWCwab/Kvv1VWoY+QODmA3uL32G3hz8VRbHK4lrC0NFtQA5e8q8QncKlRI1kBBcPZfoubZ8e2aSDULtbd4B8AuiVMLm0rtIDgepN7rkXEnEn0UsN2Xbq77SdN2DY/9Xf5l29LXdnN1Norim0uRY3K+TFZjCANDtDSDzaOSxcjtTr3ur3GSBWuAIJ53BvsdwrE2vsvejxD5LXMzKCKJAHI32UESr0dbVYfUNqqOd8UjDcOaSF1DImfMVqC2DFqYVMTecw7paLjn4+K5fS0r6mVsYBAdfey6zw/wsChijq2gazftBbawN/zLLLWtq6mHT0mTJXJ8E6+bqeWq3Bsc1CN88XIHVH0tfnfddAwTK2BWbK5s0trbbNafgtIylRUzJHNjgDibd8u3OwPK3PddOwwiOJgABHNY0x46T4h6mTNlvXyy9HQ0lPD2bKOJrXCxFr3HvWt5l4cYLjcb5KKJtHU22LBZrjawuFtUU8ZZt8ymbO13guqYpeNWhxVtkxz3Vl5VzrlnGcDr/UK2nEby64da7HtB5hYjD6SscQwkFtgdRHeJvbb4r1hmDLmC5mozR4vTNkA+Q8Gz2HxBWgScF8Pp5pDS43JHG6+kOiuWDpvcLjyYJpzXw9bputx3/1OJaHkLKdLiU724gwMbGQ8u531A7Hxsu5YDhIiMck1TPLT09hC2Rxtty2WNwfBMAyzHppmumm3Jc7z57fBVqnG6mTeA6GnbkuT9txdJzM7n5Q0zY8nWcVjUfOWNz3wuwfMFTLjWH1XqddILvaT+DkdbmR0K5rJkrHsPrXNcIphexdG4EFdMfUzVFxJK87EjdUHR6hqNt97rz+p9q++ndKadXS9HOCO29trbAnvy/l8UppAKioNzY3uOl1gsbirKwPqap51kHcjYeAHsW2yMjkpYXE3c0uF+VhzVlVQtfGWvtY3tq5dVz36vJkmsWniPRtTDjpE2iOZafhmYammm9WncANdrk9Atsp8RjmIaRz5ELTcXwF09XqYAGh3MC22/wDSs1g9HUQN0vc42I71iuzHk8Q5MuOsxts8U8geIrtLORDhqB8OavYHMiq4xFBDH3xYtjAJ96xFI5sk7HEtPZ83A2t7lmaJmrEIQ+wsRutpvfuiKz8nNFY7ZmW8RginAJubLS6prjmFoB5P8d1uw/WP+qtIlDvviDh3e/f2+5eh7T+xSP8AzQ4Og+1efpLc2NLobW6LB4nRG/axtAseiz0J/BjyVGeNsg5XW3tDoq9dhmk+fRh02ecGTbUiRYusBc258lB0eo6WX2G4PO/VXuIUXYyBzDYF3gqEAOghzL2O/Q+3zX53l6e+LJOK8amH0lckWr31WUrb9y3Pr7FZTMG5I2buPHmstMGOY14NyeZturGZoJDmnnsAFz67Z02pLHNcIT3m7nmFdsex52INuYCozsLiDobtvc+CpQzNjcWjp1vyVtba6iV8ZTpsSPZ5Kzqni/eu1uxt8VGSoaGk6vLnzurSapa+52dYardB70rCI4UZHm+9tN7C+yx1RKDISTc7k2HRV6qRpLix1/Ln8FjJnlpaTv1uCumlVojZrDSHNBNveLfWgsZGWHW+6oOkcb26bg+CmjJMjGg3uRstohpExDq2W2/1jGbWJasyBc6RusZgDNNEzY2ICyrQdVrL7Xpo1ir9z5bNMzklJI3awKoFt3WPM8rq6lFrDZWz73DXOFjyuOS1spXmEg71rO3VaO4FzZShpHeO3jYXVQi45geCqskkJ6KVovsDbwUziCNyDbp5KMYPQDlsUSlGoPuSPNRc031C1r/Mp9ALtRHuUCLHbkiHzyka6J4pzPJ2DXPZrLnbWvYDz6bWv85uWxsjp3xFjGslDbjSQLdb2O3kSqNMxs0D5Whzo2bmxNzcnYk+JF/gqMUtpGyRQloOloaH7h3l8VfUzDgi0RK6Ekelk8MLB2byxttNtwLNPK9nEH3XVSICwc1zWSD8G6zrEna5Pnew1C5P0UWRvu8MjDXM/DaybucbE9eXhf2K8fJFrjhlEbomO0PDgdpNjcE9N1SePDSsTPNp4VKOSogrxPpjIZYh57rnEG52B2+C9RZRxSLGMs01WN3OaAbDcjba3sv8V5aqiZh2MUhYR3S5ouPZ435Lr/BfG5G002FVNRqkj2aRyt/SlPtRMuzprRE2pH9y7zg5fU4JJA42LWEDba29rH4Lw9n6hkw7OOL0sosRVPd7ib/nXs3KtaGzvpHcpBcb9eq8v+kDhDsO4jVb2MeW1LGyA25nkV01mJrEuLradl5czUfxfftt+dVBS1LuVPKeuzCqSs4Wcy4+Jr3a9Nxe2297dVsUMjdhEGsNhbewP825+PitRwqV0bzoPM8j1Wa9ZlgDXGPctIa+1rG9vt7lpWfDlvxaWOrNUmOyvJdYHbSNrclnIZwYdDn2DrbAkEnzWszSvfiLh2lug6C9uXxV4Kqtkhe6MlrYjcdfh5JuIRMTOvuSZh1txPSHAEHW0kjbl19yysTnCAMDgx+nfa559CtWnmfPK6R7iST1Vz90pjY3DSPLY8v51XcTO2k0nURDPzsMUEjjdtty49fdz+dYLDye1c5rXuF9mixv4+fhyU0mMSuY9jI7axYkuuVbwVfZat3gnkWncHxURPJ2TEaZUwysaHNBe75Om4J/whfr83gqVTC98UgLH6jvsbi46W5KhHjDo2t7ri7qb/Mr1uO0WkNfA53LvWGyTZFccsIyIva8kW0+XkdlCRmg6SDfzFvYtrw1+BzvML2sOsht72vf29fNX1XlBj3Wp4w9pcbeQ5be9Ui8eNOnstrcctDWRwNrzXDS0k2PLw+35lslLk5sT/wzTZhsSW3K2zL2XaOl1TsikbuDu0b8jsPf8yi1uOIXpinJOp4YmnfM5jXNH4MjVYjl5Dblz6DqtCxp+vEp36S27uR+2y7VPT0p1MZE9mu4LQwWt02WBqsoUVTL27myl7u7bsgd+ipji0ejfLhnURE7cnY5zDqZe4329vVHgtcWkAEbGy6dUcP6V8TmU8srQ+2oBtr7rG1HDeSw0yOaCBpcG87/AMwWsS55xXrPhoKLeH8NKzs2uje86iQO79K1zG8vVmBdm2raQ5+xB6KVZrNfMMWOa9R+jSzRg85LnH8J1C8tr1V6NYc7L5dc7vO1lhn+w36SP838JdskgMjw8AbDktR4nxGLKFa3UQDE4nfyW57tHPmtG4wTCPKdW3exiI+K4ppWJ7vV6vfOtT4eVmt77gAbuuGhxNvpWLzEyTsHyl7mjZpYDsTcc/FZJriHEtbp3uLi6xmPmQwkykP6Aafn+hdtOZeLedQwUDXFjgGbEgarculvnVJxuep9qqR3MTgACB3j4/bZU3fKNr+9dE+GUeZbFkqEPrJXkEBrRzcQHG/9C7Pw/PaV7hpZsOXUdNvt4LjuTC7+uDe9mWbtuD5fFdj4dARYm57nB5cL3G5968b2jzFtPpPZW644+u3TXMLI+zcSCRzB5KzrQWUzhzaQQem1rfWrmadtwZLgnwVKuY3sJHPGxYbHzXznmXsx85eY83MiOYqp7NR0OIDQdr+Xz9VhqFkgrZGMuSfxydwOo6X9izWbjG7MlXocA4O1e2/Me5YvD7etX0u0gm7vFfcU/wBCPufCW/75bfz/AJtxwGVsUsZaXN3bqI1XuSd9uVgPBej8tam4bC14AOkfR5LzngD2Gdg7MAHlf5JI5k/H6V6Ky8wx4XE48i0exfNdd6Ptumj/AC2VDrnwueXiqoAtbe5VuHaeYF72uqoNxuV5stpXMDb32BupnhpcXHnboqDZuzBsb7KL3Pe3U0m/TfdfXexpi3T6+r5n2ruM25RLWAl17nncG3P7fMpXs71gb+JUupwvfqN7lTayRYtsRud/h8y9V5ilIDvpGwHsWIxIB5LXC9xa191mHvO9hcFYusZr74F9PIdVGuE75avPFH2w1SnRv8kXAPsHuU5pC/5DA4nqDa2/gr6Wjl1dwGxta3MBXlJRNv2rwDYWICifmjW1rh+EMjIeQQWC1+lz4LWuImA+s0D5o4mlwuB199vct/LWcgCCbX+CsMapRV0UsZbYkb38VnbniV4jt8PHuNRdlUSseYwdVvkkE2WIW7Z8wuKhxSd+i13AEk/QtLcNLiLEe3ms6zuGM17LTWUqIikRG5AJt5qCIgjckAX2CiwFz2tABJIFj1UAbdEBtawFwboOiYVQa6Q9jI3V3n3LQb36n2lYbB/XWYw81BeQ13daCPq2W2ZdaThLpHNaNTdQI6bLVKZzPvlddheNrEC1h4ELhpeZ7ol6+bBXHGO0eZl0EXkOkMLtXdG99Pht1Vbs3EMLWXuwXF+ZHNUGFjGhr2HvNv77/UqsdZFsDqAO5Lff86xnfl6ddeqaZ0osGstq2JvcKm1z7CQtuIxsNjfb2/a6rtqY9RJ7ziNjsbqhM+lFzdzQHXt1J8VHMtJ1521zM9SxtOXtj21E90C9uh8vcqWBRvqoGx1MIcLWcPxviNlcZjbH2L5GXsCbAeH5lZZFxCIu0SG5G5BNybn6FrWJ7Nw8y+p6iK29W60lOYI26IJG9mb3Avy8Odvcq/ZsA1CAk7lrbA7fMptQPJpH98Tyv0+n4qcSQ6AyRjr7WJPkFz2tMvWrWsRqGNxKlNRTvYYw0EE2LVz+vw2bCcUjfHO9ofsWctV+Z2G/jffl0XS6qZhBBYLt6XvssDW0DcQrQ50RdpNhfpzB+YrTHea8OPq8EZNTHmGTwkTVFBFKWtcX2JJ3Bv0A+KvmwzsGkss1tyLPvz+hRpAykibHYkxjSADy+351X9djiaToHaE2uCq2md8Q6aViKxuVkaaV57lm72LtXj58/wChHMmBs4t/wefvV3BMxz9LbHum9uuyozvjjkB0htwQd7g36/bwURad6WmI1tavZKH6SyPlcm+ynZHMXANcDp3BbcD27qqx7HOJay452Kg2SOPV3bi+w5m/gr7Z6hK/1hjj322uSLkbqOtzyQZIwSLEW+Kg5x1NGjcX932sqrAHs1yNaLDZyT9U6UC2V1wJLFvIEbbdfPmrOodPEwskluSOR/mV/wBpY3DGuaQeZ9ysqxxc1zCIyCLbHdTDO3ho8z5X4iGNIFpBqs8gj3jmtww6hnaC+Rwu5ttrH3rTax/q2IMJhID3WI8+huugYTOyupWOjaNTRZu4+b3raY1EPO6aazeYtPhdRxPuWOkF72vYHl4q3xKlMlMQJgT1I6+1XzWvaA4xt/Ks7mOioVUxaSHt6HYePuWUbmXpW7e1zCtw+roMTdVQyOY7YAfim5AO3sA67rdss1cs8AEkp3buD43VCtoXYjUantLWNNg0gb3WWoaMUTGgNaHWNwBsFpaZmNS4Onxe7yTas8Mi1jSSXePS1vcFUkbEHglxO3eBceh8VQbK5rd3EDpYbgoJ3OIj7Ui52NvtzWExL09x6qkkbDThoBeWg8j5c7fBaq6MCpAa4gX3e7mtneX1H4MFxbuQLbge3qViJ6L8O1xcbdLG26vjt2zy5upx+9iIhm8DnfE1pLWvfyBcO6OW/j08fNbBHUta1sWkNI6n5PO91r1DBpju94tsQeoN+aybGyyxtbIDquQeYPv9qyyTEzt04YmtYhkDXPcCHRi/he99/n9iscTr5WwSHS1tx+LzO/w6KrHojDWtczlY+XksZmCQmkku4AgW57W3/N86yrG5bWnVWCpcYmkqNOrXYnkd+fny6ra6LE3Bml0nPbb6+q55g5d63K6RzTo3Ntzz6n7c1mpsSNHC4jn7Oa9HHMVeLeZt8UsvjOIF7n6nu25X5D3f0rEx4pI2W4Gh9xpGq5WIfjhqKgxyubYfjE2spIqvW8EG/fvt06fWr31ZjizWidRLc4MSnd+O4OaDvZVYql+z5AHPcS43NwBb7fUsZRgyAN28h0V4GyR2JAJDu7t4c/cvPtWN6h7tLTrcpqurlDCHBjQd7W6eHitRzNK6V9nOcG21XAuAFs1U14ZZ5uTyFrE+32LXcWiqJ5RBTxAyWsyMAEkq+OIjww6qZmkw16j7eo1whpc4WcwuPUWtb27rvXDLhnFh8EWYcxU7fWHgPgp3D5PUPcPHqB0Vtws4WMwdjMyZip2GrezVBTPbcR3HMjx8l098pkkLWm/j5K2S3xbcGCs48elLE8Tp6KinxCrdpihaXG55kdF5nzhj9bmzG5auV8jo3uLIYwL6GX5c/I9eq3ri/nDt6pmXqKdzYILOqNJuXnoFzOnMjWGR4Ou5A3/Fvyv9uaUj/dKt57vghdSmKAN0uLTEe6N9h4EHb8y0fNeM+syuo4Xd0G7yD832Ky2ZcZbR0rYI3hz5G2BA5+a0YkuJc4kk9SurDT/dLi6nL/sjhBERdLjEREBERAREQEREBERAREQEREBERAREQEREBdNyDi3bUrYow5skQsSzc+3zK5ks5lPFHYbX31kNeNwOqpeO6NLUt2WizuFNG2qw2SN0jS+UEWe8E9NyCLW5be5UWYxT0YEda588zXHszru9x3F7DlyPP8ywtJjrJGRiiYZZXAki+7AOvx6DxU0DRFIZZHF7pZSXk9SOfuXNp6Pfv7K8nDpJG18mok2boYAAGnw2+f6FdVtHT1TI4gxzXEiT8Hf5W1uvPdWjaiSnaY2N2kPIWNiORt4qMOIzwvEUcQcy19ViBe9yRfxKjna0THiUwnfGxsT9wADYu2At4+zl53PJUoZ3Q2aS8xEnQ0G2n4bEKjOyd5eWSO0kBz4/A9R5jkPeoRt7SnMbKcgsN7E2+3gmkbldxywvY6JszBPI7SJLWbYG/e8DuOfhZWeJR0U7HYbi1NHURuadL32LgAPlHexNiSP8JWwbWBhbFEHOF9WkkFo8yPLn7VZy1VRC3sp4y3ulxIO5N7Hbrv8AQmlZvxph6fhrBiWMU1NR1DmQykPkbYkaL3NndNtuq7xh9HFRUcVNTtEccTQxjANgByFgtbyVRF1I3EaprmvmGkbbhg+tbc1wFgByuST4fay87q805LdvpD1+g6euGndEcyjsGhoaCd977fbZSOOq4JBAO3mjpWl5YbAuBdp62+30qQtaD3Sb9LBcenoImxbax0gb3uoBwOp1rdSoF1+ure31oAG2uSDz+pEp43d4vLOfle596AucSWlpI8fzKBBA+WSLcrKDSNBsAXDfl1Q0i91+drcrdRttupNdmE2AtuSQCVAgkbvBA5eSgGG17WPnyRKIJtpOl19ybfR4qGskbyHc7+fuQtNiCRuDv1PsUjnAMda/IXKlEpi7WNgTfx6qm7T0O4t5KZshF9t+l1I/szcE9eYVlUpeWvtsd+XT3beCgCWC5F7C5FlB5MbHOaLkuu0ePRQLzI2zvHvA9FMR6kpS9ps8OOq9rXPP2DZSdmxrO42xFwLO/NbzKla8tdpOxFiB4qaRzmvAa5p1C5HmPBW0iZStLw2+nuC7bGwFvFATHqu14abnncD2FSy6ZObdIaLnzUzHG/PuuN9xe422+dWiNKzKEcbrDXax5DwNvFXTYiS0m2nz3N1BjWtfYAgDmB4AWVPFMVpMEovW5ozI97gyGFttcrzyAV613Omd79sblfMYxjmNa7vvsQ3V+dTRtkLddg4FouCBdp1cr9dlbYbSTU1M6rq3F1VNaWUX2aPyR5AdFewxgEi+m9277eLguiK9rjtfu5V6KnbUEjtHtuCA47WN1gMzPqa7HIYo6KSWmiHZMcy7he3WxuDfdbfG1lLRSVZLdR/WgfyirGiFNh9HPiuKVDY6alY+oleRbS1ouT7egHsVpx9/Clcvuvic84448zLmSaTKsbm+u4rZ0hA3bA0gm/XvOAA6WB87+fqWLtp44wNTnva1rfEk7LZuIOaarO2O1WPyROZG9wbCzn2cDdmNJ95991YZfpPU6yjxSo0WbO1zGO31WN+S9THi7IikPn+o6iM15vLptBJDh+C47WPp5GP7M0cLRcAvcbvPOwO5vbw81keBGXo8azpFWyguZRvBdyIaGjUel/yViuINdh+CYRSYRQEudM51ToJ5l7tre4/OuocDcEZlrJNTjtS1nrNaDDERsSSbvI95+YrLPPu53bxH/OXX09O+YrXmf703bGcVj9brK3WdLST8oDYLW8ptmmgqcSqXBz6+UyC7QSGDYDz2VlmmqlFF6nGSZKtwjtfoSs9FLFg2CmqeD2VHCXuuL30tJt7dlwYupvk+J6uTp64+FjNBDXy4hVOaX8qNrXnYBu7tNv74gHzYPBYiXL7HOv2QO3K3L61tMdKcNoYKOfRJO0a55G/jTOu55/hEoSwaX6RqtyAXL1PU3jJMOjp8NeyJa5h2DMpnXZEByF+jQtigjbG0AA2NtyN/H3IXkltjYbqILmbEjY2tfdcd8k3nl1VpFY4HHU7cu036lTOmIZqve29vEKiHEagSCem6jsT3g245+arv5p7VyLgktub8xdRdIGtbqYdtgqDrtdqYRsjXOA27zjz8lGzXKSq2iLi4sHOx5lUHTNik/WyHO3sOm5uPoU0rwGEyXeNwArSdwYe6RZ/X2rSs74RMaRmLpdT5H6LC+x3K4JxMmdVV0jXVLdDA8He5b47e8+fNdyrJGU9JLKd3adh1XnjOU7sQrKqodoBYXO0+ADSCPbZel0XFtvN9pT/la+f/ADafWtY46o3ueI/wW+xAGwNvD7bK3Y4su4NubbG3LzV1E4Na501vwovY7tHOxsrYlxbpvYG5svZ0+aifRIbE3F/eoKfs39n2unu3tdRhAMgudlC24ZjL1DPNK2SIu3IFmnTsu2ZPwR7Rqc06njU8sI6DZaNw+w+Spd2DKVup27S7Y8/FdijhdhNMHwMayUN1arWJNjt4WXPkmN8vR6PFuveyuA1Y9ddEYzfVycG/MR7AtyiqXRts3cjltyHgtNy5C6WU1QY1wO+okX9i2H1wAG7ht0C8Trc9q31WX0HTYa2ruYZePFZm94O2G+6rx4w+5f4mx9qwAn1cr77kX6K7p7uaLk+9cP7bmrPEum3S4p8wzhxklpDAC7dY+aunn3dIbHoqBsb2Fgqb3XN77eCrl6vLljVrIp0+PHO6wiSdXTdQHeIAuBf4qRpBJAHI2U1yNgbnquWXQadI2Fh5dVM4N1Fw3Kgbgmxvfe6gba7XsOVvNRoVoxenkFgBcO8wqXZteTdu58eqqRuDdbQebSpA6zhY6ff5q8+kq/NK6hgc4nRfr02Co1UEccNoxa45W+hXUkzQzUXXvyWNnqtchYx24O1+S68bhtOkKCzaodzSSd773uFl5ZxSuZO3cNOom/zrCURcK3uk2cSfgVlsRc8Qd6xvba30rpm89vdDGIibRWWyQZroJqWxnAeBYgncFa768Put60XHSHcgPELEtLGlpLQPZ0U5kA1Hs2kuseXzKM3XZc8Vi3o0xdHjxTPb6uhwYtB6vqMo381I7GKcc5W+W65w6te1w06uW7b9Lfb4KhJUyvA7x332K7J9tX1qKuePZFZnmzfsRr4JIyQ9puPFYf1xrm3cSbm4961s1Ja0AFzulifgp2VN3Bmot35ea8Lrtdbk95PD0cHT+4p2722CarBYfLlY8vYrE1Fy4BxBt7SfJWwk1G52PJRjezSBa5v1XLHSVjmZaeE7pXO7pF7c9+StXukdckEm9vG/mqt9g5xs4AAj3KJf3g5gHQK/7NRbulRa5+klzbOFzYnwVvUMe557Im4t+MdvZv7FemQfKa65J3NlT1btJaDbkbdVP7PXZtZmJ8gLXjpyBP8AQrGehkc4uLAPADawWb1gb2t19ig5w7zyAdviVauGsJ7msOhLHmwIvtclS077ztbuLPAJ8N+qzFUIw462i7R4eKxIiDqyJrWh15BfyN+a6adPSyJyy7DgTQaKMAi9lkWN3seix+Ds0UcYP5IuslGdibc919ThjVIh83kndpmUJeXPZW7u8bHn4KtISQfD6VRMYcDzF1ayK+ECHFodax5lQe8tFt1O5wFxZUZLEWPMdOoVVk0bg65tbpdVo2kEg25dAqMLTYk3sdgqzXC/O5QCADzKieXj5WTn03UzuVreaDwNhkMIpZGmIOZL+URub8zuRc77+HsWNGGOp5hO1jHaW8nG9j7AOVves2KqSrphNS7an3LHtBHOxsR15/Sp8Sq3UVG4lsYkfzu0NPL328kiZ3r5uWax2xM+n0a/K2JzWudUNa+RtiHOHK99weWwHPawtfqqrquIMDIKyMansN3kEusOZtuCbC9/L2K2NU+Yesuje0WbYsds03AP+De55EXVSeNnrfaveI2PNxpa4Bzbmzib7m5bv7+XO3bzqVIvOtx/RPOHxXfJHJ2Wu+5c0C55/YraskYx9ycdpqiItDJNt3c7+JBt9K1j8FH3nPDfkaXG5bt/fDcfQPBQjqWse4ueJ3Ryid4Ozm2FwWna9jYcr/FV1MxppS8Yrd71XT1z6NzKuB3db39xyHtWj8RX4Hj2O0lZVtbLZtiQ4WI6LN5OxVuP5YpakOjcWN0vPW42HtNgD71p2fKWakxCPErgxssLEfzfWqTeeI29bNipek5Jj/k2/C8tZckoJNVBGXdmb2+P5l5jx+lNFjFXSmPT2czwB5ajZelMp4i6roWPDtRLS0ho6W+G6865zjkhzTiUUp7zKhwPkr9PM7mJeX19IilbRDGUsvZu2BJPLey2THJQ7AKbREGOaQ4uDr73Gy1YEAG4B8L3WcxGeGbAqZpmu+M/J1XvzHn9guqfR5Wo3LCwskkkGgjVfYkrK4XUluGVUJtyNu7cjZY6kfI0SNZIGtc2zgeRU1LM1kMzHc3N2uTp94U63CJnUytUREXEREBRBINwo6W6b6xfwsmoaTZo3RCpEXMljLTcgh21iQfrXRMuYnWii0yzvIc0FrnXsR7eq5xGwOuXXsB0W/YBq9Sb27XNdpFj136G3v6ItjnV+Gyx10kTrCcuZJsBcj2XVxFiNS0BprXM2PKw73IeaxTC5wDXt0ADlz1fFXjJOza3tSx+nYbBxAPK223X4LSJiZdG52yDK67+zM+t0WwaDsDfopm1U0UbrEi/MaSbHz/mWOc6RjN5u+4CxAvbkbcvoVRsvdG4eeekje/XlyVoW3PqvfWpm3a1zw0i7vAHp9PxssthWGVuJR9oyS4aBe7tPd8vPYrXYnTESBjwwtJ2cb7n7BdO4bURxOifG6LTE3e2nYm3MLn6rL7qnc3wU95fUtJxilnoTrDnWB0mz+q5XxBeJKqJ4Entcb+4+ey79ninoacyxRjVK3YWjG9ul+i895+sMQhAt8k8lGLL73Htl1mP3fENWXq70aWFmWAS11y9xN15SHMWXrT0cGluWS1wH64bkDcH4lZ5/sx97PpP9T8P6OzgA8xz2XPuM7nNynVtYLnR4XP23W6y1RbVsp2MJDuu2w8VoPHJ7W5TqHOaCCBsfauSZ3p6M8RP3PM8bWWAd3jexH4w8VhsxG0I1k6idtrfbYLMB2ljjZwDttI+T7bLBZha0WLW3Djf5Ru3Ye7+ldlPtPHvrtjTFxxl1NJIADpsOXLfn9KovOpxO3uVSIEQueSNN+RF9xyVJwsbXW8s6+ZbRkxpEj3udZtxsLfbfcLsfDxzHVkkkj2g3HyTuRytYeYK5Dkjs3kteNJvYOB5jnbz9i7Dw4hYcUfNE5mmTci2q4vt5+9eP1/+59F7LiYxRP3ujPp4H90tdvvc9VY4m2eOmIaQQGkWKzMsIbYOaABty35eKxOL646SQOAs1pNthf7WXztY3L2tvO2MYX6xmWsmBJDXOs43DXAE9bWKwEcjjiboonM1WIDQ7Ye4dVt2YGyQ1le4kgOdYtDettrnp7OS03CoJHVMkjJCwkm4PU+z86+vxTM49z6Q+Qz1rTPFYjmZmf1bpgkb3ugc9t3PkYCxhHeGrkPft/QvSGXjqwemLhY6Rve/zrzlgjBH2b4w1znOAfbmDcfm39q9HYBGDg9OA8vGgbnm7b4brwuv9H1XTf6a6kdYkEi56kqMcpLS4BykmGi4fYi6ptcxgJGq4BHtXmS6YhXmlFmkED3778lkIWukiBJIJA9h9ywNW64bpJsDcke9bThlM99IyQNFrblfWew5/wAifvfNe2I1lhb9i3SbgXBNrc/cpTEHN8G9P6VlYaRs/wAoG58hyV/SYJTPF5ASOXgvZjUPJ5nhrJgINw63tVA0up3jv4reBgFEPxH2/wAJTjAaBt/62vc33N1HdB2zLn7sOLnO3Hnf2o6nMIIDQSOYC6CcHom8qcBU5MHoXMI9XZe1twqzqyYiYc8dzu4Wt1HVUnjW0xkd07e6yyuO0bKOseISACOQVhp5F0bDcbeKwtOpdFOXnPjNhZpK81LRpY82va9/d4rktU2Jsto78h7PnXonjjhLZcMdVaSCLgkHu28LEWXnaosXAl3eDRqBv9uX0KlZ3EuXNXtyKKIisqIiIJiABsQb/Moxm0jTcjfmCpbkkk7nzQWJF728kQ6dl+oP3Gj0R6WGNtjyH9FlrNHJozNI8uDgN7Bx5LJYTWTHCRojLn6Q1zg4cwB8ywWH1oZjO7JLl9twNlyVxdvdMvQydT3xjrXw6UXNewykmx5AkjSVF/ZBvaNDW3aBzvZU42ufCHkAggWJANzz3v7FdhrTaOzbAWdcEWPK4K5Zl7Va7Uj2ZIcdza4F7XVu57Zg5zWkDSbEm3S31KrLDILu1FpGwBO31qkXlwcXs1E93wP2uphFt+q3qYo56Z0DXAgixv1J58+a0aaGpwHEO2p2aYie8XXsB59QugfJdcAWDiLmxHNW1dhcVWw3FtrahfVa3jdaUv2S5c/T++jceYS4FnKkq4B2ry24tZ55d626z/3To5RcaGWsQA7cjz+3VaE/Jukibs3aYm91reTtuZ8T7feqkWB4rBIxwlcWjUTba5sBbnsPr33UzFJncKUy9RSO20bbm6opi4NLmEAePzKoJAwkU5Bkd3g4finn7hstcpcHqnS9pUPe4Ag81tFPFDTxgMadR6gDf7e3xWdtOvFNreUGMfGd7m53N+v50LHOLrOabEb+anMtnuLQDY6b26ef26qZsrnOa0tDCBsR0Piq7b69EWxlrdg4E3Goch8VJJTkENd8nVcDce751W7eQSXDieRIDtvp5qWWV7ybjZrQ0eSRs4WrWBhOqR7Ry6i59/5lN2ZbpcQ6/Plz5qV0z4mAam787qWKVztT9QAA8ttr2HgrKceFcxEyC5JO2rfmFUawtfpLXXcNrC6ljcCXOa5pFza3NSPnDnnQdegcr8kWiU3Ym5bYlpF/H86ouoo5GN0RFove52IO3xU75A/SQLucbWNu9bnc+5QIe4XEgaL7Hmf5+iQidSwGNYBDXxucIwXNFjusTh2MVWCTto5A94YdruAc0XFhY8+u/kVu+ktYQ6Qm3QAH6QsfV4NR1p0ygFzgDcAD7D2ea0rftcWbpe6e7HxKFNnTDKljQ98e4/K9u/P7EKpPjVHO0NjdHYnZ1xyWIqMn0pcXRlvcsLjqPO3Pmryiy1TRu75DrC3UW+daTaumFadRvU+F7TzMdvTHU5wGnSLt9v2Ku4qYA/hXk3sRudzyv9vFUYoRAQ1jGkN2uL3J8AVciaQAdpGCTba6ztO3Zjp28SuOz7rtraed+qGJpILXbk7bWHLdTNlkMfM7j5Orl8FIHNDtLgfEi32+lZOmTS6I95+5be1wen86tTK6Qt7RobvtbwVy+1tmNB5bDkfz81iKiqcyZpNi0G1htb8xU9vcpa8Y+ZbJC10jdLWmxsB18PDzsr6nEYbYHW0AXNz7t/isTSy6oy/URte5A7p8bq7gmLXgndzTpJvf3FY2ifDesxOpZGWJ8QJMTSLgNcOvlZYrHYgaOZjS0WbYhoFwD4rIPk1kOdG1rnC9ibj6VbV0fa0jgWjU5pu4cx9vDyVInVl5jdXPMPlIrHh5uGkt5WuRz+hMZqy2F2nT3jYDqVb4gJqHErudYNO19wB12VKoL55C7tWSXGzr2IC7aWeLlie2aQw/bOdK5jnHU/pfce7w+pZvDZ4pSwPvuW6XHxt0Vi3CTI8OiDww7902A8SR47rI4VSlsrC7uBguG7Hx5eHwWl7RMcOPp8N63+JvGHNcGiQ2BAGrdXjS+zLAG53B8Tf7cuisaOpaxjXbi3M2/nVRtbGJA1spJsARbkbjZcVomZfR1mIjyjUjW0nZ+34vjbfl71vvDzIsdIW5mxqnYZ5BemicLlrT+M7wKu8k5LNOGY3jMIDtOqCnduB5kX5crA+C3CacvuWy2J8uQVu7shy5bxedQSSGTVqHQ2DTv7Vhs2Y7DlbAp8Slc0vLSyFvK7zyWYhY0XkcSLi5PgvP/FvNcmP43JRU72uosOJa2z9nu5HYdQbg+9RSvdPLmyX7I3DUKuokxCtlqaiUa53F7iQTclU6/EWYXA+oqJGhob3GWvd223t8laT1jYqV80ru6N7nw8OfitOxbFJMTmDi0NjYLMAG/tK7KY+77nn3zTj+9RrauStqHTv2B+S297BW6IuqI04hERSCIiAiIgIiICIiAiIgIiICIiAiIgIiICIiApmPdG8Pa4gg3uFKiDc8v4wY2ERP7Q6gQ0uAJ8fPffmttfi0jmtnniIfY3N7gC97X8z9C5TQ10lHKHa5NHUNNj7vBbdQYzLN3XP7twO1Drhw63Ht29yyvTfML48s4/hlvMcgqIu2aCWMaNnbWI8Cfaq0tWzXqb2cgG23NpAAHM9Xb/ay1zD8WJd2TpGyh7hcutYHx5fQsr6xCJ+3dYGPmSB3gBcj37dFjrTtreLRwuKmKaCnk7Mhjo32Ia4EHSed/Ak3VGnDqmMPbMOWx0kE32N9z5lQM7A4tbrZZ3aOBb8l1ubSNxfmrOonLajtoxK9zz8okmzeQFk0TMeWW1NqZNDah0Lmi4eNgbDa/v029mykgw+fEMXp4Hd6zi98osBoHlzBJ6DxVnWXkgbYM3jIAAAtsb8uW533963PJeGS01J67UAGWY6mEA/rZHdv9PwWGfJ7qm3V0+P3+SKz4bJBG2KFjGMsLBo0/mVR2zbGx6nxt4KDdIN2kOt4qYWdcd0B3JeRMvehA9mHNe0BzwLDrsonXz07uF7WUCxx2v15W29ygXfjDlblfkPzKqyPNpDW6bkkA+Cmt3SGjvNHNGNa/wDHAI5gfaykDtDrAkAbnmL7qfpBCLbhtgHeXgpZDa3yr2uf5lEu1OIBI8SHKQanXLQOV+uyQkBBGrmAdyOntUSN/lbcwoOYCb7Dw3uFG+g97aw5D6bobUze4BBA8VAutY6edzbxUpsSGOcSRva3zqQ2IsGANsLWNt7K0fNEmlxdva3h4KUgRtc4v3Bvz5DqpHP0x6GkNNxyBPXqoWDmusWCS3yh7P6FaIVlEva0aHNLu7c7bKSPuWDje5uHHl7FF8gadLNidr2Nr9fbzUm4GgahfewPT4fmV4hCdxaSQ0bkdOnvVEdx1xawBN/Ln7FMS7UeQdbu77HnbmFKYo9btIIJBBAGxPPbwVojSk+ETchwYdehveIPNV6cO02cw+XPfqpWxvIsCAW8gd7D86uC6npaaSsrZY4YYWmR8j+61rQCSbq0RyrMxHK0xbFqDL2GTYvikojggBBB5vO9mjxJ6LUMl/dHN2LOzxjTWx0sd48OpnbNY2/P2nxWl47mGu4qZspsKpnmHCaeT8E03Hd6yOHUnp4A+2/Wo56TD8Njw+idop4mhjAxtgCPYuyKRhrqfMvKnLPVX7o+zH6yyj6wPkLz+KCXbbAXs65+BV/h7ZDN2WkueTa9uRbtf4LV21bZJGxxvADzZz7btuLErcMEf2NPJXyEnsW38LvHL6VFY3K9p44VcSc91RFh0R2iHe0m/ePO65n6Q+Z3YPg1FkelmcJ65raqtLTt2YJ0M97hc7dAum4a6mp46jMOJSCCmo2OnmcTsbC68rZ/zNPnvOtbi8T5JIqmfs6Rrm2LYr2Y2w8rLtwY4n4/yef1eWax7uGJkNU7D3SgANmOktsAbDfZT0EMlc3smx6pNbb/AN6OXTkPzq4pqSarxyDDI2CP1WzHtabjU3d/M/lXW51+HUmXXTVlMWiapBLgOUY/n9q6rTFY7peVTHbJ8Nf+Snjt8y5pwfA4bTOhihike23eLbCwPjdekaiKHC8Kw7AKci1DTtEgaP8AjDu7f2rhfADChi2czjdYxphp9VQSCdgzcXPjqI+C7VWyy1M09aWPcH6n7eJv+ZeR7SyzMdser6H2TijnJP8AfowLnjEMxxM1XjpGmR1vHoFtEjBXwU2G7dnNO2WVt9zFFZziPadI96w+Wsv4m2nlxSShnAqpNRJbuWjl9tll6SZrK2sqmRvAgY2iYHC9i7vPc0/wRv4LLBHZPPiHZnnujUeVatlBqXtsbueTfobq2c3tDf6EIYCZRq1DcNve3xQu1b2I93L4Lzcs7tMuzHGqxAbbd/4I5zn7izSeWyg1xNhc3AuogOcS/SOewI6rJdG4dsbD3qUg2u0D3oHl24FrdUbqd8sBwG/jdBFztWxty6EfMp7mztNwRsRZSagRYPcDzJCCQabhxAHTqhCSQ3a5rXi4a6+3krKrkYIgXMs8m496ryPFiNHUXO26pCNzoiJCTYgi/wCKtacIlgscq5qejmkkAF4zbfxC88ZiqKh1e9jAfwr7jVYEOv033uNrLvmcJYGUjmPn0907WsD5rgWYjHHiBmjLTDcd3Va1nX5ePn8y9noKx5l4fti8xWIhgGwzuY4NBFiA5u9yemyuH0WinF2s7VwFru338vzqZkkUE36y+Xvb6pNJBtz2+2ymmkppKzVKwCMG4AJaQPKwH516frp4G+NrIxti0l5Lmk72O1r/ANKu8Nh1ysY1rSXttq7QCx2Ptv8Abop3ND5g6jBLXO0t+SbC42F9t/pC2DL+GF7o46hjSO0tvsB5jTy5D4n2qtrdsL0rOSdOo8O8PipmQMcS0sIAOkb9beK3vG2vLY2TPYQXANB2u3lt861bIhEsvZRtc4xPve1uv28StvxtjntELnkd69hYHkuDPfnUPoelxxEQu8uRdlTgd0NaAAAb+V1e1B0vOmwPsuqWARudTWLbkcxq+ewVeaJks1i7l9fJeJ10/FuXsdN40qU0TyN7AuPjvZX7dMYDeeyoQtDWhwIHXl7VVEneLQPk+fRedPLqmFQElpGnpc2CpltzuQLgjmpmHui4t891KeYsisIaQN28ibXUNTAQ11zfrZS62na+/UkoHHmB3j4hTKYT3BBAvt8d1EkcxbxN+qlubb/K5W+pRuNOkE28bqBMx3f7o2II5qQu2LS3n1G6iwkPG7i0nb4KQNAkdZxtbpzU74IhbVhkdG83LdPWyx1Axz53tkuW7n2lZomJxdduokXVCCmtJrAsb3K68V4iunDlrPdtRiayOtYS02AV9iMjuyabuA5XI6rGTuMWIMBeSHHp9r+CvMQ1+rjVfmNuhWkzPu5UrHxws5L91zXd1v0o4WBkDu6RY23UmoBtuXv5qJ1Wv03FjyOy5odiy1d/dxO1vf8AmUzCS09ANjZSEOuRrIBJ5koToFgSNtrGyq1RvqJF7Hy+2yg06ZGkEnyRrmP3Bbva11EDSbgC21rfGyJhkIy0hrQbX+hTuaANAJB9qpxSROYCCOnTmqjdxpdYAk2N9x9t0ZTwjJ33axa3IX/mUABckkAcrqVziwNJ3F+m4uokuBNvZfl8fFToRaSDyBBHPl8VICQLAjl19qjpNg0uAv15pfewcRyPmqiIB5jc25dVRlcBGQdr2v0Crh2oWdubbb7K3ld02b1J58vtzVqixrWmNmpzxYDqrPC2esYrC1o1b3sPJXNU/SwmUWvyHLf7FU8u6zjcYc9vUi17rswxuWOXisut4ezRSsFrbdVfRWI5qhTNAhZtfZV4iTsvoa8Q8G3KD9LefwVvJbxA2NlXkZp67+KtnF7D8rZRaU1hCRwJ36+XRUy4DaxN+RU7htfc+O+6oEO126eKptbS4idpsbbWUxfqOoddtlQeQ2xB7wG5VSLe19j9ClCuLAeFlMSSFLqFgE3t5qR4Jw7FBDh/rUjmENHyOotuD+b3KElQ3FaTuxhzmm9nOtffb2LAdpVtc2E09uzF2sLbWbfYgHc9farszVJnM1M5wDvxiy1wByP26+CtNIjlxVyTbifCMsErYyJXta5usNAcL/ikC/TcXUr4rMbO8Go75c1riSXXAtbwG/0KVzJnBr4xJJ2pcXNAO219zuD1258xuppHubEHQmQwE2Je9oc617gEXuCd/oVo34ZzrmUWF0jzJUx3gYL9kHbA+IU0AqHuJ16GtLSNLd+86xHs2+ACoUpDpjTs0joNVzYgcuW9/JXLamWebXG0AQ6wNO9zzsLcza/U8unNLRrwms7jl1vg1jhjnqcIn5PtIwkfKv1Hgt4zNg7cRw+aIQ6nkXAbzuuH5SxiownF4KyFwtE8RyNa7u9AW7+BB5+I8V6IpCayljm0giRg252JCwnniXu9Lbux6c6yPK+nqTQylzHRutbVa59nX+hck4lxRx5wrzG64e5pHstb38gu7VmXp8NxOLEqcPkaBpOmwJAHX6OXVcQ4pxhma5ZGNAZLG1zbe8fmVsHF9OL2jTtxRH1ag3n59EJcQGkmw5C/JA0uOloJJ6BRc0t57jxC7HiDS5pJa6xspUREiIiAo3I681Fsb320tJubD2+Cv6fAsQneGmIsb1c4Hbe3vKrNor5leuO1+Kxtj9iTbYKO7hy38Vm8MyvVVpd2kMzGtNnODb25G+21rHxW14XwsdWStjkl0gDVbWO94FVtlpXzK1OnyXnVYc8DjEQ4NO+xB8iCt7y3I1lMxwfrGkAWB87jz/nWtZkwxmE4tLRMcXBmwAHdHW5+F1tGAhzKGNhe/TfmettlpE7jbOldZe2fMMrI2LtGubGS3mCVcmSJobpF9VjfoSOn0qvh2F1uJRgwNkkaLtLmC4Htt1W04BkGrqapkVTDrj0/KadwOmxH2+ZYZOqx4fM8/J7WD2dmzR3xGon1lqgZdg0Fwc4WItsR7PiqtJhtTUPZTUzSZXus0ALpeE5Po21rmTRAiMuuXjkL8hbysrygwehpM2w00MUQaGF129FzV9pVvaK1h2X9ke7pNrW5hqOHcN8ZqapkVW0RslHyh3jz5LsWVcujAsPFDEC4NbZt+nkrumMjKt4kiDQy2lzBz81cSYqyk7SR5B0buJ2tdRnzRl4v4cmLH7ud08uMcWKP1PGGntTqlvtvaw8uq8/Z0LhiTWON7NuPLy+3iu/8R2YnjGKSYqynPq8DbC97O9i8/wCdJXPxUscPki678UxGKIh5/Wfa5YAcwvXXo7QhmU2Pb+M91+q8ir176OuluUIBp5Ode536LHqPsx96vR/6k/d/R1KSOI1jHnSXAbeK59x4P/klMwfjFoufat/fqkr22BAANguc8fHvbleRtrWLTf2Lkjz+L0bfZn7pebY3kuIvt48ysLjjToIMg+VfluPL51loifwgebEXJAHMfnWJxkPkpWv0bufqcR4AHmu7HHO3iXnjTExlgay4vuSdxZUue5VWOSJrHRlp74F3H6lRWsqx5luGSWN0OdoGs7NJ5WvZdY4fSVDasyws1u258yNuXxXJMmF/ZyN1W2cW3Fh8SNyuzcNmdtUOkaWkO3AAO3Lr/OvH6+ftPpPZn+nXf1b+6rqX2caffkCDyWOxR0zKV5e0d1rh4nkVmX90m4cdr7cgsZjLC6hmayzXFjiBci3hzXz1Z1aNvaiXnrN1bEa6rhhcb30hodYc7/nWvYZKHzOdJGLsOnlcElV8XLZ8wV0ZJH4UnU7Ynz+N/wCZUsOi0VWx3dz5C3519rWsUw6j5PhMmScvVbmPX+bccANiNxpa4F2/Tff8y9GZaNsHp2tALQwBpG9wAvOOBCPtGMfYESd4agHEbbezkvSGWLDBaUsFm6Bba3TZfOdfHh9p08/5a7kDw+9rkG/JW1Q7S4XtayvJWnnc2G5I8lZPeDzO97jwXmS6ola1muNh0uNhv7/Bbrl2rZUYRES06g0ArS6otdG5z2kEGzgP51seR52TYbp3G55nzX1XsOf+zzH1fOe2o/zaz9Gac+SO+h1iBf7fMoxY2Y32Emw5qniZbHAXWI294WK9Qe+AzG4ce9detbJWvl5lcc25htkGLCSxL3W53WQimbM27T7lp1DUujZol5hXcOLOgeWsG48Sqe8rKfd2htOnzUjomnmFrk2Y3wsLi65PmrR+dWxx3eHgg2KtE78E0mPRc5loYxH2jQHG/VaudRI0tFyNyeQVTE85irBY2N+x3uCVZU+JMqpnNDT7NK4s+SItqHThwzNe6YarxQozUZdqdPMMJNhcCy8lVL9czje+/ha3kvZ2c6X1jBqiHa743NFuVrLxpiTBHiFRGPxZHD51bFO9ubqq6mq2REWzlEREBRBINwbEKCIN0wSNslK8xm2v5RI3Pu9wWFBbFjzHHSGudufH2rO4M6GGhb2TXaWtB7UDe1lgnOifi8bLMN37aLfOefRZ63vaYmYmunRqeZpjY9wc5rQANJ528VctlO4dcX336e77clZwOD6dj3AtvpHI/bqFUleb3aWFoNzYXuvPmH01LTEK7rzOe9pda1yT4Kk5ulxaHXvyOrlbmqjnsYxr2uOg87MVHtBLrItsNVy2w/mPzpH0Wnjz5TAN1aC47NBcALW+xU3aAPDj8lttyOio2admvcA02JII38vt5qDJIXSiMvaDaxudyind8mQM0LmMBJZ1BBVs9xbL2ZFgAOfgqTpmtcGyuaHOHInmpu2bK1kjXNvsRte4SI0m19rhr9DT3nX5XvYhVTK+Np7zh+TffY8yrVtVCWFxkbcDwugkilc0vcXAEdOVvLqOaki2vC+h1u+WC3exAJtdR7ZrCbgOJsGi/JWrK2AXGoOc3nblc73UrqylDgHv+UeZbY+5NJ74iPK/fI++k7lx3API81SleXNGk6TyJKthW099Yk1uO7gDuAFBuIxPc4mLvXta+w8/pVohFrx81aQucDGLEgagSPzq2MsrG/Ju8n8UBRdWRFrnP7oaNrfUqEtfT3HygPlNB2Bt0+KtEbZWyRHO13FO9rQ0lo1EnUOn2uqjpm6S4yNN+RA6rFmraHtha02HLURv+dV/XmhvaOZqF/K1vao1uOCMsR5lfNlDTYmw3N+Vu70+dQbI1x02GkOB8iAFZGuY9+lkZBDb6rjcFTNrHE3bGRYOAs6999vmUaWjJDJRSnSXXbby5exTCezZLWFwL9bWWObibw0NDWna2lwU7a5zg64AsO6dviQU0tGSJ8MgHB7S58bfYPt5Kjqs462NBuOu91biqlcdTYrd0X8x7/tuhEsp0hu5BPJDuifCsJWDW8E2JsR4exTRvIcW2dYG+7r7qz0SNsPkmxttf7c1EyTMaWNkBJA1X8DvuVOyJllGPId3WXvzOpVO0u67uRIPtWKiqZi+5kDWs9vzeKgcSLToMoOrx6eH51GtrTkrXyyL7n5J0hp3PNa9WS3l7zi7vc/er84iJL/hbMJ3PK+yxz2vM4LbXvtZ1wB5q1a/Ny58sTHwyzdDVGOF4NydPK3PdX/rUbXmxc38Uhu+42VOjiD4A6RwBAFzbnsT+ZXYhY4mwHPme7tZZW8u2kTFYVGVTHDaI6j8pw5/a6mNX3AHR7kWJA5b/wA6pNdDAQCWEEHm/r7AjalpbY2aeRLeo+tZzX5Q1rPLUM5UEr3GaBmhr2l9wLtud7rT6euBqhBILOZa++x8l07EmRVUZjc02tsLefRahXZdlbKX08ZDXEE2AuF0Y7RFdWeV1eC1r99FSOpHq4DXAyEEi/S3SyusPhkme54I2NiQNj5qjQ4NNdrnRP2O4PXw+3sWwxQNoYi17dwbCzOe9rKrXHSZ+0ka2dwEbbuc4lthzv0XUchcPYaTRjmORB8hs6KFw28i4Khw+yK60WYMYtY9+GE9fNwPJb/LM7UC0ix8Beyra3ave3dxCpLK9z3OLtvLwVNpIjDnHra56qmxwc623P2KEkkUTHzTua2NjS4kmwsFj58q/c1niRm5uV8vzCB/9eVLeziF9gOpPW2684NqJKqQyzEW3c53j1J+dbHn7M0masyzTMkvSx2hhHMBtxcj3rn2PYtG2M4dRPNge+8czzuPb09y7MNJmNPO6nJud+kfqtcdxQVUzqamuIGu683FYhEXbEajUPPmd8yIiKQREQEREBERAREQEREBERAREQEREBERAREQEREBERAU7JZY/kSOb5AqREPLL0+PGNru0gu42Ic09Vk6bNzI4I4nBxcCAbjYA81qqKJiJI+Hw3yizNhz5dck4aAb98/jc7/G6v5Mfo5o2tdMxtiTqa4EN6Fc0UbkcjzVJxwvGS0Rp1/LOnMOIRURaXMjJkm35MB6Hz2HvXWaeNlOyzANIsGgDYD7fQtD4TZbfg+ANqqpv4euIlfrFixpHdbvvy+cldA1hp/Bgb9SF4vV378mo8Q+n9n4Zx4u63mVQNa5jtDRe/xUrbAkgcib+Hh9amLjZpYQAdyT4qF2h2u9gRew5fzLkd+tAB1aTy6g9VBwa4DSeZ8OSFwc1rnO3Ft+lyogv7MBzTpBJO/RVTpLq3Ib8oXsVAanG1wCBtc8lElhL37gNPPlb7bKDnNB3N9gNrb+1T5EGjYkc+VlAX1dR1AJTUDcDbw/Ooc23BFza4PIIk2DQ3m7zUrg5zdrE8yEJd8kjcDndSucQDq1XPLZTpCVz3ajpBvpuQVTkBJA1NFgdrePLdTuuXWIFgOZ2uQqXZ2aW9SdRN1bSENZDgIyx19r+CkDCXOB03eCXA7W2/oUQ5wDm7CzrW52Ur3Bt3WO5sLutqB6D7dFeIRMpY7vDBcEAAgeQ2Szg++m5J3ICkLiTcX3sLgcx4/Mo9r+DcG9N+dz53VteinMhHfu14u0nZ1+XNRbG+Nzrju33+F0a2R5BsQ13Lfe56q6pWCUhgeDp328D7VaFZ8cqlK3tDr02aefkFxni3n77tVJytgkxfQwPAme3/jpQeQ8Wjb2kLbOLmfPuBQHLuFSllfVttM5pF4oj7Op+hcoydhgqa71+oB7OI902vd3j7vYvQ6fFFK+9t+Dxuuzzkv7in4tyybhkGBYa3t9Bq5yJXEHkLbN+dZipnqaOQMIdHc7A3HvUuCRMr6gAj8DTxGQ2FyQOQA8yQLea6rlzDqesojDXRtkYW3c1w1A+Sre27crY6dtI05ZhuJ1U0xZEHapSW2vsPG/5l0hk1RUClwWK1mNbJOT8pziBYEf3ocPeVmXZGy5ZkwwuOORh1fggR7OSvaTLdHTyvnpdZmlJLtZ5knfz5q0RB3S03jh91GZDgy7lygqKyStkvUOp2X0xt3INvErzjQ0NTg5qK7EqaSnkpgOzjlYWky37osfDn7l7PFRheFtMNRiDBIDcRNdbTfyG6wGZcm5R4h0rqPEKZz3sGqGpHcfqsRz/GtcbFdtM1ImIedm6W94mzyzkeniqcYZPUvuGuLnaj8oDc3PS/ir3NeOMqqctgLXte8saflbDay2/NHBvHuHuE4liETjX08zBDHLG07NNw7WPxdvNc4oaR9dU0tHcP7we3sxvz2HvKvl4iIn05c2Pddxry9R+jflakosqzYhUwnTWlrA0i1w3n8/0Lq+K1WG4fBHSwUsTX1DgxgDRdaZkueLB8v0OEsYWmGEdpv+Oeau3VLcRx7tiS6Ogj1W5jWeVvnXj/tHfM6e9Xp/d1iJbpLjFNRUrnTANp4md646ALUa3DJ8Pwijq42aRVF00h52e4l1laY1ibqowUbif66nbFpaeTRuSfKw+dbtQ1FDj2GS4e5vdiOjzbtsumN5aTEz5Zb91aJ054flFoN9Nvf9tlK4i5sQBa6ua+hkoKqWmlaWvjcWknkRfY/BW2wH4rul14N4mtpiXt1mLViYNZDW3Nza11B7iGgAXNyoAuGom4tuNufX8ymNmucxtib38CSqLKZOkkuvpA5hTscGOAYbAcx4ptcaHdeRQfK2F79Rv4oIOcGSWaQdrE+aOhBBJJsB16qPdJcdFx86F2wDm3HXyQUNDNZEh7rhZUnzxNY8OfYE3IPXZT1JPZl7LtseXO/2usDVRl7HOndcWJABN/Cy1pXuRPHLUs94xDJTOYIxYbAg7my41VUsmKYo2njjcGOlIs0XcR1Ps+tdIzw6N0op4XHYgnb5781qVBQVFLiLZmB7ZZ2ucLNvtbe3ny28l7/T6pXh831/dly/T5tcxaifFUd6wIOh1mW3B3Jt5lUZReRh1uHdI5X9vPdblmLDBQMkqpo9Uz7d0G5a63K3Q3vt7FicLwsVzT+CEgeQ13J1iBa/l7FvGXtruXDPTTN+yGKo6N1nksEbtAMZuQTcFbHhcDWOMTHPJ03LrX+3VXsOX52BsTI7NLdOqxOm3UDw3WUy3hbmVXYdnZoJaCQOVuvW6pfLuNtcPS274jTb+HWsVAlBu0bcua6NXsgdGHOaCeVj9a1PK9A3DZg9rtri9xsFvFXEwxhz4yRyGgrzMuTdnv4qdlYhLhfZthBb3d/iFdd8Fzre5WlHAWAtMoNyQCHD7f0K6aHWdrcQT1PJeV1Vu623pYa6hXEmo308xaynZe7r+NuapCSwa51tuR+hQfKTs3Y7ddj1XG30rhwI+V3h5KR8rdt7Dlz5/a6pNl71xYgDcjxUhaXuuCd+QI5K2ldKrZCTdw33ufFTMva/UdLKjqa27pOQJFiUbVMYTctaAFCfuXJN9y4AHxUXSNaDvzJsQrCarIAA1d75IAuqRqnu/BkkkG1x1G6iIlOl66stJpDhbf6FbvqbkkPOoWsR9vardjX3LrWcdgpomAgOtYONrabX8VbwKzKlxcRoLSdrO6K/pGhw3t7FjyNI1WJG32+lV6acGQMAB6nda4/Dnzx6rarLRiTdVyBfa2yua1zWw3tyNrXVGs7tY1wIB8dj9uqjXOaKcNG93Cx963n7Euan24WhcCbFt/ybjmFG5I22N7C/gqYeXEN1Wudja6q6Glh1OF99iDy/oWEy7PC2laGyWfa53aLqhzOogWGxCryQgOJuDyA3+tStY0OJ1X9nIBQtCQtGxAA8SenglrP2JLr3PipxERchjrkXNvG3RQEbw67xpdz3PtTWje19A4BgJbv5qoHNO7TYW5fb3qSK4aCSQ7zUSx7nC7djy6J5Z+JTXdcA9LXsVMNiSATvy6qUdyMXO/L2KNtzzJ9qjSUW2aOV7g7HxRwAHdII6e1Sjoy1yR4qNtY+V15W5qPB5C4i5A35WKtJidNw4auVuiuHWdYN0gnoraQHRY2sQRsd9yr1jYsavkWm4IvYplVoONxk7Ecx0VKukuGnVc2sParnJzyMT1Fo3HMix58124fMOfNPwzp1+HanAPMhRjdY+RKowy3haegCmbI1t7usvoN6h4WuVw522+ytJgASQCqhcSLkke9Unm21rnqqTytEaS2JFtO5FyqTmlp1G9vpVwy+mxA2sqc5OrYcuhVVoUXSAkfWqjCLAWO259ioOaBvYjoqkDCHd47eKROyV2y5FyPekjtLXO35KYWaBfl5qlM67XC/ssrTwRy+dcEkk0va3YwtIcSAATYC5G177X/pV1HUTAupiY7i+nVe51Xvubm/1LHsl7rgSBsb2G7rkKZ1QIw6KFrdN+ZbuRZdE128it9J3ue1jY2MjDJI9Li1vMjxJA6gfz7qq+VpZKY+8+R92SB5BLQdgR7By8h5KmbBrS9mlgbc6Df5QPwKuJO1dTvD9TZGu1EWs1pvsBblyPwUTPomI3O0CZGMDpo43MAuGyfjW877Dpz+Kmhc+alYImQuJkLHMeSd3nYAE8tr3G+3tVBrpJZWM7MP7PZjWizbcz5q6a5xAiY4hzRfY2GnYdOtuvkqzGl4tEz/AH9GXp3suDCQ9rdLWkO2LR1FrDne4Hl5Bdz4c5qp5MAZTVksYfHsQbWHgVwCkhJkAEbmxsLi0u/JLbEDrzHwsshSmpi1sjnk0yC5De6L38lhMds8PQwdR7v08vQVXmjB5JXUzpWja4ceRN9rfHouE8YWs++GIwuJjfHdg02HP7fFZnA8LfVSR+suJsbAO5jz3WO4pwCCuoZHsbbsiL2ueQ+fZMc/5m1+sye9wa1rmF/wyyBh2KRyTYtD2jh0LQQPLdb1iPDHK0UbHPiZsdLQGi562Hh0+C1DKWIVlPRB+H1LmdpuS3kfis/WYridY31ht9DS2Ym19BBA9nMD7XXm55z2y90W1D3Ol6TpowViaRM/PTT6/LGA0WLaDcMF2NY5oBYOo2+G/wA26tKnCcCi0tY6SzeR7Tf4k3t5clb54mnD6eSOZzXufbV43BvfxWsh9TUvLm1Eh0XbbVyXpYcN8tItNngdf1GHpc1sUY4ZOuw/BhXxAsdpmedR1H5Njf3exYrGqWipXhkAdqAsN7gi+2+9/wCj32kTneshkszjba5PL4qOIFplGki1hYdbW+b2LqrjmsbmXk5M1b21FdbZfLZi9Xew05cSb3cLtd4LYBVTsu9sRaHdHMHX5xvfzU+WYMCiwyCSpcblve2G+9/gsvNjuAU83Zxtbqf3mtFjt0PzLkvWbWnT2Onze6xxG9LKg7eAPYWPa8v3bBc6gDce6x/MsnRPzFLK6Snp5GsHdYHDfw3NlhavMrp6lj6CTUwDu6Raw81cwZrxJwcxkEgc0kXB2J8SnZPhnOak23v8mOznlGvoB91a2UXqPlXdctcQBb2W+dVsAa80XZh9n6SXEtuHDnz8Ry+pY/NWZcVxSNlBXQua5vIA3Lha1isnhTnR00TRuXACwHMk8l1Y+7tjucM9nv5mnh1jh43DoKXROSCyzmkm1/dyI9t/ctjkx6mo55RAxsroo3kMYB3rC55de8Pj0WLwDh3Wsp6Gd8j2smHeBNhYrfKfI+EUFTFK1gu0C/Z+O17/AG6Lx8nTTfJNt+r62ntDHTFGPW+HPMOxvGDXTOiw1joLFzWXLXNvuATvuARyHVZPD8DxavxAY4XGmnaQGgXc0tA5Hl+ZdDbhOG9sZYIAHk83CxU9THrpSyld2TgN7Dn7VpGOmLmHPl6/JmjsiNQpQUUzqaOWqnPauH4h0gH2dVctpoI4OxkjDuRud7+NyVaRT9lDEw31AHvE3soYjV1HqEskLSJdOoX5clz+/wAMTzPLn93kla53pKOLK9U+FketsZ0/bmvFWbyDi7hd12ttuOQ8l2zMmdMeq31OF1E7GU/ydLQT7dyuG5meXYtKNIbpsLA8l7eGsxXcvG6u0TMRDFjmF7D9HvfJsDnb3vyFh7rLx429xbndex/R/GnJtPqFjvf233Vc/iFek+3P3OjuLPX290G4O9lzD0hO9l5oD9I1tt0HPkunkt+6GotGq2xsuVekNI/7hRsF+9K3ltY/ay5I8/i78n2J+552u1jDcFxO4sdvZZYnHN4G2BN3F1ztbkOXvWU5t3Ja4gbXssTjszXNbECb6tRHQbLur5eJPyY8Einu19y0CxG1rncfQrcgjYhVidEDQ1vePOx5b3+NlRO5Wsor6ttygGxxF7Q55fs4AkWHUgfN5/R2bh7NLDVyMIDWgkgWHK/P5yuN5K7I079RLXB9gR1P82y7Pw6phK8zOB1NPK/yRYG1vK68X2h4s+n9mTHu6t+fVsc7QG6tuR5/FY7G6oHDpbRtAawmxO5FuSyMlPGXaQ0B3P2hYvHadkuGSsPdJYQwkbe2y+fpPxRD151MPL+LzvjxuqMA0AuuRqI93ny9vmpsMc91YXOAcbd5zmWHPZZmvy5LUVtVNCwnS8k23N+R+hYyhoG08mkuBt0eNx9a+z95SceonnT4n3GSufutGo22zCYmPd2by2Rrtzvz5H+nobn3+ispuLsJieHXIBBty2XnTBGBpAaXEOueewsRb869E5PLG4TFFHsA22/sC+e66fD7Hp41i2yUje9YsuRzuNirZzdiTYhvT+f4K5lc25Dtr23uqDg4NG+56dF5k+XRHDH4w0tpnuaRZwPkpuF9cXxz05AGmV2w5KOIAimeHXtoG/ksfw4kYyvqxH3dL+S+g9i27a2h43tavd2ukYkwyxWuSFSM0bYdB3sFcTd+LuuIP8y1qpe9kxYZCPMnddfVdT7qeYc3S4Pexrel/IA43a4NubjdWha0yd6TfmCDfe/JWLp5bBoe49FIXSNI1E9NiPt4rm/bpiOIdUdHXfxSyR7KRoc917fC6tKiOmuASDdVMPp5JpHB1wOZuLK6kw1hlB6N5WU/tGTt3DH3VItqWuVZpInF8h3Ftmt5k+9XGET0ryexBsTz+dXddg/bPAAJv4KnSYR6oNTQbHYBYRfLa+7Q6bzj932whjsZlw6UA37pC8X5ni7DHq2HQQWyuBJ5nfmva+IRkUL4nHcNPMrxlnlpZmnEGnkJTY+K9Lp7btMPH6yvwRP1YFERdjzhRBsb2v5KCICIiDccD/DYe0ENALQO6CNug3v16rF19DPTYh2sbzcuO1ifP3e5ZfARE/Dyxj9zbVa1x4j7eCu6prAGAtDz+L1d/Qs+7tmTt3WJKfHJGButrS9ttNw5wbz69Pt4q4GKvdH8kAHYO0m4P2+lW0LWMAeYg0OuCHAmyykFPCwjUwD+9duOnT3BYWpX0h34M2W3mVu2pxOqkD2OkAAA5Gw+pVBLiTna7ytab2IHS3UkfnWw0lRRiLdrbHkSPnV1TmBwJsw36kcz4W9ywm2vR6lOn7ue5qfq2J6nAEtfc22Nj5fT9rKR2H4t2fciIZcGwPVbuWU5JkJBaTZoHmpZ5o4oXCOw3tYqvf6RC89JHmbNJZhuJlrRzeHXu55uL+xVRh2I+EbQ4Ws7cEePzrOCOd7yRCR3rm3TzVZtHOXFro+6LG49nRXmYhjGDfHLFRYDij3agY2st3j4+1Qly7iDnWdO0nV3QxxF9/NbTSiNkel4c24/G3CTTGWQNDSARpud97H+hVi8zLeelp2tXbl+rD3aXxm9y42uCb7+wbhH4BXSA3nAFrXF/f7VsQDe9rkttt0+3RUjKSwE3tcW23V+5SOnowcWXakgwiZukgtALep5H+cePJV25bmO/rDnP5XFrk+A8Fl3ObIQ8PHPmOhVWGqgBLHSXA/FPUqvdpb3GOZ5YM5deCHioNrWNhvb2hSPy67W0mrl03uQ2w9vL3eHJbBPUwXGh4d0ta17K1fPG5gAdY2LreIV4ttnbp8cejFjAmNDWyTSOsLF1hff3K4jwdmoa5JSR7voR8pfch9+Ztbfnff4pDK8ndxJuB47KZlWuOkTxAcCiYTs8XN3bW3U/wBxoC0OlZ3iL32PLb61WfICBp8LG+x9qptqHubdriNjy6lRuF+ysT4Vm4TSaT3AL7X18lFuFUrQLt1f9fa3hzVm6SXXqOuwBuFcxOeACA8lwHuUbXiI8LhlBSiwNL3XC+3U9FeU+HU7mlpp2kk9QDb2eaw/aVBAY0O2F7iw+2yuKaSsLiHR2AHQqto20rMekMk6iiYwO7AAPaR0sd+Xu+Kh6vEC7TTxOcbN0llrki/Ll9vjaOqJZGhpYLdN7nzVlPV1LXaQ02aANzdRFdlrRHLKPiiDLGGMEE3bbYe8la/jUhhN4NDHb923M8+vsSSpr2uOsN1N5C+ysqhtRVhwcLOI53va+xNlpXy5c191mKqUdW4N/CPLhzAaOR8Bbp9Su4p4JnBsZc4Dnvc/FYiairKaEvjA0tBG/O1+is8NqJ45gDcXPQ/KHitYmHm27qzHc6BHM+GMB0Oo23PS32+2ymiqQ7SxzSD0vy+fmsTHUPkDWvNriw26+CrNlcNNpRsN7LCavWx5ZmI0yHbBps1g6DdwVCSqI5uYA03ufzfzqgXh2k67ttY7KzxN7YYSWsdY2F7XsU4WtfSWXHmCYgzBg21NHw3PNZSiqe3t+FDmncHqVz1kt6h8b+/3rjVa63bA2dzTc6nWt0Vr17YcvTdRbLeYZl2gM2dYb9Oo9/mt54f5CGluP4/Gx7Hb08Dhs7wcQeW/IKfI+So6rs8ZxaBzY2PDoY3biTzPkugTPFw0NsAemwAXPM9vl1ZLd3EISzO+QwDYbC2ytS0FtxcOB2NlO46iSGj2gqYObpJd8k23Cz9GSDntsSSALgD2LnnGXNJwjAvuVRShtTXXaSOYZ163W+VE7KeF9RM4NbG3UT0sF5b4iZv+7GNVWKyOLmazHAy/4o6+xa4qd9uGHUZIx059Ws4pivqUfYU7wXuBuOdtuv5r+C1tznOcXOJJJuSeZKmllfNIZJHEkm+6kXqVrFY4eNa028iIisgREQEREBERAREQEREBERAREQEREBERAREQEREBERAREQEREBERAWw5Gy6/MmYIKVzCaeIiWc2uNI6HY8zt8Vry7vwjyyMJwMV9Qy1RX2kJtu1n4o/Oufqcvuccz6uzoOn/AGjNET4jmW+0cYigZHGLNA0gN6Dortje8JDY3O+1yD4Km1rGXsfC/iqhHdIB57k2Xz+31ugOJdYWAPmbFA5zjcOPgRqI5b2UHg7G5t0N+SEh0jSx9/G6qnSLXMGoEXI2+Vt5ck0hrSQLeBPNS6gHaehFtvt5qOvfs2O2va1uaCVxJkadrDYlTyFjHkBwseVrjbwUtvljy2v86pmQkmzRy28gmkj5XaS1oIvseiaw2wv7D0Rp0m7gLG+xUkryHWMRsRzG91OjaQkl7nNcRfYdb891I8NLbyXvfkLqZxDSXahpA+26pg3Paagbt5eBVoV8DHAN1t1XPIEWFlTc4vdqaCL2+Va17/Sox6zIdYaNyBY8/D86kBc8lsjtmHcHe6vEISua9gIcbarHnzKg9rn7h5cW3tdvj9SleXMN3OAaAdz0UrXiQOAadgBfpuRf3K8KzuSNjS4locCbC179fH2c1OY3MOovbpv57+Z5KTQS5zmd3a3Pn5KvCwF+tw7oF7cypiFZ2uKensdLT8rcO6/FY/OGaqLJmCPxOqPaTu7lNEPx5LbbHoOZPl7FlZKmlwyimr66dkNNCwvkc91gAvN2d83Vmd8edWljmQNPZUsJNy1l+v8AfHr7vBdfT4ZyW3Ph53W9V+z01HmfDGPfiWZsYkqKmYzVVU8ySSOP226Lb6fsKOGGCnbdtPsQL+0mx67ndWGG0DMHpHNlc0Ty2LndQLcvYrvBHfd/FqfCKEG0riZZDyDRzP1LryT3ePEPHxfBOp8y6ZknCpJKeOqs29Y8OHdIIiabjn528RuuvYTQNp6LUWNbrPxHmFgcn5fjfCyodB2UEbWsjBH4oGw9vMlbhIIoYDNOWxQwtvc8mgDmfgualZtPdL07zFY7IUJIu4XyO0saLvN9hYf0LQ8y58M8kuDZamLpCSyWoY7kQd2tPO3iVrObc95kzdibcAy818FHIXAOZcukb3mkv8BvyVhUysy9QMw3DHB2KStOp4G8Y8bePKyyyX1xV09Ph/3Xjw3bBsswR0jcRnmM1Se89ku1/MdT7+aztKysiDQxzYg5wbZp3+PRYnI9Hi7cFglxgPdMQfl7kg9VsoYwEFos6x5n51nWZXy2ja+oKtkVP2M/4Rkuxa/cHbfa3VYGp4T5Fr8Thxmho/ufVseJLU5AjeR0LTsB7LLKjWC1tyLb7NsLK4hmbHd5NyOXiuvFmmK9tvDgy4a2nujyt5MuV+HxSSUhNTpaX2bs4+7r7lh8HZilFRSvraR8c9XK6SQPaWkeFwetltNPVV1VNFJq7NjTfSL3t5rOSYk2MapWNeLC9xe5ttZTHT4bRM14TPUZKzEXjbmVTV1Ta+pq3tiLKGHsrv5GR25t7lf8N83yTY+7DNd6WoBa1ouTq6m/gtx9Uy/iLpI6vDmBzxrlc3a5t9KxuFcOcu4biMGLUOITQ2PyHkcr3t8VpOHcR2z4UjLHMWjyv88YabRYoG3LPwUthY+RuFqQIbYNtYc10zMkMP3Dru1cNJj2Pi4ciuYDS1xIbYkDn4Ly/aGOKZN/N6PQZJyY9fJMRuA0/Dn8VKXRl+potYWtbkjXbkE3BUNiS8Mt59VwO7jSoTd2gnp4IARY8hz8v6FKLvZzN+oJ6KNwLMsbcviiQsbcNYLE3O2wI+hT6Hjc9bWH86g0tEdxtttv5KmH2f8AK7oHxUI3yhIBbVdoI5k+H2usFijoGXYySzj+K0BoJ+uwWck7M6g4d3Tc7bqwqKNrnMc8aza5bttZbYrRWdonmGg4ngvrRM08Y3PQAbX6dVY4bgzGYo2SQAPBIaSPb02XRqzD2zEXZ3m8vC6sTl9xm7V7QXltr23HsXoUz7hx2wRM7cwzjhE9VVy2qH216gbbu6X6+CtcuYTPE7si0NPU6Rc+3bddNnyxcgvDC4NLRffldW1HgFRSSl3Yjc96/ILo99E11tyR0kRk79LCiwSaScOfE4u07u5Wvy6eYWdo8sya3PlDm89OkjcH3e5ZvD6GOONrx3W+FrdPrWciggDdQcf73ff2Lmtn+TrjHFeWFoMPZEQ87cgA7dZSofMyK8YaR1Jbt8P5lNJ2EZuy2wHP6FKJw8AdmA1+x38lx5Mm3RSnKNK5z39tfUL7W/nV9cXJbfmL7q3YzS3c2be/PzKqFwuCTz6BebktuXdWNRyTklp0gbbg/b3qn3mAuvexuVNJK9rWggNJOkkchurKaoe0kXvuSqxG0rrtmNOotBvvsFI6doIcxzW7nz5fa6sO1med22tvyU4hD2l7mnbx5FX1o0mlqnOB3cQeXL6VSDqjUS8utewsOSuxBE1vMA32sOYUSwklgaByN+ShMTpZmLcloJ6kfWq0UWxDgQ5rrcr3KqNjIGq2vRzt4hTRsLWatIN+Q+3vSZRtWDI2ky2ANrH2qMbtbyQNV7B29rKA0aQbG9r352S7WsDug3NvC3VVEHEuJLgA4D4DdIWu1ixAuOR6KQlz7WIt19l+vzqMQLJDpI9i0x8SzyxuE1fIA+MOAPd2seX2sqNTLriDwDbnc7bKrVMfJJGGm4sbHz6fPZWuIAxw3cT00iy6pj4HHTi8KTLfiuvcc7b/ABVywtNrC1ufhy+dWDJDrsCDvub9Fdh7X7xggjbfwXO7JhV7t3dSd9gPFDG1xFgL3sSDZU2kkWuSfHx+xU50/KLhYeaKgjYRY7CxHLkFN3NJaG3PIKGoOaCR1A2Pmok6w0BoIG+3S6CIAAG5APS/VGm77Ndf6SfFQ1Eus/Zrd9yo629mXgAAG9ufhuiE2o7F17+RspnWI1NNgdtiFK8Nta4AHnzUQWkXG3T2qEpt3Ehlzawve32/mUHbciOW+yla422Frn5lEm4s0baed/t5qBK4W1WubDr4KznuXAgnnYCw+H5vgq733cA0+BBKtJJHXc4DUACbW63WlY9UMfiRa1xay/dNgAfBUsv1ToMYhs0kEgbuNwPapa+RoG1htsT4KjhdxiELjyLht4eC7Me4hjkje3baJ+ulb3rHbdTObewaLbXCscIlLqRgLgbgbHor5x1NN7XHlzXtRO4eNMcqjHONmuO/tU77lp3A9qtxK1vyeXJHTHSp3COUwNr3FyALXClcBzvf3KkJO9e481HVvvuSo2nUpyG7G3L5kD2tsbclLrPTfxBVtU1Bhae9cc/YFWZ0tFdq01YGiw2v57KaJ+sHz6dFgjVB8+kvDvC/JZenkswHnfp5qsW3K011HD53XB57WHQKo0Nkbdz9JHO9twqSjtyAuSvRfPrr8H2nadqQwubYgd4kc+Z29/krkvfNqPZCOznFxNy72E7Drve3PxVm2UNAcIrWsRcX2Atz8z4cuiqdm1pcXAajts1rgCLeA8fL3lVmqYvMeVei1l59XdpLwL7ixHhbn79lWpmRicse4SEA6jYmwLuXl7+l0gptcBkezvEtADbjcW3Ivb3rL4VhZe1sZjexxvuXXIHhf57KtprHK1YtbVYS4ZR1D5Pxi3VYkAhoJJ2sT5fOtuw3BWuGotbYDmR8k+3wU2DYPGGtbLbSSHnnz/n+rmtspqWnaS+NmonndlgB9vCy5Ml9y9TBg7a7lHCsPjiaNbCOQBG552WocYqZ7jh9RA23Zt1b3Gptj4cvBdCoqYRd1ru6eRBtYc/rWmcY47YTTSufsHganNBsd/z9eizx23eG/UV/ypYvL3aCgYJhZ4A1Dw2Ww+vP+5TqN5OkuAYBbxuSevXb2nwWu4Af6xHe1DmD4rKhjzG6S12ggE+BN7fQfgsMmpmYl9B08/5VfuaXn1t3UrhcODwAT71rmHyRxum/CEtcC21h3rLas7xskZBrOwI6fzbfMtZomwvc973gtftYi3IdDbx8F6vSc44fG+2uOqt+DH0wD6prbCzufw+lTVxa6QuFzfcOLbX9h6hQid/XjbP7urw25+ahWtJmc8g+B7ttx9r+9b+jzv8AfH3L/D3UbqZr6qoLXtdsC4gEdNrq9fiWFOIjDbvaRp22Bv4gH2ha4Bc28VOyKZ7jpjubE8ullnNO7mW8X7eIbKzMVPGR6vTFzRzc5ux3N/m396pnNVSyRzYqZsTzYFrt7efJYhssTYmuj0wkEjZuokbEA3Pje3s6KpJE0O/CtcC5pcwh1zfaxPiojFWCc953O1TEa2bEqpsshYXvFg4P6Df49F0DJlPFJV0MUsT+yEtvyh8rw9wXOXAwzCR0b+0a4NdrFxfoRy6edj4LfcHY80UcjCWOBJ7RhAPtHmrTERGoTgmbX7peo5c0YFQ0NOyaup29g0atTwNF/Fa7jXGHL1HVt9UkdXBuzzTAFrCPEkhcL7J8zu01OmkPN5u9zt+dzzV/T4bU1FRDRxML3Pdbc3t489vsFyxiiObS9P3szxWHWsuZyx7M+NOlpKRtPQWsBJ3iT43HXmt6ZC1jiZJXXcd7HYrXcnYGzL+DsjOky6S7ZtiOtirefFcWfJNPK0Q08OqxvzHjf6l831UZOtzf5c6pD1cVIxU1by3CHQ5ztLdm8yN1bYrMPUJgbbMPXlstcyfm9uORzPsGDWQ3TysOqzGNv04TUSNBDiwkOPM7LDqMFcN619dtcc98b9Hnqv8AwuITu+SS9xDXnz2XKszafutKAACPlAeK6dUCZ9TJIS8Auc4EncrmGY2luLz3NyTcmy+3/wBsQ+Y6nm35sY35Q36r2XwEjDMm0gvckEk+9eNGglwDRck7L2bwIZbJdIbG+jqbk7rmz+IT0n25+50b1YOnEhPJcg9Ih1sHiAcP14e0rsLHntS0kC3LZcZ9IksOFUrHNveYbH2Fc8a3H3u7Jvst9zgLyx4Ic7ntc81hsbeXMjcIgLXaSbb+YtfwWXY5xaGvaLj5WkbHyF1jMblaKYND3kmS7dxysfm3suukal49rb5liy0dkwxlwuNLtTb789virc7m6qktbTtA5uuCb9L8vt4qitpVq3XJUcXZBoB/CXvyO/2sF2nhoGuklHZuFiW947nbmVxbJ+n1UXjYWuBD9hc+f5vcuv5CkqIy97Hh4fcNBG3Pz6+C8Pr/ABZ9R7Nj/Lrry6TJEdYdqaCBsDusVmRr2UE7t+RHu62+lVHTVlzqG46c7+fNYvMU9Z9ypdMbHOfE4Gxtc22Pu+teHSN2h6utQ5PTNDn1wZYPeSTc6bE7/OTbl0WlskmmrZGPqW3vYNAGr+hbxhUTHyVDzCGntC21r2v7Nt7rVquINxKYO0sJcQdI3v4r6XDaI7ol8/1eOZ7LRPqzmENYwtfd5cGgbjYj2e5ehcnanYTFKA0amgm3mAvPGD7Pa50bjINnEtPLzvt4cvJehclG2DxOcXE2J71uXS9tvgvL630e5gmPdQy0lgDvccrAXVAEWsLEC5sD7P5lXleLkaiBz9qtHuLSXa+Y30jmvKmeW8b0oYh3oZTqIa4arE2PuWrZCxihp8eq6Y1DdQduzVv8FsOJysFFLa+8R8hyXkzMmM4lS5jq5KHEaqAtkO8cpbv7ua9v2RM27oh5Pte0Yq0tPze434xRNZ3Xgm1x0VhVVmGy6pS8agL/AM68Quzlm13ysz4pvff1uT61RdmXMDx+ExvEHm97uqpD+derk6b3kas8enWxj5iHtiPEcMFxra48iXG2/uVX7qYaXWPZixG9+f2uvDT8WxOX9dxCokINwXyuJB95UGYnXMZ2baqRjSbkNO1+myyr0ERGt/otb2jMz9n9f+D3tSVlFLcxSNI8QRYq7daw0nbyXjTKfFvMuU6cMjkFZCBYRTPJEY6AEHYeX2PTsr+kjhtdO2mxqkfh5J/XC/XH8Ra3w96m2G+ONRG4XxdVjy+Z1LvD7FW0jdi8Cw8bfborPC8dpMXp2SU1Qxwe3U1zSCCrqU3tdgN9rk2XLazsiFnizb0j9QAaQbW+leMc/afvsxDS4EdqfcvZOLNe6ifpc25bYexeP+IuGy0eZKydztTZZnb2t7PmW/Rz8c7cnXx/lxP1aqiKIBOwC9J5KCIiAiKZhcHAsdpPQ3sg3DL74m4fpaAJHjVqbbc+JPisfU4nJHiDYjIA1xsXOaRY35qvgVn0hbHpjDrkNZuT7brE1YldipOlzi13dINiQPzfa6pEbmVe7iJdGo6SF1JGTJrIbqdblyVdtNGHRuDySdiANhzNla4M5nqzHTPdcDSByA8D4/P4LIkNLQ5kj9VrO28D0v8Ab4rjmZfQY61mI4VY6eEPGiQ6QNr9PLzVxK1kbWmzrHxsOm58vFUYXyGzS2QhoNjtYjw6KaZo1F2mxvpLifHofis/LqjiOFB0sTJzZ7nFh0kg7X96yFOIZGAyMcS4XBdff6ljWsAOrXGTq2AbyB5+3r8FkKVsYALJT15gfP5JMGOZ2ybW0TQNQc0ssRvb2qox8McWnU0gbEkHxN7FWnaucLSu7ouCCOdh1tZUW1DhqdHOxrQLkadvt8yy7NumLaXeotdqDuY2G/JWtSezZrc5wu3mW7fbkoxVTtQJ0vud9729yiXFzySL6W7WPTwV4jSlpiY4U2PqXvdFqGm4DS5t7GymLHiMDbyNxupwS0CMhxB8DYXsoElpMhc5p5C3T3Kyq2qnPYG2Y0P2Hd5myt2TSC7iGFxP4pHjsq0rPwhtd7T+IRYW9nv+dTxxBhc4FvdOkezpe/tUs+drWQzC7Gua1wPO6jA2Z1m9mzfa9utun26K8d+tm7hZu+odT4eKk1Mc4NDrgHYh191Mckxyx8omDy0Bupw+Tflz6qBZK15YHchtuPzrIyNa9xLtBHMHnb7bqD2tJL2vaL/KPQe5Sr2xtQZBNs9z9TebQTfc+xTshkjFyWi3MkHoVM17IZCO0uGt3J67X/N8ynlmbdml43bbcC/25qq8aWmiS+q25JJ2vup6UXu062kb8uX1KaV8OkCxJ5auapMGontHagDcjTuQOalXxK4jY2IuaX9Bu4C/P5lXBjd3tbTe2wN7+5Ug4gt0Nf3SRp35dFEsLGlz7lpPetfmoX9BzIr3bcgkAAG+ypvdG7kdQuDv4I+UBpuyzbAgF/Pl7/nUjQ8W0v5ki45Adft5KYVm2/A8slbqDLHzPOyozM7j3uaPHboAOX0K57IgkOc8M08+eypPa0ixtcg+Q8iVKkwx9cWuhfZo2b3gee4WvYeAapp2AuQCRZbHVRt0vcWktAOkkXPtuVqVL2UdfrLH777k25+HK6vXl53VcTDcIR8lukg87FV+zLtwBuL+0H+lY6nkuWvjdu6+5NwTbbY8letIcdRJAIvv4W5c1WXXin4VeOMBveeQHbjbf4KzxNgMDu80EbkHbfz8FcOt3QLC/UX29ilkj7VriW6miwtfmoaW5jTnk2ujxMGSQaXkNDTsSb7/AA+a675woyYcVgjxvEqdzaNv622TnL7L9FhckcIafMlccYxlsrcPjl1Mi+T21jcgHw233XcWNip4GUtM1kUETQxrGttpaBYADwU5sldREeXB02G+O1u7wqSyCNvZN7jGtAa0N2HsVE6nXkcWgWs4dSoWDndwNcBy/MfioPcG3de4vcn+hcn2uZdvjiExexrLNB326Km4lwJuGgbk9ApHSXYXag5tuf8AOpQWxsL7js277oRDn/GLNwy9lv1CGcsqKy7Tse6z8Y7e4e9eW66tlrZdUhFm3DbC2y3bjNm375M2zxU0t6Wj/At0nZxHM/H8y0Bej02PspufMvI6vL7zJMRPECIi6XKIiICIiAiIgIiICIiAiIgIiICIiAiIgIiICIiAiIgIiICIiAiIgIiIM7kzAHZjx+noCdMTT2szrcmD6+XvXpSjgZBG2GMta1oAAG1h7Fzrg7l0UGEOxedn4avs4XbuIwTpF+YuRfwI0rprAW7vBIHmvE63L7zJ2x4h9R7M6f3OHunzbn+iaw1bXt4KoXEtcAQ248eQVMucHagLA2IPKx8dlHvGzQTy5k9PZZcPl6WkzZA0He/zqVzi75IIPRR1uBIL9x08voUJDpYC7cuB5KEpm6RYvBF9jsVK46G8j7QdlC7tJ3O+56lQJsAGgna7rnmgOdqcN73F7X3IUpO2tzNO1uVrfzKJDT3hzG/VUrgt1AjlfnspNIvl0hpdctPMgcvNSh5PdP281HUdIIAN1Qe7s7iN1tJ357bfRdTCEJS7SwNYCCSDv4eKpHtDKNLO4b3BCjPoGp1tViQQdrA77Ki6YF2p1rbBzdN/51eKoTucHPcXsOkDYC+w332+lJn6LANPLlvc22v+dU3veGHSHAfJ3OzfcpS090bFriSLEnSeQPirRCspna7h9j3QLtPTz81B5a5rXNY47F3hbfyUzmiNzd72IuW+Ps8UMWmUnU4WHU8iVZWOUYm6x3ye8Dv4eX0rJUcWt1wyxIIPmqNNFr0AtLm/JOwt/Ote4mZziyZgBpaGS2JV4cyAtIa6FvWTx8htzWuPHN5iIYZ8tcNZvPho3GfPRr6g5QwuoD6SmeHVUjTtJIOTb+Dd/f7AtLwHDnwQuxKWHU+w7Jp8CPlX+3VYzDKdlZXB9YXOhDtcpvu7flfzJWerql7wIomOYLANts0Egg7DmfcV6sVjHXsq+ZvlnNecllKroqrE3mP1gsLQAA4nT9HP3rpvBrJssLHTVETnT1UgiYdJ7jBuSOXMn4BablXLj6yrgi1Oe8HfUCAxp5mx2C9J8O8DdStjrJ4uzgp2NDO8N9I526G6yvab/wCVV09Ni7f8639y3FmHw0cUdDC3uwjSbbXNhdc34kZlkr8RGRcHu94s6ufyaG/kX8uZW6ZkzRHgcRc8a66qJ9WicDcm5sXW5D+Zc9lyVilPhLsYp62JtViMzn1Tmn8Je+w8h581TqMkVrNKef5O7pMW7RfJ49Pva3mDGcNyzSxYfgDxJibmlsx2vfz8Ba+yr8Msm1mJS/fBmBjw97tYY9u7j03P4vUeKv8AL+WMOpsQtVyCaqedWnmAOtz13+cLplBSdlEGhlgRs3wXHjrE8O3Pkmk8SpvhaxgYw2Fu7v0UkQebMLSABYXG48/pV1LGAW3vdvlz9ylDCO+XAnw5j4LTUQ497SaS0NZbr1PvU8FMC8AtcXt5bXUsZLiA0kkncD+dZiCnZSxh7+9I4cvJXx075VvbtQjhiiiL5HaXWNyRuVDsKipLZ2MJ1bMaTsB+UpGUz6uYvk/W4+9cnmfBZKRkrWxti1Bz7b/kjwC6q17o+jnmdLQUrheMXbGw3c63yz4KvS0r53NqqghsbLkA7ADxV1FFIZC3ozYu6u+tYTNOPOYThVK6wb+uubtv4exM1qYKe8t+ScUWz393RZY/js2IONHSyj1Rptz3efH2LCkm41DzG6otlBAOq43uL2KmDiHbNJZ0v0K+ey5bZr993vY8dcVe2qrZou8W1OF7WtdUg46AOTtVjcdAmo95xJJaOQ6KL2Bjjdzi4gEbDzWTQGtp57XuSjTcPJsBy5qQ6nDvG23RTHZpYW3DW333UkcJWu1MAPM2IB8FE3t3DYc7kckBBeDte55Dopmu1A2JsOlyfnRCnpIvqFg428U0W1uLd9xsohjQ4E95xBKqOeH7WG5sL3/oPVBFxb3TY3AvYC3JSRyWtsC077nfdRDGgAnfa425KRj9QsWnvb+1TE6NbVHNYHWLbkcwT5b2UHQwva0dnYA3Ox3UpLflNB33DvoUz7kBji06bG+/ird860r2REoMOkNF9Ic7e481UNVIG2Lgd+VuW6ozjVpLXamnfcbXv9vipLAl4kvYEdB9vBR3StFYJnkgNB5X+VsFUpGue7tHuJaNreSsZHtDvk79Rfe6yVI3u6iXcthss8nFWlIhcTSDcbW5C/La11GSQPIawNJsTe/JRebkA7kg3bex93nsqLHg6Y9wWn8m58t1y+rZMHSEOD92j8Ujc/BSuiA1Xba5FtW23O/zKozS4lru6+45jl7PcFHQ4OcGvF/ACw5W8U8JW8kWqUFkZF9iNxdVWNNjyJDNgOpvdHXcGhgIIubWuCVI4ixEbN77cvh18/ipRtFx0uIJBIFjY2tY+SmZMbgA7uGzVTdrBeHAEEnkOu6naJQAXHTbkNVgp8QJg86QG90kWNwfiEJBuLgC4sfL7XVMAOdqe2+m5N9tt+iniIsAWjd19r3UCqSbFx+Tb5PQ+ak7pYTexLfDmLdVMJGbkAHT7gqLiAXOaXAEXIPzezdIjYndsSS29zptfa3P86o6rS3sBvzvyVQPf2JtbcEkE72VKUkAkOJDh0VqomNsnQRetTsj5DcXI6qvmLDiyicQwNPMbKzwp7qaZrnvPkbdVf5kxGP1IsJBBHLZd0dvup35ebq0ZY01SJ22zd7C91csfcDkQBuT0tzVhGWG3PfwKuorHvPbuNuQ8FyQ9CYXDXuGqwADrON/t5/Mpzz02FidreKpN0m7mgHc8+fkphvsHEEgXNtlMKSqOJB1NA1EdfpUofpNhfY6bWUh0NbdoI8DfmbexVHANAAsDuW3Pmo+ggLk3DQTtcE9VNc7t06LkAHwuFL3mtDu+PapmABrXDvb3v8ASFImBBc0l1wQLgb3R1muu5lh0sod8/Jtvv5XTlYAgE89uaghG9gQX7i5N/dt9vFQe4tabtIIAIUeR2aOd7DopJSLfJ3Hlzv5qPKVCY2AuRvz5XVo+/I6gCCCL7lXJNhpN27WuTz8fYrKXQG3IIBBO211rVWWLxAaXFms+Q9h3P0K1pZTDVNkN2lpHev4qpWyMMjZA0ucHcx09qsy4g95xcL2vubg+a7Kxwxtt2DBMRifRRkSi1hc8lfTYvAxru+O708PsFyiizDPSxdgHNcW8iSBe3S9/P5lGfNVU9mhoADyLAnblfZdXv5iNRDl/Z9zt1GPFo5SbODbdDZXLaguFxpI6WK5BSZkr4XF574HNo5geSz1LnaFrQ2V0jXAAm5t7Pt5KYz/ADVnp59HQO30X1EEJ69Gxv4QgX5brQ5c507mEioDhe4PO4usZV5ykLS2KG7QRc3tZTPUa8IjprS6U/FIiCGuBv0WLrMWa5xax5JNhyN1zOXN1c/VZg7u4bYgWv1+dG5pqGSuErOlwG89/Dqq++mfMNI6aI9XRYZe0cXA83denvWVo59IDBsbdTdc1ps2QNP4RxbblqBsT71mqfNcIaCauxvYN5XPmft0URk1JbBM+Hi9FOIZnfJieb25NPXkp2UtQ54j7GQE+LSvcfJoxhpLC8A7tuN72v8Ab4rJ01DVTREaLOJuW6rC/I/nurzDMGcTd7HOa5rQRtqsTv8Am3Wx0dGyGFrTq7jr94bg2+xWd8kRxC2PDa/lbYbg7WPMkzS4DbVa39K2Knp2NIeGFwb8oj8aw5KnFEwB2rQ7S4HcED4K/pGEsa4WIaPkhp8jc+K5LWmeZepTHFfhhcUcRBD2tNiALW6DZbDAWBgJkselgNlhabvN7QWsTfY9P6N1l6Fsr23bpN7mx32WNnVXWmQiZ3SNJtz5eX9K1Ti7CyTL8WsN/BvJBdy577rb4XkadB3cbEHmLjl5LWeKMRfld7o9XaA8m725ch8fgox/ahOSN45arl/+wI3EtILRuOR9iyeohpYCdJNyPHw+krD5Zv6gQ57ngOsC5uk28wVmbtEZaQdRIIN9rKt/Mvb6ed4qz9Gn58c1kVOXDYv038Oa1WmkkhOjuOa0G997D7FbfniMmmilAJLHbWHLnv8Aa609j5mNcGlznEd4AfbyXpdH/pw+R9tx/wBqnfyhaBtpwGkE3AG2x3VXECTK3Va+kcvp+3goNuysaQO0N72aetuV0rQ5spaXhw6eI9o+3NdHo8yObR9yk2MtLXHkTbwU7R3nPDtJPLUb/wBPJXmFdlM9wlLQWs2B5H39FlZKTDKujfURyxkRDSANj/g/G3VZWyRSW9MU5ImdsOKckO1BuvkC78bvWuOv5Q+Cv6fD5fV+1sXsPIDz8P51YSmKMvcyZh1EAht3aB4g9duvmthy/IwUb3PL3BwuNTdh9vJVyWmtdr4aVvftljnQyQOjDnHs3EEi5BItb84PuXQMIZDJRtkYwm7A4gbaT5fMtGxh0xmhkja57WOL76TzBA5W5bn4LacqzStpwwRWY64sTte3K/vVZtPbFpbYKxGaccNno6URSNn7J7mBw3v4rp2VcAhlmjxFsdmNbYBw+3Wyscu5c9Zoo3viY0EAkFlre9dAoKUUtOyINAsLbeS+Z9q+09V7Mfl9Hg6WMUblrGe8SxPDWU0eFAl73jYG23X5rqtikT8Sy0aVjuzleyzhzNyN1lqyhjq6tssrdbYuQ53J5dFKKZ0NQXWdp528fqXJ03V0xYq19Y5a2x90yw+ScsswWhbHLs+++/P2rM5kfowacEEXaRt7FeND7FwjIN7+5WeZGtkwyWKQixFvlWXPk6j9o6ml5+aaUildQ4LU0bpJZAxu+5FtlyjMeHzsxaXsoHFrtxYeHNekPuJTx0czGMaCb231WPTfouKZmgEFXXQVQc2RlwSbXFrm4+ZfbYuqjLxHo+f67ppx1izRILGZl/ygvaXAuMtyTQuN7uj3B6FeK49Ikbq5X3Xtjgcb5Gw/Re3ZcyLEq+fxDl6P7c/c3yLad24J9nmuLekS9nqFLG+4BlDjbw3Xa4WO7VzgAb+K4f6RQ1Q0gLi09ruT4WPj7lzV4tDty/6dvucJc0tu4HUAeawmM6ms0gnSX9OQ25fEFZt1iTG9gIDr3BI9lliMdIbG2PtL3OoN8PtdddJ5ePMaYkOcINwNN7C45lUybm6uQ15hFyLgEjTzsLi5Pw+CtjsbLaUVne275RLTTNDXNFnaXAgjzt7bLsfDwkQuD7Ehx1ENAPiPmt864zlFjTAHmUOOok3ce97Lgct/guzcO3RNhkiY4AbAtJAsbf0LwvaPiz6j2ZGsdfub0A57bMIAsQ7rYrC5mb/uZPoaQdLhdoseV1lzUgE3DNhv3r3+HNYfMkrW4ZI3S22kgk8iSvDxfbh6vmJcuwcOkjnfGWhpkNgBu1oJ2AWtVzf91pQALsPd8ytgwUtJn7Jz9Qed72FrHkB16rA1IviUguX7G29ifLzX0NOJl4+fmtfvZbDtLo2uJDXOcDa+5AXoHJpBweNzWgDSNr359VwKi1O7MuhLNgQOZHlyXe8odo3Boy5mnuC7Sd725Fef1k+Hr44js4XtRJpcXXsL777WVm54cSNVibk2PIWspql7RO4E69XQqz1AyHSALHcdPYvGtPOnZjpE+VHFpL00wuLFh9p+1l5OzkGjMNSWNABN16qxJ39auFxcsIuRa35l5XztcZlrAXEkPsbttv5L3PYf27PF9vxEYa/ewSIi+kfJiIiCY6bAgb+1SqNza3RQQdE4X8RcTyhiENLiEj34ZLI1pDzfsieo8vJeqsKxSmxakjqoHhweNQdzuvE08jThsR0Fry7UHDlex59LrtPo/wCfJZmfe3iE13QW7Eu/I5AX8vqXF1eGJjvq7vZ/UTM+7v8Ag7TjlX6rQSS2AAC8h59x1+KY3Nu2zXu2ttdepOI9XFQZcqZXEhvZOPPy6LxvWvMlVI8/jG43vt7eqp0dYmZs29oXmKxT5qCiOYUFEEcjy9i9B5aCIiCYGwsNj43QEawRtv7bKG1vNQRGmzYE5opy4lofsT4jkfz7LE1rzLifdc4u1gbbELN5cpxJAXOadLgTqPybt2+CxOMCNuKHQ/UNQIub2Cpv4pTFfhiZdDweJ/qTHFxN2kEDY2WQDS5zRI9xJFibW96o4IYZaBn4UX7Pla3Lr7VlGsZGBZ7XbAg8vh9vFcMy+jxVjthJDEQ0nRv48+qujRmUjsi8FxB35W8lCnla52mSM+PI2V02pjAaC4nSC35Vrnp7lnaZ9HTSI1yx0mFytJfFe4PM23FvFQidDEQxzTqd3t+nmrzEK1kVNL3bdwEaee1vqWlS4vNUVXd1hoPLe5U13byyzXph1pu0MscgLCw67c+gUww9sj3lly25JJ5W23CxOCVImDO7cWLiHbny+hbDA+lYGtcHG7Rch1g3qfzqL7rPDXFaL13Kw9XkphqN2t5aufirRldEyUwgss11xc9N/wA/0rK4hK2WNxbY3GwDrn2Bcyx2Oup619VTPN99LSTYi/L7eAVscd08sOqy+5r3VjbpjS10bZCL7DSQbA+JU0lOSA8k6iLggXC07KGPmrjZBMATfVpLr6R1FvatzlrWubZjY7tO5sbkJas1nS+LNGakWqtTDrfsNVrFvjzUroGFoAvZwEhv022V0xzmxHQQ1pubOvc/aw+Kt3yHUS5t7+Zte1uaRva/1Syx3jIABPx3VNkTLlzTYAd7y8D86qGPTfQ35O6pvqGx9Gm9rmx5hW18ldwpztbpA7oN+o5lUXFzrRlo81cxSSStDnc2i/Im3tCpPY9zyLC9r79N1bhSdytZdYgMcZG55/SpmyvZITr+USdQF1VmjeTpdG1wAJvtfkrfu63B5tpJJs07HbdRKIn1KitZHpiEx19DbqoRztnka6BxcQe+etx/QsBjU0kVRG9jwG873WYwBk9RHG57CAPDY3vz8+Sr4UjJN79rMxQtc6+skOFwBe52/pUle4QscQ12/wAyuGCQusyYNBubg29u3T+dUcQj9ai0uk7ztr+SrE87dVo+HUNRfmCKKsMUzu8B3bnmVnsPxWGriZodcvsDY3te5utcxnCmQ6XGFpIPXmTe48yqmXaGemmJDOziPQnYeH281t8Mxw8zHfNjy9sxw3UFj2lreQ2v4qk+NjibWJPift5KlGHm7tLmi1jdVPwrHBxDQ0bkggknyVIjTvm0StKilBjk7w7w+T42Wmerujqr7bG7m8wPYt7qWfgXuc4i99yNytP0xy4gf1zcm55C3vTevDnzVidLylmDQASN7kEb3AV6yzm67EXAtv0VgyMOna1pLGWLQGi/z9Dsr2BhkJDSSb7efwSOYViZidLthjLG/jd7YErf8iZEnxJ8eKYxD2VI134Nh3Mp6EeSo8PsiDFRHi2JQubRMN2McN5HDyPRdW7SKKFsVPG1jI26WNH4oVbX1xDSZRPZ00cdPCxkUMQDWtaLBoVAucRsBtuov73ynjff2lJLNYbkA9d+iw8+UfcgC4DSRy35dVTe4v5XsLJdxAIAsTvugBBuQdxvtt7UBrdQsOfw3XPeMufIso4BJTU7wa+ua6OJoO7fF3uurziDxUwDJVKYzPHU15F46djrk+ZI5BeXMzZlxPNeLS4vikuqWQ7NHyWDoAF0YMM5J3bw5ep6iMde2vn+DFve+R7pJHFznEuJPUlSoi9J5AiIgIiICIiAiIgIiICIiAiIgIiICIiAiIgIizGOZOzflijw3EMy5VxjCaXGacVeGz11DLBHWwEAiWFz2gSMNx3m3G4QYdERAREQEREBERAREQFlMs4LJmDHKXC2A6ZXjtCPxWD5R+HzkLFrrvBvLZjppMdnY7XUO7OPpZg6+O5+gLHqMvusc2dXR4P2jNFPT1+50zD6RtJBHBGxrGMaGhrQBp8vYFkByuTfyVJovYcuexCnJJuLXXzszM8vsIiIjUKosCB0JHM7JqcWh+s7ee6lds4DSdvJTBrg4saNxzFt7qEnaNcC0C3gVLuTc22seSiA0k7c/cpAbEhrSLc1CU1wLjTctHMFQLrEHSQ3w6qB/G1C7m9OV1KSTfU0mw3JCIlBxN7B23O6plxduwG4Ivv4/YI273am8gdiOospHusGsAABItY83DopE4vqJD79SFRL7kkNJubXJtZQs8cyHPBNgDz96hISwAOYAHDpz+n3e9XiFZU3PaTqc0ar3sBfqfrVNuljnO0gFwuDe2yhJK0OuXl9juPt7EIcX2f3R+MLdPK60hAdLIy4gOI3seVx/QpGeFjfkHD2I+7WgC42BueSQh7QI5GuJIFhyI2t7LqyNqrSHOAee60i55EKqwSvfpsHWv3gbX96khiMru0bYgAA+Zur+kpgBYjk7UdtrFTEKWnSFXX0mA4bVYtXu0QUsZe8+IHQeJJXmXNOYq3NmOz4tVE3ldpiZ+RHfutW/cbs7Or64ZQoJrwULgaxzSCJJhyZt0b1/vrjoubYdCS8zuAs0HTfkXL1emxdle6fMvnPaPVe9v2R4j+LK0Yio4RTukMJaLym/wAok2B+IHzLI4dRVMvZ1NU/uu3aza4JP1be26sMOoZKkh1XGwA2FnC1j0N/DqulZRwCTEp21MsbCxshazUL3IO/uG3v2TLaKMunxWytz4aZKkrZNTqfS6XeVxGwaOQ8/NdfnlpsFoWU8TQ7s23Dfyj5qjhFLDlvL0TI2NM8jb3Ps6+9YaqqZKmQt7TU9xGtwPXwHkqRHuad3+6Xb/qTr0haPgfjE/rFUO0dq1BzvxT7VGppmgtY3YX3ueqy9FCxkRm03BHlbr0WOljJnJLS1x3F+a5bR/udNbenohh9G31ggx3N9hbqth0FsYAHyRsrWghYxrRtruCSr2R2nuh1hbw5WC0pGo2ztO5WL3a36iLKnK7TY6xcnr4KZwOq4O3MeSkIbI4XIKynlaFTDtBlLyHWBFr8ysnK9zi1jdy7blyVrTRiKHUebthf2LI0waCHnawFieV104Y40xyTztcU8bYgI/Dc3HMq6p4y57pXbi1mjxKpwwue7XyJHu9qu29mxhme8NZELknl5ldtY4ct59FhjGIswegdK547WQEMHn4rnks75ZSZO+5252vdX2Ycafite54FoowQwE7W/nWLBfZvYi9zuT7F4HXdT7++q+Ie70XT+5pu3mUzR0Okb+Ci5922a4b8t+alcy4c4PJtYnolrEu2sORXDDtlUZqNwCHAnfwAUzi0aSxgNrjb6FSbI4C+wPUWUQbkaw6x3ufDogmBJG48vO6d1jXab3A3KhrcHabC1yNjb2AlSl2pziQbnwHI2sB86IRuzdoHySeiie9Zuwv9PsUARpDXHTvfbofD5lB229uvmpRpFgAJaG3ubjz8lVGl7WkHu8yqbQWAtGzncgVHugANNwbcuYVUouBJDt/MdbIAQ4WA23vZSOs46ge94KYklgZsDzGxN1Im2cxwDOosQeYUjWgO27oHOyge64gOsOekndo6fnUCWaSLXFu9a/0IDCDYb2vfna26ove5g7TUDcne+6qHmbgdAD4dPpVnUPe15YAdjbyv9ipjkRpw58wc65N+vILMxNcC3S9t+otzWHom9o8PdvcG46rMteGvDAb2HdACxzTzpvSNQle4Si4u5vMeX2sfiqW7bAhvhfxVdpb3bMIvyvsOfJUZLgljORG5cLWWMLQr3bIwax8rkfAFTjRchpuALX8laRvsHXFrXtpdy23VSOUC7nDvNGmx6e3zTSVRjgLuGkhosqNwZAW2s7xO45qZxu19oybki6lAvezQHG5G++3imkJo2i7WuN7DkTso6tJ1EgNFwFK0mPVYd5vygeYQPY5up3LpY9VPlCBIkFtfj05bKLZGudd4717/AEKnKWsFgbOI3sNvoUrQZLOZHY9RcbqUq7R3g7fSbj2qEr9TC0N5bm581GJ+otLnX687bqJaA4uA2aCSb8/JRsSju7d3u7H2qg97nPv+N0U79PebrAA5gH2qk9u41bDwI6K0Gl9SSixbKL9QFiMXe8vDXSu0l/U7FZCAWAdY3sTy5gb/AJlicUBbJYts1jt/AfWtd7qwiO25C5pABaLDmFWZIL925vvb3fzqyjIkANiQ3qeqrxE33I5bEi23vWbaV+HRBpuLXvpNlO1zrgEiwGxAVrG8au83S21hc26+CrsIOwdfpseiszmPVOHOe/Q4gkc7AKo1251Ebbb/ABuqbGuH4jQdrfb3qYm58b73/N9vBDScOvdliQdyVAkNOzbEDbzUGu75s7oL+xLPID9Qtfa6IT7h1gSAdtuqjp3sdzspWvs0DcjyHgl3B7jc77hRrZ4TB1z3rhoNxZUpTuByvzF+ZVQknU8kC2x5K3qJCA6xvY2Fh1uoiEqEznGzRzuQOqtag6Yy9w+Te9xv9uauJ3Btg14JHPfxVrV6msIcbbWHdubWW9YUlgakAS9w6t+p262uqYN9Lb9OXRT1Ac0vADgfyvEqmHADQG7ggcwLea7I8MpnYQJHFw07AkXHI/zKmQWsaC42a7ve3xU7Iw+Ul7u5fSRfyUHFr29m1rS5zeR/Op2jWkCHkN0uuPxreKgWPdreSQXbC/K3QfOpYnjWWOFg0AE3Fgeimc4vkczXqLfK1j1H0KVtpQY5CDcNv+Vzsfp5j50fYEs2FyC4kbKUnXq0DT3RbUBbcX2v5WUBJq7jxqLhzJAt9aaI5Uqg6WkHcCxsTz58re1SaQQXxtYCATff5lVLBfsgy5OwANut/oVZ8Qe8OaWi+zd+YTekMe4arM77tTr891DSTdrA5zra7Enpz9v9Ky8OF9swFwdf8W3Jt1d02A3AcWkPZsLC5PT86rOWtfKYrMsAMp5Yp36zA5xD7O1i+42HkAeauqrLWBV0UZpqdt287C5va2/kshWS4cKSonY5jdX4Tntc9FfYNFSMNENRILNOk738z5LbvmI7tuOcdZ4iFhRcPMNqaeNzYYx3g25Gm3PkfesXi3DeroHh9OHztLQBe5c33+0LolATHBUCItBY4Edbi/T4LOProHiOF7WuGkX1C55dfnSue0TtnfBTxpwGShrKV/Z1UZjc24AcDayljjc54Lg4A2DW2vfcbrt+JZfwvEWajBFex5i9vYubZjypUYKHVTGu7B17i17Bb1zRM6YThmOYYqK+lo3YDvubb9R49Vk6EaX6nkjVzsdwPesPEXh5AeefynG/I/zLK0kgLi51iCbW6qbLV+TMwkyntW207X+HP4lYzPsLajKtWxrNTY2lxGrcgfb5lkadwLWEPJ0i2/U/b6Vb5qjdJl6sjY3WQ24B+ZZ1nVmmtw5vlu3qZOrVqdqJ02Jv1WXJ2tf5lisvvc6kJkjDHk3IDr7rYqXCqqso562EDRACXe4XP5lF51M7ev0sf5VdfJp+dQTh7LW+VYXub+IsFo0c3YSyuiiLTbYEbg/Dkt7zm2R2GgRfKBvztt1+Za3gOD/d2ukpZRqEbC4b9F6PSTEYty+X9tVm3VxEesMHI/VK1+kkE8nOvv8AmVSpD+0Z2rdgLXe49L78/Z9ioVVOKDEHQuvaKWx8dip6mM+sBjXbWGknvb+G/sXXHMPFniYhGnlbAHvY0kjb8HsS32m9vNZ8SCfBxS0zNAk3JcfHmTbbksEyV3INAB7rQOR33V3R1kj2uAZdzdmWBJF/Lks8mOLamGuLPbHuJTnAp2kmOWRoabG29m9LgWsfPxVSCixWF4YBpiBadAJBG/l8/isrhtY7T+ukxk2LSLh1unxusxqZMe7CwOA5ggG3kVzXy2r8Mw7MGHHeO6JlTgwptRI2aa7pHAWvc2B6bjfp9hY5TBcKmZO6BtM9oD7WLSRbmPcdlf5WpX1NWyCUB0YN26hf2rrsGXaN3ZzNjcC4AuN7XGy83L1fuJ7Z5e3Tp62mLwy+VIXU+E08ZaAA2wAbayzd7+Z5hWlAzs4mwNjII6XuoYzWOwmjfWPJ0NFzfwXyuXps/UZJtEeXozevquGw3m7QkNsN1P2THPGtoJ53tzWo5UzpT5lxCWngB0Rb6w3uk+33LaTOxsulsgIbtz5FRm6LP0+pt+ilclb+FfrZo28lhs0tjfh72TBmgtsdfI+Su6nE46a5Lhptb2Fatj+csO0infFNKXD5MbSdvH2J0uHJGWt9Nq1m/EMJR0cdHSySUGlrQSXNZu03+dcXzi8yV1a+qhs6x1EOve+1r8+X512sYnDJSukowYToJIPMX6ELi2aZHzVVVOHMNi7e1hy+26+v6K02tMy8j2rjnHiiHO4yDK1zrDvAnb+Ze1+CLC3I9ANZJMfU8t14oiJErCADZw2K9tcFm6cjYeTf9aF16XUeIl43R/bn7nQj4jY8rhcF9It34KlAv+uciPJdwjrGSSOjvuL7AdFw70iA3+tC4A2eQbnpbouaJ3aJd2WP8u33OD/hWyEh0QaLbNbvusVjexDS4c7tAdsB4WHW99yssbseS62kG5B8LLFYw1ou9jQNVm2B3vz5eH1rsp5eNbhj9UjaZ+lz9LnAW52FuV/tyVurlxaGN0m4087cjbl9KtlrKtG75Rjk9TAaBpB3Gx73MHced12bhoBLRunka12q1tha29treFlxzKLXOpA7tQdFm7DkL2t7frXbOGJvhhAGgkm4IsLW5LwvaHiz6r2dH+VWd+jbtIe0OZELHlty89lgc3kx4VKWNBBAG/Py26rZOx0nSDboPYsHnGF33JmaS2xa7278j59fmXi4o1eu3pzMTDj2DWe2UMfJqe8FhFhYHw/hfMsTO1z8Qk7Rw1B1m963sWYwGBhL3XJcJHNAAsLlYipeW4hIGFvddc2Frbr348y8m32asxQCR1mGRw37wNvHx5Hz5rveV9ZwlovY252sft9tuS4Hh7NWwkuy5O4tuvQGWWhmEM7xO1r+BuvO62PD1sU/BC2qXB0zi7vN1WAurWRwLgBdouLbXAF1WqpB6w60hO/JUHuBdYss123mvGmOdu+vhY4rI9lPJcOfoae621ztsvLuc+x++Os7H5Ifv7V6Vx6rFPRyPMml1nWIBNja+68yZnlE2N1MgeHanb2X0HsSuptLwfb8/wCVWPqxSIi+hfKCIiAiKItfdBtOJU/ZZcimGnW61nXFyLbrE5axibAsbpMThdYxSAn2LP5jD2ZXow2TYEX8fCx+PzLTFX7UalMfBO4+j0ZxBzjT1+SQWzsDpWBt7A2uN736LzrI7U8u8VfTY5iM1C3D31DnRNAFj5LHrPDi91Ew36jPPUWifkKIcRyKgoi17notnOgiibdFBARFEGxBtdBu+WKaJ+Ha3SB5595vIWNrey3LxJO61zHYJG4iQ+S7HGzBzLR4HzW2ZSZGcPu4taAxuoNNrkjmfHay1nMBDMVZcDQ0ixO5Iv1C48UzOWXp9RSsdLSW/YFBKzD4HOvoaN3C7d+d1nI4ZnMHaFzHNvctNz7fn+dY/BJC7DoGlo0uF9j+LsFlYnhosLEbXc3fosp5ejirFawiKaQ2Dpdmm5sTv+ZS9kDcNL2utquTZVS+SRwsdyLA2+YKm4N7QtILQbA3G9r/AG2VdNomIY3F4Jexe8ElttiLbrT8FY+fFTHI4sJIuy4IB8vAldAkgdK17ARYtuN7rnmJw1OC4m2aN2mNtyXk8x+ZaY+d1cHWR2TXJ6R5dHpcOELA9jPl/JHPYfb5lfx0weGPc1tuQAuPf/QVYZXxulxGKO0ljpcCS7nsBsPes26Kn1OfFJG7U7oehPQLG0Wjy78eTHaI7Z4lSmjj+S4tNgLOsT7uWywGOUlGadxkjGsgtN2cxbnsVsz3Qws0tLWjrqB3/nWDxKFtRIA55cXC+npcH+dRjiU5rVmrUsuYT6tXyTljmEvu4Dk8+W4W6xtLm6+0LD4mwI8r8lJSUQjcyCNt5CbEnqFfSwwB7mNdYAnvadx4BXtLLBjjHVJG1ms63kh4vuLE+Iv9rKh+DAIY8uHKzTYE9fb1VwHQ9kH7gtFjt062+B2VBrWlxfY9n1t4KlW9o4SaGMaXNb3Ttp2dZW0odISSxrg0H8Uk7dB8VcEtjBOgkePmpCHSamiMbi432B5raGMyptbCC4OiLS4X5n3KvC2JzLmJuppvq3+tUmse43ljF7W3Ful1V0FjLEMBtzPVUmdrxGlGou4bR73ta23MbW5LHVBEJdCXd1vS55eXw+ZZAatGosANrkeNuqt6qISMLixpLeRI5q3opaJadj4cWB0Jbp692/tBHVZfJ2MQTU3ZOnjNh2dyLDwuApsRoTUxuicW6h3rjotUp2VmA1RnpwXR302aOe97j2K9axeJifLz8mS/TZYyR4dSJfFqkaGHUHDTYeP1o95c0MkYL7jlb811quHZzgDNEsrxK3oeY58x4q9Oao3vDhVOANwCD0Wfu5h3ftVJjyrTU5kqAZ7ht/k36nw8equaelhpo3CIjtXnVtYbbDlyVjFiQqnB8et7m76j08/zrIws0vOu2r5TieV7hTqEU+LlUYZb2OjSOWo338FI8mzhqA5cj4fPsq2znF2kEna99vglqcuZqDL30kgbHdNtJryt5mAMdfdu4IFrX5e23tWnF74a4tuQS8tu11reFriy3Wpmh0DSQA4bnoTZc/xmsFPV6gwuc51hbmSprWbTqHL1V4x1i0ss0l0wcXOLS3bU7qdha/iLronD7JFRjdT65Wx6MPjN38/wrudgevtWN4S5GOPudi+KQv8AUg3QNQIJdfbT47LuEEdPRQMpqGNsUEQ0MYOQAVbW7Y16q492juVmNggibTwxhkcYDWNGwAVJshu5rHbjoNlSc+Tffboh2JAsCRv5Fc88tYejPRWo8utyfxXzVjeTsvZhqsuYCzEKKHGcOZVwslY2Z3yXC4BLQDpIJA58lr49J57th6PHBSxPI5S//mrO+ifmnK+W+HvHbG8y0TMZwvB8qCsxLDm1ToXT07GVLnxmRneZqAI1DccwvOuK+nj6LLJHU+HehNUVUNyNbuJFfBf2AQkrrpS96V7Z1/z+5yZMuPHee91zHfTDwHLNI6pxngXwOpmt6OyqBc9B+u81xXM/6JpVtqHU2VPRg4FvpwSDJXZRc7WPJrZx859ysc38Y/RmpsMwrOGef0MvMdLhmPxmXCsSxHiZj0NNXsAF3U8j4QyQAEbsJG61X+qF9Bf/AOd3f/rbxj/Vrpx4ZrzaduTLn7uKcQyOF+ni7HcwUVNiPob+i9Ia6riimlPDy8hD3gE3NQd7HrdR/RQ8mZMyJ6TjcFyJk7A8s4Y/LOG1JoMGw+KiphK/tNTxHE1rbmwubXNgr7MXFj0U+GeN0dLnD9DCxvLOK9lFiNLBi3ErHaSZ8RcezmbHNAC5hLDZ1i06TzsVyL0uvSQZ6U/Fv9NGPJP3qsGFUuGNw/7pevWEOqz+17KPnq5adrcyt/TTmmeOXFERFCoiL0Jw74LeiRmTJmGY3n/01/vOx+qiL63A/wBLfE8R9SfqIDPWInhkmwBu0dbdEPLqn6LN/wCcJk//AOp1g/8A31Usl6LVXkrh56BfFbjjX8F+G+eMy5dzfQ0dC7OGXIsTjZDN6nG5lzpkDQJXuAa8DUb2O4PX/wBEN4S+jFnDjHlvEuKfpc/pfYpDkvDaanw37wcQxb1ikbJUGOp7WB4azWS8dme83RvzC170P8e4s8P/AEFeNmJ+jDV4vjea8Pz9TQYJVYVgPrtTV0xNGx8raKSOU96AucWuYSwEnYi6t6r65ef/AOr2/wDpLvRY/wDrc/8A4wn9Xt/9Jd6LH/1uf/xhdT/qlP0Yz9znFT/61EH/ANr0/qlP0Yz9znFT/wCtRB/9r1CF1xTxbI3GH9DkxDja/gLwpyXmmPOMGFtqcoZWhw4iBr27B93yd7Ub9+x22Xz6X0/9IHOXpC55/QzMSxv0mKPHKbN/36U0QZjGBNwmo9VbI3sz2DYYhp3dZ2nfxK+YCSWERFCoiL1RwE9ATiDxEwQ8UeMWKQcKeF9E1tRV4/j47CaohvypoX2Li4bNe6zTqBbr+SmtpiNuR+j76PfEb0k+IFLkDh3hbpZHESV9fK0ilw6nv3ppn9BzsObjsF9EcLxH0Mosr45+huZDztPhWIYvTCOfPumJ1LiOYg4Xgkf+MCWtZYENteNrtVr+bONfpk5JyPkSo9HP0KMFnypkWQGPGczStLMXzFIRpc9zyA+NhG29nEENAjaNJ8bAlpDmkgjcEKfCd9reeM/BXiHwCz7iHDriXgUuHYpQvOh9iYKuG/dngktaSNw5EctwQHAgaKvbXCn0teGHHXIFB6O3pxUtVXUFIOwy5xBpxqxPBXEWb27rEyRjYF9nXAGtrraxzf0ivQW4rcDKD7+8Akp8/wDDarZ6zQZtwD+uKf1ci7X1DWFxh2/GuY/B99lGvkjXyebUREQIivsCwPFczY5h2W8Bon1mJ4tVw0NFTsIDpp5XhkbBewuXOA3PVB2L0O/RyxL0mONWF5LLXw5doLYnmSu3aymw+NwMgL9tLn/Ibve7ieTStn9Pr0iMP498anUeTnsZkXI9P9wMtQxW7J0MdhJO0AbCRzRb+8Yxexcz+jdxv9HL0aI/Ry9HHhjjmYuIHEGFtVnvNdHEIKemhIt6lDUzFrDsSzuu2b2jjZz1zL0Yf0OHNvDjM03G30yMHocqZFyPA7GZKGoxKmqXV0sXeYJOwkeGxggEtJu8hrbWJU6nwvqfDz5knj9mz0dcrUPD7N/oi8IMWqSHYhDX5/yDLPitRDMdTHdrJJGXxW2YQ21uRK9a+hbxe4f+kHS8T8a4k+iP6O2G4VkDLZxhkuE5BhiLpvwha2QyvkBbaJ2wAPmvE3pbekfjnpPcZMU4g17ZKbCIv6xwLDy7u0dAwns225B7t3ut1dbcAL0zlnC5fRb/AEM7M+PZij9UzTx6rWUGG0sg0yjDNNtRG+xiEz77bSsBsSkETy5N/V7f/SXeix/9bn/8YXUvSPxbh/xA/Q88i8bGcC+GuSs15lzlNhr58n5Ygw1gigNUNOq7pdJbCLjWQXdB08Cr3T6SlHDln9DU9HPLrY+zfiWLVuM6Tckh4neXbk8zPf39E2iJ8vCyIihUREQEREF3hWHT4tiNPh1O0ufO8N28Op+C9LYPQR4dRQUtO0RMiYGBvTSBtt4LlPB3BA+rnxyeM6WDsoSR16n8y7DTgkixuw3BJHl9vgvH6/L3W7I9H0nsnB7vH7yfNv4Lltg0km2rcgePl71OD3rm4v1uoAWAs0AnqFPsW2cRY8gvNevEGs2LrDoAbqB1Nbo0gEHexJ2+10FtwXW2QENLr8htboVKfBYOF7bDz3UvcBJAG/Uf0KAIO29hzRztDndXEbA/n+KgRJsLv3ABAHPkf51IXsL/AJII5E9QQkmws0X/ADKk65eCGNLRe3jdShCW0bXOY+x57i5I52VKZ4cdIuWltnE2HX5ippHNLNQb0BFja+/K6tiYQDaQl2oOIO3tVogRAaH21FnZ7c91GR7dQLRpd0JJJHnbldSmR7n6rN1EXv5KSV5u5wJJFraQLlXVC9peBYkEXOrofDxKlYAzTI1xaHk628wfioB7nBhbyI6N2G6hJojDrbA7keSvEKpnPFmktIc02boN9+ntUWN7rQ51uRaA0bW+eygx0L7kjUT4jYcvosqzRbRYloc0X3uLnp5KVeFxSwOlIBIYb3JHIhWOfc2xZIyvJWwWbXVN4aNhtfWR8u1tw299772B5rO0MPYxmoqHtY1veJcbCy85cS83uzbmOWaB7vUaS8FI3ppB3dbxJ3+C6+mxd9tz4ed1/Ue5pqvmfDVZZZaiV800j5JZXFz3vJLnOJuSSeZJWWpoZJw2gjB0RAF9jbc89ud1jKZoMwc4Xa3vHqt4yllyfEKpsETS4Os97tNg1vsXpXtFK7fO0pOW3bDL5Ty5U4pUMja2zQbEm/e66R+fwAXo3KOU8Ny/hMVZiNLEHWGiItHtA9gv7b7rE5KyvR4RRtxKshENMwWhYANR2BsPE87nyW2tqn4jUS1lURHDTsvbo0eA+C5aRue634PV17uvZX8f6MdmGsc0tbK4drUWOkPI0tHJWFHFJJKC7mSNVvC/X4LXYajFsTzJitZXS6qFz2eqxW3jaB9vitzwOla6S+zm3s0EclnefeX4dGvd0iJXk5NLSjUb371tlYAXc0ggkg7hvP8AMshijozJ2Z+SBsrODvSBgub8tlS/2tIr42vaOImM6tW439iqTvbGQCXEnfmr4NbHBcnpyCx9QSXFwcC07bjotLV7aqxMTK2m1XOn5V7nbmp6KHtBqkbsB8m9gN1LodIbBu/ir5smhjWdSAAbLGsbncrzKjI+V04jhaC0/KJtYWWTg2aG6iLctuaxwcWvAFnE9OhWVpad73MIabkrpwRMzpz5ZisbZBkbtAZYXfY3HgtazpmFkMX3Go5m3/45zeY8GrJ5nxpmAYaXMfepl7kYPMea5mZpJ3GVz7ueS5xO5J53WftDqPdV91XzLo9n9N723vb+I8Kwkvbvn4o2QOedR2a7cja3t8FILEB50m/I8iol4sNI2cRfzC8F7mk7pDfZ7r2tceCmDmuIN9xy1C/zKmSNRva5Bt13Ci1zGd0NNxb2ISqs5uADT5X5n2bI4m+7SCDckdFTaGahbkHAgDqFOxz37tdfULlEJ9biNNybdT0+dQbs879525NvoUty0ixGnrupnO1dLWA3vsftZBLFYMLi825Add0DXbgPJ67m91EPDZHBnU2I8LIBZxF7EHa45eKCDtnggkgEgC3X2lTdoQNLTsNlElzd73I5eakILm6dIJF+t9giNJmuaHABxBHMnfbyKi4gaS4AAkEXJ2RmsXDXbkKV7W3s+9gNgOpHgiUXOYHkCwsbbDmFAk7gEOsL3sL/ADqRxYdLmgtPI+B2UBI93dFh4+BUCVwcNyWlrja7t+ftWPme+SXSCXWFifzK8qLhh0gXAHX2lWLWNc+3Mgi1jbe60r8yI2y9BGGtIebWHLrceBV1GJmOvsGje5tvsft5K3pm9m02IO3Pw9ivWta/xve9ib3XHedztvCdkbGAWFwBb2qSRkQY4vFy3mfBTu7zh3gW21WB53/pR0uwu0HyHKyz3K0LDWWkOaORBO4Fj4quxzy/Sbkg2A6WtYlW8+svGloBvvvzF0Y917PPI26cuq0nmBcCxF3SEuDt7C91TkO1rtAuL+J/OqgbGN3G1ifk+CpyWaWhrbbgbnmL3v7VEeUSluA/u94X7urkPb4qAfocNLgbHckX6+xQfYOc4Eki4vyuFSa+/wAhptvqBUxG0qpkLgLtBdci4ve3xUWtaeTTqIs6/wCbwUkLmEanN1X91lch7o7udp1OufNPHAj2DtNgwm/O5O/mqgaWtsLB1gCQTt4KRtQQQL8zvbkFF0gfdjXbE2aB4n+lR96PVTcbd7RYA8rchy+r4qm/QR8ousN7nop3lxLt7C2+99vAKXsgfwpsGjYBTCYVWEaWhukkADY3J5rE4wQAQXWsLHa/sWYp9Ld3DY8jbl9rrGYzDZwcOZHPmAftda0nhhf7UaYWFznho2aCPHdXo3Zdrb7jby/pVjB2jgY3W2J362V7DI0Aa3Alxtf8ym0ctdrxjmluoam/9a1jyVZjnF3Zl1jzBPh7VbwnVZw3PXp9uir302Ok79edlSFZVQddgT4bfmv8FESAkNFtJFwN/pUBs8ixsBqd7uSi3UQ1ps4i4JBUx4VlPrHJtrW3v4+SnJJ3+Av0+35lTabG973N9lOS7S4bloF2+KKgALdNi5w3v7ee5QlznXuT4I5wDLvGkE2NlKbcwSLEk2KiFk5c23yRv3SQbKhLYPJB03HhvdVJGkN1tJuDsCOSoSmzSWA3F7nyvf7e1WryrPCi+TTcXv1O1lY1b3iM2bosDYeauHNFydB3Gxv8ysK1+mNxB58wVvSOUTxDDPJ7dzHOZZpt5Dl9uSi9hkOrQCDve9/nUXDT3mi5cAbeI8PjdSOeWjU5tiCL6R0XUw3EJJI3kOtJYW7unx9luqiJHNLo2XAN9z4ne2yWDyGgXDje/gOfL4qVkbm3cb6bjUPyT9tlKJ88Ikubb5Lz1vtfw8VOwSnvuMd2HYA8ttt/gpHSCxAaTqJG3j0KmL3l7XC9g0bDb4KNLxPPCaUMf+FAc08rhtxfbff3KnZxDu4CergL29uyqNJLQxzBpZyHjyCvIINTzfu7e3mom3bCe3fCSihtG9zWWBtuBbw8OfzLLUeFAta2w1jcnTuq9BRDb8a29uXK+30LKQs7NgNgbjdceTLudQ2rXS3hoGNOlw2/Osrh2GiQdrN3YGnvOsN/f1/pSiw9swdUVLjHCzcuJ5+StcUxSTE5GUFF3KXUQ5wbzI5/FVjUR3WWitrz21cokieyn7N0rn6u60MBFwNt/EW+hbDhTaS0UYlld2bfyLWXN6HHcSbR27YARHSNWnvX8LjY8t1lcFzBWUpmL3CV05sHSOuT0uCN/wAy9e+OZh41M1d7dMhxbDY6OWZlQQA617EW+pWuA49PM+tfUF7Y2WbCJBdxHO5t4rCU2Jy02FmQ0Jue+4tab3sDyPMW8VmsHxilrMMimFIS2Q3bJzv5LGa9seG0Xi06ltuDSVEup8vdaRzLbBS442lmoHwSP7RxBcLC4PT6VjJM10NO00zIJAW7WPJWeK5gbLh8kscQgLIyQ4nmfIHzVYrM+D1c4dIKetlgMm8TgCDuAbnYfBZOjkALbu755XHVatD67iWIyyRxvDpXm+vrvz+35lsdNSYlSuaHxutYfi392/513WiIjW3FS+5mWwxSNaBJyGoN0np8FXxSJk2BVkbrlojIHltsrCgfK5hJYGgWa9trXJO/T27LKyRPmoKiMcyx7QSbAlc88S6K6ny5Jl5ztMgezSQbFt79V1DKD6aTAauKeXS1pdvfQGi2+/XmuaYQx8c9TDI3vtkIO1r7raXTwUdKW0Mmp07WPc3UdTHD/BsNncr235g7WjNHdw9fpPhxw0vODdWGEgtFjuXX2HuWKyDitPQ10k1Q7uFpDSW8rBZ7MuGYjiNAaWip5Xvk2s3bba5PuWislkwWd8NSyaN9rWLACvS6SYnFMPmvbW8fVVyRHolx2q9axl8sbGaDL3Bbbe3h7lbT6jKRdli0OJcC2/e6+ao1lSyom7aIOab9Tv8Aze5RdodK3Q6ztiTfUL7dQL+3zXbHEah4MxM8yq6HkiR5cxp6t8/BbBhGE1NXCY4wQ5x53FwCVgaSpipnyOnbq3IBA5X6j6VlcFrWUVPrkqDpkc7SXXHQ89tuvX3qmSZ1wvirE2+LwysmHVFMCHbtbyPj1v8APzWXwfDntja97SXv7zbO2tfn4LD1eMXj9WhcC1osGyWJJ3tcgeAWxYbjcQdQmWQANvewDb36Eclx37tPSwe77+J8MvhlTLTYlFCxzGN1N0m4+USBb511umxP+sopCy5cA4aPiuLVFTHVY4K0TNZE1zQ3SwAuHmACDb2eK6QysfTUjSxgLQ0fJuPaV5vUYu6Yl6eHJPMQ3anxGQv19jpYASS2x+dYzPDcRxvKs1Nh0hL3cu7vf8ysa/MERy/L2Ej+0dGRr07XPldY/hdjtdLHNR4tpAjPdc4kuf5m5KxrWax7yPR121Pwz6wkyrhNRk7KFTiVW13bubrceXwHRXuSMUqcSo3VM02ovcSL77HwV1m3NeE1NNLhLHtcS0OIDSQNuR+K1XLmMQ4RTSRFxY3UTdxDWgHzV7xObHMzHMqRX3cxWPENvxeSelpJHSO7Qi5AAvz6bXPToCsTTnD5+zIeXuja5os7vW2BuDyI638VhMQznFiEMlLDLcGwbaLWLm9+dh4e3zWAZV4jUVcgkq5op5C15c1obuBbmLW2J5LHH014j4uJeh0nU4608twxKnomh0lPJIwWDHNPdIHmOdlx7MjY3T1lPCWaWkgPG4F9j8/it3xfEp2skMErjIYwwgk6i61jcriWK12IeuVEUryC93eA5beF+Xu8F6fQ4JiNzLx/bfV1vaKVY6K/aNtzuOtl7d4LsvkXDw11/wAEN7rxHFHK6RoYxxN9rBe4uC3ZMyTh7BILiICxP85Xb1HiIeR0cbtP3Nuio3tnMhcS0HlawC4d6QEbp6ilhAB79739nM9F6GOjSRqB2uuB8fqDFayJkmDUxmkjPeY3r5+K5txW0cu+1ZvS0acJmoJYbGaPVcbbcwsNilAW0zZXxaXF9wWNNz7vz+S2KTLmeK4Nc3C5BYfIv3gOnl+dUTkfO1XEyldhrmXIBebm436Efn8uq6K5axO5tH5vOt02SeKUt+TTZmCxLXl4G7Ta23M+fVW63qXhTnBtgyhDmMFtZJBPtA5bbKQcIM4Oa9wpowGD8ZwF1eepw/vQrXo+o/cn8kmVX9nSbRkNO773tY25A9Pm5rsmQpaiKExxmzWu2JG1/wA/RcwpMo4tlql7WemAcTck7gG2/s2Hz+5b1knMdFSxWe0NLydQ2vq2ubE8ua8nrdZaz28voegrOGsVvxP1dJM1VrLRLHsbcrELBZsnq24TMe01Wba38/QKs3NWDl7yZhzsDqtb3Cywubsw0L8Lk7A63EDlax+G4XlYsV/eRw9G9oisztpGCdo2nkeCbPLibEbDfex8/tssQWskr3Me1tmkHfa3hfp86u8HrnRmSKJvZi5cwNBOrfmR05fOs/gGWKnGK7WQ8Rkizx3STblt0969i1ox7tLzK197Fawx1Ixrh2jDfUQBY7exd7y01rcFiGnu6AR5Cy0X7wmUcLnv1DfUXHp02W14NVmlw8UzmizdrNAFrAD8y8zqclckbiXrVrOojSnONFQ5wFgD0VCZ1wTcN8Cqk8vay6mutfnt0VhiDmtgksC5zWk7c+XMLy4junTvj4Y5axmutPq00Mbwe73wG8t9t/Pf4fHztiz2PxGd8fIuXbM2Vc8zXs7OMOjFnhrtV3f33mDcLimMFxxCUvA1X3tyX1XsykUrL5X27ebTWFkiIvWfPCIiAojmOXvUFMy5e0DncIN1zLFoyvSkuv3W2I67haQt4zUbZZo2vYbi2k9LbfPuVo6rXwtbyIiKyoiKINjyugG19uSgiICIiDesov0Yd+F0d4Wa0i1x429x381r2YnuixTWHF4BD2h27fYFfZbxJlPCI7BpvuWstty58iT8VjMendJW/rznADUAQBb4LmpSYyzMu3Jmrfp60jzDpmXpY5MLiBaACNQcB16gLPGMuILWG3KwG9hyKwOVJmS4VFpbGLMFyNj1HMFbDHP+Da1zAdIA1Wu4i3zXWFo09fDO6wkIc1136zt3QNre1SNid2QcX+e/tuqz5XPcdTSy42bzJUCJW6WMY4kC+otHNVaqkdOTfW5o2G3grPHsuUlbAGSujc4i52ve/gr0xyE3bFcEagTy+3s8FWFPO5jXSRtcXiwLjufcVWZ7eV5pGSNS5XLgeM4LVPlw6eVrCdrsJHWyyFLmTFoN6pknaHd2lh5DyC6QaBkscsdQ46iRZoaNj9uaqnLVJJK7VFqI2BuNhcWt8Fp+1b4lw/4Zqd47aj5NIjx6tliuKaa5O4duP6FmsI9eq9JkidG1502tuFsUOBUVO4lsFnDrsbexV2Q0sDAwEMaSO65x+31LO/URPh0YeitTm87WL3tETWsiAOs2JBvsADy9ydo7tADG1rSDuf51emPD4AwF7HabjWBuCN72+3uVpLX07C9z3iS176w0/mWcTvw6O3t8qZEjy6nZs0gm1xcfDoqRaSXhjzJqAOhoI+3sUTicek3ALSSTYbkdD7dungpX1AqndrHHoaNyXHzvz2v71aNxPKJ1McJPV5JGOc4nU7e1vDy6qWKMvtGAdZ263d7kdU9mQXtBexwPMK3fWyOkc57jqubmx5m9lpq0s9xHlXa1vZFzWkgC2ojlv9VlPK1jwRpDj4X5gexWD6t7YwY2kgGwAIF78+XsVk+qeZAdjY3trJ997JNJk97WI0ygaGWAe0tB5HmVSnkBYSXMG9yARv8AbZWIq5ZWMLflMdc7AalLLUPuA0k9CDfY/YXVor81JyR6J5eyOl7iD0t4XVpWRQPBE7GOtY2IHK3kjxqa4vY7SBYh3Ig/OqckRkBGlpAb0J1Nvt06c/gnbplN4ncLN2D0D3h7BZ9u8R1tt8VGnw/D2P5A2O9wruLWWai0NGwHO59v25fBTsic55GgNadydPMjzUs+yJ5iE7JGwttG4N5kBqql75HHS1w2sR4bdfiqfYm7h2mlrRtud/L7fBVImmxL22NvG+/v+PvUaaxvwmEk4kaDe452PJTtkfMzUCdhzIvZSOg1AF7NgbOIB3KqhpjNtIsASW90exTxC0bWtSJCO93dO2wsLBX2ROGcuc8ZGI1ztGHUz7yX3Mh/JHgsplzLdRmfE2UcLG2aAXuIFmtB35+Vl3COjwnLmHR0wkhpKeIbX7ov1NlE2mscMMuOuSY2kpaWnw2khoKGBsMEAEcbG7AbclI4WYXPIa0dSbALnWcOPWVcCkFNgzTiFQHFoeD+DB9vVcTzXxjzfmFxDq59IwO2iiOkWI3BHUe3x8lSmC+TljfqseLje/pD0JmjiRlXLEZjnr2SzN/4tjr7+fguI5z48Y3jAlocFApKdw062HvHoVy6pq6mreZKmd8jib94/m6KiurH01a825ceTrL34rw9/wD6GnNlbHOHXpMx8VsYxWDLE+TIGY1V0Nn1cNEW1YmfEHNcC8MuRdrtwNjyWu/eD+hGfv3ccv5JT/8A2vW0foeWV8qzeiv6SuNZ5zp96OAY1hlLgFdjjqCSubRRmOa8gp4iJJSPWB3Wne4Wo8KfQe9FnjfnKn4f8L/Tw+7WP1UUs8NJ+lfiNNqZG3U86552MFhvu656Lq1w5+dQ9P8ApGZY9A2u9HDgXQ8T+IvE3Dsk0mGTNyfW4dBC6sq4NLA41QNK8B1tJFmM5nbovM33g/oRn793HL+SU/8A9r10n0gH+hNxD4UcNeAeK+ml9wq3hDDUYRU1n6XOLVXrso0xv/Bt0iOxjPJ8gPQrgP8AU9egv/8APEf/ANUmMf6xST5exPTvyt6AmMcWMv1PpC8SeJ+B5hZlHD46KnwGCF8D8OEk5hkeXUsp7QuMgd3gNhsOvz39JHA/RYwTFcEj9FzOWdMwYfLTyuxaTM0UbJIpg4dmItEEVwW6r3B3tuF6v9LOt9Bf0ouIWD58/q3fvZ+5OXKPAPVP0tcYre17B8ru11/g9OrtbadJtp5m+3mbipwe9FbKWSK7HeGPpj/f7mKB8IpcB/S9xLC/WWuka2Q+szPMbNDC59iN9NhuVEluXBURFCgiK4oKCuxStgw3DKKerq6qRsUFPBGZJJXk2DWtaCXEnkBug9w/ooWC/fJ6U3DvLv3Ww3C/upkfAKL17Ep+wpKXtampZ2s8ljoibq1OdY2aCbGy0/C/QuzHgkT4MF9PD0aaCKR2t7KXihJE1zrWuQ2AXNl619Nv0Rcu8R+JuXuNnG7jBg3Djhvg2TcMwqpmnPaYpW1UTp5HwU0BG7tMjQD3nXvaN1l5P9HL0IKHjZnTHOImIYxX5d9H3LeIVNQ/NGPNbRzV+HxSEtYy9m6iwAPkFmtN9g7uCdcrzHLaa30A+PuG5RpOIGI+mXwXpcr18nY0mNzcRK1lBUSXI0R1Bp+ze7uu2Die6fBa9/UkZ7/+eDejt/8AXYm/1K9M8Uch+jv+iB5syvwh4G+lezBMv5Gwl0eE5Uw/h1iclNSsjAbJUSVMskMPyQ1rSQLDYElxvwDI/oHejLxK4lnhDkT06/u1msT1FOaOl4YYgY9UGrtT6wagQaBpPf16TtYm4vOjXya3iPoaZoxim9Txb09fRsrYCQ7sqnilJIy45HS6Ai68y8Qsm/pfZzxXJv31ZdzL9yphD91cvV3rmHVfdDtcE2lvaN3tew3BXsbDv0PLgfml3EHDOH3pmszLjnDagqq3GsOg4f1MAjMGsOYJ5KoRPu9hbdjn25rwuolWRERQh3P0Y/SVwH0b6jG8dk4G5SztmSobG7AsVxzW84NM3Vd7Y7EPBuPkmN4I+WRsNc46ekvxp9I7HBjXFfO1XikcLy+kw6M9jQUd77QwN7jTY21kF5HynFcvWSy3glRmXMWFZcpHaZ8VrYKKI6dVnyyBg267u5Inc+HXvS19GuD0XM94JkZmeX5nlxfL1Lj75zhfqTYRO+RrYg3tpdduyPeuOY2XD17Q/RZ62CT0pqTBoXtd9wsoYVhrwDfS5vayWPukHNeL0kniXdfRW9GD+qarc60f38fe395+Xpse1fcz1z1rQbdlbtY9F/yu97FjuAHpccdvRqrjJwzzjIzCpnl9VgWINNThlVfnqgJGknq+MsebAarbL0N+hWf79cav/qe1f0rwqp8J8REuw+krx1ynx8zRh2a8ucEctcOquOlczFW4G89nidU52p07maWtZ5AAu3Jc921uPIihXyK6wvE8QwXE6TGcJq5KWuoJ46mmnjNnxSscHMe09CHAEexWq2jhfkHEOKfETLvDjCcQoqGszHiMOHQVNbJohifI6wLiN/cNybDqg9PejBU+mX6Z/FRmUB6Q3EmnwClayozFiTcxVbKeipL2sI2vEfavsQ1ttzcm4aV2z0is0Y76V2daf0DvRMxbC4cpZIopa3Eq7EcUkH3cq6YjtGmWz3zlsjr3Idrk1PJAaCuzcVuDEHo8+j7SejZwP4vcNeGVHjADs35yzZmSOhxHEXOaBI2njY1zy5wBbuWaWANZzLh5d4JYb6EnoicS8L4oYn6XOPZ4zNl+YyRYfk7LUkVI8PYWPjknm1RzxkON9L2Hl1sreOGmtcSwHoyeh5w/y9ldvpNel3nDB8E4e4NVyx02AR1TKitxitgkLXU0kcZJbZ7C10IvIbEODG3J5B6XvpT436VPE2PMVRQOwTKmCx/c/LuDR2cKGjBF3OAIaZX2BdawFmtBIbc+puOPo5ZExr9EmyLguM4ccY4c8XJGZgZSMq5IYpDNA8ztY6FzXsvJGyQlpBPaDc8hznjDxE9BfhPxSzTw1/qBfur97WKT4b67+mnjEHrHZuLdfZ6XaL25ajbxUImONKeC+h96FUeH0GYszfohWCGhlhjnqKClyyWVrNTQTHYVMpa8XsfwbtxyWpenP6QnC7ipJkDhTwJbiL+H3C3BvuVhtbWB8b8Qe4Rh0pjeA4ANiaA54DiXPNhfeP8AVC+gv/8AO7v/ANbeMf6tbH6bHCfgPlrgbwU4vcGeFP3iycQ6Oorq6h+7tZiegBsZZH2lQ8306ju1jL33CI9OHjRERQqIiICnghkqJmQQtLnyODWgC5JKkW48MMD+6mPislj1Q0Q128Xn5I8up9ypkvGOs2n0a4MU5skY49XYMp4QMFwWlw+Nmh0TAHEjZzjud+vVbDGSNnMtY8uqtacFmzZQGdBbceN1etF3CzRvyuvm72m090vtKVitYrHomc0tOxvbZGuaRv70bd1nN8LlRB27nM+CouOILAADcqXm4vLdtgBfl4lNQvpc0E8xf7ckc92nTpu0bjbfqgg9zGAOvz+3JQPeAvcG/Tmeihvtc2PPcbqTWb2ILSQW3I2vb51KE7tIDSXCwFyb7BUXuDWjW0taTpG3SyTPGzjp1NOwP4t7fOqEkj3sB2c3mWabu8laI2hAFxltGy+n8W5sW/0q3jeNejQfyrWO+/mqjo4QdbzqY/8AF3+3l71KCXd8EMFjba2w2PxV4hEyl7QkkPDWk3uCbGw6KTS5+mXTbqANwfJTAMeXO7Vw1G4Ftr/OpDpe7S8FgDrDbxvyt18/FXVlPFqcWhrLam33Ni1Qmie52h2mwJJLeSB0gYGtALuZtbbyvb7FTgAtDnNc9rRyHIHxSEa3yg1sZDTC8ENtzN7jr+dZCihaXMawXDyPtt7VbMhJJe0uBe0tJ+UCLcrHl15LMUrqPCaCoxbEHNgp6Vj5ZSQCABv9CvSO6eGeS8VruWh8ac2DAcCjwCilAq8SB7S3OOIc/YTyXn9ZvN+Y6rN2YKzHanuNlfpiZc2jjGzWgEnpzseZKu8hZUZmzF3UctS2JkLO0dcE6hdexSsYKcvl8+S3V5ePwXOScnV2O1IlYwMjZfVI+4DNyCD4nZeh+HmQqKhjdX1oLaaHvl1t5Dz+wTJuUKQ07aGli7CkhtctJBNge8fLYbeW/NbdW10B7KioY3NpohqAFhqI/GK5pvOS3dbx6O6mCuCO2v2vWVWqqH11Qw6SI4xZjWizb8gPbYlSZgqm4PhzcLY49tVAPluOl+XzfMq1DTRUgdWVUh7GBvbPPQm/K3je1lq9fWz4lVS1T5Ll9nNub2HgPm5paZrXfzWpETbXpChSStkkIgIsHWd43W9YDEaemdMWnUB3bj6VqeEYV2lRd73B2oGzTsVutSDS4f2cWkOcLOcfD3KMNZmZlfqLxxWGGxaeR0ws/TYarc7lXWDx9u5kziTY3AF1jJtE5e3RYkgN5i9uqzeHRtoqNpkNpJNgLfOr0pE2mZ9GN76rqF3X1TImAE2bvb2qxiL6qzdJI3c4i/wWKrKqoxDECylezRTW1XuQ1/T6eSztMwQQjtDZzxcea1tETG2dbTvUJnRhtizc+Ct3ufIbOHI22PJRqZOzc1oPyvLl7VNDTkyAEXvvqvsuaY3bUOjeo3K6pqd5Pasj1Pd0vtb7WWdhbFQUj6qoeGMjZqe4nYWVPDqVkcY7vMb73WqcQ8wEWwGlkLBbVOR18GrpvevS4pvP9yxx47dVlikNKx3FKjMGOz4jNIezHdgZe4a0Ha30o4gNGk6QeVgrYWAsWA6R/P8AYKoS06rtDRa4FupPRfO5ctslu6z6THjjHWK18QrE2FtV/gotla43aABYl1vZyVA3vYtBvtcna/h5oCRtrsB83ksuGmlw03a57SQCCdx52VVjgRYHvWuN+ato9LgQASNwQDy6qdpbbYbXv5IaXbQGAvLbEg3uoA2F2deY8re37XUgdrc0uINzoIPh4/Ogay9gSAPK99uqlVUcABcON79fFQu225Nha+wtuoP3c5tybciAFNGWbNA79t7/AJ7qPQGCw5nc87fWol3euxp9qlJe24NxYgmwBN97lCWuJYLkG/42ylCoNnkE25u3+3sUS1zGXsQdxcc+ZUmp24c9zegA+f8AMpbNI02cCT43v5qBOX7HW3cbWHNSue4EAFpO9jfl4KBBtp0OJG58VEjRJ+MQ4XIJ6fFBCY2uAQ3Ubm3T2qUntGtJaBv5qMje/YlgJG+2xPiqUpcCNLjcHmbb/FTApVMlnabkt5DrfbyVOiiDnHSyxuLOt71TmdHclwN77kW2Cv6FpYBYADe128gl57ar0jcr+Hs7ABxsPHqVXdpHfeHNudIP5/mVFriAwsddwPM7beCi9zrvcWMcTvY329nvXJPLWIVyAx4AsANj49LKkwscRZxNt9vBSOLX84xfnYO3HmfrU8cneDXNBJ5Hr7faqpUJ2DsiAbAkkb/K9iotkcGhrid/EbgE3V/LEezuQA3vFw5HdY3SRcdOZ2VqztP0XULtLxq/G5gA/BQDWNuS7uk2F7XB96tnOHeBIsLW3I2SWpc9hd3iLW5bclOpRpVLWlzgDe23wUlhE3U53eF9uiovl0NO99Ow7v8APyVSloJqyLVqc7wBF1rjx2vxCl7xjjdiOeMHS1wbqHJVCZJBpBvtbbcb+fuVnVUhpZiQyxbz9nUctlkaRg7Nup9wR8/2spy4/d+SmSuSNwhHC9xBNgTY2HX3K6ZES2+kW36bk+CmjIDixgBDRzFrhQknjZctdbUN9+SxjcpmVR0UYA7oNgSLjluqEwDXEtcdPVY2rzHRU4N5hpvY79eqxsWY24i4tZKNJIsL7keBW9OmvPxS57dRSJ1tmZKyKMaNZPeG55BY+um7Rli/YcgR1uOqyMNFNMzW255E239qxOKNDS5kgtbn438leaxWOFK3m9uVg15aAWAEXsCXAWVzH3rvY23jq29pv42VpT3YS0PFnm4sTsPb+ZXceprHN1g9QbWJsqTLqXTS7SxwNySL+AvurhhAt3gLO2IN1axlzd290E+3n0+hXPaG9rsFhfyVJ+SJV2uIu0Af3wJ81U09me9Yk72HQqnqc1gcOl7aen2tZVQ4ObuevK1zuinPqiQ1hIc+4/vTa11APG1ifj8FEOBaGgNsSL90GxUjy53dNtrjY293vTR4VCe002BuTyIKjY6rFpAG2wUAQ4BgfcnoDyUzrAHUQTbbnYoKco1NLWl3M2t1VCZz2hzQCbHqDuFWkJuXBg6EH2+1W0khb3yb6hzc3b3K9YRMra4cblxaB1urCta0tAJ3JNgTYEq+kNyTp0g8xe5AVlWABh1ajtewPT7FbU8qT4Yg37RznhrbmzRr9qpvedIjIJdvcg2HJQlcXHS99oxvqHUdPo+1lPHFJK4G+rVbkdN11MZ8aQLmuFiCDs1w6i4+3zqAhcdrlxtYAb7g7qq2JrZBpGkixdcG3l7/AIKLo5ZLPY1rCRpLQLki+39Pgq9y0RMKTQyNrnPa42OogeP0qYtc5l2R/jNOnV+KArmGkkeGuLi0A2PM3Pu5q8gwxznlrgQDsbXO56jw+3ui14hNaTK2p6S5aGgadNjvzsbjdZajo2l4cG2J8fb0VSloTZrnOIFrb7n51k4Io4m33tzG/wA65MmSZbVrpCKPQ22lwuSNhfor6ko/WXAyEdmwXLvAeAUtNC+pmAY0g2u6/h4/bwUKyR1ZIzBMMBZGz9dkbYcuazrX/dK0btOoRr61+LOGHUQMdPDbU5u2ry9qkNNHTaWNbz22N9vP61dGCkw2nFHFGAY9rHY+dj4+1Wb5HOLu0O9vG5Ci1tzy0m2o7avP9JkvG6kyNfCYzuDYct7dVlGZAx2nLJI2Bj7ggtNzZdnfU4SIO37EMfe/yBy+xU0OLUVS8NbTlxdy7i9OestM+Hg16StYc9ossY8KcumkqZA612EWv4i/st8FttHlV8eFxtY58T2sAs02P25rYIq5xilc2nI7I2Acdzt5KrPXTx05tTO1OG4aLk/a6xnPNm9ccw1ZuWJ6iIzesv17XDXfmKlGS2zgxzO16nd7pfe5CqsnzS2oMkFO4xudy0HVZZeCqxxzmyS0cjXfKs5nLy5qJyWj1W7NrKlyZTwFkjIWfghaz2722WRlwiEEufTMF9gfBXBqcWkJDIdDTa+rcnwKrtZiUtM9r2hpIte4381lbJM+qYxzDHHBadkZM0ZBdcNcNt1NJhdI4FgdGG2sLdNt/wAyrVuG4rV0opy9sZaOeq91ajLmICn7F1WxxvubH47JGTjW1/dyx33l4HrbNHGwyBxdq2BPwUz8uYLh8hqZHRi7g75NrED+b47rIUWVpYAWmre4uuSN9lWqMrNqGdnLVvcD0A5pOSJ8y1rOSI1EoUlJg1RD2sEbZHFpbq5mxXBeLWUMSxbHu1wjDyWNFjZtt16Ew/L0OHRCOEusGgEnxsFcvwiicLvhYb7XIvdXwdV7i/dDHP037TSa3l43bw8zU54H3Nfpdyd0srqj4bZikmcyalMbW93UQbE9V69GD0FrGmi5A7BQGF4cCAKZm/M6diuv/F7/ACcf+D4fWZeUZ+F2NSNDmUxadzcH6VRfw0zZGIooKScsILnA2IG3h48160GH4c15Pq7bgbHQqjaKjaC5tO0kd6wb1Uf4vk+Sf8Gwx4mXkmLh1nCGRrDRvID9TTpJPtPu+lZOnyDmzvyOw2YlxPM7X8l6i9Uo9ZIpgTt+IqnY04Ib6sweYaq29q3t6LV9k4aesvOmA5HzAamKSelNmC9/kkH+b863ujwrHKcCndQRiIgNBL76R4eGy6kaekF7U7Bz/F69VO3s47kxMABJ3A+3Vc9+ttknl1Y+kx4vsw5gMuYlAbxtMl/khrLC/XmqBynmeSSU0PZ0l/xrFxNuY9q6w6Zjm3ZG0DptsjZGgbObb2b36qn7TaG0YqxGnJBw4x6okD6jEpL3/EjDdvp8Fcu4TGaQzTVdU+4AsXbe3ddScS5rd7nqqbiQO88m/uUT1mX0lWemxW8w5/ScM/VXh7I7WcCBfYG4uVc/paxGoFS51nHYgP2st37S5Gkk+2yi57eR58zZUnqcs87TGDHWNRDWKPh7hsB1yNa4nbffZWlRwnypUzdrJRRF3K5aL3PW63HUR1u3qVLIXXuCLnzURnyb3EpnFSfMQ1RnDHKrCP6wp7AgW0ArZMKphgtO2noZRHG0WawM2VYhx0hwtsokg8iARfa6ic2SfMrRjpHiIXf3VrS0fhxtsbC11ZTQw1Tu0qIw8nxUwAc61xt4BAXbDqN7AfzKs3tbzKYpWviEvqNHq/sWO48kFHSN/Cdg3UTcbKcvDbDvc7eF0Y/ewI8vYq90raSOpKdvKBg26DZSGmiYQRTx+zSFWMjbDZvLr0QSBx2LbH51S3KYYLHsDgxOB0csDHE7nurmuLcOYxI+SKlIaXG51b3uuz90vs423G6oz00Tog7Rvzva30rbDmvi4jwXrW/2ocLfkmOle15ZbUQNI3VSmytAZXF8TiWtLr8hey6JikMbXAaWgg9eqxM5jYCHlul+5Njfnt+b4L1KZZtHLjtirE6iGIosuQawyGJtyQLkdL7WXQcDweLD4G91uq3OyssGioI42PfIy4FyCL6SCss7EqJg70waRy081xdVltb4Y8OjDSKxtLjADaN5vtfwusNhzS6Et1EC52+f61VxfHKWOAudKbWI8vHp7FSwh/a0+pxDdW/PkFwWrMV3LtomHdc5ouDfu3CxOOOd6s9ha3XtcPNmkXFwT022WWe5naEWG3LZa5mqfTSvYDfURcOvYi+/Lrv8LqenjuyQ0yTEVc7x6UVLyGEte7vFoBsXHfn7brluMG+JT921nWsulYvK6Qy2k09WsO1vGx9i5vjZacSl0sDbWBHmvrOj4nT5D2tPdO/qsERF3vFEREBTw/rrP8IfSpFPDftWWtfUOftREtzznqbgVALEAne5628/etJW650IGE0QaTZwDvhtZaUq18L28iIisqIiICIiAiIgzOBsJY58ji1hIAsefO6scTDxWObIW9LFtrEeKvMDfpLmsBvY3Nu6PaeissQL+2s9oba9gPaikfadQyKwy0Ie4cwLWOxN1t8MMT2h72tAAAJva/X8651kqSop6HuXZ3dW19z5hbe2aQtdGZBYd69r6Xb3uuHJWd8PoukyROONwzpbQs/CMbcAm5VzBJRsbpuAHAX9tuXsWusmPZ3E4JvY3FhZXDZGxsD3vaC7luPmWNqbdtb6Zv7oQQsc6NzrtNnXG4F+g+3NU5MSa86mEEOFgDzCwRrIm3Y6RofvfYn2+xUW4pDG4OdNG0C9wTf3qPdQmc+mfbVEljmixYQRq8L7fmVVtaNbmkssy5Hnud/byWvDGKIAvModou1xttyvuqL8bpD2kzHbc2gn8X8oAXKe6iVffxERuWxzV/aizZb6TYN8fNWj3Ok1nTrNwLh24/o/OsN93qbQQADY89x8VbTZlp4nAvdoDrXF7nyHzK9cWvCl+prrmWd7aQOkA2cLW1C/23VB7b3LiLXubc/YsQMyNc8XYGAdSee+xVOTMIsZAIwBck6gbfAK8V0ynPSY8s4zURZzQOZbc3vbkpZGlxds0gkm3QC5t+ZYhuL9sA9sgIt0N9X22Un3SqHXLdTBytp5+fmnqe9rpkJC59g6MAEW581PE0jSwutt3jdYmSsqHjutc+1rFrfFTM9dqGkNY9t9tWnp1PuKbhHdueGRlbEGESabg87WuVQeWtdvJcm1z0tdU24bXyuuIZSX7i58OYt06KV+E1JLXvYG6ern2sfBJsamedI+sQMfqsDdwbsfPkVM6eJwDXSC3O17g7HkVatwap0uLuz7xDNnb29tlA0Zc8B9REGg3AB+SN+SiLImLfJXbUNf2bW3LT16mymfI2zSGkW3PW6pNpmMdd1XcuG+ll1JqjYRH27rv2sW7jfkp7lYifVVEhY/bffcu8VWFU8aWsIu022HzqLcME41Pc89CAdlVbQQRk/gj8nc6j86j7mlazCjrDX3JJABI2HiqsZFrCS45G1uSp2MWxjY7e1tyRv/ADqVpkkfpY24cLvs0XUTK0QvQG7HWbv6dfmUTT3e2HSbv7rT4k7fnXVcoZVy+7B6eTE8IE0kjbueXG4v1V9Nw/ycKmOspZqiJ9O4Sdi46mm3Q3+2yznLX5rd0MXJi2CcIspmuqyJKyUXcBbU5250jyC86554nZkzVXy+uVb2UzzeOJpOlo/8SzPHDG58XzVNROleI6MhkbC/k47uJF/guZTlhdpY46WCwvufm2XZgxR2xe3l4fV9RN8k46+I8pe0sXEEl17tPIeeypoi6XHrQiLYeHeUH8QM+ZfyQzFaLDDjuJU+H+u1kzIoacSSBpke55AsASbX3tYbkIl7SkgZwe/QmzHVdpSYpxgze2WJtzqkp4Xg38mmOk8hZ/iVpn6FL/55GX/8VYn/ANwVe/ol3EzLNTnrKno58Oqhr8qcHsIjwdphf+DlrixglNh3SWNYxtx+MZB4qP6EvhMld6XFHifrVLBBhGA4jVTmedrCWFjY+6Cbu3eCbcgCSp9Vv9zy5xZ/4VM5f+0GI/8AuzIvXuCYXlr08PRvwjJGWaDDMM468JMPdHQYfC2OlbmfCBbU2NoDWmdtgbflX5CQkU8++ix6KWRM849mX0g/TGwaWSvxWtqnZcyHSHFK5pfK57Y31FnMheAbESRAX6+PA+LnEfglhecstY36JGU83ZG+9the7GcVxd0mJV1VqBZOWsc6OAtAItGbO1G4HJPB48ug+jl6HkeLYfW8bvSeqKvIPCTK0zvX5K6J0FbjNRG4g0NLEQJC4vboc4C97tb3rlnGOPeeOH/ETipjeauFvDijyPliplDMPwimc46Y2DSJHguLWvfbU5rLMBNhc3c71DN6ZHB70ssp4Pw79N/DcwYZimCtLcLz1leZxEbnfKfVYfYxuJAGp8bHON7Nazmtbxz9DozDmHA8Qzn6OXHHh1xXy9h9Oamb1TFY8PxGBgbrd21PM7RCQ3fvyg+QTXyJj5PICKLmljiw2u02NiCPiOagoVF614UenHlf0e+FmF4LwO9HzLGFcSXUzocYztijnV08jiSNVOx+8epoaS3WIw6/4Nw3XkpE8JidOnVXpC8QM1cWsL4u8XamLiTXYfUtmkw/MzTU0NRF1gMIsxkZuSGMAaDY2PI+iZcxemX+iU45DlXBsPp8B4d4TI0OpqKI0GXMHij3Blfv20jW2s27nDm1rBe3lbhRnHLGQs/YTmvOXDrDc84RQTdpU4HiFRLBDVDoC+M7EHfvNe08nNcNl6TzF6S3pE+m7mfCfR24asy1w8ypiDjS4flXCquPC8P7EAnTPKS0z2aCeza2zrXbESFKYbHxT42cLvRe4dYh6LXofYlJmDM2YdNJnTiDTtvNXSG7TR0JZc6buLQWkgBxDS57nPGwZaoaf9Di9HuvzXmSKFvH7iph7qPCMPu10uXMKf8AKml37ryRe3V4Y38RxVjT1nowfoezX1mCYvhnGnj3TsdHFPENWAZamOxcCL9rK3cbHXtb8Dc34nl3gZ6X3pzYtmDjJl7L82eat1f6tiVbLjVBSmGXQHtibFPPGWxhrhpDW6QNhyKJdb/Q/KurwXgj6VXECcPkfSZG7Fk0jjeSaRlU4jXzuSG33v3hzXhpfRat4a5o9Cf0AuJmU+MD8IwnPfFPFKajw/A48SiqKkUbezbI53ZFzDpb2rjpLgLtBIJsvnSkonjUCIihUXqr9Dg4LO4oekRhub8aijiylw4b982N1c7R2MfY3dAwk7AmRur2ROXB+D/C7HONHEjAuGWXK/DKLEMdqRTRT4jVsp4I+pJc4i5sDZrbucdgCSvXfpP8YuGfo2cIJvQl9GrFIsUlqXX4h5siIviNTa0lIwjmNg11iQ1o7Pcl5Ex80x83mH0nOK7OOHH3PHFGAOFLjmKyPow69/VYwIoCQeRMcbCR0JIXMERQh7q/QrP9+uNX/wBT2r+leFV7q/QrP9+uNX/1Pav6V4VU+i0+IERFCoiLrfon8KqTjT6Q2SOHmJ1NLBh1fikcuIOqXsax1LF+Eljs4jUXtYWAC5u7kUHXOLPoicOuETfR5wvMeYsxsx3ioyjqMz0ZkgDcMgmkhY50B7O4cO2Ng8PF43brcsv8EODHo1foitNwP4h5fgzbkPFBDhtBJmLs5nxurIGdjO8NYyNzxPqjHdsA6/MLnHp+8dW8TfS0xnH8uVEcmE5JnhwPBrEmIto3nU4DbYzdpuOYA35LZv0TbPmTs3+kXlziJwwz5geONkythrpavBcSjqvVa6GSUkOdE5zWvAMZte+ynhbhkeC3CnGeCX6KJlnhnjM1TOMGzPJHQz1DnOdNQuppHUzg527h2RYPAFpHRcH9ML/zpOKX/tRX/wDeleleE/pMv9Kf9EB4IZ7r8iUuXcUw5sWEVssNa6odiDooJiJnXYwNN3OsADYEAk2Cv/SH4x+gXhPHPPWGZ79DvHcczDS47VxYliUOd66BlXOJCHSiNsgawOO+kCwT0Txp8+l7n9NP/wAyj0U/8RVH/dxLWv09P0N//wCYbzH/APD/AIh/rV0b9EUxTJ+N+i96NuLcP8ry5by3VYdVyYZhMtY+qfR05ZFojdM+7nkDqSSiNcS+e6IihUREQF3bhpgTcGwCGSWNwnqPw8niCQLN8rC3vuuS5MwVuO5hpqOVmqFh7WYeLG9PYTYHyK9E0VPFAwiwFjtbf3W9y832hl1EY4e57Hwbmc0/dC8YxrR59fG6rFh0EA8h3QpI45A3nqaPHpdTHUS1jHAuuL+xeQ+giEwd3A4Am4upHOa0c7uIsp2NszU8HlsR8VK4i7buF+u29lCUDI7U0Ehv59+ik0vF3zOGoDoOn9Ki43tIzmNhccgVINEbWseTfe2obqYQg8Na3VcuPMX5KR0to9DOQIO528fzWURrBPeboPLewCoSBrjqA1BxsSfH+nb4qYjklHVq3De8ByP4vW/zqSUOa+92g3AshbIxto5AW+J3F/b9uSo6wyUl+4BA8bE81eIV2mlkZp3cTpN+Xgqb2ySXkO+4OlvIeQ8VK52tromRb38b89uV1Bzi2PSw8vkgGx+1voV4QSGQN5OcWm+k9VFoDhYAjpyuQpAXuBY8Xv8AJaeY+3NVxG6KEPFtYAF72PIkKUJWN1ktl7r9rtvz25qrCBqLOp/GKpEubIbvGoPNyDy2srmHRJI0gudYXGne6KzxHK8w6HWWN6O6ed/qWjcds0sosNpskUrwDM1tVXuYNwwH8Gz2uIv5ADxXRzU0GXMErczYkCKWhhMsh6uJvpa2/UkgDzIXAMJyxmPibmObHsTheyCrm7eWVwIDgbWY3mdIFgPIBd/TUisd9vDx+vy2tEYcfMywGWMl43m+qEeG0uiG4DpXDut+teieH/BbDcvNFbPKXuZ33SSN3HLl5rZsmZPo8v0LYYqcRMjZsXcm+26ydXjFzHSUh007AQAB8o+JPxW1snfG7eHNiwVwzxzPzUqqohignoqGNzYoxpB6vJPU/mUtDRSSvDQ495wYR425hW8JadI7pdp1OadxfwWXkrosAw+fFZiD6uw9mxx+XIeQF1lWs5J58N727I4Y7OWKQ0rYsJgm0Fl5Jt9tYtZp9iwEE0GixAa55Jte/NatVZjdPVvrMRge0F3aOIINgedx4XtuL8ltWBGirYo6umkjlE3yH+Xj7UvWZ5RjtWPhbdlzDxUBk8byWW2WTxXUHFu9mW5dVcYNTtpqdjdRAA6rHYxXRGR79ezBqJHRvit9RSkR82Mz3X38lDD4RLMXyMIazYE8reSqVlQyVxdG4ObGDG0DxUsNSOwdJCAOQab7W8fpWMqJS+Z1i4MjbqLrc3dQFaNeIZ2tHmZX+Hwxz1PqxaQSRJMR83zrKVTmyOBbtbax8FYYPG6lpi+V7TPUHVvcWb0G6vZXlxDDa5FyrZOIRjnu5WV31Fa5rbhkZDfMlZqjoXOcI3au8O8qdBSNEnaBlw/cnzWfpYmxM6AgblRhxxXmV82Tu4r4W2J10OA4PLWvO8TCGAn5TugXF62slrayWpmdqdIdRJO4JW057zF916s0NMbU1I4tJJtqd1PnboVpk4cA4skAezd4Ivt+ZeN1/Ve+y9keIe77P6OcOLvt5n+CsZXCzi6xebG5+hR7dx1PAAa4Ajf5W6sxPE8DuuL225N8eR+YKoe2jOzWkNuG77DwuuKY9Jd0K5eSdBNgLe9Vi4uHUeduatGPe1rtTCX23A35qox7hYPLtZI7o32+pVlK5Y+5Ngdup8R4qs35OnUL8+X0qhFbULkXve1umyqB4Fw14senmojlWVw0tbYPcd+RsosBaw2bZ1goEkOYze19z4eXsU2oNa3vX25G3tUxKJhKSdFnM5WCmbLJoJaBcmxHgApYyL6w0u3uB0spmgtbd1yCQdkmfRGkwkcTrbax53PxUwIF72eDv7Eje03N7W235fbkoG7nOaGnXa9wpNJwXNF27Ajw5b7KXtNIa0AWvufzKUg6dBG9tyTaw5c1A2D3EOJBOk7cz1CgTPDrh1r3NjdRdYBpIu0cz5qQu1iwd129qi55dt8rlt5hDSZw06nyOOkjbbz2sqMjg4XcTdviFP3nWc9zHaeRvurapk7KPSTfVckqYRClFHrlIvtcEErL0zXta3S3U4NtssXQRl8o5uO1j5/a6y0RAPM21Ha+/lus8086bU8KgALiZBa3IX5KfU0NL2nYAgG2/tUgbckOsAOV2m6jeN7e031BveA8FzytAxrnObeRunc/UFVYwkG5uXbHxUogaCXNs5jefm4eKrta1rRctLvAKsrR5S3uNJjJ32v5fzhYusZJZ9gAAdJAPhz9yyz5A2LU03Gw8+dlj6yzpLk28L9R0VqcG1kwSPBa3utCrQ00ved8rSC7yKmpezY+2wbzOoq8ZIABYjSbiyvMoWU8RbHbTYgX9iyWCV0FKQ9+m7RYb8irGZ5N26xY8/Mfm5rX8SdJTuL4pnAHazedvYuzo7dtuXH1le+jMZnxQSzmOEC7yNx12soUda2OnZ2zgRpubeP2K0upri2RpmlLHE2a1x3v02PuWOr8xVUYdFTsfMW8wN+Y2+3kuzLi9/LhxdR7ium/1mY6anZrEjW8wfYtRxvPcMRIhnJdpIGjcg2HRa7R0GNY8Q+oeWxlw2Ybmw8VncLyHBG8SyMJc65uQorhxYfKLdRlzfZjhrNbi2K4rE9lLTPbETYF5t5XW05CwWWNzDM4uI3GonfzWZZl6KFgYWgg3JBA36fmWTwinjjn1Ruad9IAV754mk1qyphmL99p5bfTtZHT6bAA8gtSzG0vl0gnU0G1/Hey2hjw6MMAs7rusVi8F4+2Ee43BtzXnzPbHLtxfbhqlM/S7syN7m+1rkeavY2ubICb6bbD7exUC2zrarEfNcq5Y0W3LrO+SSL28VlM7ncPR8KjCNBANrWF1csABD7E6gBc9FSZYG1tiLG+w5WHP2KvCdAJOkk7XPJU2iVw25NgbW2t0t9rqMZLACQQTt528VLHfUSSDcnl+YKIe0CznanEX8CpUmYhO/U4h2oj2+Ki1pY0Evdcb2Hh/SpRfS0lurc8+inDyHC1zp5ogjDo/kgXA3sOZU4cGk3IIG1rc1K57QdT72buDfbdSXAIdzPQ26J5SmkIDTcC4F/dzVnLqk1Em5J5Ecir0u1SAuB8iQrSoiLQWltjflfp0Pzq1ZhExtbODQxznX2NvEhW07DJAWkkEXvvyV0Y3l19Vz8oAdVN2JkJA0sNvjstItrlGmvOpHCUkNdcnTY7kW5KvDh8jwDpIueXgssKQXa9g2NhY8ufn7FdspmB7tPN/JWnLwr7thvuY5zLsbbvb/Cyu2UO+o8+pI8lk+wYXWtYOHM+KniaGgDd3Xlt7VnOWZW7YWUOHdnbc89wrtkAY5ulouLm5HM8lUYDc+3mpxfWHbd7k0rO1plbSVrCza4DttgFUawyP0hpdv8AOpCB0JJFhflzVyZRhtMal7Q6WQWib+dIjcpiN8Qmq5jA1uF0UYfUTXv/ADq5poocJoWtjdd7t3vtzNuR9h2UmF0XqFOayrdeqms5rXuIIHMWPQq1nqHVDiXkOsbgnZJnf3JmdR2wkkeZpCS69+ZHIeKkYTpsO8TufNSltwSL2vfko6CDaxLR1A69LKs8+Ua0z4wrDBe9Kwi/Uc1OyioWG7aZu23yb/Sq4PO++/OyNc0XNjfqVHdLHSVrYr6WwDbyCqNtcEjZS6gLvdz6qLHON79DYDoo2fcPc0MNmC48yrd7vBu4HQlVZNWgmwPkrRr2W1aGkKNytEKpe+/yB47HqgJubuIHhqUlxfdjfOx6oHtI/W7G+26JVe0kJ0gu9ode3mhLr23BPPvKj2gcS3R8ocg5TGQ8uyty6oaTXsDcvANiO8khb1aLWtfUVTc4N71gfHvdFJJpkj07N/6ybNKrmC977+JeVKb37x9g1FUzIyMEXj7uxGropDPFfS5zDbrqRMK1z8hxFiLC5PJSmTQbEtNz5/WqRrKQNt2jGkDq5SfdCmaHXmiA5+7mp1s0r6iwkh8YaVN2jHWIkjJtssdJjGHtGp1RGQBysrZ+Z8Hju018DT1BI8E7LT4hPHqzZeNQDXx7bW8Lf0IH3fpc5vs03C1s55y9A43xWlcD4EfBWsvEfLkQt91YrXPyWk3WkYr+kSrNqx5lt73NLd3s23Hd5fYqDSCNJLSbctO/tutDfxXy0CD90dh3t2X2Gyx0vHLK0MwaayRxubWjt9uSvXps1vFZZ2z4qfatEfi6aHaD3ze4Fxp5KOkMF9W3M90brkNX6QGXmtcI5JnW22buVjJfSJw4h7mUlS4AgWcRuPGy2joc8/7WVut6ePN4dv190u1vIPSw39326pHr1aruF/Gy4BUekO892Kic4C/M+WysZPSGxQjQMPBGnnq35clePZmefRnPtLpo47no6SRpH64WnychljsDve/5dl5en485lmvanijJ22JO1vrVpUcbM2SECN7A0eI6rSPZWefLKfavTR4mfyeqPWIxdxda427539yHEKO4L5Yu8NiXc15Hl4sZvlv/AF7pBFgPD2KxfxEza9xd91HAk32FlpHsjJ6zDOfbGD5T/f4vYTsWw8Aj1iEbbAEFUH5hwtl7VcRA27pGy8eyZ4zRIABi0zNPLSVYVGO4xVEmfEZ33N7F5V6+yJ9bM7e2ccfZrL2VLnDA4mgur2i/LU8C32Cx83EXLMMoa/EYWu8HTNO/gd/NeOzU1LgQ6okIOxBcd1IZHl2ovcXXvcne61r7IrHmzKfbU+lP1euani3k+F1n4nTX6d8He/ksRUcccosNjWMAvYXaTv16fa68torx7Jwx5mVJ9tZfSsPS1Rx8yzGTHE55LRcWYLEeO5VhN6Q2EMLexjme08xpAt8688Irx7L6ePMM7e2OonxqPwd2l9IyN7QI6GVruW7th7dj9rLG1vpCVszHMioHEcm9o6/TntbZcbRaV9ndNXxVnb2p1Vv92vwh0Cq4v43VNc0s0XcTsbgjp7PcfesZ+mRjxc7XLqadwAADf27+a1JFvXp8VfEMLdbntO5tLoUGf82yQxyMrHNZK0hrWOBcXdLm2w26KMuaM01DQJqt7dTu81sptbx2HNa7hwDBHMaq2oNLmgbkAW3587g+8rYaWmj7O7mEjmN7LkyUpWeIejgyZMtebyzGB1NdUzxiWolkAcS9us3LfG3U7nquwYA5zaJhiqWyt0huv8vouVYNCWS2ZbvjWbOtd1/5l0vLzjHRRNcbnSBe1vYfh868j2hG6voOhiaxyyDw4P0tHLmeVvetTzQe2e20TT3SHF2kHc7WJ3vcHlfZbVLp1ucLb8vNaVmerD4hFo0ua9zXO8eXLw5rj6Ov+Y6s06q0iqdG+9pmhsnINZcavoHx6fHnuOhoxKWzy4k3dc3t5LoNWW6S97fl7udfnYcwPhb3LQcw6ziT3OaRfcEjmvpul+0+S9o81/FjERF3vHEREBVIN54wBfvj6VTVWm/siLe3fH0oN0zw17cIogBsRc7EfzeC0ZbtntwGHUEZdqI3HlstJVa+E28yIiKyBERAREQEREGWwbtZXhjZQ1jGm9/O+3l/QqFXQVTp3uEYJcSSBYAfOr/LcTnlxALmm+w5hw/pCzBpWU92zAAHa/U+aibREs9WidwxeB19dhUVxFK1mr5beY62A9oWbGaK54NOIZwGjUTawd7Odv5ldNFNLG2FrALstcDrYj42U1PRRSP1waQbgXBFv5lS1azy6MeTN9msrWHF8XkDZIaZzALk6iNxz9quTV4lMG3ie1p2IvYDb+e6v4qOJzSXBpII2JFtleMbRgN7QBpGwudx5rCZj0ehjxZLR8VmuNgxiSMRySEEEag8jUet/nVSnw/FJw4STtDL2AFwLezxWflEUBElwXNFiT8351FsrLOtcNNzy2uqzbbSvTRXzMsa7B6uVvZvrA4OsGjRb5/tzUrMvyAtaKp7mjn+KSduQ5eKvxMyQWcxzhuWkbc7Ko6pMZ0N0kC9zq5jpy9yp3S29zj8rFmXezD3Pq5AB+UbgfAqMmXqcMce1e+177391lfiZ5u46QfPdTSB8elvbNby6WCdyfc49eGOiwnD2kxmO7W3ABcb29/u/nVw7C8JcWhlNa25I2HtVb1U3AMwfY7hu425e+yqRUoYN3vdfu2aeaTbaa44rxpUipKKFxc2FpsLEEbjn16XVxHKGPPZQR2G9i3bffw57qiYBp0tZI0nZ4Fhcfb86qRwvDzI6HunYEnmVXborx4J55d9mjncNNvht9ChHNM2IaXbPG3mbcrX3OwVVrGuIaWsBab7nYlVGVfZO3awlgIDR9ChaI53Mqbtcu8TyGjmeVuX86lEVS5tnNLieVzc/Qrs1jSwgSDVYA7W6bq1dWMjcWsmdzvY7AJEyT2xPlSNJOe6YWgiz73PPwtdTmhDWOj7jXv7zjc36cvd+ZVX1UYa69i0NuT0JHL7eapT1gcXi2+41HkftZJ2fD6sdXxtgYdTmgWsNI3+ZQwels55kkc4OII2A0gfzCytKrETLN2WkED5d+fsurk1bYmNpxYEtvfwuf6FOvVz90TaV/WYmyItghBdYadQAve6tpcZqI9bX3cy1yDYexWglifdwc0aTtf4/wA6tqyzYzoOlxuSb2sreis3nztm6OqhqohIYmhzbt+Ubj3LLwQsmljhheNbndALH7ea07C3yDa52Ada3L7b/MtvydSPxHHaKG5DhJqJv0Bvv0WVvm6MWT4eXZKF/YxQx2FmtAIKhUyESXikt5DkfaD0VKoD2G97W2uCqdHGaiqax7y8E2JsuKI3OkfV5j4tUskOb6ureNLpCLOHMAm+roBz9vJaE8lziS4m55k3XauP+AmknbXsuQHFt3dN7fUuJr3cFu7HD57qKduawiItWIiIgIiICIiApmPfG7XG9zXbi7TY781KiAiIgIiICIiAiIgIiICIiAiIgIiICIiAiIgIiICIiAiIgIiICIiAiK6wugkxTEafD4jZ08gZfwHU/BRM6jcpiJtOodW4R4D6rhr8Unae0rjpYDtZouGn4kn2ELp8UbXNEhJLiLB3le42+xWIwujgoaOGipzobHGxrQOVtv5lmIG7Brm3IaASeRC+dz5JyXmz7TpsMYMVaR6Kpd3tPMEchzUzCLtDmgbEGx5+SltqP5IUzN7Xvax5hYOhDcgsbc3J5qR4JBGoXtax5FIw4yOc5ttyLk+9S3Ej/wAk+B8EErXjezgA0WAdvupWOuQ+40k3sCLDz+n7bKYmN92/jtaWhoNr/a6ov0tZqZYarM8gdyVaEJ3vDQCwMG9xdxI9qtpS0NEZIJJttbYc/P7fBRldIGtbLqLbeIVsZAQCSS8GwPJXiNKppCGC2locflEDn06fb4lU3u1SEhthbYCwAKOsdYNhc2AG9h4X8VIWiO2q4ubADxVoE0bnB+hxda4PIWNh4+PNRIaZHG+nTcgOF7ezkoS6mOdp1X32P5knlc1vaNjaNIuTf5lMIlMyVodbUH+IA5nojC86CCXde4eX22UrmkjU08rE/wAyqR2JDd+dyfDyClXlXijbIAGv8nd88xtceX82yymHUj5ZxGx3f6WFgbLHRCMyNYRpDieu/gVteD07KWA1coBbGLgdbrSldy58t+2OGJzXhVPjbqHAZww09M9lTMzYB0gNmXuOQuT7/JZ/CcJjw6GKGKGzIwGhrWiwsLczfbYfD2LGQ08k9U6d7bOLnB3nc8/NZWSrtG6Bhfr0kne1gOQHuXV3cvPtGk2IVsTGSU8L+6wa3ObzJWOAnmYGay7S0MAYORO5N/Z71Re7UTBI3U8hjX+PPkr6mpnTHTpa49m5wHKxJVe6ZlEREQyOC0YqJS1oLGh9gW7AtHLcb+K0niBmIYzijMGom3pKB5s0gWe/q8dea27OmLNyvlk0lLUsjxGsj7NljYtZyLh9HtK49hkE9KfXaiR9Y9w3Dtyyx39y6Yp2R2uacndbbNR0dNUNdRyh8jdILLPIIB2IAHlfn71ueVcLiog0RR6Qw6eRAP5vgtYoGNlk7cMY18drOA5gnf7eS6DgEMZhL+0FmX1aj59PHZREzMxCZ7Y+KV7iGYafDsMZLbs3Sv7KPWLX9y1CsxqLEXspo4wZJXFp1XAAA3JNrHbpy2Wr8Qc94jU45G7AY4nQYYDFrcLhzjzI8bBZDL9TUOomYpM1zpqmTcvdcNDeYA8yF2XwxNYtLjr1HxzSG3+usjZFSGUznR+u7Eu9p6X5rFw1UL6x00zyY43XAB1E+5Y+pxCOCGNjDaWoDg2Qb2HIny/nUMJraan7WWoeHWGljXm97DxPVRSkTG1L5OdN5gxJs4AaHXH4u+35leRyMqy3QAQ9xIJ2NvzKxwOmaIDNsHlov4C43V5hcgmrHvc8NabCKM87DmVaaRK1L6bBhsBY3du3QW5rB8Q8602U8PZTFx9ZrQ7QGi5Y0Dcn28gs/VV1NhWHy4hVSCOKFpfI48gAvNmd8zSZrzDUYo4nsr6IW+DBy+v3rm6nJ7uvbHmXrezum9/k77xxH6yry5mqKurjdAXlrrl8MmkNBsORG7t7mx58rLbMNwOKScmnghiPL8GzRdvnbmsJk/AoGyx1c7XNk0gEG+xIv/mlo+K6lQU1NDEA1jb23IXzmfVp7cfh9LfLGKu58sJBlqJguWNuPEbfBXUuAsO+jcDc22v4rMSztiGzdiFYz4qIydTuZ38Fn7twe+tLDPy5GH7i1xc2KpSYCB3ww6TzAFlnI8WhftYXHzK5kqYCwkgGw+Cds+p72Wpuwksa03IFh3TuPBWrmPgdpe21uRA5LbajspGtaxo57BY+ehcQXabhxuTbkq92vLWtt8SwjJnXBsbgWaL81Fkrg03bv5Dy6/FTVFI5j3FoIA8D0VJkz3EgjvOHTorxMSvtUZfUSAOXMk81U1XF2u03N+XM8wVRaAADvsefiVNrIN2nui1/DqpnnwKhe7VyI1ACw8fcpnAm1we50upBLpAjYSSTYE8rfWmt7HW3IA6lQhM6Qht23+Tbxsfehf2lnE78wHHb5lC4eABYAXttz+351AXBLTbkCb9E4FRoIYA9zTc7X6eaiS4ar7O33B5jlv8AMqYe29nO2Pgo9q4ua4Otp2HuRG0ZAQ02dpsAW2HLZWEnygS51r258z8OSupZdLQADe1j7fJUIu+7cAn51aJ1G1tb8L6jgIi1CxOxB1WseZ58v51dyggF7Gl24vy29/VSUjbDW8XAFzur1zYxHraADbmN/tsua07nctY4hasaWjvyEWPO9x7lXjdALtvpI2Nwbe74e1UtLS4DUQ3nb83kqczmlxLNhzA+lZymOVw6RgibpIHQ2JNttiqTp3aba3X368/qVAh0habnfY7/AG8VP2TIw3W6179eSmIJlGSdxfpffkbg9NlAxPLXDTyFiSfiqU08DQ7S46gBe52spDWSavwdi1xIIWtcU+WVs1YUXuEMhJfYEbhQlrZGNdoYCW362BVQwlxFgXF2/JBh8rwS46WuIb5nfmuitKx5c181pnhharF53TOgfyJN9PIe1W+momAMULnA90d7ce03WWbg8Tpt2k9ADy8CVnoMNjYy4Y3x5fMuib1r4cnN55lpEeT3zu7Sq79rki2xJHz8vtyWRGVIYLMLQBZoIABuOq3FlMxrrggHoqBj1zHum2/s3Ue+tPlHZDF0OE0sLA0Ms0HujnZZGOlbs0MAAHI779fpVwYdLQCL7qSVwiF3i9jz6+SytMzLSIiI4YjEXHU5pO53JB+j4qTDSGDUY2nz3WPra9hn0Ai5Okdfd8yymHWLXE2Lrc1trUKstDM2SRrA3mb2vtyU+KRaKQkOPeJ8feqOGU/aStcXE2uCD4K+xiO8B3JsdgubPrxDTBvu20HlNIxmp1nXdvvbx6K5s7S1rXEgdPr9ioPaz1h7Xd0vItvtsp4ySXNvZzRew3LiVjPL0vqvY9rO6H+92+dVmlzW6xZ2/PT+ZW8R7rdUgBbtYjc+SuG3e67Hc/FRHCJ1K4YS0/Ju5m5sOfgovHLvAh3I8r+5SxXA1ar36X3BumkNuY36mlxG4RRUYGhgaGgFu5sTuo2bJt8oHnfl7fpUI9g38XpyU9nMfs7rb3EoDSez2BG5I6EqDmnZwIa2/sIUBd2zt3B2w6Dnso/KLedrWIHIFBEi7NIcTzHe8PioSsGlziDq25Hmo6G7WcSBuAOvjv7lLqBbY3IP2t8ybFJ0Wg2DLnr5qo1jC0Oe0fXy+26nYQL9y4ty6XSzgbjwJA8bqdoRbG6wLgLgd65UzWRtB8BvbnY+SkOok3PM7W8FBwcPkE77qqU5cLva3Y9Nr2QBwAIDtIHMnn9vrQXa5wa0CxvvyuoEFpNnA3cP50IACbO02v08VF5s06tVreO/t+Knae8W8gOgRrA52l5vc2t5+KCrDpcTJN3WMs4i2xPgFNhVFLjWIDEZtRhhd+DDr21dBbqFQqxLUzxYTRu1Oe/S+x+32C2jChDRVFPhsFrM3PiT4rWle6YpHqXt7qk29VPEcBxWRjpQ1oiZvpDunlfktYLezNy0Xv8Ab+hdek1yUcjSAbsNtlyaZrmPka5rm2J9y6et6auDt7fVxdH1Ns/d3eiVxYWXcy/sJHzdVTJfYtOkgm/Tf5lPq1WLbAgG3gqZ0lwJ1e77eK4Y4drZTVUzQPwrQCOpVN+IUDBd8zB43cvHU/E7N8zr/dSVu9xaRwNul7EXVvPn/M9S0iauc64IuXOJHvJXqR7IyesvHn2vgjxEvZLsaoeZmaAN3AkCw8d1QlzTg0I0vr4Wki41SAXC8XS5nx6YaX4nNa1rB3L2dQqMmOYtLfXWyEnmRYE/D2LSvsefWzK3tnH/ALay9lOz9lfS4OxikvezbSi5KxU/EzLlMAXYjESXaTY3tvt1XkP1+u/uyf8AjCqbppnCzpXkEAWLjyWlfY9I82Zz7an0p+r1o7i5ldkXaCsB6huk3O30rHy8dMqwl1pXOtuL2H0leWbnxUFpHsnFHmVJ9s5J8Vh6ZquP+WoyGxa3b9C2/Pbx8fmWLf6RmG6n6KWS1+6ST9SxGIei3j+WPRub6RPEDM1FlqPGqqCnyjgFVEXV2YY3Ob21RGNQMUMcbtYeWkOFh3dbC7iK0j2Xgj0Z29r9Rv0dzn9IoPcRHQFotz1Xv8yx1R6QWJ3tBTNNuRLbj6Vx1FpHs/p4/wBrKfanVT/u/SHTp+O2ZJr2Gm9gBt9NlYycZszysDTKRY3JFt/mXP0WkdJgj/bDP9v6mf8AfLb5eKObJBtXva4kkkEj7c1aVfEDNNW1zXYnK3ULEteb+1a2i0jBjjxWGc9VnnzefzZKTMmOyiz8VqSCbnvnmpXY9jDueITe3Useit2Vj0ZTlvPmZXAxCuAIFVJY8+8pDU1BFjPJbn8oqkitqFdyn7WU85HfEqTmiIgREUgiIgIiICIiAiIgn/BaT8onp7VFrYSG6nuBN77beSpqZu3etcjxGyI0qCFj2OMbjqaeRtuPrUr4tGnUediSNwAeXv5qaNzbBjmHY3Hmfgr6i7E1LN9Wrnezbb29u/h7/ZPCm5iVgKeVzS5oDgHaLg7XUfU6m1xE435W3v7PFZykkpZgwyRCZzALvAJ7x58/b/Rss9SRwkCLsALHV+L4/wBKxvk7PR0YsU5PX9GlR4XXSa7QEFguQdr+xXLcuYo46RCNRJAF9yfLxXTKWkw1tj2TLu5XHN1/m/nWy4PR0HaBgp4Xan6h3G7b/XzXPfqprG4h206CJ+1ZySHh5jksLZTGQXGwGnktiwjgNmzFIWz6o4w63dPO3j9Oy7eaalgpWhkLduQt5roWWDG/D2PMLG90A90XK5/23JadRw6J9n4qRudy4Lhvo+Ym17TPiIGwDixpBdYC1/h9K2nD+BEbSGy1MrrC17bWK7aH25AX8gheQ7c8+SxtNp5mXRjmKcVjTi+L8NIcsU4qKZjnnUHXcd3E9Ofh5hRwphgijicQSxukOaNufh0XQc9gy4Y4FwG4tf2j7eK57RteyHQOyLh+K0BrR0sOvTzXl9XMzM129zop7qRMrmoOlpeGAAi/mVoeaauHQZHQSxgjfU090XtexHvNr/Mt4mcTC4yNLtIJLT9iufZgjhEjo42gNbsN7m+552B8rG6joa/Fy16m2qtTncJInP020GzDyAHh03Flo+Oxlle86SGu3Fze/mt6mjtdwcBobY6vx7CxdyWk5gLjVBvaNe0bC1rtPUbL6HpvtPlOvj4NyxSIi73kCIiAq9EQKyAkXHaN+lUFdYZf7oU+kkHtByv+ZBtOfhoho47ncAkE/JNlpi3PiHuaPa2hpFuXNaYq18L5PtSIiKygogX2UEQEREBERBmMv1MsD3iN5FyLDoTustV1D6mUAlzDquNNvzrFZdaDK7TYSahYkXt7B7ystUOEM8b2R65Y7Ahuxb+ZUtOlax3Wlf0+FYhJA1wjk1+LW2Hs9qv6TCakvF2P5AhuoA9NvgqlHVVRgY3Tc21De5v5jr7N1dQySaiDIxrXtAJBGppPIXXNaZl62LFjjWkkOEVLCS2JjbnUCX7cuRVSPD5w7SaiNwediAe7yuouMgGhrogDsSbk/UpGuLzYPbzudIIv7LKsw6I7Y40uDSxtOj1prtIIJt0HW/uKg2GmZJ3ql77i4IAsRbwVqHVge15ezV+N3OvU7+5TMiOoTRulu4Eghot7Le1RCdxvcK3Y0MbGXMjH69Vidyd/gpgylc8Njgc8gXc2/L2BUGQPdqcRP1cDfYbWACn9Uey+lhBYPkl502sD/QnGk7n5KzGRMIMEbX28TuFcetPLWtbFGTewsOp5f0K3ipyWlwija93IOduPGyiTII/ksa4O67gHexO/s5KstK7iCTEHAjVPGx3M2HIeJR9U8t7Rj9Qsdx0Kpuhe/S4via8XLgI9tzuB479VNGGuaC6SRoG/LqfCymIV7rKgqZZGiQuL7gDltY7e9VXvfI86r2G+kD5Q3+3uVG4Jax7yx1zYEi56A/Nf3qU6AXHsS7ldxcbE/wBKRpbulcOqXOID4wwbDpy6HmpmuMxc5zmGxsOWxv4qg4M5uYARtdp2HzoDLsG97Tc3B8D7T57JrZ3THlXdHG1rv64A30kA32uqT47HSXawRa7Wkdee6g2epYfwcgDdRJAAPXw6De/vVWNxeQ6aYl7t7Fuw35KZTGrSnZCI4+0druASQ4b2t4fBUJtLI3aWkn5ILjYE35e1XD4ZS0M1SO1HU4W6X+bkrWsZI2nLmMGzd223O/PrdUlf0a9GYpq0x3sdVxt1ustNEXPYSQ3QBe4vtcH61hqMRuxDS5xa65tpWfe5gI1PGlo1W0/Dlv8Azq8OPHHEqPqrS7W/SSRuNVx4+/rup20LezLw4OA7w22VvNWCN7WMku3cWay+1+ahLjcYBgcBpBAGje/n7FMaLWjfKs5op2HRu5pBDW9eVhf2rfuFeHyyT1GKE9yNtmbcyR1+3Vc+785adMhc5wFhexHlbccl3LK+Fx4Flumoo4iHvaJJST39TrfFc2WY06a7ZGUXOoP1XPInYFVcOHZskkc3e2xP5lTa+EA6ifDfmriS8VJr33N7Abrlr520t400zi3glHj+VZxO9sbg3U15F9Lm+xeUHt0Pc297EjlZe1Kp0NTG+lqaZslJILuaed+vmFx3O3AJ1fVSYlkusZ+EOp9LUvIN/wC9db6V6HS5q1+G0vN63p7X1ekOFothx3IGcMtt7TGMBqoY7lvaBupmwv8AKFwtfsRzXoRMTzDy5iazqUERV6BlDJXU8eJ1E9PRulYKiWCETSxxEjU5kbnMD3AXIaXtBO2ocxMRtEzpQRfUSfhTgPCmT0buJktczEsFjyvQ4e52b48s5eZS0zq99b605+LzVYZUsbO38BTR9sWB7mVMZu07HmrOGV6TBuMFXPk/htHFnTEY6/LEtRnrhuyLNVMzFZg+qiMmGaSxhY5x9d9ZfqDmh7Zg56tkiKTMV51No8a8TqPzjn8451KaR31i3zis/P7Ubn/2zxv14n1h8mEXpT0TqiTKXE7H88YfgGVcwcR8uVDWZXw/E8z4PhWBfdCWSSN9R2klZAKns/8AiYqQlpL2vD2BrNfoPF/R9wHEeI2J41w99GvIGYcZy8zD61uAQcRKbEI4MenBjqKHMM1ZjUnaiGrbLpghhjdVEAOlYGyMfXWorNvE68c+fl89RzM+I4iZ3uIrE7m8eO35/L+XPER5nUzrUbn50IvUHpqUHDvKOYcJw7JnBLh/lxmc8vYdmttdgWNVuISUc07pG1NNFLHXy4dJEJ4ZmtMUIaI9IbpIXSuBPDauzB6NvDuvyZw+xavxfF8fxykr8QwbglgmdnPDZKVtO2rqsSkj9TY3XJpu7QQZC4tDFbHS15vGua7j8YnU6/H8/u5Uy5K45pzuL/zrNv4Q8KovoxScIuJdHjGIx4hwpz9VxZdk7XEIW+iPk1rKqNk7Insp5W1ZFSXFwsacyEs1SNuxpcPJOZKV+YPSdzNBkj0f6vGG1eP4m+g4fVuD1lNPFEXSubTSUeHSxTxPhb3jHFIA0x2N2ggxEbtWI9Ymfy1/Hn8p3pv7uYpa8+ImI/Pf8NRv74+rjqL6Rw8CMvZP9I7PmR8L9FpmXcJw7h9X4jlqrjyhW5nqsUqwzDXSSU9FjFTLTVksEk0jA2IR21lryStPznw/xKPgdxXxTOHDXNFJ9zctQVGH1eYvR1wPJMdPVHFaFmuDEKN75XTGN8reysA5jpCT3bGnduZj5V7vp/u49Z38Py1zH11fBhnPkrjiftWiv3b15/N4MRejvRa4aZSznw34vZsxnImUsz41lOkwSTBoc1ZjlwXDInVFaYpzLO2to2XMd9IfMLuDQASdJ3jFqrNWOZTwLI2JcBvRWfgeWn1UuG0bOMEUTYpKl7XTSOczM4dK9xYwapC5waxrQQ1oAvNdREsaz3TMf34eOUXefTC4d5T4aZ+ypQZQythGX48WyTguN19FhOKSYlQtrqiJzpjBUST1HaRFw7pbK9pABBN7nWR6SfEQAAZd4WbePCjK3/2vVa2rbuiPNbWrP/42ms6nfzidfTSZrNdb9YifziJ/m5Yi9T+jPxRxfinxbpcj55yXwxrsGrsGxySaGHhpl2kk1w4XVTRObNBRMkYWyRscC1wN2rmXot1VTU8b8n5JEGCvos449huB178Qy5heLvip56ljHugbiNNURxSAONnhntuNlrixWy569PHm0RMfja1Y/Wv5Si89mP3n98an+bkqL6VYlxEospYVmXhlhHCHhiykq8V019aOJ3CmkmxCCmeRFBUUpwcQ6GyAShskJlZJ+OLELg/phPiy/kfIP3FwDKOHU2eMOq66ugoMNyfiD6eSmrnRMFPi+B4bTBzXCMFzWO2JLHciFz+8ia1vHi0xEenmJt48+In08tJxTE2ifT+unk1F9EfRUyTkXiBwFD8FwnJWPYvkqlpY8RgwfJYxXE6mpr6qolBr5arKuIyt7KJoiaKYTxnsyXSMaWr0VX8DJ84ZnyJgubcFra6mqsBpY3VuI5Ew6VuC0jDKW0kT58iCCOONjbtinmpXBzy0xsu0v3vSKTMfKdc8ekzE/dMamPpPOp4Zxz+W/wCH9fz8b8vjIi7B6UOYshZp4hUWLcPDkv1AYLRUtQcq0U1JSy1UTSyWd8UmHUDWSykdo5scHZjWAHG1hx9ZVmZ3uPWf0nW/x8r5Kdltb34/v8BEXe/R4w/O+I5JzpjeEZl4S5dy5k40dbi+I52yTSY3I01cop4mxOOGVtRYva0aAAwatVt3FXiIlnM6cERfRTEcoSww4X6P+GcRPRom42PxOpxLF5qnhNBHT0+HNoW1EFJTubl90EuqLtKiSR4Y8EMjbexv5g9Ielzrh+VsnV2M5j4UZgwDNcdRimE4jknJNJgjn+rzPppGyvbhlFUWDw8aHAsNg61w0qlrRWdb+X6xM/yt58zWdccrxXcb/vzr+n5uFIvaEHo+8EKihw/0X6HOWNwcR66iOd8QzBNkmjnp5YRgnr8GHQ1JrxPTxNjMusiN3ayuYSA1jVpGdcm8A8kcP8ncG+IeY8ewDP8AQOmxvNE+BZMosXkZUVgYaegkq5q+lkZ2FOyMvha17GyzSd4uBA193f3vuIj4uNRxzuZjj7praPvj0iYlFY7qVyelomfw8x+cTWf/AMvpLzMi6TnLL2E8BeNuaskYvgGDZ/pcq4pW4OY8XZWUlPVmKQsExZR1UUrD3bhomIF7HUus8F8U4OcRsE4nYljfoucO4Jcl5KqcyUApcVzM1stTHV0sLWS6sWdqj0zvJDdJuG961wc6zF8c5KzxFZt+FYm0/pC04r1y+5tGrb7fx3r0+ry6i33NfEfJ2YsEmwrCOAOQ8r1UrmFuJ4TW49JUxAOBIa2rxKeEhwGk6oybE2sbEegPRF4H58bwtzrxzyxRMOZ8RpG5SyJBK90Ukk9fVwUFbiLCLFrII6sxiW+kPfJf9acFelLZNxWNzrj6z6R+M6jfp58Mr3rj1N51G+Z+Ues/hHP18RzLyEi+g2e+HHBbjBw4NHwr4dcVOJtHwQmw7IlDT5JxiGODFzOypqa3F2wtwyqewOqWuBeC5sjXROBbsD5ex3JOScu8ZcmZQzLwlz1w6oJsTofu9QZ7xlrpn0UtQwOl1ChoXQRdn2l3EHqQ5tlGv8yMces6ifHExus8/Oup1zMb16StPw4vez8t688xOpjj5WiY9N636w40i9z5VwLMWWuKuK519Gv0ffR9q4Mm1tfiuE4rFxWldUw4VTyuYKuqifmNumIxFvadrG2MtkIc3S6yxOSMp8OMa4h0J40cEvRry/lbE6ioOJ4hgHFYvmpXOikdGYoIMwytY3tdAsISxoNrAcs+6O2LfP8AD7vz5+X4+lu3UzDxcugcJMFFXiM2KyMDhBaOMHq48/mWgAEkAC5OwC75kPBnYPglJDpLZHM7SQgkHUd7kH6PJc/WZOzHr5vQ9l4Pe5+6fEctrp6dhbrY13ItHSxIV3GHc3DdpIFuv22VGKMbFwNiNrHuny5qsA8NsPHUNXQfb6V4Mzt9VoBeQQ4m9vh5KUFw0m/kDe1xb+ZTOub6G+HTmoFpJa5x9gI+SeqgOzNje+lrQBY/nVNweJC8abnffp7/AAU8pDhqAJt+MDaw9ypdo51mWsXt1eIAUwD3NfqBFiObibAfbZUTLocQ7fUC8NPLbYqZxY1z+05Hltcge3pzsraZzXX0kFzibb8wfEWsrRyjwPm7R1nOI2sBsLgKgSGhzHNG4JHWxtyUHHT3S4gG2/X4FSOdL3Wx6nEnkOvP2fYLSIQhHISA51g/e9uVjy5c1UY1wOssG3I22Urbuc90j76vAb26KB07hrtFxYO/m8VKE7nNaW3aX23G558gEkLdA13DmtvbxFxz8fFHua1pDdyTew5qDHF+p0jtJbsNVrgfY/OphEosAvs5jmDa9t7fWprsMoD376hb2+A35WKkc7vlmnSOp2CvKeNkj2veQ/e17Wve4tf7ckhEzpkcMo3TSNbYuIsfA2uR+a/vWx1hENO2gjYWhwDpDe3P2dVQwKmZE+SeSO+gbnmbC/U781RmqXTO1SNsZHmxO2ldVK9tdvPzXmbaXRnihp2xR7S6LhzuqsJKgTvaQ/QXxt3PMl2581R9ZD2xdmzUWseXEC1+9pA+cqMGmaoZHGC6Pcl9ybBvdHjck/RyVpc6tRtkJfKSSJHat97b22W4YZS0+GQ1OL10jWQxRlxeSNLWAX+e1ljcHw108roHDSGEcxv8Vp/GPOghjGVcNDyymcJKt7Wkhz+jb8hbr7fJbYK7nulz9Rl7Y7Wm5zzbV5gzBNWNjc5jiWxbXDI2nYbbEWWOoK50bWQerzuiIJMocAQD1/m2VphrfXmyStcJXCXeQs3JtuSB05cuoJWWgkZJO2lZGafs7/JaNMpHUcrH4reJjzLinc+JZXL1dUzU5klhngLyY4zG3Vpbfwtz63W541UVNNlF9LTVxbVvIEgiddzW3sb3t5/OsDgOmuraelpnvaxkgfKdF7tA+SCR1I6crFZzEINFRoNNq1McHOJDhzsDYi9iNXzKK2ilotMIy2nt7YlpFdlmCE0VGx8oc+PtZJhYtNz5LbMaxCkwPA4Jpo4rQxE6dVtQa07+NzsqUlNBhjGio7Jsj26I9R+S3y3vzWl5pzHFjdQcPpWxS0sDdL5Ht1AuIsQL+/YLonNOa0ccQwiIw0md8ymo6iux2R1YZWNfMSWAP+SzoLeNxut7y7QUMkFM4uc9zSe1B3Fx0F1q+UMvmnp2YhXRSMcXCzNW4FrW8AN+i3akEeGUYpKaEkS3e4i1wCfLmV1RrzLCm/EeWxTTwRxsoaFwtcmR99tuit8GrWVeJinptbpAbB7uVh1WLOMYZhMcdxLPLP3WwtYSR4ny96zmFYRWmjrK+jY9s5jc5jnb6b7i3mtfhrSbT4bxFpvFY8tW4vZ4L75VwydpYB/XZHj0auc4JhX3RmLpf1lnPvWu7o0+APj+dUwfWMUq4a4SGobIdYd8q/i76V0vLeDw+pseSzU6xIaNgbfP0/Mvl+stPfMvsujyYsWCIj0/iscHBo2tLyO1Ozybne9zYnmLkreMPnaYg0m+261/F6SOI2ZyAAvfkqFDic0JEbXXYOVuRXn2xz290Ivl97blt1QGyNLdXdJ3+pYPE4C0XYNTh0AtfkshSTmYa5Guc0i/K9tlUqWEPOiMG+97b+5ZRbnSvhqVp4nljiQOe42VzBV1ABBIaCOV79FkZqJmq5aNZF7kcvJTUWHB7t5RfTblt7Frf4StomFen1Si4JBPla6u2RSAEPGq48dgqkVJ2TR3bgfP/MqxY0WuALi23TzWfbF0d014a9isbBckWOk7Dr4LBGJ8YD2bnZpW21lPK8g9lqB8+QVi/DbltogLDkGi5TtikNaZfmwMbhp0kEE/D4qfUWt0aTsCeayT8HIDnOYL2JF+nsssc+EwyAG9uR35FV3tvW0SjqaW7DvAWA6gfXshsGh1jqPv2UCGj8a/hfm0KRzyH2cTuNu6phM8KwFu6TsTyHIXU17XL3EusLtA6qm1/LYaL2F7fBHlpJDr72s62w5qI8iftNLNbgPADwUpcwtDbjVud+nl5qmGuBDWu09Oag89mQA5xvzub2+dW0iFGV2p7iLgi3sKuqKMvLb3N+RsrJ1p3AteB4EHr4rIUkckZ7oAtz2Aul+I0vRkAzS0nc9B5KSUyd4sJ3I2PS6uI7Bl32FwbWP28VGSrpoGlwc29uXS3Xmuftm3hPfpbRsc8uL+Y3A8faqsk9NCA55HPVY8/cAsHiOZaSBh0yssL3vufjdahinEBgkcymL53OuAI97AAHcg2+wXRj6W95c+TqqY45bnXY7SQPdHrYHC+19uaoU2JetsGl4dc37pvstHoJcSxqeIzMAAG/d5utvY8ufRdHwPBYIGte5guR3zpAJK3tirir9XP762Tn0SupZ54S6OMC3LY7Kvh+FvJaJHOLf73lyWWlhEbDG3YOvewHJVKWMNY0jY77DY/bmqzOqqb3KWOmDGWYbaRexHzqHZOaCRueivnA8he521bKzrNLAXay2w53AVa8zpEzpbQQkzFzm7XPTlubK/jY030WIHkrOjZ1LSHgczsr9re7ptsd9lNvKI8JHgX8jtyVKIanWNwb2JtYEgJUzNjGiR4aOuoAqFNURC7mHkOV+Sa1G0xzKvK1pBuRv8yxOK6w12l1hbnb4LKPqwDpJPxVhWgSwueHA2ubc1FJ5TMcNFq7+sdwgAusLmyz+Gktha0O1EeZFvirB9EJJjZlm3BaTYjb2+9ZajgMZ027vX2+K6ra1pnWWwYQxrR2ljcD5lXxMa6dwO/ibdSo0WzGkWF/PmpsSY6SmdpBBtZcGWe6ZlvjjWnP6ktZUu7uvS7kDvcqZlha4aX3BO1r7qnXnsapzSGCR99Pjt9uambGyQFgcHPIsTzI8lWfSXo15XQLRzcC43Iudxv/OrqJzTuSLjmdrK1sGP0t1EONztbe3wVSORkjA1xdcb3PJUQumNB1MY4eOx8FMwPu67QA4877clTZqZaz7E77Cx38bKIa3VZ+obnSb/ACvPboreVVZpaSO861xffYFRkLnNGg7X3cLlSuNxsC6/UG9ioEWIOkg35chyRCo78YCzSN+dlGNwLjbYbXudt0AAZYOdta9xcAfbdRLh3TqPd5XBFvaVUA3ukghovcWPsUWDWLAE2G/QbdfpUvecC09d2ki3l8FHU4FxsTqPhy8OaTyQOeWC7up6BRDSCSRzAtc8j5Je4LbNbtYjxQucSCQ247o2G2x+IQ8jQ1p7rgWkW3+P51C5cTfbkAAVKXOF7XN9zfqjGhzdIdcDoDzTzB4VTckM6gaT4KAtYNN7g7oNQdysHX3J5dbrp1DwPxTMPBqXi5k7HafGfuNUSszBhEMWmqwqIEmOci57SJzQXFwA02d8rS8tvWlr77Y8KWvFObT5c0J75N9J5KJljoaSWqqCS1t2Anbcj+cqmDI940kWOw2uqYp5sWxunwmFrnxN3kIOzRcEnxJsopHLSIiWYy5SOpKKbHawDtZyeyudrXssvlqm9cqXV73AkbWurDHasRtiw6BuhkTAwC217ciFcZLaW1UpsSGgDwXR02pzVhy9VMzitZvrZNFO67bhrei1l1dlirJErmMJO/aMt862WPvQuHi0rlFa0R1s8AY0lj3C/vPT2r0uvyzirWdRMc+Xm9FijJa0bmJbizB8rz96GSC/i11lMMqYI7dr/E/ri0Myl4NybDZ2nkVVLnsBDHuaNtQB2IXm/tFLeccPR/Zrx4vLxUiIvq3xgiIgIiIC9bej3wC4e8NeHkXpbeldRF2Uo3n7zMmPOiqzhWtF2FzSDpo2mxc4ghw3N2WbL5eypjFDl7NODY/imA0uOUWGYhT1lThdWXCCuijka99PIW7hjwCw23s42XtL03sLxP0psr4d6YXCDMVZmDI2G0FPhGL5Wc1gqMjSsYAYjDGADTvd3u1A5kXOnTpQmPm8v8e+PfEH0jOINVxB4g17HzPaKegoKcFlJhlI0ns6anj/ABI2g+1xJc4lxJXOERECKo2Cd7tDIXk3tYNKuG4RijiA2gnN99mHle1/Yo8Ec+FmiyMmXcbjjdK/DZ9DG6nENuAPaFZthJY5ziGlp3BPJImJ8FomvlSRV2QRyFzhKxrWgHc2JF9/f12uriKgc1rHTMNnvAvYm3O/T2KUTKwUdLr20m58ln6bBIXuBe5hDwRcGwas5hORDiNQOzqruIJDQ+xI69Nt1lbNSvMy2pgy5J1WGiiN5IaGG55bIGPcbBpPuXcMO4Px1DgZnB4IAAGwFuXwBWwwcI8JpY7TRt7ouRte1/H2LH9sx+jpj2dm/wB2oechS1DmucIX2b5FTsw+skNmwOJtfkvRc2TMqUtO+SoMAaCR3n2Hsv71eYPhmR3FpidRkk2tqA3uRy9t1W3WRX/avX2da0/ah5wZl7GZA4tw6c6RfZh39ir0+VMbqHOYyhluBf5B3O+3zL2PQ5RwR8AfT0wLCNgBt7le02VMNa9xNG0DlyCyjrrW8VaT7OrHm0vFn3q4q5xjZCS9psRYiyuqXI+MzvAdAQD4L1/NkPBaqoMr6JnKxOm11zzP0uGZQr4o20cYZKNOpx07e0qI6297dlY5X/w7FSnfe06hxik4VZgrWl0NLJpuLE+HVZqHgRj9SSWkxg2IBF7eK9JZK9RxHBIaqGEaXtBBss72MTB3Y22v4Lqiue0bmdOT/s1NxETLy830fsXih1zyXDd3O5KzpuFuGMmdHVySAgklpIFgvVVbGHUMzQwbsNl4mznWVsOacQY6qn7s7u7rc33W6clM0yTx3foiMmCnM49/i6bR8GsEqGGRkgLTse/v02Vy7gjgjmjQHnblrWH4bVFTUYVAyWqmLgZLixJ0gkltz7LfFb1BTyTTNmgL3Rts3UZHWkG5FiPPr1XmZcmbHaY7/D6fpvZ/S58dcvZ5jbWG8F4ZJGCga1wcS4gjUL+Fx0WVbwhFHSmWoo49NxqAj5i5JPzrqvD1nfmglLXua7qLWvv/ADbLdsSp4TQSgxg2aegU4suTLXumXF1fT4cGTspVwPDOGGX8Uj1OZE42LT+DtpK1HiXwr+5kDKvCKdr3atOxIO4+b+ddiy8JmGpYHxm0zjYcrXV7isTJnRdqwObcAN23K9mMUUxd8cy+UnqLZcvbfiNvL9Dw2zXLK0nD5i124DHAD2+1Zh/D/M2FQSYhV4bJHCd3OLr2A62XqrDsGoi1rxEwkjoFUzLhVJUYLNAY2bsIF+XJcM5Ml4mZezXp8VNRG3kWBswdo1ubZrnCwuT4/Qtpy9J2NXFH2h2dsCNzfx81mX8PWMqTGKl8jy8n5Nrk8ungtowrhHUNMNQ+Z5c0A3I5n7HmuW2Ssw7seKaamV/bVSsO4AbuAt5yi8uw9txb8yxNRlKaCguNZLQDy5rL5Ta9lK6I7kbm3Jc9OL6lrknupwy2IVBp4HPHeIHIGypYZVOq4dRaAfySbkK7lgZK3s3NDh4FS08EcDdMbQ0Le0erCJ9GFzg0vw19gLjoVzmnvEx7Da3Q9AOi6Vmy5wyRxIFmkrmrCNJD28/O68rq/ty9voJ/y0krRJG6MlzW9fMLSMziV79GsWDCbkXLrXHtst3nBMDiGlzSNxfvE9LWWj5lfC/tJu0axjmnU5wO2/Ll7PardH9pr1P2dNXlYSS4C4Bdqv4+Hw+haNmawrQB1F7dAt4edDtHeNtiOYB6H+daXmh0bqlpaTuOoXvdN9t8t7Qj/LYNERd7yBERAV3hIviVMD+yBWivMHaX4pStHWQKBsvEC+ulDn3s3YW5fbZacts4gOvV07QXW0k2PjstTUV8LX+1IiIrKiIiAiIgIiIMpgdzUmS79Td732HX8yzbmMfM0SWfq5grBYNG9814jYiwdcbWutieI452t3G2+orPJJjjdmw01PoY1ojDmltuf4vJXcLYhqLbXJANzv8ABUqOKN0MbAwgbNsXcz0/OrxvZazpY1zgLm3get/t18Fzbe3SmvC0nla3vgNBabG4ub+alpnPJLidDnnYgeX0bK7dTwvmLuwGppufG3iVPJSxsewgA6yLg+H281C0Une1IxOlkuSQSCQBcWPK5UTTSvYGuuCDpbfr7FXZMCTMzUwkEgbWVSScNbd/IC7fFyrtrFInlbthkDeyBuCbE3v13+b6Ulhc4WMZOgEtsbW+v+dVTOHPL9JAbuLHl1UzapoHZtHZkbWP4wROo8KMEU7HHUCb8rnrZTvppJANWlhJ7t+osq7BFfuNcbn5HUbKfdjv1sN1Xs5ztxfl9vJRK8UjS09XcJHBuglpA25X+w+ZDCTYaxYb7DkVGVz76zG8A9b8vD+lWcmIMYQCQ9xPyQdyeu6mPLO8xEJpHBj3apnAAXJ8P5uquAIiLO1uF72+dSNj9Y0yRgC9/m2AJ96voMONgDKWOabWuAQUmdFKTadwp9lThrnOu4ixAHP2KUtYGucIwLC4JHULIQ4a9xaWvDXgi+ogfSq01JTta0mVp5khu+3X2dVHfHhrGP1liGsHfdHGGu2NgR7/AMyqRGWRxdI4N2+NuaunxRMIdI0ai0EAbez6VXa+liaHNju8dftzVZt8lop81jKZGxuaCTexbbw+1lb4i0ugcGtN2g2Av48lk56hp3DWhxGndoP9HMK3qJH9gWGMXezbbc+1RtM0c6pnysxYEg6j3bauQ9i2h80YhLidWluoi1ybLTMSkdQ4xLN2R7oBvqtfffqtlpqps0TnAh73XboadyD4fOtr8amHmdNMxNqT52o4k1zH6gLNdYXPiLjdWEL3iXutcWssCb9Flqw9qGB7iYxvq0X1HyUmH4e6txGGip4RLLNIGBrX239ipFvmtkxd1txLcuGuDOxvFe1mdrp6UdpJ4eQ+K6xVVOuocQ4bbWWMwDBqLKeDNw2GzpXkumkHMu+rop5atjnCOBut99NguPLbunTtpGo5ZGkBrKrsdBLflON+QWfdEHAgjugbA+Ss8LozR0wDrGZ+7gQr4u0t7MC5vyIVqV0zvbbDVsDoybNFr3IVmWyRvu0loFybFZ2qYHs2bcdbbqympQO81hA6bqsxpaJ4WzKhzojDI0SMcO8HgEHxuCtXxrhVkPMd5KrB2U0tjaSldoJ3PTlzWz6Sy9mgm/sVQANaC641DqDspre1fEq3x0v9qHBsy+jpjVM/tsq4hDXQkX7KZ3ZyDy8CtDgwCvyXmLDa7O+TKuswykrIZ62hfI6BtZA14MkPbNB7PW0FuoAkXvY2XrdrnMcXB1z59FCYR1DDFVwsmhdfUyQBwN/IrrxddfHMW+Tiyez6XjUTp3vL3HrOOdsby/m/FM/YFlqiq+EOO5vjwitGIxRRVQmxaOOSKow2H1mKKmgcGO7KWKUsDDGHyNGm74W+kxhfEnN+QcjUHHbI2JVH3v4zR43TQYzxEkfNUFlfK10Da4mnqWNhdCXOrRJIC17Y9mQtHnnEzXYhBTU9JjEmGmjyzU5PpzTU8Fo8Iqe0M9NpcwjvdvL3z3xq2cLC3Ost5N4rcJm4k/hFmTAGy18UsT6qswKhlxKnY+J8TxTVk0L5qcujke0mF8Z3ve9iunqupxdXjvhjiLRbW/ra+omd+O20R8+NeHJg6TP0szOonfbuY+lMcTOuOZtWZ+sTuedtX9H/ABbg9kzOlWc5UcmbMXp8Up4stuw/KlZi8M80cp7OaGNuLYXIS9/Z6Y5opNQIBYw3afYGGZ7dw+wfPGasU4k4tgHEaoxnBMHrsYk4UZVwyqp24u2qqJYa+lixZtE+SQ0o7aSvLZ6YGRpA7aQs8O5fxnjpwKixeTK4xHLMuJwsgqcXoqOL1uKIEnTBXtaZqZrr2eIZGaxZr9Q2Wl0mb8x4flPE8jUuIdngmM1tJiNbS9iw9rUUzJmwP1lutultTMLNIB17g2bbs76TSa+eI/8AtWbfPzETEzzv7Mx2sMUVx3m2SOef4T27+6Z4j0+1E7nj1h6U3Eqkyvw6quBEuXsbyxipiw+nbTV3D52FiswmkrKuWmZHVvx6uY+mZLU1Bjlhhd2oa0GZzRc7nwUypw1qcP8ARk4YcQ8v5kdmaGkx/iLRy4XjkNJHTwmV9VSiohlpJjKJmYXHbRJEWtfchxIXiwcUM+nh8/hVPmOeqyoatldDhlXHHUR0dQ0uJkpTI1zqVztbtfYlnaXAfqAFsvhPHvizgvEyl4wUOawc2UVKKGCuqKCmqGMpxSeqCLsJY3Qlgp/wYaWWtvz3WVZtW2S1Z1a25ifr2ajcfS/bPmdxX6zWM7VpftresTWI1r67/h2zaPpuI9NvV2R6TJHGGlz9xQyRwbx/EKfirUV9Bnc/pqUdPHk+J9dHibqusMuBtFLTO9Vc5k5dNGWMkjJ7bS1eSKjJLM9cU58kcE8v4niUNVVvpsLpnYgK+SVkbfwk7qk09KOxsx8pkfDCI4t5NOlzlfYp6RnHzGM4RZ/ruM2czmGmZNFS4hFjVRDLSQyu1SQ0+hwEEJP/ABUYawCwDQAAtZzrnbG8/wCM/d7MFPgkNX2QhIwnA6HCoXAEnU6Gjiijc8lxu8t1Ha5NhaZ1MViPERrXy+X3xvc61GtzG58tfeTak1tPruPxjn8eIj18b4e6MSqeGuYPTCzRh2X8102f8P4m5eflrM7su4g2lpsr4Qyjw/1nEn4nLFLTzGIUtS9zY2PiDWs/DF7yxul1nDnhrgvD7DsE9GvIudcw45x8wHG8Mo345myhEFHQ4Xi0cz59BoKe7pI8O7Sz5WBgc5tnkAny1BxXz7RZAn4YYZjUWHZdrJBJX09BQ09LNiOl7nsZWVEUbZ6tjHuLmMne9rDbSG2FtiwD0luMuWMl0GQcDzJh9PheE0lfQ4bKcAw6TEKCCtL/AFplPXvgNXAJO1kB7OVps4gWCztW2u6vFtTG/wB6O23wz6xHdb0mZ1NtzO4iLYckYZravmLRP3a1qflM8c8RHEajzvpHo0VOU6P0cfSJqM74Li2LYO2iyv29JhWKRYfUyE4sAzTPLT1DGWdpJvE64BA0k6hzv74/Rb/ec4qf/XKw7/7RLBcOuNnFjhFQY7h/C/PuLZWbmSOnixKfCpvV6mVkEhkjDahoEsVnE37NzdQJa64Nlnf6q70pP/mlOKn/AMOOI/65azPEMKxqZbz6b8uEzZv4aTYDRVdHhr+FeWHUlPV1TameKE0ztDJJWxxtkcBYFwjYCdw1vJbV6TPHjjjw/wAS4a5dyHxmz1lvCWcLcpStoMIzFWUdO17sOjLnCOKRrQT1NrledOJPFXiHxgxulzLxMzVV5hxajw+nwuOuqw0zup4QRGJHgAyuFzeR5c9xN3OJ3W0QekzxXZhOE4NXnJmMw4HQRYXQS45kLAcVqoaSIERQ+sVdHJM5jAbNDnmw2FgqzMzS9fHdltk/CZy6ifr8cflLSLamOP8AZFfxjs/T4ZZbKXHv0oOI+a8F4eS+knxNLM0YhTYK4T5rxGaO1TI2E64+277e/u3qNllODuXMicJ/Sogqc5cYMAwbB+F+eYHvrK/D8RfJi8FFXnW+nio6epDXlsOrTK9g77QHmxI13DvSl4r4PX02LYLQcOMNxCilbPS1lFwxyzT1FNK03ZJFLHQB8b2kAtc0hwIBBBC0zJnEzOOQszTZyy9WUL8bm1O9exPCqTE5Y5TI2Tt4jVxydlOHtDhOzTK03s4XN9cWW2DNTNj813P3zGpr+ETvf3+vhnavdWa2nidfh53+fH5PoBj/AB34k12YKGpwji3k8Uec62V+V2S41xlikxWN05YwUzIniOV2otZpgBaHHS0DYLjXpuZmwbP2X8nU2YOK+XnZ8yFQVuG45l99Nm41kk0ta6RjYpcbpnTHTE9pcKmdpFi1gsGtXlHNObc1Z4xuozNnXM2LZgxirDRUYhilbJV1Muloa3XLIS51mgAXOwAC2LEuNvFbG8ijhpmLO+IY5luJtO2jocXLa8Ya2DaNtE+cPfRC1muFO6MPaA12poAXP7uPdVr61ncflMefpWZ9OZ19lv734pmfXz/H5+Nx8+I+b0t6BmRcHzbw74n19RkOjzDidBimX46WR+W2YvPTwyR4gZQxpwPGXMa4xx6iKVoJYy8rdmu9PZC4N4ZW54y/R41wPpZMPnxSljq2VXDNrIXQmVoeJHO4d0zWt03uTUQAC95Y/lj5t5Y9IXilknCabCsmV2AYDNRQOp6bF8MyrhVLjULXAhxZikdMK1ry1zml4m1FpIvY2VllXjzxvyNXYjiWTuL+c8FqcYrTiOJvocdqYfuhVEkmWoDX2neSTcyar3N73K7b562zRfXwxFeP/TER+ut/fOufLCZn3cREc+v6/wDL7ufoqZ7xfFuHvHLNWJ5BxSry1WYNmTEmYbUYPO6jlomtqJWNELoi0xgM7oDSNtuSyv8AVXelJ/8ANKcVP/hxxH/XLSc6Z2xrP2M/d7H6bBIKrsmwkYRgVDhMLgCTcw0UMUReS43eW6jtcmwtgV5/S47YMFMNp32xEb+eo1v8WuW0XyWvX1l1N3pW+lG4FrvSS4pkEWIOccR3/wDiy3Dgq98noseknJI8uc6kyoXOJuSTjDdyvPi3fh1xs4scIqDHcP4X59xbKzcyR08WJT4VN6vUysgkMkYbUNAlis4m/ZubqBLXXBst41vcs7TMxp9Fanibf00Z8h/1RPF0/wC474/vK9R/8m/7XC/R2v3T+R/xv9h/rm1vx14p43/+bx6PH+I8f/8Ak1ULXf6q70pP/mlOKn/w44j/AK5a9xE4zcU+LkOCxcT89Ytmh+X6eWlw+pxSb1ipjikkMjmvndeWXvE2MjnFos0WaABjfHNr98es1n/21yR+s3j8l6WitOz6fzj+j6J4FBx3p/SPwnFKbhW+PIEXDWN7c1s4fUgcx4ymbEY4KT1gHtrM2qP/AFfLurxjkbiTJxcfkvh5xCdX4tm2hzfh4y1j7z2tQaarrb1lHWSudrkjMsgnicQ9zHumb8mXu6JDx04qQZ+i4nxZp05mgwz7jR13qNMbUfqXqPZ9n2fZ/wBjHs9WnV+NfV3lT4ccaM98JyJskDLdPVsqmV0FdXZVwrEa2lnZbRJBU1VPJNAWlocOze2zhqFjuu22bfVRnjxGvv3GS9/P1i0Rv15rPHnHJSL9JXp/E9sVmf8A8K1nX4xM/lPE+Mj6TGJDGPSL4oYkwsLJ844w5hbyLfXJQ08z0AW5+ix/apx9/wDqVV3/AMksPXKsqcSMzZOxiux6ghwHEq7EQ4VMmYMvYfjge5ztTnhtfDM1rydy8AONzvuVvmFelpxjwKLEIMEg4d4fFi1I6gr2UvDHLMTaumc5rnQyhtAO0jLmMcWOuLtabXAXLhp7vp5xTPM47U/G1Jrv7udum2Xv6j30/vRb8piXG133hZj2O4z6OXHOkxjGq+ugwrLmXqOgjqal8rKSn+71O/sog4kRs1ve7S2wu5xtclaPjvHrPGYsHq8DxDAuHUVNWxGGV9Dw3y7RVDWnrHPT0LJYnf3zHNcOhWrYNnXM2X8vZhyphGJ+r4VmqGnp8Xp+xjf6zHBO2eIanNLmaZWNddhaTaxuLhaVtMTz4/nqY/v8XJnxzkrEV87j8otE/wAv4O/8JaPItd6GXEGHiFmPHsFwwcQMAcypwbBYcUnMvqNfpaYZaqmaGkaiXdoSCANJvccGzlQ5AocVgh4dZlx/HMPdEDLPjeCQYVK2XUbsEcNXUtLLaTrMjTckaRa5kpc+ZrosjYhw2psV0ZcxTEqfF6ui7CM9pVwRyRxSdoW9oNLZpBpDg06twSBbHYHjFXl7F6TG6CGhlqKKVs0TK6hgradzhyEkE7HxSt8Wva5p6hXm1bZveT4+H9K1rPnjzHH4b9W0T24K4/Mx3fre1o1+Fo3v139HuzhIzHM1VeU+AWPcEPRpochY/mHD4ccgy/xSibiNfE6pHeldT5hdUV0kfaPdDHIJtDiBGzkFqOcMVxV/Dyt4aZp4J+j9Jk/AfX6rDTg/F2jkxzC3Fkh/rGWpxqskY0yWkfSNhcyV+r8H2jg8cRwn0qeLGA4pSY3geH8NsOxHD52VNJWUnC7LEM9PMxwcySN7cPDmOa4AhwIIIBCt5PSX4kTSOllwDha97yXOc7hTlYlxPMk/c/mqZdZMfb6zvf5REfjWInUxqY3xPy1xZK466nzxr7vi3H47587/AI6NkrCDjOYqWnLA6ON3ayX5aW72PtNgvQ1HG5kbCbBt9ri9iuccL6B88NXj9VHAJsRmdJaKJkTWAE/IY0BrBqJ7rQAABYBdMhLALuNyBfyXh9blm99T6Po/ZeCMWHu9bc/0XLT3gSd+YDlO0PHdG5sOfIKSO4aC4XJJP86i95YdbbPBbe19z7FwvTTNa4uJLj4EDxUrn8w11w/bbex2UrpHtcSRYA21X2/p8lTa9z3BhDQOYdbrbbZQlOSyHZ5bZzrDbl4D6VSlk0x6QG/UFO9xGljR0G5HLl9at5zYguPd8CDd3mrQiUj5S51mOPd3ufkm2/1q1M7HfhAA3+95WCnfpDi83sWg6W389rexUXgdppc5uq1ztY25fzLSsQqllle54ILnDk0F3VQN9QaCAGi9ydydxt5qVz3frYADr93fdStDdN+rXA7jmQeiujaeSWR5DQNJd3gbWPl9IU4GkODQLnqPFSMdqJc6A8iS3w/pUBMAAHM7xOrmLe9EbTl8p1WG7RYNDuZNlUGgBwbYau84c7Hr/MqTJIgXNaxt9N3AX5Drf3owkOa5nOQar2uCL9E0jaowyvcxjW3ve9tr28VmMLpZpJI4y0NYTpsR4n7fFY+CG4dpv3jc25jyW1YJSxxsNZUPAihZreSb6QBv7eq0pG5Y5bxFVxiU0WHULaOx1u0vkt0B5D4j5vNYaScyl4jADWuda4222HzlW9XWvr691aTpbUGMhodfncgewABXtHTtDAHXOwvv05/Uuq0vO5lMIXQQMZYFzbPcP8EXG/8AhFZLDsME7Q6OQ9qGtAJ2NuZ2VCCMudfQXaowbD5OxN9/tstipaHs71WoB7R42ttuLKsRNpVmYrCjmTMtHkrL78RqCBVSt7Onbfd8lvzLzcKyvr8Rkr6mR2ud5ne4G5c4gkk32KzPFDPU+YMfd2swbSUV2QAOBG2zj7ysFhL6Z7A5rRN3S53eDms5Wv5e/wDOu2Y+Hh5M5O/J5bLTR07QZJA1lQ4X1MJ0jYXt4cldSxlwD43NkjpgXEuFi4jz8VZ00sABbBC97tQc9xBIIN7b9Bssxg2D1GJSGjsY2zv03Y0uDBbmR7FSI3LS074hmcqTPY+gfBTExVDXyuN72t3bDy3PNT4xmuXDayWjhY2IjvSzu72n8loHjbp71maqjdhdG+KmLIYKSM2c1pbJpDd9vctXgwVhmFfUxSVF29q7SQ4tlPR1zvYELemOuu6zmvfJM9teFkMYqcSnnqTAwukeGRX6eJCpUWCU9JUSOdK0WcXtDGjflqv0J3I9yykEWHVFY/tWuaYo3d57LAPPIBT01MyOlijiZHLIx2iPb5VzuQRz581pipzv0ZZNxWInmWawCiqqqpNRUOb6vz0NHJxAtbxC3GiwuR0pmrWDRqGhoG/ldYzLsTW9jTuk7SwOoA3Gq/PyC3COmJYH9Pxmk2FkvkmZ1Dq6XDER3SMw2ga7tG00Zkc3dxby2sFmMM7KmiFOwbb7FYl9VG92iIgNb4dVd08ttwbe9eT1HtDd/d0niP1exh6Ptr32jmXOeIvDh0OOjNGFR2jnIFQGbb/lJR1X3MowZAAQNr+F11gCOspzBKAWuFuS5PxCw92ENmjs7QAXMudiLHr4pk/zIiY9VscxTcS0+bPdPX4i7C5yAbhoeeR8lumA4e2aFpDW2HiLkrkmA4TBWV5raiVxlkcDpNhblv7dl3TLjY4aZpBAs0WKr12OmDF8Pln0ebJmvM28LqnpfVmkHZo6FTyAusCRdUa+vhgt2kzQXnYE81jIcQ7SqIbI5zQSNI3/AKF49KW+09OZjwyVRQNk724d4DqqlBB2YbFKBr+kKWbFI46bXP3NudtrrBMzXRGqEUUzZHEnkb25rXmY5U422qoAhGmMgsG1irNkrnus5t2nqqjallRFubF248lZ2dTkvLi5pPI9ErrZPEMi2Nr2i7tuiPgazlb3q0irCxvkLG58SqzJ+30kcjzATJXtjaKW3wjJGx7HNLQT5FYHEcP0Bz3DrcWPitlFPZpLibnwCtaqCOWzTZx5bjZZRzPLWLdvMNIlbokJI5WA8OqpXNz/AO5dbLbpcIjPeDNwev5lh67DdOo9mG+zqotMROnRS/dHLEtcSR3u6N1DtQ3ugOIBvaym9XksWiMho8vgqel8Xy2Fh3NifNX3tbSo14tqDLA8vJW9RKGbkkk7bdSVO57mRnmQN9gsXW1PYt+Udh8Daw2V6V3KJtqF7R1LdRY+QGzr6j1CvKnHKSnZcPHTT5LmuLZiEUjhG/S9pBLbHu+34c1rNfmGvq7l1TZvyQATyXZXpO/mXn5evrjnTpmNcQqSgY98s4s0kBrTc38bBaXW8TajEndjRsILTa97bnp7AFo1TE2pcXySSPktd4JN+nQexZrKWGNq65s0Qs173PLTZ1rne3RdlemxYqbny82etz58nbXiGwU9Li+LMd61rANy1rSb36LO4Pk6waXNFz8q/P22W14Th8EcTW2BINr2Wx0GFggyhrd9iTcHYBcls8x44dlcMb3PLD4bg0dG9tg3UANLiNvJbLSyNjh0lpJHMg7KoaQaCX73O/kqVQ1rGtF9z4bE/MuTfdPLeeI4GVAmeY2uDieXkspDHtpLgCdr2srGgpS0uu0EPAvuso1oeLNbtyuTsFXJMeIKb8ykkaGts65NtrHmtexSd4eGNaSTtz5dAthqiGtva3QkrDspRNJexJaR7PalJ1zKZ8pcPkIha4tv4n4KtPXAEt1ja43VRuHuEWhvsueqpSYWA27nX56jdRNtynWmuYniszqgMhu5wItfbb7FV6Wauc25uGgdeZBWQhwmN8wfZu+1z7VlW4a3SG6QT7Vra0REQpXmdsJG+Uj8IXm/0eKuQ4siuOm11cvpOydy3F9r2VlUDQ/S1xsD4Hw+lZxO5XlZlju0a8C9gT4c+X51c0I79wC7Ub7n6FbW0NL3OIdudjsVdYa9j3axc+R6LWZ4UbDTOIaAGi56dUrDqieCb81JTua0Al1gBt5KpU6XwGwG+4ueV1x2hrWdOf4nGGV2s6A6+1xuVSZMTdrGOcRbruBf+lXWMsMdZdoLrG9gefirSD8I+7W6G2HTe3T6PpU645d1J3C6bqD93ai4kA235KuLvu0232FvpVtCXaWtFnWN9X5vgruIsP640Ab7/wA6p4lZWa4PA0ECwBupyXC1iCL7b/H4qhGbODS2zL2G/S6qtI3e25NhYW5+amESrt7vNxIve9rlQa7VqI2BO48UDnHm0jcKGkB2ofJGxvva5RVU7/dc0WttyUG3a2ziL7jYfnUo2AJLrv8AlHoSVMRbqLWsbqBNZ/daW8wevkovJ33N92nxv4qAdzF+7bmVA2DgW7u3J63UJSuLo22BOpTtcSAQBcHpsEbp38CLglCSAQCQ4Nv7kQha5HZnfa/vUbgOG3dPW6iNze9hz2HnuptgLk7Dlt86CDdTQQXDkbLcuE3FXNHBnOVFnHKNQTLDeGpppCewrKd3yoZWj5TTsfJwa4bgLTge8fkgHkpT2gcCQbndWraaTFonwi1IvHbZ3/jTw0ylmfKM3pEcCaQDLUxH3dwCFt5su1hA1DSP+Tk3IIs1txazbBvFsmU7qXDp8dqm/hJQQwOFiB7ftyXor0YsLqeC+CVvpB8RsWqsJyjU08uGUOCta0vzVPI1wEPZPuHRN3OojmCb6Q6/EM511HK+c4fh1Ph1PVTSzso6a/Y07XuLuzZfk1oNh5ALszVjtjJ4mfT+f4/3w5sVp3OKOY+f8vw/vlqb5zUzGR4JJLrH39VtuTI2mKWZrebrcuVlp7Q9wLmxvJO+w5Fb/lKlfFhrS9hBeSdxyToa92banW27cWmxwAhtiVzDG4zDi9VFpAJkuCR47rqcDTttyXOs4001LjL3lhtIA5v0Fd3tKm8MW+UuL2feIzTE+sMBYjvkm3IeamL5T8kNIHW6lcCAL6wPMqdvdBGoOtv3fJeHt7UvFoY42AbzFx5qbsJTfuHYXPsXe6Thvk2poXzU9TFK6Joc67x3bDqo4VgmSqp08bxC405+Vty9pX1U9VGtxEvka+z72tFZtEbcHFDVOaXNge4AgXDdjfl+b4q7GX8Tc1r2wOs4arOFjbfp7F6Kw3DMi1NR6rEad5Jtp1A/bkspLhuBUjn9nRtk0gNIFjyH2+Ky/bpnxVvPsyK+bvNFNlTFqh7meqv2tb7WtyV83h7mB4MgophHYWOkEuNuQF/HxXpLLEmX8ZlkgjpWdrEe+DzKyuaKalwrL9VXUtIwugic8NHWw2WU9ffetOvH7EraO6Zl5li4ZY04G9NKQHFpeQANvf5j4e5df9GnPeefR5z9HmjLsTcRwmsYaPG8FqpL0mKUjxZ8Ug5Xtu11jpcAbHksfgme5sxwSdjRNi7NwHf3N/P4BYvM+ZsXyzLFJSwduyR27Wm2k36ru7Oo937zw8utujjJFeZj5u78f/Q7yRieFx+kFwHjfNw6x+VrarDGC1RlytcQHU0oBOlhee67Yd5rRsWF3IMP4G4fTU8b6yltqFrm1/t7V2fhVi1biuR9HrtXBTV+h1XTNmc2OZzDdpewGztJ5XBt0WdxenpZaCRkTW6mjoea4MmXNkjuidPQphwYp127cSqMpZRy+3TU0sbRYEutzt1VhX43lanic2mw0TuYWmzAbb+fL2q84pU/4ekluQDcGx25dVoj9LnO1kMB2BHIX5D5l0dP0tclYveZlzdT1tsN+zHEQ71w5wTCcaynJO/Co2io193ntc87/bdeacz8L8Wp80YhS0sdom1DjHpGwaeX2C9W8JIfVsl0vaC2thfyt8o3/OsPitNRz41VMewag4EXCzy5Z6bmjXHhr1cf5rzJQcJsfqLzl20TrgAXJF+nz/bdbPhfBDEJS2SaUl473dsLO6ne+/Lqu/UWF0skBswANHhb7eKydPQQxhrGxXIFj9vgsZ6rPePOoax0XS0n7O5++XCYeDJpndlJWPZYDm/l5hZ7DciHDZQG1RdcAAXa3fp0W45ugraOrjmbdrX7Bm1iVjqbDn1dP28zXSNvYkfkhdWHp/fVi17J7uy2sdeWq41j9flit7GJ7Z2xt3Afd4I+AC16rzdj2LfhJpjG0kWiaTYeHU7rOZ6p5DUQODA0C+pwIOrzI9h3Wr5UgpJcZhp5GN0Odpsb7H2K8YceKfhcubLlvPbadMVmKqqHQOMj5D3he79iefs+Cu8qV7Zooi9zgQetrX6Dbbqftutn4qZagpsP7albeMi7josL2+hcv4eVsrcQdSXdpYdQBdcdQoyVjJjmYZYbTg6iKz6vUGAZhihoI2Szd7SNjYLbsPqfXIBLpIB5XFvmXOcJpqqpo4Wwah3RpsBYFdDwGkmho2dse8PO5964qUiI4ene3xL0tsCBY+C8++kxRlww6pD3bSEEh1hay9AviaXG322XE/SPoXyYDBMD3GSAOcHeP86jDxnrP1V6j4umvH0bRwSldLkiiBcDpj07H6fBb3PUMjc2Nzu8TtY2XNfR/nE+UYmAjUxxZ7lumJNnmxBhu4NYdm+K9ziI4fPUn4Y2yszQ+meBckg7leJuJkPq+d8TAubzFwLje/xXtoBxp9LhzaV414zwOgz7XBzNOqx25Ks62tbeobVwpeIMJdEHAlkjnaSTdxBNgLXbzPXfwsV1uk1SYP2mgF8d3AlpGr5yfpXFOE7G1dFOxxcwxSlzC0EkAAHmOXT5+q7rgNdTSYTPTSOvLGSD2lrkrwOtrHvJ+9937LtvpafdDJ8OahstTKWSh4cNfNwsDvYgnz/mXQa1wdRytDdy38y5zw9bTtr5BDG6Nu4s6+xvY8+i6PURh0ElhzC16SI7J0832pGs0fc5vlilD6itBc0ETnbw93RZDH6fsmRuA2Bvv+ZUsuuZT4tWxbEmQn2eKu8wyl7WaBcNO5I817VZm2LX0fGzWsXmfXf82dweTVTBw71hbba6nzA+WPB5pWGxa0ncXVPA/wCwwLg7Cw8lcY4wS4NOHHYsPILz48S975S82R5rxz7vRx1Fc5oE7RcNaG2vv08D4/QvTOCHVh8Os3OkXJFrryZUMbHjr4yNTWzE3G2wdv8AmXq7LMmvCoH7C7QeXRWyVrExqEYr2tE7na7xVgdRyAAW0rBZdJ0uDOYuNuS2GuYHUklztbmFruAkGSVtttRIC48te3JEuuk7pMM+QLWt8FI8gE3N78t+alY4k3tt43UkjyHC2ym06hWsbljczN14ZI6/IcrLl8EZfI5xvcje5vvc/Wup46AcMlIJBINlzGlDW1Dm7Al24+ZeT1nFuPk9r2f9j8VtikGmlcyziQLg6g3ceZBstBx9pBMWt0rw/SS5+w8NwLHZdDxggRO127oBHdvq8NvFc7zDG3tG95ri4tIIPyrfRyV+hlt1X2Za/K0do8Hs9yST1sCLXHLkT8y0/NLQZInBzTpFiPxvetonE1zG5wAZs2+3vWq5odIZ2tIAaBsbbuXudP8AbfMddP8AlztgkRF6DxxERAV/gOr7r02kAnWOg/OrBZHL5Axemu2932sonwMxn94diULe9cRgm9+ey1ZbLnp4dibG2ddrN7nbystaSPCbeZERFKBERAREQFEm5va3koIgy+XIRPXtDi6zAXaWk3dy89lteIUJjqY9Ngeu2wPn4rA5NbGyqdO4Eu5eAt9voW51rHSyxuMR5XNiea4s95jI9XpMFb4Jn12yFNR9pTRh24aQ75RH51cnD3xxh7ZQ1lydnWtvy8+at4e3cxkcezHDa5vceH28FkXOuNNnE6r28QqO+sRK0dRva4yOkY65uA/e3vVRlL2h2c0i4ta+w35KJMrdtI0kee/gpZD2VtViGnbysm/mt2xHhPJTwBt3ytNvlNtYm/hv5Km4MbGSyUljQbN2O3Kyolz2gA7PsQb/AEqgGv0tYWl1+YLiCSo0iba5iCvrKamZrALHNbpIBtbbyG3PmsTT4uHVLiyMm/UC13HxKsMyGUlwYHPvZrhextq3AUMAo+0kA1Pe0952sW8LX96tXxuXHlyWtkitW309TDPoc2Nr3jcm/wDNur4yNLQ007C3mb3te2wsrSmp44C1usMPQHkr1wHZvvI1zDudIsbe5UtLvpE65WlU5ohbI3SbR31W2HlYea51j1ZXwSulhMlgTe17NHj9iuiSOEgEcWoBl7ttbwWIxHCoOzMrmahuee4V6W7eZcvVYbZY+GWAy/mh7niIOczpudy21y4Dxut9hlke2OGM911zsd+XU9f5lzago9GKyVEEYHRrQdmnx+YLf6dzo4mOliGzbA3/ADKcmpncK9Fa0RNbTtlI5A1ziyXS632HJQe4C7tTrm93XsPPfny+lUqeRoBaJNOm9ha4R5c4ODbt2BuR1WT0N8Kvq7R3yNIcRa7jt7Otuapg3DI9Tht4Wt77qIc4kMc7Ubkk9FMWmQBwBcL2Nh9KiRNCGFhD2XcCDe/MdNrW2Hzq3mja5zthz7w2s7lZV3xPLw6F4I1XHQDyVGWNz269BDWG7hv7AVG9JloOcaK0/rlNG4EnbQy7gPf5+at8HnkMLHzSDWAe8yxtfmSLeFzZbri2FmtpnhzQQ7bStFrcLqsJlFPCC1pB1OJDiPr2uPet6zF69kvJz47YMs5ojhmj2U7tRha1zjaxO1/AWH2v7l1Dhvk37mQ/d/Fo2a3i9O3o0HmVp3CrKdTmqWPF8TaY6WDeUlpGs+A9q6vi2IX0QQi0LBoDfABc2S3b8LrpEZIiy3xGu7aUXcXEnSATy/OsxlbBS9/3VqL2JPYg3sfF3xWIwLBzjNXaVuqCLvSO+gD4roga2NgijhDWNFgB0CypXfMrZLa+GFLQ4HtCLEjY33upAetw224t4+KmcXHw2336KDWute4Asb2PRX2zSPAe4s2LRcDoFTexznHu7AWte4v+dVpQC/oARtby5qDQXOuL281X7SfCynga2PWBY9QDzVJsfaMLxc3uQBbb3/bkr2XvW3sWXv5+fuUgjBYWss2x5BRpMSthBqAvHc9LD6lJ2Zaza5dqt3T4K+DHNbYNvyGykfG13cDQNO7rc1GtJ2tHxOI06QByHS3mpo+60aBy8iLKrJT6bWJta+43soGEtY4k6r8vMJMEICaXvAucbC9gbbeCwmL5CyNj+o4rljD5nPd3pYouykcR1LmWcfDcrOsY7VpuDa3nv4lG2Olob5gHn5JW015iUWrW3ExtyrF/RwyZWkyYPjGIYe4knS/TMweQFgfnK0zFfRszbTa34Vi2HVzQLtYS6KR217WIIHxXoglrSGXBO/tt1UwuCdLiG73Px+3uW8dVkr6ue3R4rejyHivCriDgwca3K9ZpYLudC0StHLmWXHVazPSVdK8x1NNLE5uxD2EEfFe3nVQY09/Yc/fv9Ctp6bDcQYfX8Opqiw/42Fr9/eFtXrf3oYW9nx/tl4kReusQ4V8P8U1mfLNKx7/xobsIPlY2+ZahiHo4ZVkL5KHGq6na4kta5rXgC/K/51tXq8c+eGFuhy18cvOiLs+J+jbicLC/C8w0835LJoywn4bLW6zgRxCo2kihppzewbFUNLjuBe3vWsZ8dvEsbdPlr5q54iz+JZDzjhADq/LtbG07AiIuHzXWCfHJE7TIxzD4OFitImJ8MpiY8pURFKBERAREQEREBERAREQEREBERAREQEREBVaWmlrKmKkgF5JntjYD4k2CpLb+GuE+u42a947tG3ULjYuII38rX+ZUyX93WbNcGKc2SMcerr+B4XHRYfTU0bbMgjbE0E7gDx6dButgjiIYGSSW1C1hbmsdShlm6Y9tj7lfA2dYzEsA5W5eAXzt5mZfbUiKxqFcEMabm9uYB+a61/AM1Ox3EKulFI6NtHIWF4dcdRY9fj/MM7C50kbdQsC727K2p8PgpZJJoII43zPLpABzv1+3mqxMRExPkmLTMTHhW7Yxlw1hzAPfv4FSuEchMDb3IBc53O1x1PsUukSOc3mDsBbqFAuOxJbtu+3Mi/JRC0ozTvI7zWbfJI53HPod/oureSRpDQWEOHUjmTsVPIWMa0B7mv5k8wLhWsrtRAa9h0ixuNxvzVqwrtLNoYRZ4OkXLf70KUPLbhkZaXAkgnlvcefXkqT5mxBrnC7Re7j8R9C1fF8zyzzyRYfoDWCxlO4Luth8N1tWk24Y5MtccblsReGkhzo9jd197+dlS9aggjkqHvZpjbZzi62w/o28wuZV2OYvI50UdbUesuN+6QL35D2KEBrqDT91MSEgkOsROdduobjc8+i6o6bUbmXnT7Ribdta/i3fEczQUzb0dM6V7nEMG4a73np7ArQZhx3aN1LQRve0EO7Z23X8m/zrVafEohMa+plc6YFwiaOYF7e87fSoux8ud27iGlrfkG23mrxh1/tZT1kX5m+vu+TMy5ox/DJ3PrauOujkcAI42ljmm/QnnzHPwW24fjuG4lH2kU4aW3a5rjp0jw9nl5rlbsUZJUmpM2kAHukc3Ak/QPoVOgNRiVS8xWcySS7XMFiLDw9y0np++OeHNHtCcNtVnuh6DwaNs7mMcGvYQNJsDt5beCy+YpvUMJZh9O4F02p8pa7cMANm8tyXf5q1/hfTerYVNLV7RQuDnu2LRtv+ZXNbPLitZJVPY0NOprQBbSA4AW9wWMU93w7rZpzalDC2yxtb6w67o3OZqtvcNAuPtZZiKweD3iHuAIuL8tiVbU9Ls4tOl/aWLb7btFyFd0gcx4llOonblYBOFGaoKUs2LHM0/jho2HKywnFnNpwHLsmG0MrW1lc0xlxdbSy3edb5gfG/gs5TVrIaOSrq6gRRQsL3P66QN158zvmibNWPyzQXba0UbHHutibyb9PvJXVgrERt53V5dR27a9huDPr2yskJe1/MCwIv0F9ykWXZ6Gsp5qaWURhwDx+MwB1iRp2tbz/OVlKCpkpW3mLLNBYHNG9/I+N1sNC2aUQ1E8bTMSA3cGwuflfnVpzTE6cuPpa2rufKrh5lml7KaIySNc4OfEzUJHEcwbXAHQncePRbtk15hbeejmhlkJZHrAJIG3O1wsNgWE08HZCMaI4y4Eh2zX/je663LVHFSNj7FsrnsswuF9IB5+XkqRMb4dU0mKzPqtcXrsQqa5kT44+yMg16dQBaLHTe/MgezxV1V1DWskne53ZAX06iAXA8wfiFYYdSTAyYjWylouSI9Fi0C1vmv8Vj8dxo1M0Yo4g8Nd2bO9sSdiB7L/StO+ck9lY8Mte7jvt5WNW6oEvrEMJtK7eQXdpHvPMBZJ9dTUrAyljfKT8kMuQCeZv8VTxd0tFhHYdppc0WbyJBJsbD2KOT8LxOXFYhIQIIGBzQ4fL8D5exa3yxWuqTtzUwXyW3bhvWXsLEcjJZIi2TSAXA36D6lfY/mWhwmenwz1kdrUG2m1yqGKY9Q5OwafF8UlbHGxh0NvzPQDxXnZmeMRzHnNmIVc4drmu0D5IbewAXLaL3x2nxL063xYMtKTzy9K0tTqPdHdIBHVZGnlsD8NjyWrYTViWOJxe7SAOmy2GCa9iNiOa+Y5rL6a0bhm6adzbOIueSss55dbmrAJ6Np01AYTG/qCpoJdLb6rWWTpZydrr1ekz6nUvL6jFvcvMWG18eB4jLR19IY54ZDE8Aabm4+PtXSsKzIKums4BhaQLX35Kx488OamtYzNmAN0TtsJ2tHT8r2/WuWYLjmK4dN2dZI9rQLkPG59i9TqcH7Tj3Xy8nB1H7Jk7MkcfN1munE1QXyOdKALFp+2yymFMPYmWQBpdbTY2+K0HCs0UlQ6+iRzulyNjbmugYfVxT0kUkewIBIJ3BPivHzYbYY1aHs4slcvNZYnNVXI2AxxOGobjy+FlxN9bjGFZhdXudIYg4DmQ3T7hYbXXbcxNaG6iAWu2I03subY3RRmodBqBa8ggjkV29DXvjU+rh6/cRExOtN9yrnWlrYGMdOLho1XN91s7MUgmY4xvBF7AArziylnopHOpppYdLrjSSAB4WWxYVjGNQC7K2R1ztq3W9/ZUb3SXPi9q90dt6u2dtqka0Ovty96y1HTuhaJLnlfxG65zlLGMQqtM1W9jyXab28FvU+IiGmJcQ0uaCBfrZed1GK1L9kvSxZIvXuhf+tG5As7pcdFO17Wvu8gkiy1bC8YbPNLfvFjt7dFYZjzScLkjJDwxxNzbkFP7HaZ1WER1FYjcy3iqkaWdx4a4DqNwsdLH2lr6dW5JutNp+IuGzMD53ujeTaz9t7qtPmqlk0yMr2AO5X3sVT/D8kTqYWr1eOY3Fm0sw5rzr0sAtvvyVGowKF4F2jnfnvutWbniho3jt60Ot+SDYnlZZjDc2R4q9oo4nuYd725/b8yzv0l8cbmOGlOpradVlLU4BZhDneINxf2LTszYQ5sDuyaBq2J+bztzPRdVZSPqW3lF7ne4UlRgNNK0tljab7HZZVvFJ237ptw8sYzQYhG9xkpnEONgW3v1WPgDmNLXBxtY6SDvbmvUVZk7DpGkugadudt1reKZAoJiQykAaPydveuuvtKk/DMOKfZkzbvrLztWUhdqa2KMEu3dve9x57/HoPBZ/K0zoqvS6TS8gWPZ3B+PK9/NbtifDItlDqZjmw3s4A8x5K6wTh22neHFjzyJuL8tvpXVPU0vTTl/ZMmLJtn8uzPqI2NeCSDY25fPut0huIyzs7W226KzwXLwpowQ0gN6fzrOsoSAdI2IXmZLRadQ9CsajladqACy97C3K6tXkSEOYw87XO5CjWRSmTTCLb3J8VUpKOQP1SWIHhzukccomV5TQlre7cudcknxVwBpYSTcnoeSnDC1ludhcdFRmDmNLW25LHy04hb1Egc7SR03BCmpYW2vpDTcW3VNkD5JLvG/0+1X0cemNo6c7X+ZWmdRpWOZ2k0N+S1t29BfzVGoeGagGgX535WV24aAbAAAXVhUtdK4i+3l1U18lvCajjc46tJaPnKuywcgbW5eapxAxMF23Ntt1TlnbqN+QN7qlr/EmteNIVDm6HOA9o6laxWzHtzG59hyADiL3+3is9VTN7Fx1EHmtfMRdOZN+d7WWuHSL8eFKs3i3N73N73tfqq2D6mAGRx53F/rUzmiWQjULb2uN7XVzHEI2G3vV5nSY5ZePcG27rbbXU1ZrY252HM29ngrWkqGhzQ48r7H61WqdM9+ztZ2+55hc8RuVpnUNQxkDtHSSabX2JsPpVpGdAdcl1wSHX2/mWWzBSARXEWobmywcT2Mjc5jrDo0Dnv581W3xeHbi3FYXILQWaSA1o52uCCOe3LkqzD3SWua/yt9CoCXTLYMJa3mG+FrfSrlrg0mRp26gD5lXXG5a7VhINRabgahew2Hj7FVa7VcEkFnyRa246/Ordj9QsAG6twbcwq4adNy7ciwtty6/bwT6q79E7A12zXfKFrcwCqzS0taCLXPeA2tcfzKju0ACQWO7r9VEEgamkW5G3hbZPKvhULA0dmbbi567+9LtcTd24tuRsVAOOjQGjkCTbqoNJYSOzG23LYqEq2wffTp3AFt9vA+akLSG6SALbnqE1kAi2+17e5TMaC0Bw2I5X+3RBFxGnSy5BI3KgQRfWwH2cwPd5A7KGq+kuIsOY6qLWbuBvy8eW6BGCAHMkdztYG232AUQx2kND7G5IIPNShxaLlvXcgc1MJNLLOd5g2TSNoktaN3ajYHd1ifzjou58FOD+VI8sz8d+NlQ+jyHhUphoaFjy2pzFWNvamhbe+i7SHuBHyXC7Q17mcMLtVzewHMDrdVq/HsUfg0OH1mJ1ctBh3bOpaSSZz4aYyEF5jZezS4gF2kC5aL8lpitWttzG/6/VTJW147YnTes7cXc1cd+I4xzHIoqHCsKZ6tg+D09mUuGUjbBkUTLAA2Au6wLiByaGtbqWYqp1ViJaDqa3bc3J+3kp8i0sdFg1ViNt5LgO031dfcsVUP7Sd8jXHmbHw3/AJgrZbza3dM8yRWsT21jiI037LcNFHhkMphuXC5A2381nop4gWtY2zVgMC7uE07ANuzHMeSyjDsOe69rB8GOuvk8PN8V52y8dVDyA38lLPHTVbgZY2k9btBVlH0Nutrq8i3NyuqLzaO2fDmmsV5hzrN8DKbF3wwhjWho2AABWCvoaX6W3vtbp7NvzrP55GrGyC4fIBAWB7oGwbewAHNfN9RGs1oj5voem5w138nlXJWKV9Pif3NFU+NlT+Cc089/sV3XHOFNJhGRqrF4JH9tJDqkaH3v9S5Vn/BIcu8RKeajgPYySMkDAb73tzA9nn8V6gjgkxPIL6aZpDn0xs0C9iW7DovpurrOPj1fLdBNbzLx/l+eahxjtqeZ7WtkGkgHTzFzq+YjzXdmVDqmkDxqsdrNaQT47kLz7JDLh+L1EDoSHwzWa4c7A8h57dD43uvQ2WXR1mBUmzb9k1pAGq/zLPNGtS26S/dunyWWRah1Dm+aB5J7ZhIFrW39i6bj1OKvC6imsHiRmk6fD61zEPmpc50ckZLQ5xBsbbHpy5LrckYfBpef11ptY/OvMyx8UxD6zprx7qs2l5syAx33VrcMeWktlLQGkG4vufLw9y3fHsAijlpHVURmbrDSBz8iVpeGRNwridXUBcWtlm73K5udr3+3NdSzZBG+jpnsDmiNzX93kPO/T3L6SlpyYI+sPgb0911Fqz/tmf4txyTiNNheGHDoY9IYCWt8vMqnT4tU19TWHXoa62kXBIFliMuA1LmMaDINAN+dx8fJZLBcLqZK+droyy25sNjflbyXn4KU7J7nd1V7++xxXxLTeJsD3YbDKW/JeLG17rm5DJC4SEm7raQeTfHf3bLsnEKhfHl+drm3dHv4W89lxc7mNpF3lpuL7EHx+3Ra9LOqaZ9fH+ZE/OHpbIxMeQcOliDv1plh7lr+MPkhzG4vNu1YLAFbHw2HrGQaGIlpcIWg6R1G35lrOcyKXMNIW6dbgQXHey4OqrvUvR6WdRpsGDm8Lhex8x0WxYbDDYvfpJdbfxWu4C4FjhqB2vsshNUGjj1Ru5bc/t4LCkbjbe29rTiBFB6lHOLDQ8HbdW2X3U33MeXNY4uF235b7GyxWM4hLXRGMBxDXA3vdXeANlc8thYSHbDfyPzfzrqms+4+fLbpP9WY8cfzajxAw9vqrxpLGhxOotsfPc+9c5ypiNPg2ZYp69wEIfYnSLjzt1XaM2Yd67hs4MZ1R3BBHO3s38V5/wARaynxFwe3vO3As6+3l0XTM90R9Yed1ke7yTP1da4sZpwSryq6ChcKh8sZAeWkNYLbn2rgWR4JYsXe6bTcOu+3Mc9+S2iWqqaumNLK+WWMC4a8929vbtz+1lZ4RG2O/ZsO7wJGi1r+R9yrMdmOauTunNnrafR3zIeKQw4XHHMdRG4JG7vYt9o681PdLTbzaRdcryKyV0bBE5o25m5G/wBiul4bHIzvOdffkeh+F1xU8aepePiXlW6xABLS4LlHHimM2TZpLk9k4P32Gx8V12WEy6Sbcriy5txgp458n1zHMLi1pO5ty9n51jzXNWfqvruw2r9J/gwPo6Tl+XJY3uDbTO2v122XYTFETrLBc8iQuF+jPVtdhdVTtBJExJHhcfOAu7Pexjbu5fQvovR81ijVdSldu23kvIvpB0zYc7l7WAa4hcjqvXLXNcw6XX9y8s+kpB2eaKSS1tUTr9219/iVS0esLz4YbhTM6COoBjLmvdyF7l1th5chuF2OlxFrw+9IWPeQ5truDh4303HvXGeE5ikq5I2Bw0ujc619RIJvbSL7X+3Xu1Jh9OIAJHssG2c0kne9725c+tl4PtDtjJMTD7f2NM26On4/xlleH0sLsRkLGFoJcQ/WHa7dV1Bw/Au5crLmOVo+yzBGWSNe0tA5G177nnbr4fmt1LS10TrC/dU9FbdZcvtWNZK/c5tSxGLG67VquHWsQQB7FdYn3mAgXAcPJWhHZZgrA97y24IH9HRXVefwF2BhGqxuF7+GN4I+58Nm+HqLfe2HLoDoG6WkCw2PgsjisWrDZtO/dPJYvLJkFOwuvYjlyWcrWA0UrSfxCvLrPEvoo5iHnaPIc1bX1NX2j298kaRe267ll+J8GEQsdYPawAgb2NlzuI1FJXzxRx6Gve4i5vfyG2wXSMuT/wC5rO2eNTgFx4eoyZcs1v49HVkxUx03WOWS19tROG1yLLXMHLfXJo2v31bdFn3VFO0PiDrkg9NlgsMcPXKhwOwdfwt7rLTPHxVlXF4mGWp2SBzmuvbpdTSRN1g2+dUaarEkzmBrrA87bFXF7983sPgqzqY0mNxO1jjDHOw+QMFiWlcso3NEznvI06nAE7nmft7l1bFHH1KXS0O7u11yZ921bh2h1Am4G4uDvdeb1kbnT1vZ8/DKjmCcQhlo3Hfk1pNx1JtyHnZaDjUjJfwkMZIaCGnpv08fFbviIqHua4uJa113DkHDwJuLeexC1XMccTjrhmEmsBry1uxNvbbkeQ2Cv0mq6h0dRHdWYabUm8j3Na86233b57j7eS1bM7Tojk7xJNiSN7W2C2aoLnhodI86RquL2udgAT5dT+da3mVrTAwgbtd1Nre5ezg+3D5rrJ/y5lriIi9F4oiIgLJZd1fdimLWarPBt5LGrJ5caXYxTgE/K6G3x8lE+Bf53eH4uLWsIxtfktdWwZ0dfFtAPyWDqSPpWvpHhNuZkREUoFHpe6gohpdew2HM+CCCiDY3UxaNnWIBNjYclKQQbEWI2RG9oIii0gHflyO10S2LKcbTXtc1p71hG13tsTf7c1vczSWxlzNMhLtWnp58lo2TJCax7BELEgki9/Z9t/zb1PGbRtjBNyCSHkG3gvP6if8AM5e77PjWBexSxsjaS3v2s2/IkK6NWD3Wtks0kfJPRY6aMywtYAwaN7OuSDbnzVSCN8YAk0O2G9ue/h8VMalv3WidQv3VjNAa4NsHdQLH3qm6eCpDwHtNxdthbZWxu4giRtyLgu2sVXo2OcbTVBuNy3l9uiieFo+LhSe2Qyao3u1O57eapOZI4F2l73NFjp57eCyHq7WRabEho29yoxQFg7IkFh6WIso7kzRz/MoqmyCOFpb2YLnOub3JFhz6nmrvKGJRP7rGMcQQCb2I93u+ZZrMWEvrIHnW8BwLS3rv4Fc6oqqfCcQa6TUGlwLtTdyD5Hrut8eslO31h5GffTZ4v83WwZNbGvbHvuANyVcRPaWiOWRoDuVh58lh8LzDQ1QaXSXce7fTb6eqzMeJUPygYiQfk3sOnSyytSdvRx58do3EpXuBkO773F9QtfwWNqGCseIXGwAN7nmryoxCmhLpGujk0/JBOnT/ADWWNlrBNIXRMaXndobsPiAnZMFs1J4I8F9WcKhrIzqBAYLkm/I/MFmaWma+IBjgb2PK+1rfmVGlgnk700hPUaRyFuQ2+tX8LZYiCWAk7gAEXvy5fSqTLXHSI9AQMY4yFwAtsGkHb4qDmNAa1+k6nja4u3f2qrE2Z7gXWFvk6SCfnVvKyV3IgDe4AHNV23njlUDo2tBa0AEk6ujtvZzuqsRBfePvHTsL8vMqn2JjZqe91za9mEHlt+dSeswsk0vtqJ2PL5+qa44PE8r6KQubp7NjjcbXA2+tUXPa5gtG5p6keN/qVZsrZnNDw4kg2udvm36fOpHhzi2KNjSNug5jmqevMNN7hKynjmjsb9o+59hVWhya7GattPJTaWPP4R7vxW33N/tzVXD6eqq5hDFHqe8WAANj8DZbjU11LlXDm0bNEk7m3e7kdhy5dFFrTWeGN9TGpjlUqDSZfw6LC6IhkcLeQ5nxPxWn1mLPq5W0dGBLNI4NsPE9FQnxOuzHWinaNLATreb7eXz8+q3TKOVaOkn9f7AEt+SXm7ifzLONb5ZTusNpy9h0OEYVFSBlpA0do4G5JPNZU6narkb8vFUYXEODdVgLk33COuywc5trb+3xC0nTHnaUktbbnd1lFrg0EAWNrDyUly0lhvtuLD60JaAS6xDbDc2tzSZ4IhB13PI0usT4W5pYNa0gEW+ZGnwJ5G3l/Moamglmq2rcjyVOEqDmuc6xALTzBUz9Tn6QBaw1XVQm3fsOgFh8+ypFhO+rbqL3930KfuFRgDhp1fmUHsAGoNB1u3PlYqnC46ruaCApy8XuC4A97SAo3AiS18hBcCOpvv5qLnRkMdYAE3G9lSdeOdhvqba1trcvPmf51IXAus7m7x5G30ptCLmgPAGkkusR5dfqUS2KwG4IdYW3UgLQxzpGuO5aO9zFrk36eCnc3U/UCQ7mRsBc/b5lHHlbaUta92zmhxHdHX3qUtLRcnYX1Hlb7E/MqsLnW0gh9z8LbKfYEMDW9dugA+nfyTRtjzGXF1za5u7exPUqeMFjQ82Fhqu4dLXNlVewO5Hut2IHLbc/EkKlJCwxnW2zrbbdfhuq6TtKZA5rXxODrC7bdegt71KxrnP7jw4X23vcch+dTxsMcRIZpvci/K3Lf6VF7QxrA4OcOdyDq5WFz7PJQnaiZC59xs7YbcgppGudI0jUXDe4A9g+c/MphC1p1OjcXA90DmPoUQ431NY8OvuLAW6fnPLyTwKbWsLCGHU1wuLfAH4bq0qsIwer1MqcKppGut8qAHZXZdBI5zGOuGi4O2wOw6W5A/FGuvFrBGm9722up3MeEaifLW8T4bZErwe2yxRbgNL2R6XWF72I+F1rdVwHyFVtcYIaumLCdTmTEg26Wdcc10WodYEN20gDSALH3e0qQxOdE2J7t7bute99uvvV4z3jxLOcGO3msOTVXo6Zecwuoser2Ei7dYY4Dw6ArCzejnWWvT5pp/AB9ORc9NwfGwXdJSGt0AOsOpOx+wVCnpg7s9TiWg97zO5IO3zLT9qyx6s/2PDPo8+1/o+50p2h1FU4fWdC1spY4HrsRb51hZuDfEWEkHL7nWNu7PGb/wDuS9Q1cssN49btTR08dyfn+hUoGTPcXODrAkbq8dbePOmc9BjnxMvKVRw5z1SkiXKuI7C92Ql4+Lbqzfk7NsbS9+WMVDQLkmjk5fBetpqt8bixspJc4N0tNrb+XkCpoXzFzZJLOu02HIAf0BXjrZ9YUn2dHpZ4zmp56d2meGSN3g9pB+dU17DxKsopRpfRwSXJAEjAQ3z3G6x0dHg0gjjdl+ie15716VhB2ub7EK8dZHyUn2fb0s8movUOI5ZyHMzVXZRwwFzWgGOER9CT8m1uawsfD7hxVPGnKwA35VMwNwL/AJVrbq8dXSfSVJ6DJHrDzwi9D1vDThg02bgUgLQQeyqpuYaT1JH9CkPB3h1VQhrKTEqZwsC5tTc8ufeBHzKf2un1Vnocv0ee0XcKn0f8CnaThmZ6mFx+S2oia/p1tpWGqvR8x1jh6lmDDZWkAgyaozvyuN1eOpxT6s7dJmr/ALXKEW/1PBHO8BAjZQT6vk6Klo1fwrK0k4PcQYyB9xGuubAtqYjf/wByV/e0+cKe5yROu2fyaWi3P9KDiFZ5+4PyASbVEXIeHe3UGcIs+ucGuwdkYP4z6iMD/O8k97T5we5yfuz+TTV2XhlhLqLBInSRjXVP7bbrcWb81lqreD+aKe02I+pxRRuBlb6wHP036Bt11TCYXU8LWMY8NZGAASTt15/OuLrc0TTtrL1vZXTWjJOS8aZSG0jW2vexB7txsB/MqgY7vuc5xF/DkOeyMc1rS641NFha2nbflbyU8ZuRK9jg9+zS7p8Oi8iZfRJtfaBrGsDiRvZ3dA/pIQvaXa2HV3TazrXH2upXbMkLS0EGzr/J5/Rb6UlfqjLiRZ27WFvPl71GhDWA67DdziQ0W2B6qnJLpOlukC1+X51CZjdHaOuNVrafDz/pVGc30kHTYgk3vzO1iPcrRG0SkLi8OvJu4XufoCoskDXEEWaR1B96i/mCHkkHe/L2EKgRbVG59g06rjZaxCm2HzXO+DBat0BDnSMLG9Dubc/etMxQuFO2F0YglDLPaw7Ajz/Ot1zHSST4VPTRgP7SMkdQ4+B8jbdaDU4i7FDNBHGHTRjUO8dVyTdu1t12YY3Xby+svEX1PrDDxOmZNFW6JZm6iS7STYW6WVCSsfVSuLoJHBwsXaC4NFjyHX2+avMNxCoo6w6w0OfftWOueXIDqs5NihLXSgtaHM/CC1hbqDve3867b37Lcx9zx8OGM1NRfXzanHE6QNicXOe14aQxh1EdCD48uXRZWiyriNTM11W7s4nMuXy7vG3Rovbn1ssxLiUrYoZmuh7UHna7rdfzf0K3nxare0RslJeDuCBYD6Co99e/2YX/AGTBg/1bb/RRqMJwzDJjK9087YWFukAXdsB05ElZDK+DSYhXMaynLjO4HQzkR1t0G23uWGgpanFqqOlj1vIf8loBL3ePkLHxG113HIeU6TK+HuxGtHa1EcIkmkLBvsCQPA32uOd/aFFrdsamdyYcXvcndWuqx/NkKumbgOAwZdYQXzXmm3IOkG9tvYqFHqjfGyLRK0l/jtcXG/VapW4+cXxiR1VVyU+t4eBya3oGi+3QXV7DjbqVrjUxgRsa09rHqaDz3Ddw51xa35lz2iZl6taRMcNygc17NRJ0vaN7WsQLG6u6P+uJWPYXFzzbQQAT5+xa5hWOsxaScRwPY2GS7QY7B3mD1F/tus7LiFPh2GTY3iTImCmbqjHXX0vfkqx50zyfBWZlqfFTGnQRDLVDL2FRMA+rs88iDoZ8Dc+7wXLoKKUXfUzFsgLpH6hp6kW5bdPgrmsqMUxXGqnE6iUvkmd2sr7mxPW536K5jd6w59SWMMcZIezftLnci/UA+W67YnUaeHeJtPdPmVvHiMprnUrGtlbZhuNwTyJ581mad9M2tfSslY50tmFj3EWJHI+A3G6taTD6SnDpjCImOGuH5VuW9wN1mcCwVtRXGvMLZHzaZHAm+lvIW8Ry8x4rOe3bop3xERPO215WpHPY0aC4yPv3nXGnqbe6/sW0zsAqWsjks5li4X2Y3pssTQNlp6QOcAwOY5upryO6CdI/wreCkhqzDJJLUROJkcC52i1xbw6n3qLTFKzeVp3e8Y4/5MnWO9Y101TI0tO425n2jlsrTCcGon1sRBY6KijLGAiwvte46kFWddXTSRgUEDnvkIY2R29nb8h5Dy+pXThUsa2O+kOABa02ufMfFcGfqPcY+3fM+Iej0/TRmvM64he1lBDPibXspi7Ra9hcXW04dQMpmtYWtjdzJHh7fcVisIo5aaOOWoLQ4justffxPVadnDiOyhxB+DRQvGolsswYbEdR/OF3YMfuMWp5mXLe3vsndPjw0z0hMdxDGaunhopA3C6cFtr7GS5F+fh9C5plqYQ4vSPdZt3gEg3ad+nzrqWJPwvH6CWmdURuuXBlju1w58z7fmXLmU0uH5jhp5mbxyC1m3Fr9StsOTvxzW3ly9ZgnDnrkpO4mYel8EqfwbWxEHYEix36raaOckjzAPlZc+wisf2MZD2AuaCGjlcDzWxYfiEj3NJlLmnluvm82PUvsKzuu27wTauXsKyED3E8wPfyWuYfWNHdJWXhnae8Df3rLHaaSxy02zgbFW0z6adocyQFpBXM8ycPKR0ssQpmua/rp/F9q6FTSnULnbxV3UQsrodra2bg817OLNN6fDPMPKyY4rb4vDz/ADZAnw+SWSic6w5N6X9n25q9oHYrht2SxFwcdmtN/gurS0UMz9MsQDhz25K0ly/A4G1txztvfrus56v3nGSCuGMf2OHN8Txcuh1TMc02vbmVoOITVE9WWxuLd9tXQnZd0qMoROBDm67i1iL2WJmyDSSvH9asIHj8y7MHVYcUac/UYMub1cRaGCUaGPc88hfkDzKujEICLgNJG46j3dF1ObhvRi5ZA4gciSb7nzN+Wysn8NIXBxaHd5trAD6voXdX2hglw/4fkqwOWsSihhYC/S65sDseY29vzrYJMwCZokdICQCACpaXhnE20jybWsb2uCDf83gsg3JdUxoaJ3uYG2u43dfxB8/MLjyZMNrzaJd2KuWlYrLXcLr9OIyRM0kPu8AOvcqpmzsaqld2rHvDNwGu3dyBG6yL8gGKpbWwzy9oefMfQo4nlmsmjAe46vAnYlaVz4omJ2ztivaJiYc0kaxz3lrLsBuBf8/vVaiNTWz9hBB2wI02G26y8+T8RdMyBwLmciAN2jofZut9ypkaGjLZpIw5xG7nb39it1HXY8VdxO2ODosl7/FxDE5cyCJmxS1TQ8OsXAnw/pXRsIyvSYfGPwbGho681fQsp6CHukXb4hWGIY82Nh0kWttv9PwXz3UddNubS93p+in7OOGUfU0dHHoGmw5XWGrMdhBJY0G6wVViclSXA3tfp0+KwuI4mxrZGxSaXNjLyHbgHoTuPnI5LzpyZM86jh7GLo8eKN35ln6nHpd2iQAjYi19ldUFc+pYWve15O+7ea5Ji2N1NVUCWillZ2Z2ubNuC4A+8Hksvl3NgpRHBO/S8k3BN9XndduP2bfUXtLm6nrsVd0pDpzqaB9gWAd7wVWKjjY0BrQATzA3KtsKrIcRjbK1wAd5LLPaGi1r8hYK0xFeHn7m3MpGxmNobtYeHgoveWxnS0E8gPFTPIA1vtZWzyZLsYWloI25jw5+9REbnkmdRwkaxkr7uAF/HmrsNYzZo+AVKFjQCd2i42VZ72htrgHqfJJnc6IjSR8zGNIIBOra5srWd7AG2sLWVhieJMg37UA8h5LEvxhrZnfhGgt257EK8Ypnwju4ls9NpNhqufpVci2wO9+qwtBjdPKzZ1jbvHlZVpcdpyC0SsJB7pBv71S1JieV624X9TIyNrtXXxKxrJgX3Y4OH5lhsSzPCO6ZWX339n51YNx6PdhqGggb3d0+hXrgvMbVm0bbPLWhmrYXAJ5m11aGpDiXF3jbrf7Fa5Njsbw4CcODLX7w3uevxKkjxaMN1Nkbd17b89+Sj9msvF4hsdTMdAYRvb3+1Wj3N7LXax6OHisX91o5SCH3J6BVqmrZ6sWsd0HeFuZ/OtIxWrwpNonlUgmilqLkb7Ot1G/13V5JUEbNJJA5lvNazhdSx8znEi4FrkHltus33ZbanedgEyU7Z0UncbVW1hhY1ziCW777c1d4XWNqpu8B+SALWWPmo3Pj1s222Nr7+Knwqlmw7XJI8lrh3QByHhyVNR2ytM8quapQyE3IDmjYX3K1OJ8e0Lnd5ttztY873PmQs3jmIB5sLFw2A6+3mFhQWyNcxup1w5+rYagNrDa3hb2LKkah3UjVYZGEM0jTzdvY8yPH+dTt79x4325W81asl1hjXhpNti47lV9fYuu12z9vkn4LOY1PLb7lw3To7pBBaRc+PL86rtPeLAQXbuBG9t1RGpzNBIHPlzv7FNrsN3d7V1G/xVYRMKznMeAHG29/FRJYbAarfJv7lJGNI7wAOm7rqcaQ4jZu1t99re751KspnEgaRIb6bbjn5qNwWaA4G26hZrbht9RNyL2+3281M1xtpc4uvtfmQVKu0W2bYNIAttf2KIGkkk7WDt+azmA5aq8Zk7RwfFAPxgd/ctuiyNh0Y78Rcet3Fb4+ly5o3WOHPk6vFinUy5ueRuDfwsoOaCS0ucLg+9dOkynh0Lbx0rS7kNlJHk2ils+aBgI5BvRa/wCH5t6Y/t+Ly5oWPIubne9reandawOklzRz8V0efJ1AJBFHTtDTa7rm6nkyVhpaAyn36b8k/wAPzb8J/wAQxac2vfSTY3IVni+s08dOHOaHvsSPxhf+ldUGRMM2f2JDup1H2rRs3YTBQ5ipMMp2HRoBAF7gl3NVv0mTBXvvHDbp+qx579tWTaG4Zlmnp2MaHFmo8yd/H5lr0VNU1Ti2GJ7z1Abz/oXRm5bhxiBrakydlEA1g1/Ur7C8Jo6CN0MUAGg2AIW2Lob5tWtxDmyddTFuIjcrDDKaVlDCxzNJa0AhZOGBlhrIuPNXJivyaB8yiIiLkEXK9auPtiIh5U5O6dyiyOMC+yrMDB1+dSxMYSdRGyi8MjPyufmtIrpnMxPDWs54RRyU0uJH9daANiufkanNsALX6cl2CajpqtuioYCFZPy/hpeWQ00LWkG/duvP6voJzW76ah3dL10Ya9l9y4TiWX8LxjMuG11bBd0bwGtcbgAdfmC65UujiwwwRM2DLd0eS5ni2uOWGePYslBGwsQHc/j9tl1Gja2rw2N7j8pgC9n2pSYybj1h4/su0dmvV40zjhvquc8Tcdz2we3pbVe48Ot10LI2MyS4BG2EmzGhtxt8325LW+PlBHhGd3MgaWmrh1bCwsSASp+ENZJWUU1HGQ4R2dY+Nhew+K4e2bYovLppkrTqJxxHz/Xls+PTEVdJXWGtkjQCB4+K7XRaanCKeQFoPZtN+nJcfzDhdUyg9ZfTaRGQQefuIXRsnVhqsuUjpC65j+Tufn9l1xZOLPoumib4fulxDiBTGg4lvqxENNgWk83GwuPzLo2IQmty127g547IXHXoVq/GzDnsxSixSKVoJcGv1GwFxf57LKYVW4niuDxUVEwuAbbWPk29vVex7Pv7zBEfLh8x7Xxe66y//m5/NufDSWOSeLtACS3SCPALpnYU0dSHNAa4j5lyXIQnosRihe03B0kjcFdOr4pHVdNO12zdyb26Lz4ntmY+rsj4q1mfk1LiDSiXD66EtvrYbbc9l5ydeM2DTr+TpvysR+Zeo84wCWOS5FnR7krzDijXQ10zCxznl7rnkbAjb2ldHSzqbQ4+vjcVs9HcG5mVWTaZn4rNTWjyBIWv8VppKPGMNPZ6GveQXDmrb0f8faaWqwiUgOjf2jWk37p22HhcfQsNx1zXGMx4bhdNIHOhdrkOobX5BVzU7uIbYMsVr3S3bLlUXhtydxuft9tlnqyET07gRZvMg9VpeTq0vMLg8Brm2JPRbuZIXMLXyjw3K8+vjT0bedtWrYomTPgbpFm6rDor7A7tkvEbk2aLG1yfP2rKtwqlc18j3Ne+x5Kph2GhrdbhpI5LswxF6TSCM3bki0/LSSanM+G1Uc0TQ4gm3Xx3XmfOFIylxdzOza1wJ6816oe+NtPIwm5087czZeY+I9LG3HHOY7vGR21+Y+K2126hx9VaL1tZr7HtkpwS/Va+q53G3Py5/QqNBUMp6uSCUkOc61jZTxNL2kM3JuS4Dp02+da9i8FQMbiqacuaLgEi4+Y/WrzXvjTzYv7q0Weg+H9fDRxSSPcXsHIHey6FhObKTEK71CD5Wm52sAuWcOnirhLJDu4AaS0/a66NgeXnUteKob2HyQOe+1/ivOr5mHuX9JbfquNiQeQ3Wi8RqN0uWsRY4ON4nWJ9i3lpGnlz5exa/nRpky9XMbfUYndPJY5eJiWmL1hyD0dmUtM+rgikYZCblt7keQXccTjc+lBa4bb2v5rgfo/xmLFq525Gqw+K77iTNVIXarbc7r6CPD5nHE9sKVA4GmBLjdec/SehDMQw94JN9Q3XoLBJAYngv1FptuFxD0nYAaShqL3s+wuOp6qk+i1vHLlvDGoZBiFQ6S9mhrhYAm4v4rv+HyV9VSsnldpDzraxrTsCOX8688cOT2eLveHaX6BpB6i++3Veh8KdUU0DY4Yqi7gXkDxtyG9x5LxPaUR3vs/Yc76WI+/+LL5ZlnixinE4u47OcNrnfp7l1Fkj3XB8N1yjB+3bjtK+RrhH3g4E7knxFulvFdWi0uaL87dOuyj2f6s/a+4tVznEpQ3M08bmkAsBJturmfeAW5OBv4X6/bzVvjYMeaJDqsSwdOirtkEsMhcwGx3uduXML6Lp+cGnwnUxrqbfez+Azujo2uI1OAAO91mYq41UMou7ZpHJYHLrC6lDXEbcwOY8lsEFOxsEgudwvHr9qYfR15pEz9HPonwzV1Qx47zZN77jY+fRZyd0tPgTjSymN7WX7p28lo1fmDDcIzFW09W+KI67hz32vuPdzW04fijavLj6mF+subcEG4APVed02C+PqZmY407MuStseolr2WsQxmsxkxVldK6MMIA1Hc+GwW74Wf69la7VuR02K0HL09S3GWA1gkJBJY117b/4RW/4aQ3ETfVewK9HrI1arm6ed1lmewZE4vaLHqqjCNNxf6VTbPEZC3nc9eqOa+NxLXXbc733C57T6ta/JLX7Ukm19iVyeQR+vSBtt3HbkD/PuuqVU7ZaaQXF7WK5bOxzsUkcWhwDu6OZv5LzurmJne3q9BuNwoYhBCGO1MuANYsNzbey0rHWubD34Xsc2zgbfKHT6AFveJXigc9jC646gkH4brSMc7V0TpXQaQyzm97uXva3lyHwJVOjmXZm8NDmbq1sFhe1gDta3P6PgtbzOx1mPa+8Y2sPHxW1Tvb2jhMwCMN28wT/AELV8ygOhb2biQw8vAeNvzr3sE/HD5frI/y7Q1tERei8UREQFlcst1YxDbmLlYpZjKgBxqC4vY3sonweqpm5xOKG7rnSCVg1ms3EHGZCL2IuLjzWFSPB6yIiKQUW873+HNQUzHaXX294ugnLiyUOc5xIO9zvb61I+47p6eHJVJrW2BtYEEje5338VB8Tm2Zck8wLcwQDdEeJU3Wvsbj2KCiLdUIt1B9iJbDk1pNaSNQNxv0+3LfzXSamJlo3ODgRy8FzbJjg3ELnTa4BH41j4eWwXSqg3ia0E2YA3boSvO6n/Ue/7Nj/ALPP3p4p29yNzRdoJsBe+386l7XWC57rnbmPby8v51RfLLHCG6SNrvc2wFgL9eSiHntBokDgN+R336KYhrNkXg6uTg7xJtdXET3MFntdoJAcW2v5WVExSPuHu+Sdr39yr09M0k6yLgW2PU/n5KJWrvaqO2D76rgt67XH2CXdsSWqoWNJLWhzjqsLDe3mj3sIFrku+Ty293NVarScMALe0sCbne/Pn9a1nE8BpJnODGtcTZwBbtzWyy00tQ3X2bQBttz6/OlPh8muxYXNBsd9xdXie1zZMXveJhzqTLNbA/TA5zg03+URfx68ldQ4bjEmiT1mYB50uYDyHSy391HFvIW3NrAE22UnqrA5zS4MJtexvb228d1f3sy5f2CKzuJa7BluectFVWPcGkNN3E2I5e/6lnaLDKfD9mxt1C3ePMquY2xyO0C9rOsNgfG/26qWGRsl3doCANJa83ss5tMuvHgpjncRyuYpNAeNYNgWtttYK4jYDK0ndjtvmVuC0OLi6PSfO23irtj4dLWvk1NF97GwI8Le/wCZUmdOmqlI4stGCRcWAte3lulMC+143G5sSXW9iuy6BkbJS0ub5Dn8VbmrpWMc5svdJsRtufcqbmeNL8RzslJczsgwNtY8ufX6lYyNu9rpHNJ3Gw5+aq1VdENo2HcAXPTy8uXzKybVvc8Pc9ob7Lnn8y0qyvaN6ZWlLW27xBbe5N7AK5bPBpja1jg1tiTfffmsAamYARhx1O28/L8w96yeW8MkxXE4KWSSR8be/IQeTR/Qq2r6yRk9G8YWIsEwt2ISxtZNK3utPMBajiddWYpUB5aASbM68yBe325LL5pxASTNpYy7TH3W7c/BZ7KeUzFbEq9oL3WdGx23svf2/MsPqibcbQyzleOipYu1ib2urUQfyluMMLYmtAFvHoo00fffI4AtadrdeqdoHSPc63gTdTXjlhadynL3Nfq1EttbldVQ4Sctj4W5q3D2teXE7t2NlOSGg2vpA6eWymUfRWJOluoAk+PMKjK7V3mnffZTh7XC0gIPS/QKmS9wIA2B/OFHk8IsNmgOdsDzKEu2s7uuG9/FSkAnwAsTY7KDTYhrQCbcgU+9KYd1p08r8lFzG7OG5sVIx2p2l4tYb2N7KJDdWnzud+SeiFKQtZGSHENt49PBSxbEvvbk3veHNS1O7g1nyndOZUC4t/AkNDHCxB5hQnSqy0gu473J8b+H5yqTnaHkjkNhbr4KYSBzSRte3M9fL2KRzi8cxbm0Wv7FE/MRdIdWlrOZDb3tsNyVNFIDH+EN9e462uqErmawwkC40b8rdffsqgLGmzTYN71rct7AJHJKq97YmbbjwvysFbmY2Eseq2x5fijmoOmtO1rh3Dcbb3sFXeWa2MJ2vu3Tbbn9KnwjypiZ4c3uSOvc/Jte1/pKhJJK8hul4HPcdOSuW9oxmtxIHjbkb/WfmVJ0rSL6dQJt4kdL/SmxKZHF2hgeARa4B2H5tgoO1F1wx3dcXfJ33F/osrmJzXNMgAPK4v0/o+lQiab31ajzI5XPP84Ca2Ldr5buc2NwsDzG9+qpSyv7zQHguGzrcjyCyEkjraXtvbckch7VaHSX6dRbrO2xva3n0A3TSfC0bIXxgBkjGyb/ACTsLfUFNI+SMsJa4t5kBv8ANv0V0I2S2DmDwcL2A2+rb2qSZrwCId7XNiPD+dRMJhQjkka/aN97kkgHa3j71TI1anNY8Me0vN273Nz9avILsY4vjLTszfoOp+lUpXhkd7kAnmdrfYW+KjXzFkZXuFmsIaweHzXSCc08bhod3T06g7lVZX9k0s0tJcbmw5dVFgYyMNe0A2uRbYdefvaE0na2kc75Jj7wI1WG1xz+dTCsLGEaHjSNrg7lVD3War3Ldzq5+d/eQqb4+zbHEe6T3iXfbxUG1mJWOaZAx13XcG2PsHzlVJastBZT3a43abXuABZSuLSXNaG9wkD2g2+m6qdgGB5uLDkLbkD+fdEzLGh3bkTysLhHe3dPPkqUkksZ7SAOAk1BzWg7CxACy1TE6naxzWudfZvUHwVBkOpxc9t+tmmwdp5D3usrbGBqmTzuMklxG24JFwb22A+KmfOyOF0ccWnY3J2I6XKzdRRaIwT3hGbEXJub35+ZIWBkZDPJJE517NN/aTv5K8TtE8IU3ZxOkdONelxJI52LVVrcQmOlsQLQ19iQOZA/mVCaNveLJC5mnutItp3A/pUJKcxuezTcnW4jazbC329ytpXa1dV1YNiyVpbu5hHdNh1VIVdTMQRqIaWsI32Nr239yuRIZLxueC+zrA35WU5jeLtY1waA+5FvAfWFaYV2tpKt1PHHIDN2rWs30kFo+xVnFiuLzaXsc+7QLC3WxtdZWZjA6R0kZ1HVYkXtYfb5lYsbC4ydjqLW37523DegSJgn6KHb4k60r8Qmbu07E2PdO3ndWtbU4rUdmwTTAgMDXE2Is2+1uXNZKSE6x+NKNfZNbyHc2Ph4fYKVtOJoHxNBD+pPMWZy8dgVO4RMbY2ijlllaJpXFzrF9z1C2CmikF9JsQCNPMm+ysG00TKmRkLAwR/UshTjRZhAFtwQdtyLLlzW3L0+lp20XWtzoy91nHYDzd4+xTRvexpB1Ou29ieakjD7FrY3+N+pP2+lRjswl1idzcW5DyXO6040yEa2Os6wdfl9tvnUssjw4udfU11geQt/TdQZolaWtcRrFmgjr7fh8FAl+57wvz1N+3imkbU5pHWPZuI07XvsVbySPLAPktuDY+AKrWjJLbtLbCyoVDmBzbA3BAI62HhdXqrMrYg9rqed7OGnpZDok2BDSDf3/wBKOLZHN7pLwSCQN7goxgG4Aceu1gFdRSeNbRHuDble99vrWm5rwcx1kGKUMZLm6m1OjmRY2J963hwbG0b6SwXG9za4Vq+J8t3Gzi06XW5W8brTHfsnbHNhjLHbLkmKxU9U109NqMsYBsbCzvfzWPgxCoayxYwONidI/FFy4n3/AErsVZhNG+IMlgYS49ANytNzNljCqDD6qup4BFKBoF3EBpcQOXh43813Yc9Z1WYeL1fRZKbyVmPq1R89SWiOONzux7tyLWbYg8ufLl7FseWsmPr4xU1lTIyEmzQNtTfDdZrKuXqSlw6KSpDZJXDXfmBfkN/K11f5hqpKHDHQ05DXyODARsdPW3Qnopvm3bsx8K4ek7Ke+zzvUeGTwCnwGhrYcPo4h6w5zY7MGp7r2sXH3j5ltWdK11HhdPhrRdzmCSTT4AjSD9K1fIWCRQwffDWtmip6F+ousCZX2IDR1vct9/vVnWZldU101XVAvdUShxaAdMYF2kXPIAAW9gUe77Z22pm3XmNQyccNK+nMNYxocABpJ2NzfmVT+5sdcGxMhcHAhwLnbX1C5t8PnVCCWsmilqIYg4O7jXPH65Y9PLoq8c9REI4jA/t33jLb7EG3ev05+F9ik12vTP28s9lTCdFLTxSEBzW6pXAm+55b+A2WpcUMzmWr+93D53spqT5RJuZHeY8uS2yrxlmVsuzYlJTkVbY+yF3f8ZY6b+PibeC4k/E31Uzppqhk0kji/VcaiSdxb2q3Z21258ubvvNdsjSuaIHxRyyjtL9znc2tb6FmsLjqZgyYRlhcQ9xO3dBJHzWWFip6aKz45gN7gOH4/O+/MLLRYjA5rYWSSM7PS3UeV7czfluDz8Ui2o1LOcXdMTDKVUEjqg+ruc+Rrrgg2FreC3HL9LHBTMGuKItGuQgWLtuW+3NaxgwdVHS2ma4AaNWo6rnkVtFNhRgjEHr0gjcBYvG7neB891XW55W7Z1PG2cM8MjHNa9jqUaT5h3VYzFKyMyMhgkAlkBDL9fNRpBNpdEIDDFJ3TYXJ252VrpicW+qx+sPifo1PNiB1sD1VL3ra0UjmIXxYprWcluJlf4ZUSxQNgEQJEunkDYdT7FsEUsDakMjjjeI93uBvz5tWviaaJxjpacdobAhzrHbnvyWcw+CrPZtZStMThreRzPK2/wAbq9cOPJk97NfiUnLlpT3VZntZXFaw0dKaiZ7WB7bRi3Vc/rKGnrHvc+Njw/vuHW38+/xWwY/X+t1Oh5ZaAabc7LEu1sZdzPlN3LQPt/SubqMk2vqPEPW6PB24omY5lpmMZEbLJ63QzOhl3adJNh4be5aliOXMwHE6X1indNpkaA9pvYDr5rr1g1oZMC4lpF27gHnupJIjdmixLW3vYD+hMfU3p9VM/s/Fl58LalDoaVl76za9wAQeQ3UmIZsoMvRvlqpiC0ktsdyOiwGb84Q5ehfDGyOaoe0hrA7x2v5DlcrkmI4pV19Z6xW1EhuNIPymjf8AmN1fD0c5/iv4Zdb7Tr0se7pzb+D03k3NsGYaYzt1De3uW9UVUNiSbEbLhPCecx4a57XDVrIPhZdXw6vGzA61/E8xb+ZeV1eGMeSa1el0mWc+CuS3mYbrBPy6rJ0s5HlbwWt0M4eN3d4nxWWppQHDf2qmHLNJUz4twvMUgs31yNnL5QCxzKqN7dTXA9d/eszTytkYY3Alp2N1oOcKiTK1WJnuIpJTdjjcgHw+K6eorOve0/Fh09e+3u58tsEzXfJNjysoB4DrHrzWi0udKeR2kTMLr2dZ4NislHmeEjeTcbea5fea8uielvHhtLmtI2aPCx8FIIohZxb8Fhocep5CTrvbc9VW+60Lm3125knxSc1Y8Ke4vHoyemK+gRgE2QtjdcGMH2dFjW4nCN9QBPIk9FOMRjuBqAJ8097HpKPc2+S/MUOkAR81RnooZRu3a23krZmKwai4vHL8pTtxem02D2nbZUtk9NlcVo9Fu3B6eNxd2bed9wp5q2noYw3WAVjMWzXRUwN52Am5AvbkN1qlTjclY8m79LQL2GwJ6eN/oWMXtb7Lvw9LvnJwz1djL5i9rH38LfbyWPe8vIEpBBJvY+HRWAeALcvasfjOPwUlNI9kzC8P7K19gfH2bH4ELCMVr21D0omuKvDI11fHHGSAI2gbm659iuNPr6llPTlzWBtnkuG9zbUbczay1vFs3VM876eFoAAu+4A1e72qWjxFzAJC29/lC2/xX0HRdDGL4reXz3Xe1IvPu8c8NiMUUTyeelx1bX9wWNxCcscKiAd4tuRy9iomt0kNsXNsTudgNzf2qjVTslpnFrrvOzTex8l6cQ8bJl7odE4eZxjnPqsjw10fMA738PPoulHHqd0bX9o1pIB3PivJUWLVmEYsJ6R9nNu55sR5fb2K9q+JOYqhrYaKoLGh25sdx48+XgubN7PtltuvqYvamOlNZPMPS9bmyjg7r52+DTfmrKDO1FcyOqGhrDbunY/ay8rz4/j9fJI2XE5QAS6wJG3h71WpH4xPrgdWVDWuuLC4s4Da3iNzuo/w2KxzJHtSJndazL03WcQ8Np9pKxkTW7Euda5t/QsNXcUcNa06KwSvABAZ8FxCHD5pDGaiSR5JLg1zi7e1t/L61lqehbGATGWvG4Nzv7+qiOipE8y1jrb2jirdsRz6KwgQRSOuCRcW6dVjhmOukOiMdm1m3PcAHr4rFWbGSXN5mwA63/oVNtVHG4HtBcgnlY3t1XRXFWsahS2WbTzLY6fHq8PLDOWk7gAb28bpJitVLJ2hledIJaC624H57BYF9Y2M6muubWPmrY4iGPeWi/5Lb/N7N9/ap7I+R77tjW2wuq5N3SEyPBG++46/WrltW5re0c629gT1WuQ4kCW82luzrHblyHl9arevhzReQlx2t5p2pjLDN+tPIcC8ttuS0eFipPWZgNUrySRqaCb333so4NQPxutFNHM9rQLuDTa/MLqcfCKhiwT12oqw6UM1tBB7oI2HwWmPBbJ4MnUVx+XKW10RdrabOHhtf4K9ixmcRDtt2X6Hw3VeqwOmow+4B0/JIb/OsfHmLAMPcTM2TujUT2V+Y9uym/S2jyzjrKxzMr+HEjG4Et3LiHEDfbw+dZOkxpjQH3u0+PmteHEbJjWlobUhwOwNOBY+923VY+p4kZaDvwLah212t7ED3WusZ6Tu8w0/b8Vf90OmU2MU+i7HNc47NHVW2JY2xrC+NxLjtpB5XPRcrfxMo4yRBHJFflZoB6fXZJ+JdNIG/gHOsbEt67c/iOXksbezrT4THtXBHmW9PlMsj5XucZCN78xZV4HguLmABwOwPL3H4rnsPE6ibI0ta5zet2/nV7DxUwl5BLXBrDqJ0fKdfkD8R71y5PZ2eeIh6FPa/S+ttN5DXgl5trB7wsLWv18equSRp7rNWnz6eS1Kg4g5enLGCpuSGkC24Hift4rbsKdBjMIqKRwdd1gWWIJ8FjPs/qJ8V8OmvtLprTqLwqwvaCJHEE7fT/SqoLHB23Kx5qpUYPX00TJHQv0nlqba52t7VXosDxWpJMVBNcG27LfSuO2K1J1McuqMtLV3E8LcAPsI2mx33VRzATIAL7ELP02RsZltqDYxbe5+pZak4eS2HrNUbdWtG3JXrgyW8Qxv1OKvmWnww9q4tYC8vJsAOfmtxy1keSVwq8RbYHcM+tbDhGUsPw2QTlpfIPxndPcs8JYohZtrBd/T9DET35vyef1PXzb4cX5oU1LDSRhkbQ0NFgAFcCxVs+pBB2Kk7d3ICy9OM1KxqPDy5pa07lcuDObipDOwd1itXuc7clS6SRYkrO3UTviF4xRrmV8DE917i6qFrT8q1ljG3aQQd/JXPaPlj2da61xZe7iYVvj14lcmWNovcLl2JSnE8+uO7mQua0EbjYX/ADrca3t4XHTI8jwve655ld5qMzVlQ1xcdch2Nh5c1xe0r7pWPq9P2Zj7bXt9HUMMqoqekDXBrTfpyVyJAWmS/NYOip5ZItQd57lYeu4g4ZhVU/D60vidDYu2uAPG4XZ0/OOsfRwZoiLzP1bf6yb2/MphO0bOO602DiHl+UaxVcjv3Hbe+yu6fPGA1kscUdZEXSWsC63NdEUt6QxmfRtLZWkgghRkBfID5bq1Y5rg0tFr7qoJiwm/RR4F04AN5b2VWFoDQ4WuRdW73kxb8lUpZC4Fp/FUxPKsuH41TSMpZZYXPLbC1wb26XP8/uC37J1V6zgMDtyWsAuVrmIGKShla1re8LXA5/a6yHDudz8MdA4Edm8jddXtKJtFbOP2dqtpq4r6U+GBtZheJuY/SC5rgGgh3Xdafwqth+KlsjC5u2pw21G25K696S+F+u5VZVxXvTTNfta4891xbINYBi0ccrSSSGHodhfc28b/AAXl1t/ldjuvin9pjJ939Hfs3PpqjL3Zwxtc4sudLRcG3X+dWXDOtbNg7qYPLzE+xJ6bcvt0+C2Q0FHU5YdoYCezJBNttui07hbtU1+HtY3WJdWxXn5Ijt3D6T2ffXdE+FpxqopHYTBXsaHCF41NDLki4/GtYW8FlMp4m6twWBuH0RL2sADpXahqt0Y0/SVkuKeDTz5TrD2fdazXvyHVaZwqxJtNhGhrA0n5RN9/Ky6emmYpNfDPqqUyZov53H8JbThlTVwY+BVPOtrm72Av5WGw5/OuoYlUTNp4H09zrtc+PzLk8sk8+LtnbEWxEmxPjt09y63Sva/CIZQC4hg5KY4tMODqI1MaWGYozJRskcDqLSDsvMWa6YwZgqgQWta5xcANiD4+3cc16oxhrpMMEoby8+i818QojDmKY6mta9mpoPI8wujp7duWYed1te7DE/KVLh/iE2F5qp3QTujNQ8xm3Mi1t9xc7D2Kz4tU89Lm99TM+Xctfe4tbwvZQy+yobjFJVsbfspmF3mAs3xJpWZlqXVtOxo7KIBzr9ea3v525Mcd2Kax8+GTosZqKTLfrlA4dtHHqGvvA+AWpP4g55xKgfiUVY2ExlwLGRbkDm65JCz+UiKrAfVXkHu6TfbmthwjLuEw4N6mx0TWyXce6CRt59V5sTWkzuPV69qXyxWYnUaa1w64w1nrrKDMNQ2QymweBp+K79Q10U1F2sJuHC7bb7e5eT8wZJ7XE6msw5wY2nd3SNrnrdeg+HFa6qyxSPc+7mM0O5+HRduKtO7dHNS2SImmX09Wzi51gXdq5XIsvP3E+Ix4zOHgi52JJH8y9DBoDAQXXHMrmec8hPzNjToWOf2bm7kC5BV80xWItKe2bVmsOLUMRdIXlo17C2rnve/h8+26lkpx27QHEuI0i4G9r/MfZ0XoLAOCeE0MTBXM7d2xu/b5h5rW+NOTsFy3g0WLUlMyNzHsZqaALDe30rCcsTxEMo6eafFMsVw3qOxniLrNPIi2x9xv9Nl2CjxgvqPV2sc5u29wBY9d1xDh1VsqpxI1lg9wsXG4XZcNpIfWhK+NnQ3sT9PsXHE9tph6dvirE+eGxl4LXS6RcC5Wu41X+s0VVTaQe44bjulbEWgxmxaSBvZa5iDmNEzbglzDew3XP1MzERLfpoiZlxDgnWeq50xHDy8ajK655X3JXoWvgkqKR0bHFpIu0heY8hytpeLczWSljZJZA1ttwb73PvXqSMjsrOBuQL+Wy+ixR8O/78PmLTu0x8pn+LD4TTOp43Nc8ude5uTf3krlHpJ0hnyzFKAAIJg61vI9V2kNc0O7/Vco9ISm7fJkxbzY4EdOSidpnmJl574cPMWYmSgbtYbd/TvcdRYj23C9OZKpmz0bpKmINv3m3frJB6F3UrytkuYxY/TtuNL7hwPXqvUeR6WofTamNjjjIu0MJIA59V4/tCI74fV+wrb6aY36z/JmaxkFPitIY2ANLtJAv1P866DT27NrhyLbf0rn2LUojqqSV53ZK0j2+a3ymcTDG1pNiAefksuh+3aF/a3NKT5aHmeIMzIJNIuYyG3B+ZSUhb2MwJBDgARbn9hdX+a4XnFonNFzpIusfS0UjYXPmNwd7eHRfQ9JbeLt+98L18a6iWwZY/sYhuqzTp38lsUDHGJ+l3S3sWsZcdpjkLQbN2v0WeoJZjrDjcG/kvIji0w+hpzjrP0h514ntmizbUtYC9wDRd7rc/C3nufaV0fh/FJVZMjhhJc9zTvcDfzuuf8AGCNzc2Pc4u3jFh4b7ldM4KO7TLzBJG3u3+klbzP+XGmVP9W0SkwPIeL01ayvqcTnJDiSxpOix6WuRZbPBEW4sWuv8gHc2utkinZq7IbH4BYKpLm4ydiG2vYdVzdTabamXVhiK7iF2yma2YytB32O+/NV5XuaDa3sVo18oqrOJ0norp0b3tu0DdYzzHC8eeVtLTExPc8fKF7AFcyqz2eNTxuJFnXDi7Y38vcupkP7FwLtwOnVcvxQEYzLI5u5JHu2XndVWtYjT1ehtM2nZXBhivcAHzWkY7IZ6YsEQiMbnsd2IGxJHO9y03HO2/sW7zMBiPU+BWp4s4ufMaglrQwuEI087tGo7dSSufpLc+Hdljhzqob+Hntd3PUABYgnb3jx2WsY9q9UtoGmwB23B8bk/m962aqjcJHAAAscWWO/ieXhcj4LWcet2DnFgcLEbfSvosH24fMdbPwWauiIvSeEIiICzGViG4vG5ziAOfmsOsxlaLtMUbcnYHYdVE+D1SZleX4tK48+XKwWKWUzIB91ZTY3O9/FYtI8HkREUgpmO0uB257g8j7VKog2QVnOfoILLWNyLG1trDnyVN7m6iWNAB6eHsuoFxLdJ3sdt1C5679N0RCN+9cHTdQJub7e5L7W8ENr7ckSzeUyRiLSGXN+d7W6+8c+nQLpMzndk3s2amFofudvn/pXMMvVDqWsMjbC4G5NrC63qPEnTbG7rEWPUbLh6ikzfcPX6HPWmKaT5ZWB73i7g3nYG/P3K/hoXvaAbNbcd0Xvy5eHmsdTVEYa1zm9242OxG2/xWRpsZjD3QBoGmwu0cwLfzLOd64d+OaT9qVyzDyx7ZS/Z5t7fiq7YWU7XaHgjbYNAJ3uR4f0K2lxWN7S2IEk3tfrusdUYnUMeCwWJFrEmw38FWItby1telPDJyUrHPcNb7gkbbXF9rqrTwU8b7Pe4AbG5ttfw8Fg/XayxIfZzjfbcewJ29Zc6idRNiD+MpmqkZo3xDZhJBAdOmJz733+2xVhNUx6rxjvGx090X28tue30KxIqH2Y5l+pseSi5kj9i8kNHuuP6VWKxHLS15tHhUdXPcSRGwOGx2H51Q7bZrXuLja4DuQ5I+lcNgC0E/i22VLsnPdZh1G/Ii+9r/Orsp2hrlfdzZHgkEaLc99/b9vBRi1Mc35FjuS5vT3c0k1RE3IsQ1tlVbCTqeQQANhfmoREJe3drbZ19LtTWAC3LkLfbdUJayUGz5ni21tRNid/rV0Y2GNxBAaSCSBy81SMTGuPfOkAaDbpurQi21OKUyAtic02N7kXuqzO1cXFmtwIs5oAudv6fmUmtoDi4taSbtKmjnjMgAJtta++/Q/FER96UggBjw5tuVtj8d+ipGORrg6W1/MdFUrKmNzWAWabbg/V71bGo1sHZSahsNzZFZmIlVcN/wBfAAcRblq53H28Fv2UKQYdl2bEdDu0qLsbz3AK0XCKGtxWoipKKmdPNIQ0Bg2AHUn4LvOEZYFDQUkNU0HsGAdnba6yyzxpato8tfyxlNhkOL4nSgyv78bDvp81tEhsRGDfezQOfJV5ntDO4ANPQKWlhvIZXDlsBb51h5lEzvlXDRFGGx2AbubefNW7nhoc4AgWv0uVWmBsTqNrm5VEtBtq3IB2IWiiVj3OdqbuHcxb51VuWsBed2jmB18VTbvYAW6nZTxa9Ni4ON/Yo2lO4EvJPI7gi6B2kAcrX87oO9vy6WJspHkxdxztV7hviNuajfAiWhzdzudzt9vJU9UjCDYktFwQfnUQbg3APMC3Pmo7fIt8kAnbqoFHtHOdcbgnnbu36fOoU75DIJLgusW+aqvaZCAR8re/gqQaGBobfURbuqEpgQ57pCRsbDbkOu6pSNuXFhtextp2J6C4VUtMLdOm+r4KkHawXAbmzhYdeijfonSEgkNmm+5It7d7qQuDgXEbixb4+AVRzQASH7jY/MhaY3Ad3cbnz8UQosjLzcuI3vu38Ub+7qp3OJN3AgA31Dfr1H8/88GDTHJKN7gW1dT0VWRzHXLSXH5O/h4p4FnHI51awtaCNR5HyOyyLS4kODS7xI8udverCOzKuN2mxueXjY81XkqWMkDHG99gORPO31qyFw4NDWtBFvlb7k2sTuOfNTEGQ7MbaxFiLbKjGS57wWarGwPQjx+JVZjQ1wcwHTvy6+5RCU732b2bSwN687W6/Nt71RL3MDpHRai4gkhvU7nY28vFRcLnQ0DvbAdL38PKy6znHIOWsH9HjI3EOlpZW43jmJ4jTVknbOLHMikeGWbyaQAOSWnVZt6Rr9ZiP4yj1ivz/lEz/CHJHuB/BNk0gixuT9ftUhEY+XcgcyeduZ5dLWHv9yyGSKCix7PeA4HiAe6kxLFaSkqGtcWudHJM1rgCOXdJ+K6V6SWH8Kcm50xjhlkbh/WYVWYFiLYZsVnxuSqbVRdlqLBA6MBm7mb63fJt12tPERMz53r8Nb+nrCsTu01j0/nv+jkTpTAwN3J5nc7b35e02UoqrPsbDo22/wBt1vXAfImH8UOL2AZQxkzHCqiofLiBjcWEU8MbpZBqHK+ki4VLjrkPD+GnFrMmS8KEgw7D6sPoNTi4+rysbJECSbmzXjfrZTNJrWLfPf6a/j6fdPyTW0Wma/LX6/09fvhpL572ZpuGgg3HLzVrJOC67O6LC4N9tum/QdV3fhLkzhX+kLmfivxEybiGZJ8OzDTYXHT0eJupHCGVsfeFmuDnNLibEb7C4WlekZwxwjg/xYxPJuA189Vhoip6yn9ZLTPGyeMSFkukAahuNgNrFVtXt8/OI/GYi2vynfyKWi+9em/0nX8XNXyiWURnYP72rl59dr/FV5KhsBa15BAu6Q6QOQv9J6rtuEcCcIxr0VZeM2DwzvxvCcekhxHS8ubJQdxpIZyBY+RpJ/JvdaX6RmTcv8O+NGZ8kZYhmgwrCp4GwMklMjmtdBHI7vO3JJcfmWuXDbFEd3r/AErP/wC0fjEmPJGSN1+sflOp/v5aaJI6N72skIOkanHxt/OpXgPe0kAl3yrDc28+u6twxz3WcCHG2ojx5n5rfFd+9Gfgvl7i/l7iS/FqSebFMDwNtTgpbOY2ircJS0OA2fdzWCxWUVm29ekTP5Rv+S1rRXX1mI/OdOFRUskLHBkYIFzpINtXid99yppC9oDTFdrHWDrG5ttf43XbcU4SZewb0TsM4wVUcrswYtmU0cD+1OhlIGysAMfIkyQvOrwWv+jXwxwbi3xQo8rZgqqiDCWU9RWVQpyBK+GCMu0MJBALnAAm3K/Vae5tGT3c+Y5n8u79I8q2yRTHGSfE/wD8pr+sxw5dIJJGta4aw0ne23gOqnp4mAOO7XXDmGw5Am1/p8V3DiNkfhdj3BOl408MMuYtltkOY5Mt1eG1teKxr/wPaxzseWhwOmwLTtfle13WHovcPMncRc745QZ6wyfEMMw3LddizKaCqdTufJCY7DW3cXBI5fjctlS1Jx2mt+NRv8O3u3+X4rTbVYtHrx+uv4uHYjK2OEvDSNZJueo6G4Pz+QWqiris4NjLnSOt3mnbfn7F6J9ITh7kXBuH2Q+KfD+gxXB6DPEdd2mD4hVNqTRyU8jGExyhrS6N1yQXC/s5DGejXw54Y5kyvxVzrxFypVY9DkTBoMUo6KnxR9F2ry+QOBkaHWuGjfSbeC0inu5vGTjt3M/SKxufG/RW9tUrePFta/Ge3+PDiEbXNp7HuPcxxc3UdJGobjwHNUvXImySUz4u+4yEi9ydxzPXmspmvFst45mGsxLJeWZ8t4TKwGlw2WvNc6nADQ4GZzWF13BzrlosHW6XON0gNlfo59pvy681M8+RU1tedLpL2cSTq8/G/wAwU00gMbuwDHXaT/7kBfwVl27zI5kJ3Nzq8wR181CWaQOtfbVYbfJ74+3uQTVLnAvY+c63F2x3LjcBWZMnbSsMYdpv0NuQ32Vy2PWxsk7Q524cBe+zlFsUUM8jgRq3Nr3PIbJCJVqelc1pdpLCWnSBub6Om/sUlQ+QB8YIc88tIsb6Re45dd1TlquxeSD0fpI8PDb3/FUZKkvmcO0uJHEh5HUtvt9Cj6ytHPEKkBfK9z2lo1HoL7q7BILRbcC5PLl4K0hLmNawt7tt79fgq5s17QwkbHYm+32suS3MvYrGo0utQbod3NfIC99IHQ9EYfkajqY03Fj81lIX9m95AaHXt4kW5lTGRpLZSb3uCeoWa6qXtabyMO93AAW3A5HyPx5KXtiwFlrhosB4897KVxlk0hsZLSLDV48ke3swQAWgb2O9r9D8PoTSFGeRjTch1zsNV+f281bSOFyXOtpFnXbfn4f0KpL3muDja56G5VF7gZC7mwEA+N+fPxsrxGlZSN751PjMhJFneXgb7fBRJkFo4mtDDe1wUebu/FHesHOP4w25e4KAAILb6bb6hbYqyEJ36mESxtBA7pIF7fbyVIbFjJGhtmlwFtNtvHx26qoR+CYflXcCAdzzCp1ErTZjbXaPlW5noFMKymfIGtc98YcNiCLD51oWeMdiqac4bQztMnatEuncC/W3Ujmr/NGPSQOhwqhlAnqzo2O7QdiVg8Zwikwt2HsZe88obNI6+px5X+F129Pjitotb8Hke0M9r0tjxenn8fT+rN4RmkRmmw+toZaZ7G6AXt0h1uv0ctlt7sLpq+ke6eCN7Q3uiTduo8iL7LB4ph7azDHtDe+wEhx56ha263HJzHS4LSRzATveWN1FnOx6j2JWIvMTVabXxxOO87jXDGZ1MeBYdhmV8PkdHFGwVNSDIbulds0E8+pPh3hsLLUmyTRz30m5BDy4g7Nd1v797X3KyvFCPGm5rxOKqp3NZI4yQvH40OkaLH4XWBp5mSOmDoe6+9iw7kbHT7rrq1Pq8ybx3ajwz0GOOawsEbY3O1hjAAS8E7EDw81d0zWVFZE6aVzqyfS2niY4kF/TbYeZueQPgsfBSQVLTVvc0yEtG4sW7bC/RUMZxWfKuWaqvnc04jXaoaQgC8cezXyDbY82gpWsWlN7zSNyw+es0vxXEIcCpHF8FDcO03d2kh/XH3Iva50jxDfErD0WHQVLmFtNKzsh0Jv7DurbC309qVzInSmVum5AJte1ifL8yysjjS3kpQ6PS/mDyHgQpt8oc1ZjffPKqyCOWaKnNg0Atc8E6jY2BHgdleUlMYo+wkYXucbEAC4b4eN7k/MsacSjM7TUwsiffUwXu0ja5A5W8b7rZcClhqnyurBGagEfgwCC6zh16cys5prl0Uz9/DZ8IwuOKESyiRjnOuAQ697dD+YBZh9VGY43dq6OBp/GY7ved7+P51iZaypcQYIxG1wADNW59ngstRNd2Bikqb6mFoFt9R5e/cqYrwve8zbtjwjJWSxyQtp5XMYXNLrEXAIBBA6dQryoqWPY5kWrQ7m619RI3BIVhSQwCVxgNtjG1vMbbXF/Kyr4d6zWt7PSYYon73G596zrStOVr3vf4dcr7CKT8P20okMknetL/wAXba3hyK26WojwbB3TkgSzAsjAHIeKssIp4rOmkI0MG2rqsLmLGjX1YgpnF8FOS1tjcE73Px5JOWKUmZdGDppvk7fTzLGktkBsdTpHF3Ub3UWgNLWADQPxtXLy95UsROoXa0kfKNrfBVHPa0EuaOew8/tZebMvciNKLpDZ1ogQTYWv4m9+Vlp+d8102XaYMilvUy3YwCwtt59FuZBcwtaelwSflBcczxl7F3YvNXerukhe7ZwbqLQfoC6OlrW99XcHtHLkw4ZtijlqOIVlXXzyVNZIx7nDUHEarNsb9LDl0+frR16W6I9naiTrI0tB1XJ9/wCZTy62SW1O1M20uBv5X+CBgkJdoaNRsQefO3TmvdiNRw+MtaZnduXUOFVU31SeJsbXBhG/MDbwXSoZnRubZxLQBY7fYLkHCyWQYhUQOe0sABPiusNadILGsa7cDblb8y+f6+ms0vtPZGTu6SracNxKQENl8Ra62Skqg72c1z6mn7KRrbktaN7mxv0BWx4fXAuaNQ8l5WSnbO3qTEWhu9JU8n8wquMYPR5jwqXDqtrXNe2zdr2KwdHVEmxIKztHUgfjbn511dLnj7FvEvPz4rUnvp5eeMeyvi2WK+WjqJNFN2nyrjZt7jTe5B25+KxhqayKO1PLUMZqZaV7mnulpsSACb8+RNtvAL0Zm3LNLmTD39wesMadDrb8uS4DiOG1GG1j6SSSWBkVSWOeHESRtIBvYbab8z5LbJWaTz4eh02eM9d+vqgMxYhobC2tcyQON3vLH91t+6LWB20WNhc33tZZGPNVeWNDXQsvGS7U/VqPW1uY9lysN2gYx8zZWSRvjaBpaNTC4ENttfuhobsefVVYcLsGVXqva9mA0hxu2452H5vasLUxz5h0xMso3OU0bHMqmva+NpIBDmattrc+Ztzta45qBzlib4v7FlY7Qx7TYm7L87bbDle+53t0ElNhzyHU7YI5WuYS6bTp0lzr7Dk6xAPsACrfe4xs8cF+0p44ntbrBJaSXH2fjD4LH/JjzC3xSsJ85YnJK0slkY4OIeCywA6b3J267KpTY5jkznNNW+eR7gxrY2iwaW27TfqCW7OsPzZajwxsehkDw10EmlrywXI6tNunJZSWFhY4PAOkggHxBuPoVb5cddViqa0ny1WhfUOnqWGolkljLI2vcGiQkN743+UA6xIvbrc33zNNLRwxEgOjLAS50rbEAm/P3qM80UPbTRFhlJEb2mwubXt5mxHNa/imNyUbGRCrjMkQJA0/INuRttcXtbyVoicvEQb7WTxnFTQjtXSPDA06ZIyCBccyHbE3sQOdgTe1wuUZqzfLVyGip5ZGMA0sZG8bMF9AvzNgTuR7VZ5hzfJNJJTUbr7nW7SLE9R5LWBVudUucCZHT6XODm7NcLWK9ro+h7Ii1ofM+1Pa8W3hwz98sqJnwEiUOe0u+WRb6SsnS14jboN3aiB3rAA9VjGkSSlhtfpYmyuI2nUHygAAgG3hfn9C7JjX3vBjJO+J4hfeusDrutcjU0NGkuPifIXsoPxLWwsdbvnTYm/u5K1Yx7blrQbb6r8r2VKGEho7WztJ6DcqUTe0IyUPbt7SVgksXAAAdeYPRQdhkQbre3tGtAFjchoHLnz/ADqpDOAQASW6d2+O9x71cOmkJu0EscANO2322TcwrFaWhSjgY1wcRdh3FjufaVcU5IkdI13ZgXOkbjax/OPcpGOBDi1p1bWLdrqo0xNkD3MJ0k2cenwVd7nbasdsaVnTxtI70bmAjpyHu28dvJVWTjtLB0eg7Ab7jx/nVkWBtOXMvqbtqttby9tlSbK5k3aXAuLbiyJ7pZf1/wDB2JIba4s24vy8eitTK5k0gaHAPJdcuBN/HcclQkdK97NQsAQbeFzzV3hVDJiNTFT/AK2YwNzewa211MRMzqEzaZlO2KWQN7Nrnv31Em32HxV3RYBXVTC94aDNctBNwDYj2cj9CucdzRg2W6RmG0kUdRWkC7Q3kf776lqTMazXXy6qeeWFuoFjYjptY8tlt7qK/allbNETqsbbo/JmJGZraWQvD7jQ4ODthy3vz8/isZVQ1VA+SGaKRsl9xrI99/qV5kbiRi+WMZhrMfbU1lMGkPDnanNB6i+1xdb1nfNOQ824f90sNq4u3kADS4CNxd4FviqWrHdqrXFeL0mZ4lzvC8xz4POKqnnla5jXXkLtzbr4EA22I8Va1XHDiWyObDo8xTSUrDYRvY1zbeGq1xbnsViMap5HU8r4ZGWB5jpfl86wmD4PNixLmOOmP3C3Pc9dvoWuPiunFmvNr6Zp/EfMdQ97p4o5XO2J7wv7rq3OcZJYmCai5jcMk5m/UHlyVKtyrVRRCSJzpGsLndzp5+Kw8VHVeuiGNuqUgEgjd299vgtItPoztv8A3NjGY6GZocaWVhcbFocCeviOd+fsUrcWwl571PK46eehhuVY4hl+tw2SKF9LI3WQLOHdF78ltdNwuxSWjgmY4l83eIB6HxUzaI8qVx2v9mGFbjWAtJkNHK91uTYW8wOQF9ul1eMxbLRkfrpZwXNGp/q0ZPsvflzWQZwmx1kkkUDQI4zckb39i1jFMu4phD52VNLJIGyWe9rbBqrE1t4laaZKRua8Nu++TIj6VkbcOqGPIs8ightz6HXdVWYhlSSJxipahwbZxIpWAbWt+Pa21+SsskcOa3NL+3c4xwHcE9V1HFOHbcDy1LR0lLqkLSTIA0tJt57hZ2vWs6ieXTixZc1e63jTnEWasrwsDmYVO9wuO9oaD5jZbpljiHhlLMx0GEuEbW3BdL093865ZHl3F3xSSMoX2DTZ97XGrw+3Jb7w+4b1eYMOdWSOdAxjtBaANRtzWsZIpzLPHXLknWnojJ+P4ZmSiFdJE2NrO6A52oLYRi+EMeIopGud4BcjrgMg5acwatAeGuIu7YuABU+F4/T18cVQya7ns1Waee/84VK9L+0zOTbsv1M9PEU07EyrbLYxRghVQZ3C5NhzstTy5mNrT6pVgh5PdceRW3seHtBFt1wZcV8Vu28uvHkrkr3VS9mTuXXUOzHP6VVUQ2/IFZ9kSnulSDAepUC3wHzqvo2uSLKWwup7OExbajpJUCLKsW+Ch2Yuqdkp2okXCka14Nrm3krjTa9hdNI6hR2ymLMNjdVT4dTOqap9hpIBJXPsoRujxWpncwfhy4gGO5uSfitk4owsqMJiiluWdpqIHUWKoZFZH906ZrrhuxaHeNyVwdXknJkri+sfq9bpKxjwWy/RuFE1jYQHNIe0bgjkuJcQqeSfHK601rR3j5jxBt09q7DiMjnYnUinkI3s6xXNMTZGMYq31BD9YFj5jn7rL1ektOSJ1H2d/jrh5mWsbiJnXc1XB6KR+Dy+u2c4gAnYHlcD5N+p+dZShw31Weg1d5wlaAXdN/nWRnqKY0xlDrX2Jt1AHgrWh1TVdPJqtoe0t8Buva6Kd47TMa+953XUjHkrWJifudkgd+CYTf5Knc4F2jUParaMnsmPB/FF1Wi77wCevgvNtbTrisLk1DXN0XFh4Kyrseo8EikqKh+lu3XqTZXj4mNjc4De3Nc6z/VCKgkDZAXarBpH5+nVTjnvvWv1Z5fgpa30W9bVGNvZmMFr2k3J2v5HwVbIMj4qyrgcTtuB09qx8sjWsLQ1x1tc0WGktLrOHLbxGw5BVMoTGDMDYyDaRmq46eS9fr8e8Ez8nkdFkmOoiPmo8YsMlxfJ9fF2RsI3O587b3HvXlfKNWafHaeZlQ2QGQDdrue97X28/evbubKAV2BVtPps2SJzduZ2Xh6mpH0uLGmhHZPhqLuJcBpANiOngP6V4WLiLRL2OpnVqWiHrvLhdX4A0NcC10e4sN9vmWqZDY3Cc+1tK/u9t8hrhva5ufo+KlypmmWiwiOMRuc7SCbALG0ldL9/VDWd9slQSDoNvj4+z2eC4b1msTL2ujtFr9vzh17OUUFVgFZTvIs6J2x67LhPDbHcFwynq6epfqljkLQ1sZc4C/wt53Xf56I1VHIS/wCWzYWAsD7vcvO+WcJgbxMxHBalxa2SRx5bWJ8OS6+k1OX4vk4+vvbFgicc871P4/8AJt9ZmeKrqo4KegMbdVg5xuXWHS21l13LMrZcBjJIsGnmtEzblOjo8IZVU7bPhcHAgWsR1Fh71teQ5jV4J2bhYkb+3qVpn7PeRNHHgnJNZjJO2ZmMVVhUjWP7QAEcl544tQiHEoZe6O0bp035WPh716HpKE0dLPE51y8k3PVcN4z0hEcMzXBumQtJ5g3HLf2KmOdZKynPHdhtDDYI9owmNwh77HEAgX2BU72+uU9bAG6JZIjYNAubjzVllurMlAacMP4LYAkEA353PndZEGSbERDLGwxSN72o2IJHiOl1024mXHi1OtMRw9qHCKWkI70d9hvvf6ilbimLR4gYC4tgZcteDs4+dlRyt2NFj9XQtcO65xuSbG/LY+37XWyVmHvrsNljp6Rznh2sNa0EbnoB9tlwW1XJO3pYd2wxqfDmuLZqxDD5pmg6XS21Ejfc72v7V3LgvWx1uWY2NcNTRa3S991zDFuDWZcdrI5KSmjjY4hxMl2kH3HddZ4b5Cr8k4e+Gsqe2a92v5BaG+Q3XTjyY5mO2eXPWmaL27/Degb9QCLm5WOFQYMZjc1pseo6hV5q+Fr9L3aTyuN1B4Y+rppiW25W2ufer9TG8ctscx3M9PKdLJGm45n3rSeM2FR4tkqojmj1WbqBtfcW3W61YvSfgbct7cwsHnWndU5Sqons37J1jtfkuDbWIieJef8AItP6oIqdjbFptcdPPddvwNzuzbrfq68iuF5SBZUuEoJe19vhyO2y7Zl97jCwueT4lc2f/U26sURGKIhtkBBa4E7dVhK6FhlkcH2JB2PTZZimb3SbjfflYLG4gxjZS93M8rnkFXNzSJW6edXmHnaip4aTjDqic4HtLvLgdvtuvTEbgYWkkDui4Xl/F6n7lcaYXyAMilewcyRzAv79t/gvTkD/AFiia5rR3mdTz2X0HTTvFX7ofN569ue8fWVP1iNz3ND736LQ+McEdTkeuD23DWOJuCengtiosPqo8TMjpHPYDsD08Vj+J9N6xk7Eqe5BNO8fMr23MM4mXkDKjizHqWS1w1++y9U5FxeNsJYN2sa0ufpIG/Sx38l5Ty69sWN0xdHe0oGl3T322IXqLJBw/su0i3LmAujBsGu67dL814/tKIi1Z9X1H/R/VsN6z8/5M9jVU10sUwa7uyt2/KF+fuv9K3+hcHUsRtyF7+K0DF3xmJh0tBDm2Ib0353966FgLmy4fFufk8lzdFbWSfudntWu8NdNZzXGz12F7tQcOVuV1TcxjqdzQCSRY2PP3q+zdExtVC4l3d5e1WYdrgJFgAL3X0PRW+CYj5y+H9pRrN+CGX5CxjmlvdvYXFrm62KglBvsfaRZa/gXfkLXP3O/t8PmstlpImBugAHY9V5cxrJOns4J3hr9zz5xsaTmXukXdHZ199rre+BsjXYPI1p1BkrmnvXPP6itO41xmPMEbrF5cwgNv5+N9gN1s/Al5bSVEFxtJflvyHx6ronnFCkcZ5dNgYPuu7c7Dw5KxxI6Majc0nz2vYLIPOnEx3Ggkc+qscXb2eKwPsBq2J6fbmuPPGq/i68f2lwaoMmYwtvq62VaaRzWnQAdlKWxGZl2g25E81NNpLSNys7fZlavmEIy50BvpvbkFzHMXatxmQRyNc2+4t4rpFpXgljSAAdr2XM80xysxUyMBDjzHO4/m+3gfPz/ABREPT6Pi0lToMJ2sdF7nxWsYs89m6ad19FwdLbW22v5E35/lDxuthLg+FjHMvq33IWGxSidPI4tDCCAdLnEXcOvmO60WHP4EcvTT225elkjcOaYm89roc7VI4bG29+vLa2wWq42bUcrmjYi2/Ibra8Tc6OQ63teSSbFt7bdT8FreNseyhkdISAfK9vnFvcvocP2ofM9bvV2nIiL1Hz4iIgLN5RfoxQCwOppFiVhFmcrAuxKwbe7T0vZRPg9YW+PydpikzrutfYHoFjlf42wx4nOHbnUbnxPVWCAiIpBERAREQEREF5h4e6QBjQ4gjmeX1rdKVjOyay4Lz3XWPLw3+xWi0z5IpWzRtu5pFieQPmtohqnksbKx5LgHWsQD5brLJEyvimKzts9PC98TY23LzpvI25DTy6bX3WSZDofaRpaLgt1DmN+XisbhNVHGA5oc3WALkWFhvbf381kJqlxBuQH6T1sLX268vrXJL3MWu3a9hpYZIy9hPcJsAfgraeKIScwSBsACD1VJlZLo5MJPME3396ptqXS7v2HLlYbnfbqo9Ws2rMK7Wsa+xcGmwGmymgMIqLPJu0abgXvurEynUfwzQzYEnvEDw57fFTsrKeJpDprsbv8rc3+3RRyiLRHLPSVEbSXNHZd29za/LnYqgytax13vddoOk8/isR91WS6omx9qAQzvbDf+gfFQbJI9upptpHMcvj15WUa21nN6wylRWtcNURAsR9hurJ8wdKbNG4sCD1KsXSyBj2tphcju69wR8d1Dtaotd+DhIDSdQPh4KWU5JtK8k1d0sGprzd29/MC/RTdvUMN2ts0jfp71YzSTuAY6aUNBIu2/P4WBVOEVI1P0TveSdjYgDxOyeVZt2zpfPmlYxwleA3e3ha39Kg6XSREHu6HncealjilezSdn/Ks7a4v5n6lKKeUPL5yDZwa0Am3zfT9CGptymfK0izQ546WCo65NvB23e2uduXlz+CrMp4hI4GV48NNzc/FVWU8bGh/ZPk0vLudrDr9KnwrFe7ysDBUGRzQwWvc3O9vb7grzD8Br8TqY6KG5fK9rBZtld2a0/g4IyH7jWTdt+fXmujcOMBLb4pUQgMaS2IgXv5qJtMRtb3VY5lt+Usv4blTDY6eGJnrFgHSnck9RfwWSnxBz3WuRfxVCWQEHvADlv0KoktndcC9rWuTsVy2vNkxVEufI4m5IvYFZFjGQsbGT0v43VlSRuc4O0nu+XNX0tmN7wA8yeSUgspaXk2Gw8+oVFzmtJLQbN2JKqEDVqcSbC1uipSaQQWt71tvqV5VgY++lryQfxb+KROe3UC4kcrnopQ/VJqeNIDRzB7t+f51LGQwOBAcNrX6b7e1UmVlywgarvvbqT1Ukm7gCC0t6nbbyUzbFm7N+W4ClcSGOsLkjSfoKTwJY29022aN9t7Hw9qAHVtfvEG4Kg99mEkG3Xe9r8rjmoMIYBc3vuQLqPAg5zpnObpDTe1/EeCjJpe0MYW3vY26bf0qLjGO+G2IFz539vPqpGvF7/KANu7tY/m2USlI6U3DS8HyvfkoR8tQ23Nxztfr9KjK5krtQubm22xsg0ahYE23JGx8AoEX2YA1zDYWJsOgVGRznHQHXNwDYgEDqVM6ZzC4hh3uA135I2CQhmrW8BpG22/tUiLrs0Na0k8xv1PJTR7uNmkANtfy8UeWtA+Ta+sgdellBrHMjBmkuWCwLWncnmVPlCm916qMGxuTa3jYqyxKRkDnOkO0TXEu57EWHzE+xVZZJBUx6hbc287g/bZY+snjlf2IdZzgTZxPUWbb2BSiGXwqZksZ1OLmlukAixHgruV0Yitci3Pc7hYqi9Yp2BoYZXE+O5aetz8/zK7nluY9muvvY7gD2Ks7SqwSEvdK4Ehrb+Nz7uQXqKs4bZ84k+iJw4psiZeqsYmw/FsXnqmwFoLG9tILnUR1v8F5ZJMI0xt68xv3r/X0WyUfFfM+C4dBhtHhmTpIaaNsbHVOTcIqZS29gXyy0znvPM3cSfEq0ds1tS/rrx9Jif5KzE91bV9P5xMfzY/hjVNl4pZTaXBro8fw8Df/AN+GL0V6ctNxtnzTiNZmqhnbkSmxYxYJOaamY3U+G5AewCV19Dvlk8tl5+h42ZzfK6+E5Dc13K2QcCNvhSb7K4HGjN8TQx+F5G2sQDkHAj7TtSc72+CvaaWpFNzxv7udenzjXHy2rFbVyTf6f1/ry6f6Iv3FwKbiPxMzPNXRYRlvK01LM6jEYqWy1jxG0wmTudoQHht9rndQ9MOLCcVxjIfEfLhqW4XmvKlN2T60s9ZdLTExO7Yt7peGGIO07XBXNRxozgXhj8EyI6xu4DImB3O+9v608foUH8Zc36zIzBshEjZhOQsDuPf6p4qcl65K1r41r0+Xf/8Az/DX1RSlqXm/z3+vZ/8Ax9fn9HoD0buJFfwv9GzMOdsMqGxMpM94U2qvCyTXSO7ETMs4GxczULizhe4IK4x6XWDV2X/SHzbFX11TXRYhUMxKlqKiVz3Pp6hjXRhrjuWsHcHgGAdFrx40ZxDz/uRkZgGwP3hYCduQ/wCR7C91Qk405vaxx+4WQz2Y1NAyBgW9jYWHqfil7Rk1uZ4n9O2sa8/Ou/pueOdpxUnHv6/x3M/L5TMfXj5PSfAzPuFZE9HLJM2ZGxPy5j2ecQwHHGPI0GhqaQscXE8g06H/APUXHvTHDf6pbO+hzXRirptRJHL1WG59lhz81qsXGPOTnEnAcixucNy3IOBG4G1z/WftVWHjDnNxsMIyHG3nqbkDA77nc29U/JFvets+euft36f/AMax/wDrM/j9GeDDbDuN+ZmfztM/ziPwhpcLC5nakhrnbuF+QO/zCw969OeiFmePIuVOI2anyhsWHT5b9YJFh2LsRAlv5aNQ96443jXm553wjIxtv/aFgd2g7/3J4WVL9OjOAeBLg+RSQC4k5DwLbw/5H5rPBkriyRfzprek3iIn5xP5Tt6o9I2PCsH4I5x4e4FZ9BkjFMv4TDvcOkdFLO5wPjqqLe5cf9Cmsw3COOFDQVlbFA/EcMr8OpnyvDRJO+F2hpJ2BcQ63iSB1WgQcZM2Plc0YRkYDTY/+QmBewf8j5DcpLxlzeZGmPCcjAcwfvCwQjff+5NtlWlq1y2yW3Pd5/GvbPP6x/NlOK1sUYvlO/8A5d0f3/B1riDlPMnCH0R6XImf8NbhWP4vnl+JU1BLMx8rqWOjEbpbMJ7uoAX/AL4eKx/oO102H8TM14pRSCOajyXiksTrBwa9phcDYgg2IHMELmtdx1zvVPdVV9Dkud4aGh0uRsEe6w6XNJyA2ssZW8bc5Mia5mD5CLf+MLshYFu3mf8Aklh0G/n7VbJknJa1omYmY1H01SKxPnzxtrMTalazHif/ANptr9dOjemLjOOcSsm8JeM1TX1FRS43l2TDqmnaSIafEqeTTUFjB3WGQkbNAuI/Yr70EnZ4jynxrdw3Y+bNbcv0f3LjZFFK41Pay6O5KCwnycLLilbxwzlFE5xwfIGo23dw+wCwd/I/O3uWHPHXPDpWvlwTh+d/xuHOXt/O/qey13WbXtEzHd3eOJjuifE/Te44+TK9LTStJ9O38e2Y/lGp/Gfop8V6DiHRcSsbZxZo5qbNdTMyXE45Ioo3ansa8O0QgMbdhaRpAC1KaUvYSLFztbtBNrAu5eWy3lnHjODnthkwXh01ouXD9LvAOQ5/8jWlVtdU4pW1GL1ghbJVOklf2EDIY2vc8uIZHGAxjbk91oDRyAA2WUVikajw27tj44qZhlfY6r8ulyArAzP1yOkj7pDhaxN7OtY/FQnkke5xJk03dqvYCwIUHSCIveGmwDgCNxYuAvt13+ZTpHCZz2UbHOknLZjrPe8NQWMdX6p5GsaX3de48NvnV6+KGR15vwb36gDtbZ3Tb51ZOib288TW9p3tnkX225q0R6kqzpNUYY2Yh9pAQeg2QOtI+KSOxuDp8bNAt8VbTU8kY1OILXG7dtmi+5IPP37JRwyNe5xaN3EAvdcu3I6722G3zlUvOqy1wV7rwzMTwWmzhY7XB5KdvdcGkgXOkHy8PmVsawN594g2dovz9/Ie9Td2WSN7y5rHcjcjc7dPbzXHp60Lpzw11y4XbuT59VM0962jcW3vt7VbsIB0x2DXvLzbc8t/tt+ZVY5Q9oBe4XuOVgf51XSdrlocx1+1F23JHuUkkoLRC9rmuBuT9ConS8OcD0sHNNje1ifNU3ksJLmtbqAOoG99vHZIjaE7nOc5obuOQ8ApHRtdIA7dp3tyvyUHB8jwAAADcG/P+ZQ0uLw5pJBdc78t/otf4q2kJWscCL3OkggOaN+nxUjZLzu7gOnnsbj5lN2jQ4FzSHHYDoLH5uSNZbU57mXve4G596lCnPfcDu7XaL+2/wBBWMxfEBh9BJV9kGPN2tuDu7ksl3tTQ03B6uFx02+b2rE5mp6iowqSBkTXPAuwWtYDew3+lXxxE2iJY55mMdpr505vVF764VbjJJUPlAuDuD5LY83NkioqGfQ4OY7ZhcLgkW+n51iMtYDPiWJdpNC4RRTiR+q4Gocvb+Zb/imENxGhfTPDiZLho52Ntj8V6GXLWt6xPo8LpelyZMOSY9fH9V5hzmV9CxzWaxK0Xbb8W3M3WYyRXuGATU1DKxtVQTODQ+5LbG9jtbkLe/otIyVipga/B8RexlRSnSPBw/J+Bv8A0LNQYi3AcxfhbMpcQeDYE7S8t+izx7x2mroyWjNSuT08T/f3ut45geD8QcuwQ4g0w1AZqhmjuJYnOG+3h4grkWPZExzK1SPWIO3pY9ZZUxsu1xNrDSN2nnt863XB8aiy5isNO3S2krXjQ9o2jc4iwJIuRz3ueXIALfY6mGohLZGNLJNgHt1amk73F/Yui14tyw9z8/MOHYdR02LuldKJY6ZkYfNMDYtsNyL7HquYZ8xiXFKp0kZkbTB5jhY9p+QNxufjsvQXEfh7idRgU8OTZJCHnXNR9q672jezBex36G/kvNmLdt6u6GqpXMqNVtDmkPbpJvcey62pERHDz+ptaLRWYV8Piro6KKKmcBJcOJLfktN9h4m91nKashIbA4SxvhAB1/ju2sQsTgTqmahEUsjGM5C5HeaOW3l9SuPWGMBGpznkEuL9wB4j61Xt5llN9RGmei7CSmfVila+fQ5pv3r+ADbeZ5brZML7MwMkfphIDdLWAXtzJ33NrjZYPC61zGNa2ASMa0XYW6QG2PgdRJ/Kus3R1ksDQ4UMTTI0EHdwI6jp4D3JERPlabzjj72UpaypkcLxvkL3CztNr26lZMRxvLnuMsj3agQX20mw8OioYfVNpaE1k8YLmGwaw6Rb2X2KvcIofunL90J4QKdrg9lwQ9558/BUveIiflDow0mbRzuZ/h81dlE577RhzIezNjvzPLf2DosrSsDaYQR2kb+UDv7VcyCKBwghY4aQA3mbe75le0UENORKGgFu4Ntlx7tltEPX1TBSbS1niDmF+UMqmpeY3TOIZFG59tRPj7lgcu5jpMdo2SUsg7SQAuA2IO2w+3Vc6435ubj+anYdRTj1SgBiu07OkJ7xPzD3LTMDzDW4JWCppZCLu1OBJs4+Y8F15OljJXXq4MXtKcOXcRuv98vSrmnSDd1mEEHqp5JA2PZ9jcEE9d1qeTs7UOZIP1xrJ72fCdt/EHr71tLXlp1aCRbpy5cufivKvWaTq0PoseSuWsXpO4VXkWDu05jp1Hl8VIaeGdhbKxsjSqkYkaRfvNAPt+PNVHAjutIF+fis96lfW2l5iyFhWLMfJExsLw0AaepP0+K5tjWQsXwQySBplgYNRcG97R4E+P1rvTmamkF2vSbgu/KH51RfSwyxdlJG0g7ODh0+NvgurF1l8fE8vN6n2Zh6jcxGpci4YNkhxjsbNYXNJIOxO/n1XYJNcYdJqOnc8r225fSrGmwKgoqk1MFNG11tnAfYlXjm6o2kF5LLmx629nuNrrLqcsZr90Q6Oh6aekxe7mdohzmnXpDQW2JtuDtzPVX9DU9m8PLgSNiBsrJhDiXucCbBp08uV/zqIMjZW3lBaRsOoHvXLaNu+JbnQVzXhp1bEXuAs7SVJLgLnxK59RVz4n6XPc0XsLG3w+lbLh2IMc2wdysCuW1ZpzBasWhu1LUgEDV8VpXFHJpxahmxrCYWuqxFoc0Dd7b7j6ffZZ6nqrhv4T3LL0lQ2RugkOFt9/FduDNGSOy7gmtunv7yrzHSgwyuiq5xG6fVHI5wBLXB3eFyLDY9L7q+oJ6icM7WFh0O+S927tXN3he3j4roHFTI4FHLimHMle3UJOzjFw0gHp4b+32rlWHTilmOszxujPeLLahuL78xbwNwfBWtSeYny9TFlrkrFqtupJZqJ0ENQ2FkbwIwfkuHPS2wGnodr+Hvyna3aCHbW5jqteo6uTEIZGwYhI60hu6Rre+A0Xs0Dujfnvv43ssXjGZhhETtUxc3dpuQbm1yBvbx69Pjxfs85bajyvfPGKO6fDc4aiJj7l4YAd/G6xuYMRPYCJtSyNsxMZcCNRBBAsD52ubi1ly2TiqxuotEhbqBG9w3zWOruIsU7S41EshO5FjvuPO3T6F109mZK2iZh5/+M9Pr7TbMazgIInT1nYtedJLrkG4Hh57bLnOOZwqq2Ts4wxw1FxIN7k+PmsPiON1mIPeS8xtc4kBrje3gTfdWumJgY8C/O99wfnC9rB0lccbmOXgdd7XyZ/hx8V/irBpDNUoa5xeD43ubHlfnf/3FS3Yx0Vru3PdHyr7c1XdC4MeyKNrXFwIFr9OYNrjqfo5qm1rX1Rc3ctJc1puLk73Ft7fHou14e5mdyv6WoqmMHZhzmbus5tzbmRe6yMVQ1zC5rzYDUAASNjt+ZY1hq2RWeWND7AWAIuOfLmSruJrgxgljaC2zmvaBsQdvt+ZZTWJ5hpFpjyuo5tDwxr7vIJFvDz9yme4h7hGSQByuLqk1umUsBvp72x3F1V1MYdFrk+Jvt8ypOt8LREzGp4SXc8gt20nvAjmPBURUTioDdHZtHM3tfx/oV05vd1ROILWXbotqBv02Pzqk9zwGMEgbqdbujkOn5h71ETCbRPqqCbSe8NWnfle3kVcNqi2MuLW6rWF27EX3v0tZWbC4yBgkvd3O1wfFTQF2sjU1wG7dtgQdx/MkxpatpnwujO9oa929xcgezz9qgx8RDZZY7GQWbtt7VbNk3sHtFzpPRx2J5fbkqkEpFy2Qbfl7/MFGp8Ji0cTKvLZ7NrX5gahytz2U5xmqwCj9dhncJpGFjC0izb7b7+9UXOIIY5ztJvtt9rjf5lhsZqX1U8VNGANLg1pDjce7+dXxxyrktqOE2Fwvq3zYpWEySyu1d7r5lbBQz6SYnad2jw2turOenkga1j2/i2BBN7fbwVemDraySAR3rm4AtY+0qlp7p3K+OO3xHKpK2Ekl+w1EN53t8PasLjVDHBEKmJuhjnXe1rd2+fPZZy3anU4tNgSA0bHff2b2Ko4gxgpH6iwh/evaxU1t2zsyUi1Z21+KqcYo6YyFwAvudxe1h8xK3TIFLSU9JPX1LA2GNtyT43NrC91oVM1/rDhILloub72J5WPPl9C3/KMDq/AKuia13aOaXEG9r+AN7fAdSuq/2XHgjWXhs+B4rgeaYHwwR6JIC5pu3Sfj1WOwXJsNfmwzuJ7GIh/c3FwB82/0q1yHl6qwWOtqaqNzA/aPS46vadjdb3l4imYZtIZM83BLdVm35E/zdVj9nenoVr76KzeOWIzpgBrxSw0WmOeNzXO/GI5fnW7YHRnDsJjFW5r3NaPk/DZYF1ZE2WcmOV3Z6g25u0uv58vtZZGmmbWU0Bc7VcEDUNyfoVL71EQ3pSvdNvWWZgp+xhdMZi7UdXsaPJWDYsNq6GopayJrg9zu84Xsb8gevRVYMQp6KL1V+ohxPesBa45KhiRY1phge5xMmrQw3Iv/ADqnieGnmOUuSMXw/CmPouzjjayQgDTY/wA63Ssrxi9N2dFHdjhpc7kPYtMostROe/FQ97DKC57RYD33/Mthwpr2UsRI23sByO3zLO+pnuaY+K6VKTKlJHhszWQxNMgNxpvt4Ene+6vOH2Gtw+kdRta79dde/hdZFk+uilhjffS3qLkjxVpkqd0VRJC4glziQQqReZjleaxCvxBwhtfhMlPHCHFwsATa+/j0XBBPjeUMUfSTQydmXODLju6duRXqasihlivIxpb5rnmaMKw/Eah4jh20kFtu6ei7ejy5bZPd1jiPV53W4adnvJnlhsCx+OuhbKyUE2ttyv5+BW95ezOYNFLWyagSQ1+5suH4jg9ZlmpNVh8jhFfU5mrYj4cwtoy7maDFGiPtiHRCxuOTvoP29i9PLhrnr2Wjl52LLbDPdV36CZlRG2RjrtcLgjwVU+AK5vgeZZ8M0RzOkmpiANxu0+X1LfKSsgq42zROa4Hre68TPhv086nx83r4stc0bjz8l5qPK6gAVHU69geeyaSOfIrPW+WgGm10/MgcBtdQJuE4gHHwVMuI2KnJuVA2uqWnfhMNJ4jyAU8EZINze3isTlhpqcRp42zOjdG0uHj8kn3XV3xFn1VUFOCCdjp8d/quqGVcLq6nEG+rbuEZJJ8NNufTn9K8LqOc0xEb5fRdPEV6TczriWxYTCap1U9zi6ziCb7lc7zF3MXmj1ON3aS23lbf3e9dKy5A+mFVFJ8pr7Hdc7zKXHFJi7e7iB5nwXv+wP8ATj7v5vA9sTu3H98KMVOxtExkg0knr0GyYfG0Tx6OQlbcDmRdTuj7OnjL5HGw5HcnfbntdVsKhbriGoX7RukbE3v1X0U21SXiRG7Q6ZC3WxjQAQQAq0TNM24N+ipUoIfHc7C3RXRb/XPdO3kvDnw9mI5VXkiJxt0XIuJUj3xPbG65jJJsBt9iuuyX7N3sXB8xPrsQzPitI557FoAaHXIPIjntbYqcEXm8RSNmT3cY7e8nXDNSxh7WPLrP3L3E3vfe5+JVHD5zS4zSTl17u0A28Vd0tJJWQ3je0l7AHC1yNzv8FYVMZo5IyXC8TwS4G45r6PPEXxWr9HzOHdclbQ6nVtE9E7f5TV4tzzTQYTnTEacgNeah5DiehOq3z/MvaFHIJ6Bj9QILBuOXJePeP1P6nn+os2wnjbIALjf47818vSvdkiPnD6XPaK4u7W9TDfMiO+6FHTNsdRbZurc+1ZDGqN2G4tSTmRrTHKN+RAO3v6rWuFuKsOEQaBvC/SXcyPNbNnWWaUMqWPN49L2m+mx6ED3rHLXzV39FkjdL/c7Jh9a2XD4+zDj3Gg3+C4Rj8n3u8V2YiGFrJ/lWGx8l2zJVRFU4FTVDBcObcAkHYrj/ABwpjSZjoMQpxYl1jsbFV6aZ95SZny09oVr7nLER41P5S6DiGY6bEsvSOlYR2jSQ1ou4kbj2K94X1wmopICRdu2x293tWqYLW09bk57q78Ulr9LRbwHJZDhVVMFU+OM93cNvsQLru6ukV1MfN43SXm08z6OoiCQkucT16rjnGWld9yJ5ACCx4O/LnzXbSWht3HmuX8WqITYPWN7thE5wJ6ea5p+G1Z+rqn46Wr9HHMqQzTNeIjoA6+HgLrNuldFUQiVwLmGwcCbnyuNua1jKuJCnqTFqOqTzu0G9rELcqltP6uartSdFrNA5WO5281228vLxamIasxjsNzoXBxa2pAvty8vmXoPJWG0MuFMlMYLnbleesw1ND98mHVVM4OLSO6wbO8L/ABXoLhzOHYWYweTiPz/nXndVGrxMvV6afgtEfNsb5aSmmbEI2gu8OamxKNslKTborHFo2Cdkm+3M8rLISaZqG437vNZ4rfHy2tG4hp9fTGWpaW7tYN9ldVRkbBDJD0f4clCvkLZmtOwPXxHRVnODqHU8Foad9vzL1MkbpLmrOrQzuHCWSAGUAbbKjjsLZ8FqYZBcFhCuKCoY6jjkLhu29lCokZU000bd+6RyXmxrWm+53t5dwJ/Z41UwXs1kzgARudz1K7TlwsZBGH94252+ZcTlkFPnfEqIvd+CnP4tiLldRy/USwRtY8Egcj03/pWHUUmbRMOnDePdy6NA4gAHcXWPxpgc9spJF9iruieXwtl5iTl0VHGaYytYdNwNzuq5K7x8mO3bk285Z7ooG8UKCeaVrDdm7jYDvfYL0jhZa+ghLXXGgXPivNHG+SWjzVh08UwZyHwK9FZXqDVYHTS7XfE02vyFgva6Od4qvC6uNdRePqnM2mtdY2aSAsbnCMVWX66G4u+J/Prsp5YbYoSZHAA+auMxRxuwipa47GFw28wujmd7c8c8PDtEXQY1FclmmcA7+a9LcPzV1MkbZWkxllmv1cwTy/nXm2vaIcxTNuO7VEHy7y9J5FDo4qLsi8Pcy5aPkjz9pXle0o4iX0v/AEcn4bxH0btj1HFFRtkbu4EeFx9rrc8tTtfhsLg4G4/FWl49HO6g1Btnc7u3G3lz8FtWUWufhMFjyaOq4Om1GZ6PtDc9Nueef6sfnufTPTN1Wu4H2lSxQu7EPNzdvIdFR4hvZSsp6hxHdeNz0Sir2z0rS227fyr3Xu9Llpjidzrl8b1vT5cmWLRG40hgT2NrJGBhBBA9uy2eliInNxs7n1WrYOzRiUj23s87C2wK22DX2wOn2XXDNotkmY+b0sVZpiitvLk3FTA241jsNOHaSyN1wB8q5AsrvhNQPwivqaFzrgOvv1B/o+dX+eY5hmih7G13BzTtz5be1MmsfBmmpY4lwexp32IWXvp977rfHn9W/u69vvNct6mLPunHsbkWPgrPG7ivp3uNxewCvqqza2Nxda6s8wDVLAbAnUFOf7Eox/a5H0sxqGTh5HL7FXMly0tda45qeF47Nova/O6lmvqcb3B+dZzGo2vE7lSiedJDngk7bLnmbNTMWubkuvfyXQ4Xarks0i9rfnWg5xa4YoHNIF9jfnyXB1P2Iel0XGSWIbpEY2u/2LC45CXFs8kLXxtHPUbtcTzHhZZhzPwDSbO6E33KwePaS5rZdQiLHXFtu6AefS52v5rk6ePjenkn4XPMUDo6txbJdoLgb7h1h/StWx8mOkeWB7XA94cwFt+M9kal87mtabuJAOx3PIH2rVceY+Wjlka5pLTY6je/ssvocE/FEvmuuie20NMREXqPnhERAW1cPqc1GKyM03AZe/gtVW58Nmk1lSRt3LXHP2KtvC1PtQwGZIhDjNRGOjt7m+6xayeY7nGakk3u6/O6ximPCs+U0bNbwy9rnmslU0jI6NuwLg25OoH51Y0sYfICXAAGxJ6KvUMlqHfg7GxI7oIDt+d+XRWhlefiWjGF7tIIv5mygWuB0kbq8kpTSsc+ZhtfSCW8z7/erQvuAA0Ajr1KheJ34VI6V8jXPDmhrACSTbpyVKxHNVWVc7GdnqDmWtpcLhSPeZHFziB4BE8pERESqU+nt2FwJANyAs5reA197gt2DLjnv8Vg4HNZK17iQAb7LYGSPihY9zPwZBLj4H6lExtWZiJ3LYMOrGtY2NjHADvG+2w81kIZnkid0TSw94E8+Q2PitabilJC0h0b3uLL2aCNt9ht4FVocyiQCCKlcXnvBxAtp3t8VyzitPMQ9LF1WOkatbw2iFkkrCIpBe5AspHYPiTmOIk1uIt3RbpYX+KoZcx+qfIWzwxsBcWt0+H1rbRXtexr3SO1Hq3w+HmsbRNZ09PBGPqKd0NbGXaiZ5dYa3C79hbpv5HmqzstSWdfs27i91lpKvk4k7u3I8PJQfMxzm6y4nyNrKOWnucfqs4sF7AFxawuG/d5EDeyuoqamPdbpA207E90qALpgQWv2dewO4O17+5R9Vqe1Di1zQNt9hbokrRWK+ITmmoWybxMIaLKWR9N/wAXTMFhttyPj+f3KBisTsR4239ik9Xe57XGYO2tp8R1UaX+kQt6lxAc1rgS4HcMFreSlpoGvku86gT42ur2WCPkSGN5E/zqdgiANwTp5aeoUqdnO5Um07dJAY2w/F8N1JXRtBAa4AuBJsfZb5lcskYTbs976dzuCpauJtnOjbawt4+34qN74WmPhW1LRlwu4klwuL+SuxRvcC1ptt8TtzsqVJUdj8g2aAenzLKOdaItYSHAXO1ttlFrTEpx0rNWKw6gqKzF4qZxN5nBpLfpXdKGmjoKSKkiFmxMAAHJc+yTRMqMXNS2INbGx255gmxH510DcWFth18Vje+2V66nRVPNg1hAudx1v0Vq06BpdeztrDop5Gl8ga5x3PwVamY18pOq4HlssfMq+IXcTezjaLW2+CidRPPn4qMjhfp7lK4XYNbuew6LfxDM2535eCoyguYXWN+e/IKaTUXABvW9wqcxF9Jvp9hKiRSvqba5J5DbaykFw8NadtyPPmphsNQdzFj5bdFK4NjN+u97nkqStC4ZKdAF7W6qDXOqJflAAC+3XdUmyNY3la1gfI/UpmO1B2m+u19vC6iCVSRji0E6mi/XfZHXPJ1gTbfwUHyhznRu5bMsB0+30o9ha0OZe47o67KUJ2vYTdxuLjmeipysDY9bTvtz8bJtpEjTsDY/4PMqm6TtLP0AdSCd7oDGNJu93ydhv86iG6Gl4dq1btURE4EAG4Itf51Cd5DTY2AFgSNhdNJU3Wc92kaWt3+pRbG6MaXk2O2rrZTtbELAgix5W22+hVJAHXeBsNr9B4pCNrcODpWu2I52/KPID51F5e0G5vtYX6jqVBoDXOeCRc3G/XopZLDY/Dnt4D3oLOaQCrYZCQ1p3v0uD9agadtRNqtz5nblySpZ2hdGBu723/nVk2CoGputzWt2NnkKfKPDJNkEUha5tt+h2H25K4bKHzXAaNr89rD6N1gvVqoMF6uTUeYLz9uanbDVaLiol3Gx7Q7BIqnbMTOYCSHAk20+Ivy/OrORndAaflb7+Fvm2t8Vj3UlU+x9amsO9u91wLfmH0qR9PWOJ11Mwv1D3G3l8LJ2kSu6eAxEzG9jcAFVw4iVrXG7RtfyFj9KxzoKm5b6zI5ttROtx9ykbT1Pec+okFuX4Q2t+bdNfU2y4Dtjqu+1yb38entJ+CtRI+V5YC3qB4g+I96szTTjU6KrkJ5D8Idz/SqbaOraw2nkuTbd5B2/nTUfM2vHPkZu46je46b3IaPjv7lOyIHYi4IbpF7+IH0rGvo6hxa01MoN9rvN9XIfWqraKdjQwVcrdIsCXkAbWHXwU6RtkwOzvcmw2FuvQfnU7JrMLXtcAdietjtz9gKxDqeaVoAqXjwPaH6/DqpuxqG6XOqJQDa93G9vtsnabZe7HnUbbi+w23F/zAKEZ1HtHNva/PbksR6vPIy7Kido03I723jfztYKoynqh3vWZtv/AFh2KdsfM2zNxCzTYNJ2v8f51aO1uu6N2rUbAdQDbf4Kwkp6yUhrJ5SW8j2h5nbx9u6o+qVbjr9YlLQCR3zt4X38B86aNshM8EsYBpB5jpbmVaTOD9g5ptYWttYG5urFzKiPVL28tgADdzvarSeKVsTnNqZBdpBIe63ift5q0V48ndztbV7+2kFg6zTu0i256fAhWVVMCTFsG9XbbFUauOZsLpZZXgvcSbOcCTf+b5lh5o6iSMESyWJBPe3C3isMptLMskjcx4NzqBaXW6bX/P8AFVX9uyNjHaSSGtve1973+AWIjp6uNoY97yx+wIcep528FdsiMj3A1MhBeAGl53PjfkkwmLSu9Ra1zNyO8CRzPeHVQrGdiZZ7nuscA0u53IVhLDOL/hZergQ879751LKZpC60+kDWAC897b2qNJ2vRIXFzp2gNGu7r7kXCpxhsjjJANpDf51Rlpny7PdK4OeRpLr3NgbfN7rK4i0ROMbXhrmX7o6/zKPThPqmmjBs5rbuNue+q79/dzUIWRXczQ35ZJBPn9vgpnuYG9kyRzpZLi7SOYd4dFWBLQSI2ixJDugN/oWOXiHZ0sbskLwxpb3RrNm32Nul1Fs7Q5rNBJuLEG2oHb6VCR7RqJgdrIuNHIn3Kg14gkc6JxALNtQ5kb7FYu9e6oC8hrgXajcjx6b+wKbUGN1SPBDAeR3useyd4kdG8AkGzjbrtfb3Ku12tzpHgR35XNrqNI2uZKlugjWC924HS6gJNDBqBcXtFyDs0AWVF3YOYXNeXF3dGrx+xUWksjDWu3N3DwI8d/Hmmja6BHZlwcbDnurd7i4SNa4gkc777b7fH51I6rvqLj3ibBvTkpC90oaQzZpte3s+pIhEyuLtdK7QAHAXuR5lQe+57Ml3nt0sqet4bpI0OkOrflyUdQY5gYO8B+Nff3hBVDWtsCL3ba5PL2qkIddwNJvuff0U5vpGoCQuvseXuUJZ4KWMzyy2iF7ucRY+9ETrXKDaZmhjOyIsb2B29qmdC7YtcdDe8QOZ8ArE5kwcGUtr4TI0XPe2t7eSNx6hlp3S0dTFIWjuWdsXW/nV+y3yZ+8x+kwxeY8t+s1LcQoDoqY2h1wbBzbcj8NlbsxVtdRDCcbvTVcZJhkftpcORUtLxDpJ6Nz6mC0kUmh7QedjuR1NvBZOspMKx+kZVNc1zQ3UHt2c38/uXVWL01GSHl293nmZ6e3M+Y+f/FWwnGmTxuy5j/dlO0MhvY9GuB8Rzut4yvjb6WYYVXyiR0LSIpHu2eL7fQVyCejrpKZrqWc1tO1xLS39cZYHYDn9uSv8Ox6qsMMxBnatjA7F/KRhub+e1lvFd+HLXPNJ1eP7+/8Am9GUlS6R12kBrudvBavxC4UYPnKA4hQxR0uKtbqZMNmymx2f5781ruVs7xdgaXEzIx0Ng2TV859wXRMKzJhlY0CCoY9rWglw39/07rXH3eJhOT3eSryziOBV+BYg/CsXpHQz0hAmaBbUT1HiD+ZY2ho21dbU0UwD2uaWtfcAf0r1fnbJOE57w3UwRx10bXCGdo3vuC13ldcGbgTMDxSTDcVofV6uKTS5oNgfO/gfFXmNOCcXZb6MZg80tAexjdYAFhBJJ58x9C23D4IJIYRUU0jgGlz9Z22O3281gHxsdWCOnDyIrlxN+5vcm/W1vmWwYXK2Z2qoLpYo2hovyJA+H2CrM9tSse8yalfYDhjcbqZGvkMcDHd5rvxh4HyW6VNZR0cdLTwBrWRkNDW9Oi1ygxSOeQCjijDSQ06PxVmTA2eQRAjU2xBDdrk8lw5bzaeXr9NhrjjjyuXPZPWshjHekNgTyv7VYcR8dgyhlepqzKDU6OzZc2BeRt8FnqbDy2IOfbUNmuI5Bee+OWZmYvmRmEUlRqoaBpaNLrh0n4xN/gunpqa5cvXZY12uaSyPqZ3SyO70hLnEnqeahYtPdePcVKRY2UF2PKXmH1tZh1S2sop+ze090jlddqyPxApMcZFTVemKpGz+mrcb+a4WHOBBBtZVaesnp5GSRSljmG7XN5t3WObBXNHPl19L1eTpbbjmPWHqmOQSsB1NLTflyO3L86rF2224ItsuU5B4ltrRFhWNPDZmlrYn/lC1voC6hE+N8faRuLmkX2N142XFbFbVn1HT56dRSL0THkLcjt5+1THQ9jtRGlzrC29lFrCSHG1rAEX5bqBJID22sBsQep6/BYuiFN8UbTfVY35ePl7EfexawAm9r2sPt0Uzh2jO4SCBcEKV7WgNaCAQbXHMH2J5NJDpY6xjBJcd+u5+pVHRPDja+x6o9p1fKsCLCwvcqRkkr3O7l99m8viVErQqWkeQbFtrdd7K8w/FHNeWusGjwP232WOm0MBYx5a4gk7Xv5fC6iJCzsxYjVY3t18Pt5qlqxMalaJbvh+IiRt7gC9lnqOpGwvsVzigqyHEP2DTtv8AMtnw7EwNIG5LenQ9VzzWaTuFbVi0abw3saynNNOA5rx1XDuIuRW5ZrjidNG/1SV5cbd6xPTyXXaGuYHDS7YeavMToKLHMNloaxjXMkYRv5r0MOSM1e2fLhi1ulvuPEvK0+YqfDu2kil7Nlw0Da9uVj47X+K0PMuYaevjliiqS9p+S3wud12HGvRixapmqJYMctFI9zo4nMJIbfYX+C0DOXALNeVqeor6dzK2mph3y0WdsLnbyXpYMWKlvPLyuu6vP1FZr26q5gXE3JPPmoKJBBsRugBPIXXe8ZMGm4II3PPorqN4Mr3usXyNIAt15XVCNxilDzGbNuS08gqzZQHOe83DuTz4exWhnbcr2nYWN1MOokWIJ35Gw+Jv7lT7M9qT2YcRfkbADY229o+dTREuLbP/AOK02aPbY/QFSlL4XWaHNDZHAeAFtvmsUZxyvaZzC5sly1gGoaz8n2e1VY5BJq1E2BuAGnvA/VcKzZJTMuIbMBFySbm3iPBVRNAI3Oc9+ztIuOeq1x8/zKutrb0vJZHAuc1r3DSL78t+n26KbtpJyGu6bu8h4e1UHHul2xdNYaSR5/PuqzOzLQNBa54Ow/Ft9CzmIq0jd43tciQsZzBeQd7+Sle3RK0GPa17+5Si77azqFrkje2/O6mkF3ObLyte24sOn28lSYXidRtDdzO+Sy4vsd+fJVGNGkubYgEWHX7bfOpI+xdqa0lxO2x5HwKmiEkbwGk6jyNtxt1+dROloiY1tHUztGuN7chy5G1tvd86nc1jSRYgAgA9QpO0eXhj2sIBsNPK29j8wS7y5pFyNrkt5BI4RM72q91r2aXlznWDSRzN+qsG0TJsyUVPLIwxVFQ2PUTYgE87q+Id2ZLCQ7QQ0nfUfq5rH4kyUaKuBjWSwkPjcTyN/wCj3hXxzqyMn2XWeKfDn70qWkxWlIMErRC4dWut+dc21CNotsb3abcj4LobeIdVxEyhHgmLOaayiYGuJB/CAcn+ZWp4PlzF8arDQ4XRy1TxsQGGzfC55DfxKt1FO2YtHiV8Uzkjjys4y1mkhuosFh4keKpyteWOh6nx3XTMP4FZmqmh9fUw04IvYXc7e/Pp1WdpeAQLdNRiUjgRyYy3L2rm74h1e4vbzDzrJR1FFIXOvp5jXvfqVk8p43NTTFtnAuF7nYczsuo8WOFdBlDLf3TpqmZ0jHAHWRYg7bD7clpmUMtmfDZJhHqeWC9+vu9i665O+m3n26e+PL2x58swzMGIPo3SzNJa61g4jYeGy2HD66f1Fk5GkuGlrSPC21/Egn4LGRObh+WpInwsdUfJANhcX52PuWWgpw/DYBK8nSQ4tLSCORuPEjn7FWHZSLb5n0XFHLEZXlwMTdd7vG3M228bgrMGnjkiaHlrezbdpte+/NayY5Za005edNmuc2/MAnvfnWWrpZXOiDGuBYdOkdQUt9GlJ45ZeOjZP2crtJIuHOJ2t5+eypPpWU2qpiD5XyWbsNgR4eCoMfXzUFRHEyzQdiRvyvb3fmVB9SaKuw/C43SOfKC5w5kj+i6znfhruPMtmnxUQ4Z2Qjc46bOPmsjheqpoYi06TYi/JwPt69FZOoz9zZS+z3EXs0j3qbC8RhmJi7QMdG0WaD5/P/MubJMadWOk28M6O1hp5JIRbtGX3TJwZAX9s463uHuUal7zhb7NaHkbFqZblgmp3uLdL2gC5BtfyVImJiSYbDmGufTUsYh317LVJA58nfBIJuduizWP1EZpYmvFmtFyQOS1qtxSmp5L9qRsAd9rHr869voq1pTu9ZeN1l7Wv2+kIV9BDVRvimZqDwRcNF1oGNZZrMMqmV2Egs7O2pvTTut5gxyjqT3ZBuNIte5tzV0Ww1kTjJpOx63vY9V27iYcWuWo5dzRHURiGru2VpDLOO5t18+i3vCMcqcMfG6AtdE75Tent9q5xmfKLo3/AHRoNccjCCLD5RA8PcqOXc2ywuNDi/deza9yAfL2qL1jJHbeCs2xz3UejsLxemxKASwOvtuOoWQ3Iv8AnXIcIxuelLaqln1B3QnY+AK6FgeZabFow3aOVuxYTuF4vU9LbBMzHNXq4OprmjU8SzmnqSEIHO6lDr73uFHc9SuTcfJ0o2B81KWnkojZC4AE3TgjbmmdXesZgih06tNre2xWwZKnbT1sjnkAGI8+tlqGO1j6nOgpQC5ojfISDysQPzq9bjHZTsgjZbWCAQfO1vpXz9r2x5ffR6Tt9LOL3nTRh+cNywZ4mkrpGnYylc+xxjHYpUs1EG7iD7bhbxlGTtG1duWrbwWsYzQu9flksCNbrjxXt+yMnbhiZ9Yn+LwfaGObZZrHpr+DDPja2JgLG3abX87kfSrvCoSyeFlgCHgkjxVSWC2qxb2bOQ5m/JX2H0rXVLGRuL3Bwcdt17Ns+6zt5ten+KG5MJbGNXMBTxlwkve9+qMhfpF2nawUT3H2sRbZedM8O+IXRJLCb32XIcew/EPu1VVFLG03da2n2dV1vXpjdbwXNJsfpoMbqqSV7W2fYeZ+30KcPUWwW7qsuow0y17ckpMBnMmGtcBfuh2m97iytcahBjcRHYc/ki4v7FaZLqmz0ELTpYdAAuNxtvt7llMTbdjmtaLXsbdV9P8A7vvfO8dn3NrytO2fCoNBdbRY73Xnn0mMHtjdBXsc1peHMBIt1+2y7vkKdr8MEI27J5bt7Vzr0mcKbPluHEHAj1aUO7uxC+ZvvFlj6S+i177BMfOHMOGRdFERqBbq3s0A/a66VjmEVEOHmq7Qva+Ml1xudvoXI+HeISfdE0rxZwG5A+fyXcKtrKvLjLudpaN/EDkQsc32uXR0moxx9Ge4ZVrjgMTLEhrAAA2w5WtbpbltstV484a+XC4q5xI7F4dYb33WW4Q1JbBUUkslix5LRb2K94u0fr2WJxESXtaXNAPhvdcuP4fi34l7GeIyTasR9qv8mv5Cwp02ABkz2yRVDeVrA2A5fBXmUY4sHzPJSQu/BttpAvZxN97LB8IsfMlB6i973lrdIJdsLdLexZhrxTZvjk7TvPI58zvz+3gvX6rc0mfxfLdJ290NvxzH8TZXto43sgiLmgSv5ee3VSZzo/WMGcHvMvaRWcdhfb+dVsXy07GauGcPEcjLFjr3PtF9gqmN4fLDgxjmL5S0WL3G5K47fY276b79S804CIY8SMMgdGA5x2G/M+/3ea2XFcRpYKOalL5LgbEb8uS07EoJmZhqYYA8OdMXNaNuo+srbcPyXiVXBHNNE8uedbjc3N+l13cTETLyaRbc1iPEtIc6Uy9qA06JA5pdzuTuL/bmvSPCKrdJhzWOI3aCbb728guSVuUZoIJu1jILW27o8r/BdI4RS9hamJILGhrgR1+11xdbqe2XodDjtj7qy37MNPqdHLckA8rc1kqC7qFrSQ42U9YInxES2AI5nopqPR2GlpBba2wtsuOsavt2zO6tXxl7qdvaC4LNh1Lt+Sx7cRmq6B7IbC21rg7hZXMDGvL4iOXQrAwSxUlO8Mc2+kkgm917eOO+NuO0zE8NqwSG9Az1h5BG5uRz5q+qKygpWPDpWgkG+4XCsW4g5iw+V1JRSxsa15aTYudZa9VY9juJMPr2JTSOdZu7rDbyHNebGK221stYU82SUTs/VVRTgkOfe7fH29F0/KEQqomOAGlwDtN1xSWQxYtE7tSQ477/AELpuVsTrIjDHTRnSRY3PQrPJHbMQ2xzNqzLrsYbHGxgFw0W5/FQrr9jsOix2C1VTNT/AIfSXA8h0CyNdZ1MbhwuPis7fFEkcTDzZ6QUTG1lFPIALPud+lxa30LuHDqYzZToJLkjsW8/YuN+kRA/1Slexx7koO4vf7XXUeDtQajJGHl7g5zIwCQNl6fQTrDEPI67/vM/WGVxGCd+KMljeWsablZGvb2tE9o/GYQfsVNVQvfMX3IvzCmqR/WpZ1Lbgldmvm5/V4hzM31LNlews0hlS4X032vzsdl3Th3UkCnnEkYjc0d0u/CWA5WtsAfYuL8S6cU2dsTjOwMxNvAXXXciTMfg2GUzYpXxjfUx1huBbVb2LyvaEfBD6D/o/P8AmXj7nU8YxKlq8NlimkjawN62sR4fNZbVkyQHCmX2LQBbyWhYhhkUdI+UAvZbU9pdqcST0W15Ec44Y0SPa5/J5bsCQbFeb0szbLy9r2lSKdPqvzWvFZjH4ZHq3s9the11bZZhApIwJbi19hsfIK94lsBwi+/dIN7qzytI0YfCW6iQB5LrvGrvErO6MpSMdHiRdbcbcltMDg14v18lqtMbYo42t5XvbqtngBLmkc/ZyU4p5Vv4c74pVzsKxOjrGNcDqI2jv06FWGRMa+6maZZTCWNLG6Tqvfn+e6vuL8Ie+iY5jSHzC5PvI+cLD5EL2ZlDXtsXR6huNwD4KbVpF+7XJE27dejr00HaSsfpFx4qwzICwRO3uDYAbLIyyvaW2IsVYZgaTBG7V13TP/pyjH9qEWh2iOxG4VSS4uNtx0VOFwfDG4g3tt5KpIzUdAJ36grOY+FeJ5UadzNWmME+JK0TPGoVrCyTS62+1/pXQGQOaXEvuOlloOe3MirInOtzA8LDxXD1FZikb+bv6O0e94YdpZ2DXkHVz7puFjMXIbTve6Jrg9hYSTbTqIHUEW6+5ZQ7RXB2HXmsXiTZXkNZd5laQWu+TYA3v7bj4Lz8PN9vYv8AZ05rirmtne1jXtBFgAL8j4i3h9HJaxjLi9jnRysBb3r9mOX1rZsZaYyXPkOonaxvfe4Ws4sY3UsjntMoIvpdcDnvyX0WLzD5zrfNoaSdyd1BTSN0vc0W2NtlKvWfNCIiAug8KacTTVZ7RoszvA8z4exc+XQuEhPrVa0H5TAOXNZ5PstcMbyQ1HMxvjlWdLW9/kFi1lc0ua7H6wteHDtDuFiuavXxDO3mWWwHDTXzHXcRAgP2PeB6c1uMuCUlNAJaiNr3WJbHe23ifiDfyWr4DVzYe4AtALuWptgBf6VnMXxZhp3AyOcNG9ju42+orPJFptEQvitjiszby1/GcRhlcWtaH3ILBpGloF9x7dtvJYRRsLAk7FTAMFw8uBttbxWkRqNM5nncpFV9XmDNZj7ux1X8f6VJ3Q7xA5earitka0saAA62o2F9vBSrMz6KIikPJh+Clc0sOlw3V0a5oDWxwAD8bf5R81bPcXu1G/vN0Imd8kYu8DTq6kXtss1TF/ZNAm7mmzm89PhY3WKomtdVRteAWk7gnYhbPLhzTE1rRdhuS3kLKJtEcSTEzzDExxFznPcHPaTdrrkuIOwA8DsPD4JFCRIXPu3tSAHNdazBYeHLkPOw2WTjpC2Ps9yRci+9h47hT0lIDOadsdtFxawuPtdO7ccM+3mI+bJYDFKKpjQ7Yci7c28yFvtLDoaC50YDRsLE+Pj9C1PBsPlZVRv1OaLgk6eq3Gma57XBuoG5G45iy8/NPL6b2bTtx+EskETRfXe42N+Y3949ylZBCdnREFveO1wrt8D426IwDtuS3xtf4KAa4PaWjUXWFtP0LKLPSmqj2Dg0FwIuPk+Xv9ii5zWuIfa52tpF7eNuiriB+px9Xe4C2xuLnfl77K5ZhlVPI6OGj0C3tuL3/OFWcsV8yRjn0YmSECW41O1dANlS7AkkiMkWtYm/X5ls0WU8SmddjbX3urmnyPOQ18ocS51nX6DdUnqsceqfcWlp8zHPaTbSRuLnkoQwlzd3lwJuO7f4LoUGQdmCRribabnqL33WSpsj0kIaXNaLLO3W0jwmMEzO5lzP1SRt+zil/KJvb4BTT4dW1MdoqV0hbYd4G/TmuuR5bw6OMNdE08xt9vNXUWC0UYuI2i4APUbLGev9Yhb3FfDkOHZVr3lpEDr6t7kndZ+HKFfNGWEEX2Ad9fTp8F0unoaNndDG/BXUcdMwtDWDwusb9Ze/hauOtI1ENSy9g7sHp5GvsXPPWxs3oLrJuuNxuByKr10rHTvawho8Fbv1EENsByseq6azNqxMuDJO7SljJc+5ufDa/RZNjezbpDmkDY781bUUGlpkIuAq0jSBs63mOi1rGuWNp3wib6tLhcc9/wCdU5HhgDRYA8/JRPK4N7KnJZzA4lvXl9CvtVAvLiWkhzm9OSp31XDbRm97avo81VDWBo1WbYkDbZUZLbu0l21j0VeUpWv0ucXSi+97bHfopXSaiHH8Y33P0KN+rRu5UTKAe7sb9Aqp0mY5t+5vc3F+inZI3tA1t9R+TsPt9verfW3tNDAS0cja26nBNw9vyWG/8yfUXJLmuda+pu2/K/Pz+3vUzBI25G43v7SpLGMaib3J0+F0a4ODmOLtvp81KFSScgWDu6dvlE3H5lTuDZ2i5vqO45lHBoLW3AvzI8FK4m7nEm9jboD4IKzpOxJNi4Da4F+SpF4kcC9pFiDZx5H7WUrSRGNQtfmPEJC4sNtDruBsfPZQJ3XFhoBDRzvv9rqLna26Q0gm2q3VSgxhrS17gbgWPLboo2LDpdbULkkpAgRcBoBNyRvta/8AMqRmeGnW0947AnoOX1qqXNNrizeV78vFW73slfpaSQ3bfp9gp0hKxml93AlvPaxUJe6yzH2cCADbcefggsHBl7ab7g7kKm+UmSwaNLNzt16/UiUXOjtZuoG1m6eQ9nu+3RRLAANRcAWja/Pz25qZ0h3Mpu4bE8rnr+YI513BuoGwsQOSQIM0MaS+xuLcuW/z7myiGE3kJOvod9/sVI+J1g1rQNxcXtfw9ymfpZDpY82tYeQ+30ppKk6JjnPkIa43H429vb4qUxtBGxHQX38T7FOS8WGgAeWypa3iMkuJGrcE8t+vkApiEbHNee5GHANNrFx58h5X63UrRoLmg2eN/D3/AEqDXOe8MaCHO689O3L4KVjiJXRyhmgHSN97AdUnghNGwSkOsRfyG3QdL8rn3qErIywAOI1HYEABpsAL8+nt+dVAXMiJ253cPb0/MqDyHatJDi0aT0v4+7ayQDGQXcWgt1WvY2NvgqjnCHd79drus4D83uVMVWiN/aHQ5w5DqPBUi9732edubj9O3wVtIXJDdDGNc4lw1nYb239g38lVa0sI1OcHPFgPz7/UrZ5lLyNOpxIG1ug5/H6FXMgA7Nx1Oa3nzt4qNCE8Yd3XA2fsHN53Nx9Gr4qR7mgNbps+U7nbu33+jb3qrcuYWuFrDcgbjqfmVo6cSzvaWu1MO/XfmfoA9ymBRqCHXYH98nckB23MrH4gwPAhFwXnobG5NzuelgBsrieoDnENIJFwSd+W5vdYyse4hznyEO02FhzJNz8wKtESSxeISl5GkvIFmkkCxNt+Xu6qz/BMcDdjgW9DuPm+ZV62a8hPNjSBtyJ6j4qzLe1eRodvyB6hbx4YzPKrGXsJeQC4AlpB3A5nrb82ymp5GNjieAN7uIbfw635/b2KjGZXdprYGRkkNJ57AfMqjmR9k105IDYy7cc722Q3uFMyfg273JYN2/ignluqrGQSEljiSC4ghnKzeZ8eg96t2sZMwMuC3QW307BVCHxAiIhxBdYAkC9h09hUSmJ0u3Smnj0loN26t+YBZcnw+dYqqr6h8gZHSutYhwLgCR43ur3S/wCW4HUA0WJuPkm/zAK2dRvl75Y8DawaeulK/Uvv0Tw63ydtO5pLQ5rIybusRv5H83uV7HUl0Md3aARzJvvblbra6xnq76Z7ZLGUF1ne8bW9irNqGkdLA38VjmrxDs6K8bmF1I50EOmJ4Dy7QbCwd+ZY90pY4APDSzw8PcpxVEv1uAcSC033sPeqRdY3Asd+6CsNPSXeuMxOc8guc4PaBuL+fl7fzqeFx0g3dpG3yhz9lt1aMlaAS0d5579jsft+ZT6wyMAnmb2CnSsyvGyN0l92tJsA1ov13v7bclCSVrDqfbUAbtJvci436e9WLqkC1rXb067I2obpLdVxzAsE1pETEr2Igs3cA8DugdDf4KpcgBp1B4B7x238iftzVtrdIxrw6wA2ddTOmdJoDdLgy4Jv4dbey6rMG9qzZxqdC89oLX3be4A8vb1Ue01kaCwgfikm3uCtnOOsvYBYbbXVV8rHaWBwHQ921kF26TtGiRwj7tgQWk7c7BSyywvaBJokLuY07Dbz9ytJ5SwnvFxbvYm+6la8td2jr33dbzUxWVZt6MHmnLtPUUxNFSMdJtcNIadJ9260Gtw31KpaDIJJNLm7ODgw6eTtgN+XNdZfeS7Q/TqAuAOixGJYPQT0roIqKOWQEWOzfGxuuzBnnHHbLyOt6CM099OJc9gmihY6OZjIhqAuDdvTl9ayVBjFThkvrEEzuxPckiDyQbdQD1UMRoooKloqII4HNDh2YaACb9fFWL8LdURSTwNeNO5dyaB5X2K7Ymt+ZeJMZMNtVnwytDiclFUQ4nSyu7OOXU7fZ7TzuPK9+XRbJDmeOCsfTVlNT1tM+TtDMQCWsfZw89t9vALQaL190bYw9paHEaS3p/QrmkqJopTEWPc6Bve078+ns5pbFHqU6m1dRV0pmMUPrZMFFTthbsHsdpcb8jy5WPJbblrFKHDZ2lslLWsmIDWMLS9p5+F9ybczbwFguQUM0mpwj0kgBtmi1z0C7DkvC4sOpdVS0STzN7znblpPQFZTeMUO/BW3UW3EOoYVilI8OYQGOZcabDx2O3O/P4rGZ7yHR5zw/toWMixSBhEMxtdw/IPX2dQrmgfBLE5zoW62i9rAEndZunnYWAAEEc9+S2jJF+V7Ypj4bPN8eW5KKt+5rWvZK0mKYP5gg94n3/StsdhlHSUDY4maDGC4He2/PZdRzJl6DEo3YrRxA1rG2Nv+NHgR1IWj4dhNPPrFQQL8xfl7ly9TMxOl+mxVrzCywWmgw6FkPZWke3W5wb1KzuC00ck8s8mtsTfkm1u8hFO+SOkijJf8nVa9lmIsMELGsjdYRjU/oBz3XLWJtLpvPu41DX+IWOVWCZTqKmiZqrKhhhp29dxuT7NyvJ+I0GJRTudWtlcX7l9hcn2dV6hxrFqHE6stlaJIoiWtHs5la7VZYwbEtD42xsc7qQNl24bxSOXBn6ac07iXnSWMuc4tj02729hYW2+3kqVmlx0mwtfvfQuyY3wyjllIaAGkjvMHn/OtKxTIOIUt3QRl5O+/PlsumMlbOC3T5cfmGnIryqoqijlMdTC7YHpuFQbE5wGpw02vYHfrt9Kvpl3JQHCzQ2zrg6r2sujZE4mVWFiPDMXd2lPfQ2XUCW+R+tc7LSXESX1XFyPDyUC7uktsPpCpkxVyxqzbB1GTp7d2OXqqlqqeuh10zxIHtB8jcKc6ZHObH8g2IHTmSefuXn7JvEPEstzthmeZaR1mlp30C/MLueBY7huYaRlZh84cHAEgHcLxc/T2wzz4fVdJ1uPqq8cW+TIM1Mtfcg/K6/MoayLvPMX5CxIsSB7fJVmDfU6/KzrdVTIaXO1WsdtzzXO7VGO7m3kuS/pytb51Dul7gQ0aeQ02JupnNbFquW2J1Dy6D5gpP10fL3JtcDn7UILscCySMXc0g2Fyfq96OhAAdJci5vcDx2P28VE6nMew8ySHH/qlTSFhY0jUCLhrT+f4Ku1ohNreCXua0eJAt7ldQVL4gO+4DrvvZWbnmYEBxDS7Tf8AnVvK7fsruLnENaB06bqJrtO254PWVVXUR0lM673na5tb7WW3yVtJgc8VPVziWQtL3D8Vp6LkOKRYhg0UFaKt0VeAHNaw20t63t7OSymE1lVi8rZ62bWXbG97WVOMVe+vljbH7+dTPDfafHqrGMQiZBMBTs7z9I6rNT0tNW0U1HVQjs5b38CPBYbCG00DGiJjW7gbLNSa62AU0LQHA/KtyXT0meY3aeZcPVYq7isRqHibjJkp+Us3VLYIbUtS4yR25C/MAeS0MMJtbe/hvv0C915u4ZZczVC0401kz2NIbbY3XnTM/ALMNJjssWA0pqqVwAbcWLSem3gF7eDL7yvL57qcE47TNeYcicXmQMJcXNd1N9/Z7VM2YtBjDyQSTfz967BP6OWaocLq8TMsRfStYdG5MjuZAPzLmOK4FiGFTeq4hA6CVhsWuFrLetot4ly3x2xxHfC3iADCA6znAjbYWuPDYb33v9SqShkVRoBu17iBd3T3+7mbqkztGvbYtc4kWJF9IG1vePzq47CNwvIwOeW6rg7WPl9uau5waO07GIuaXC5mIG/t25eyylfO6eFzpXB2l127c2jqdj1tty28lXhiiLwISbuvuPxQNjup3YeTeVshALdLQ4W6fN1VJmu9rRFvA15jm9WaA5rhcNdewsLnf2738/JTetQMaGju6wbaXbk8ufiqYo5HTObHdjQSCXONzuN9uu6mbC8uMrZQAbgOcN3H6FHwyvq0QuWVDiXM7Q6gN7OGzftsq4aLuNi4OAsQLWFuX0/FWDYpmFszJXAAEWcNwTYfQDsr7T2xDXuJAJv5jpus7RrlelpnjaBsIy0yABv42qxspzKXPYe8eQaWjfbrdW72PMrTKAbc3Db3KMjbRvmhAY9zLMN7ez6UmCs8riWRoALGanAmzeXIe3nsoNl7QHULDk2zbA+5WrToYZpAbjvENubG/wBO6mbI2oj06iwNF72sb+xO3SIvNvxXgJbdzmtseZHl4+66TR6Q6CNgLNO7epJ5b/mt4q3dWAO0jUGuO1jsdt/zqeN5cQCAGgG977eCrEW8tbWrvShHLPhb/W4HGN0V+9qJa5vUFd+4K8Q8stwx1BVR9hXFwu13J1xzuuGxGEztjk2ieQ03+ddIxDhafuVT45l15bVNYHDT+N5G3NTfNTUVy+GnTYMvxXw+no6lmfjRhWAAsdsb2AjZqcT5fSuZV/pEY9PO4UVG4RuJsZGnVb42VDI2J5fdmAUOdY2w1DQY/wAOzU0uHmftsu40uTMjyRMlgw+gc0t7pEbTtz2UZsmLBPEbhpix5+pj7evw5eZ8/wCfswZpwVkOKMcIHPBa3x8tt1tORZpjhFM7SAdFi+3QfP5XW2+kFheXsMyPIaCmgik1s09mwNIN+ht4A/Fafw0qWnLeqZzdTW3Dr3IGwsbJXLGTH3VjRXDbDn7b23wq4tBT1bpJotMjtXeDN9xv1/Mq+D181VB2j9BEDhdgvcgdb+G45K9oaMVDZJWd5rrucXDl5hYjB8HxSgqKmdkt2Of3Gg3tvy/P8VpWY1qC8TFt/NfwxsdVGsmqNDXaXN0uuAet77qXHKmZ87ZKNznaAHa7XB/whyP0rGYrQ1+IzSwYYTGYwC4s2J63PsJWXw4SQ4NBP6vrIuHb7kjqpmERbczVVhxWvZQNdLAGukeLEjvE30ja+435+CrYBWsxrF56syB1RB3A1x3baxJ/mVwKeKvoGS1LbCIF1jt538laZap6fDTUYjTvEz6p1yWnYW2Bv7ws7cxrTeNxaJ22C2Juc5rpnBhO4DTy8AEy9Q1UFVUCZ0bGmQcgR5ErCT41iEcrnQxRBrXbA7338VsOGYj632E0lotZ0uFuTh9vmXPkrOnZiy9m4j1bHjs8kFGCBraANTgDv47BVMAaIoBHfSJRqFrXt9Sx+KVIqPVaNjranWBDS6/tWzUdMwzQxsjAEbLcrXWFZ1C08p8awqTEaFscMcj+hLLXtystEr8tyxl5mpHGwt39R6brsmD/AINj2SgOF9vJXctHSzGzohysbi67Imt6REuK0WraZh5qqcDihv2LJI3i5uy/zgnxVicczBhLGuAE472oOuHgeN/avSVVlbB6q+ulju7qBYrC1fDDLtU1wNMW3N9nfWmO18U7paS9aZY7bVhxnC834jiEzaGSheHvkDGnVqvfY81ur+DFNjckdXX1D4y6xLYWhpB9pvf4LZIeFOF0dVHWUkkrJInB1yQb2K3MsMEO+5aFrPWZpjttPDOOjwxO4hrmX8h4NgUQjkBkIFg6V2o/V8yp49l80rjXYO7spB3hpJAPsXMs/wCZ+LWH4lW4lhsMTMGjeGsL4w425F3O9r3W10uJ5iZgcNRU10FSZomk2Aaw3F7i55LKOqvWYmeWn7PS0TWI02bLua21LhQ4hdtQ3YkkAO9i2pkjXgaTsfNcBZNXS17o3VeiZzrgNka63uut6w3NWKYXRCOrjkqA3k/RY2tzWPU2x1nux/kvgx5Jjtv+bpHRUKt4hppZCdg0rmmJccsEwWrjpMShqGOk5aY7rYJ86UGK4U99I541M1bstsVz3yxFd603x4LWv2x82jOlfLmOuqtHKMNZ8Tce7b5lUrJTDWUBjcRra7rzFz8FhsCqpcQxSrnO8bnFo32IvuT4clksanMVThzmtAIY7yXizE93bP8AfD6SY8adCyY5xfXNuOYPO+1lhcUncK2VtnONzsPb9tkybWzetVfZkASAbeayGIYNUve+Zgu9w6jz8V6fs+8Ti7Pk8fraTXNNvmxbqWOcNa5waXC3sWaw51Bh4tCG9oObj1Wv1VHU0De3ke5zjyuseKqo1j8JYBOpz2rPbU6fBFo7pdJpMaa6xlLbexZFk8FQAHNG65lTYk8DWS6wOwJ8+q2rCMQdI1ocbki6zw9VeJ7bcmbpK67qthqIexad9iF5wx4YhV5vxOBp78c57JxFtJALhYjxt1/o9EVVSJIWC97Gy5vVZYmkxSpqfVyRLIHgjr0+hd1rR3brDzsmGcuPtny03Jc5jpI7kO0EtAafA7+f9K2Katme/WAGNI3tzC1LKzjBWVVLJTuJjkdqc693HUbXt13Wzylskd3taCee9vzbL7KmprEvlMm4tMM7kKdpqaqBpABIIHgPFW/HTDm1+RK8EaiyMv26WVDJ0rIMbMYcfwjBYg7X+vmtqznQtxLLtXSkAh8Lr/BfOe0KdmW35vpOgv34a/k8bZIxOODHKbRo3tHsTc26leicMnFRgk0L2aiBckgCy834PB6njzYidPq8zmm2wJv4nb7c13XCaiq7N8VC0DtGi4G9tug6381zdREbjTXobWtWYt81zkeqko8bqoHAs1AObfp9a3HMkNTW4JVREue58ZDTy6LRMLcaPNMTJgYXOja0Dlq8BddVr2ifCXR3LdUZ3Fri42NuRXm3rMWl9Thyx7uk6+jhXCepjp8UdQ1Y3Ezmlt+R5cvFb7mOqgix+ItdaUuY619wPZ0H865zlmlqafPdZQU8hYWzkva11te4Oo39y6FjWGMla/FahuiaHToOsOeQPHa39K96ZjJhiZ+T4qsTiz2x/K0uhevucyCNrQ0yMv2hNrBV610VZhEsbJhJoablu4WEpmPxTCqWbsYpGsaC4ucQLWWZoooZqOQxyM0lpaWhlgT5BedWJmr0p4tDjeA5PixfP9XNLGHRwgb9Dfy+3Jdro8ApYIdHZDYeHJY7J+Bshramu3vI61z4DktrqC2BpJPRb1mbViWcxFLTEerQsx4XS6HjQ1pdtsFquQHmlxp0LiLBxsAb3BHVbnmWUO+SRp5ndaPhTjS5pHZNb3iHE2tz8L+Syz849/Jthn4tOu4mwvpdQJ29yp4KbwlxDtyQdR6q8jayWFt23DmqMMLICdIA9y5Nc7ab4017H4GtmfJK42Iv9a55PiLRUyiJzgGgk77WW38RaqpphGY7BrwQ65t0XM31Mc1Rc6i0iwIuRz6XXt9LzSJlwZZmtpiGs4uyZ2KSStNy6xseYJvuquG4RVVAFvkMtYj+for6qDXYpE0Q2je6zhqHLy+nmtphkbBIWwRBreRI36jpyXLkmaWmIa46ReO6XNsz4ZNSYtDJK7Q02308/Jb9k2toqalEk7/k8iSD3RZYLiK5rxBUuLmuY7Tcm4P51aYTAa5sYa4ua4EuItc25Llyc626cXG4h3fDcUoak9lTuGrnpHTwWQqnu9We4DkD0Wj5NoJ6CZ0rwRvZt9Iv8At7eNcDhYkuHXkspmJnhOtPOXHCsdV0IhEZcGyg6ibd4clv/AapNTkak1kAtuC0bWWlcZcOdHh9VI5odC0kuve4H0BbL6OMzn5Ojjc8ktc623Ie1ej0P+nqHk9fH/aIn6OsSkgC+/iqFQA5jgb2ItcK5lFm6jvY+KtpnDszp3B8PoXbvhzS8d8Z4RDnussy2q2/j5rdeH+ITw4dStjjudAtHexJ5e9a/wAf6NtPnITNt+FjuTf5Rud/oWXyDiBiwqGSnjY+7CHlxA7oG4Fx4rzutr3UiNbe37CmYz238v5uwNrY5aAsDmEvaD1Nzt9vctl4dMlZQ9hLJ2jozYv5ajzv861ChqqWak0xxtc4N7xcbFpsLD6D/Stn4ddm2ndFDqDWmzWvaQ4AbAb+HILxulmYyxD6T2j8XTyu+Jjf9wpCeTR0tdYfKrCKSLW4nu7i4PTmtm4gRNdl6e7TszcDdarlE2oYtbrEC97W36WXfkn43z9PsM5EdOJR8u9utqhdpewH6VqLbtxGOxNyed7bcrLbKZjXNYTceJJVcfFpVv4hofGMMbS0r3usGyg/botZyjOxmboXWe0mMtOr83RbVxiYz7mU7n7NEzbnfYE2Ps5rVMsPBzNTPDWXc23UXG3s+haX+0Vnh2eR7dDAb7qzzCSaEOG+48lczNHZMdcX2sqWNBzsN2cNh4n4Jk5pKteLQoUxPq0bW2uG7nxCuLk2LevPZWtK9hpInOHMe37fzK8Oos5AXCxjw0nypzTFrdIHtPgtEzyXF8cj4rhzgAFuzSC/UXE35C3Vann+MOZHrDtJNjY/T5Lj6jdq7l3dJquSIhr7QXUwbbT0F+qweLudE5srZHEsBc1jNnO3F7HxsD7rrPUxe2n+T7COv1LXcbOpsTZi5jX6gdPeIddtu7yI9y8/B/qaexefhc/xuTtqkmItIL+6Xc9Ph4LW60uDJH6dTyCRccytixeCeWdspLQI92gtBB9/Ra/VNA1xiNhD22cG728bFfQY/EPn+p+1LRJb9o7VzubqRVKhgjnexri4NcRciypr1nzHgREUgttyJiTaA1R1Oa4t2IG3vK1JZjL8jonTPYdwLFuq2oHyVbRuExbtncLHE3F+IVDnG5MjvpVCEapWCwN3DYqM9+2k1c9R6qalv2wNvHwVoj0Umfh2z2JVkP3OjpqZrRI5u+1nX8lgZXTSEFznG9tPPn4BbRgOVsVzO0uhj0RNNmnSSHW8yFtMfCTFniOTSdVxY23NiNrDbp08B7Fjl6nDjnUzy36fouoy17orw5Y2FznaTcXNr26+HtUrmOaAXCwPLddki4NV74RGX95v5cYdqvz9lvIdAOiydLwLL7NlkY4NsQdNt/Gywn2hgiPLsj2V1O/EODIvREvArDamN3al17WAaN+fQ22WQpuB+As12iBBN7Wtdvh59VlPtTDDWPY+efMw8zovUY4LZfe8F9BFpcN7C26rDglltwZehi2cHWsBv529yr/iuH6rf4Nm/eh5eoWOkq42NvdzrbDdbpT4ZWykfgpJD1s07g+C71h/B3L1G8PZTRgg/Ktud/H7c1sdLkjCIWhjomaWjYBvJZZfalJ+zDbD7I1H+ZZ5+wvLeJ1BaGUcjjbS4OFtPtHuWx0mQq2aK/YtaXb6gPqXbIMuYXT27OPkbi1lcMo6OmaC2BliOR6Lmv7Rt/th3Y/Z+Gn1cow3I1ZHZ0p2YRyACzkGSH6S4zPOoguHILdp6ynp2XjiYOitvXqibaNhOkfN9rrmv1WS/O3dTDWsaiGGgyTCHO1xuJ6Ocb7LJwZSpGkFzG67C+2yyFM2pLGh1gBa59yuxqFi52/iFz2zXn1WmNLJmXKBuzmtcOd/BXMeFUEJAbEBZVi+x79h7Cqb3EmwG29t1la/zNTKfsqdrRpYLDlsg7Po0ew7Ki07XcOXmptQ2Niq96e1NJM+NhuASsRNW1D3losQbhZKRwLSHkb+PJY1zqVj7a2tN+nJO7bSkRHMp6Vsp70r3W9vNZNgiaAC4bW3usDLXwU5u2o1WFrE7Aq3nzJTQNAbNGLC571vtspitpniE2jbaC9gGx+AUe0adr7rQq3P1DSNc6WshZo3O/NY/BeJVDmDF48IpKrW+Qk9wctuvgt6dNmvzrhz5MmLHxa0bbtMwySveRsTcWUY43SvFxfpc3U7Xsc0NLSCOn5Xv6KvBGwHW4O8hdenWvo8u087lOO40Bu/Sw8VJuCSHdzkNuaTkNF9ha/XqqbnjuwtJG19+YWksx8j9JMYvccug81BoBuxjSHOFwTyCOc2Ta5A6b2spGOIJc4d75NuQIUbNJyHAgNZexBHK4UjwWH59zzULO/WwXXA2PIBLB7QBuBz5C3wUSQkBcw3IsflN3uArdhEzzIG7X2t1VaoaWgxtJ5Xv/SqUYjgaGNaGgHuj50ITNibrD7WcOh2sFTFiTY93a++6rOOo6g7a9uYuUDAe+ACDzvyKhPlMJgWWI0tFhvzJ62VWMxO3a27QLbHqrZm9m97Vy8gVUbBE5t2AC99wOQU7QnkYOQNxa/w81Ie0s0gk6t7WvYn6gpHSSNs0+I5GxAG/u5fbrWiLrm9rgczsmhFulzbEkny8UGltiCQTcXPh4qdhFiWNAO/kbcgqLzuXE+ZH0BQK+kuFwzS3oAN1Sc0F2rXcEeF1CCRzm3cTvcn2+f9CllvdzWkgHc35IKcjxpDbX229vj9Ctg6NztAPl/heJuPtsp5nkN0OsbG7rD2W9niqPYnQGxvcwu/GPP2+XU+9SRCd8UgcXXAaOVz0UtNoDzcHYnfyusZiWJVFDPHAImuidcagTsensCykbWOp9IaQX9bXLQOvwUrWpNY7p9RzXyEud43Hl4I1rg2/bEH5IuFK2YSVRgLNBa0O+SevnyPgqtRrDbg899ItdRpWJC4sBMhu0bHxt9vpUr5WPfo0aiLmzTt0/P9CptcfkB7nX8uvstv/MpogyMayBvte+/lv8/vQSVc5bY6iCenS6txpftpcSbC/t6fMqjgXOcC8DT3jYXF+ql1ySD8I69h8gA7+PzXC0rGlZlXhjDQSB3gLHvbjb7fBW8jJI2l7bPHVuk3VVrtA7KQ954uQDfz8PFWdXM4g6dRuSPK/wBaa2RKWSojncWxhzLOF7i24PK3nf4BVCZY4g1p3AF7nlzJPx+hUYmCPSXAk83Wta3P6wpzFISAJNOkezVuff5prS31TDSWsDmOdfYX+KpkPaSB+ELngW8bG5+fZVGvMXdvtYNB3Cp2Dbuiu7oAQDy/nTxCE1K2okqANIbpJIJHQHf4kq+e2RwLXGw8Rsbf0KlSvcGlxJcGkBruZsB1uOZNzt5Kd1Q5zy06jfY8vtyUT5TBKQxgcHgEbkgdPtb51avdpiDTG5z2gg2F9+Zv9uimq3h7GOPyDubcwOZ8OnS/xVGd2kte5wNm964tc7kjbYbkJEG1nVvijaISW2IOqwufE3WKnkLJWPe4aGHW4E7XI2v8yv5pXa3tkkBHIk+F7n6rLD4hOGtc83LXSXBtva3zb+K0opadMZLLKWCMRkj5ZHS5/pVNzXtNiS25DefPyU3buce9KBYkah0tt135qkx+o65Cy7twWHmPetmO9rp/ZNPZscCLbg7X8r/H51azzuqHaHBzRbx257KlXObFEz8HeQEltxcX5Xt7PpVOOUiJzZWHvHc33vyvfndIgm3Ol5GIy0RizQGuJu61xf5lBx1y2BsyNwG/Ldtvt52Vi6pfNrYJHOGkWuLEexVo2N7cRyOLm6mEgCwPt69eaaR3b4XkVW5rh2trdza/iLfHZUqw1D4DGXPiALSNPVSta4aZS0CzG7j/AAr8+dze/vQ1b52SQCIawDcNHyRc/OkQWtxqWLE8zy+ldO5zhI0McHDVy3b7LKhBiL6eQMqCNDrtv/fAb/byVvWySRYtBJ2mhpY3ugBvK9m38/6FSfU+uSySPZrdEAXEDTvyPs+K2tSLxqXFj6i2G/dHozBq9TbW0WPyrixUpqXu1P1EBtjYcyeo96sn0tTDGyoYXvDti3np+BN1aitLT+FeLgOIabWPgLrjnH2y9/H1ffr6s1HO0HWXagdh3uV/FVBK57W3bcdfErCsqwJdNyXMsO7zPid/sFkIpmyEvBvptcm91Sat65d+JXUr2vYHAlu2o78hZUGPIl21OF+7Ycj+dTPtKQNW3Tmb7fSoTsbfW5oDzzOojT5W+KiOC255j0XTanbs2tLRvcqs1+lg0E8r2v8AUseZTdoe6+k3J5XU7XCNzgHbuGm4PWx+CjSe/c8L+OWzfK4BvsqrJWB+wBdz8LKwY9re8LhreV3EgnzVaKYO3JcXEW1WFiomFomdcruVxc6+wBsLBSOO/wAoag02PgDv+dUWSBkZAB0tuCLbqB1yEvFwQTtbf432UxXSs23CbtZnvc1uxA5gjvIwl7iN7jYC/RUQ12p0rdttgTa/wUrGlzhdulu7QSQTcq2manX0kIDpKanhnnkNxraLE8hv9uS13FMvY1ie1TVxxQNBtHGdiQOlltLS2OIaWsaW3FvlEEexQMoJaZGWs3nfYdOS1pktTw5c3T0zfa4+5qmDZSxCpmDqr+toNV7bB7jvzHTmsw7CKqmZJSYZRiEkBskzjqL/AB+e/NZwzBgawEFrgB15/FXDX6wfadzfvb/b50tnvM7lGPoMNK9sefn6sXguVBFVRTVcmpkdndk1vXoV0Cil2YGG4BLSTtY35rWIJdP5HdG1xc/H+dZGkq3uc8C3d2DnOJN+vP2rC97XncurHgphr20hvFFXl2lmzb7Gw326FbLRV+sNDnts3oCAue0VaQ9heXNaTyAtq8Fs1BUROay+5F3HYEj6gtcV5jllnxtxpqpoY0Ei9yefO38yxmMZfg1SYhRQBryCZGNHPxcPqUlJV30tb3RcfKPdIv7fNZmiqmk31hoPJpHQDqu2O3NHbLz57sc90NPp4mCQOYwF3IAcx5q0z7mA4BgLmNcxs9V+DG+9uq3KrwqCJ0uIUUYDpBeQW8OoXlLiVxAnxbNNSIqh3qdG90LdxZxBtcX59fgs64Zr8KufPWJi0/c2GTGacx9Q93Lfl7wrqgxUtia0OdJGHWudyLLln3wvI7AuBcDa7rG/Ll7CstguY7zESvsHWDu6SL+PRWnDasbZU66lrRDreF4lHUSaHTix73e8Pt9Cyj6fD6huieJtnNsLc1z7Dq7s5uziJ0usRysVuNJO6VsZaWabW3G5ty29iwme16FNWhr+a8gU1ZTvmgjBBvYjYhcOxnDqjDK19PNE4aCQHHa/2N16fbUtNM+OW248bXHsXBOJTW/dK8LXBhuTt1v1+xXVgvM8PN63DWsRePLTnXjO5uQe9dUlG5ta+yguh58QLM5azTieWqts1HMezLgZIydnBYZFW1YtGpXpe2O0WrOph6ZylnHDM1UQfTzhsrdnsdzBWfe3RcOb3bE2PsXlPCsWrsFrGV1BM6ORhvz2cPAjqu55H4oUGYIWUeINbBWNs3SOTvMeK8nqOjnH8VOYfSdD7Srn+DJxb+LdXRjSdwb9D9HxVF0bmt0btDBfbkQrotsQY9wfnVMQ6S4lxvfruAuF6y3Di0AG3Mdflb728UbLG46SHtMYBuPmv8VVsAO5a5I0ktuAPBU3BxswM2sLeNrW68lCYRa0Adpdu4va3VQigcCaoPbeA/KJvdxGw9ik7B2rTqOr5JIbZwv7FUrgYom4bE5wLheQm4J9tlE/Qnzpj/WJq2pkkllfJawLnNIuCOn1LYcJLY5CG7kmwtyWHhiia0zSEPO5NhbmeniDutmwtlPhsbMRrI+0A5MPInpss8s8aWr8MNgpS6igFbVyhkQOzB8p5v8A0rI0+OzYy9zaIer0wswPJtbxJPitBr8XqswVMkjgYKVpIeW7DT4fStXx3P2NYlJ96+RadoZC0iSdrh3duV+V/Na9Ngvb7nn9VkpjjdvtO61OO5YwBpiFQKmqDeQOo3WpVHF3DozVYVh2GSvxh4Igie0AEnYG/hdeZsH4k4zlnMsj8T/r3sXuBYXE3d4k8zup81Z5mp8Shx7Dq978WqmF0zg0aGMcNmt8+e4/OvcwYr4/Hh4GbqcV43zM+u3qvC81w1mJU2BSw2poIXVE8xNw+UW7p99yuT534fTZ7rcWxeliEbGiR4lI7pY1t9rLnlRxfxPThWD4RTugpmRNOIF7T2s0hPfN+gvddTynxkwzG8ZrMrQUTKamZSCKIOcO+6+9x5/Qumsxj5vPDKbR1GqU8zw82OiLLUwc4PaNDngEnn9HRSa3CQlkx0mzxyB0k7Dc+fzLqfFHh0/CDJi+GNMcczDNNGxl2MbcAbDx5W81zOrbJM4NaLFw31ONwOoPlyU47xkrFocXUYbdPecd/KNLK4PexuhjGFwII8vJX0E2/fj2df2bWtb2rHim5NZK86TZ2/O+4uLXJ81XjcYe9reA6ztOkarC3jcnb6fYotXfMK0tEcSvdcQbd9yHb3HzKq3sdRcYyWu5Aq1Yxol3Ia9oIZp5ke9TNc+7QXXLnd+29ves5jXhrW2/KcxQNY2QOALrMB1b36e9SB1hYAkDe3Ln9SHW6RzXx/g22IN73Ps/nU0kTTCDG8EOJsL3v0232Cjceqe2Z5j/AJqrRSSnq52g9drquyjhI0sHcJAAIv1A6+5Y6OVsBEQYwub3W3IufDxV1T1Ja8Oa0uFr6iPk9eR+jkk8JrPdPK5fTsDLAR6j3g69rc7E9OVveqYooXOLC7uggEhUxK8lrbjUAOXs+pVBJNKG6ezeGm5tfbz8fgoWjU+Uxo47FptccyRfrva3tVF7Q12nU14IuLdFVle9zBE3kLFw077bc7pUxbDtCNQ5Wt8VXytM6hShgcdIdDte4PgeYK69knPEMdEMPrX6XRgNcwm129PLdcsgpKxzNTO0fG2zdTW7W8rArOZewyKslBxAPa0lp73dA5XJJ+17LPNjrkrqXV0d74r7huWeMq4TmSN2I4cS2ZhLg5gudX2+lablziRmbIlU7Dca7Z9NF+tmQG9ifmXUsIq8Hw6IxUUFRIGnYQRnfluT5rn3FPB58fBrcOwmoY5m7g5h5eZ2+CwwXrX/ACck7h29XgtMftGGNWj5eqXi3nzD8z5Xp2UlS2QyScr2I9t1iuHlXNHg0jpRaJoBte23LYj6Fy6QPa4wPc9ui92ncBwXacnwUsmXaaSWOLU9gEhNtQtyJHjvZehWlcVe2ryoyX6nL328xDecAfTSUL5WNIL23u4WusTUvmppnGBgMZcLix59B8VVpaimiifDHojjadj8nV+dY2HGX9rUUUjHOiuHsLnX3B3Hn4/FKxzMt8loisRtPPi1NgNGZAwSVM5JcPab8+RHO3uWz5ckZX0kD5IwwOFyALbLWMNpqQRSYjXRfKeRGNwA22/zePgsw6QnDmtwLZrzc6XW0i/tU35VxbjmWZzBSCPB6kwaW90hjAOvTf2rUcoUzsLwdj8TcbFxLdYO46W9xWwY7LUsw+OOtnjbJJGebtg7a255b7rF4MaespBqmvY2YXA2va52Pn5eazr9nlraIm8WhfyVmEv0PI1P5WDbi48Vd4bhBlrRNBMOzt3Gi+z9juPtzVCPBnSSAzSXsRsBdZnC4pqHGoooaYOjLQHd0nfx+ZYZLREcOilZ9VvRVHaYoKeQPaad1zfbz+grf6avp/WGPY9ttIuR4+C1DGKWoONQ+pUgDAw9o9zQLuHL5rrKU+FTzMbJNI2PS6zt7bLCbRfUt5rNXQMKrYHsOl4Nz4rKNcLXuucVlViFCGQYXH2pDbh1rA+0qn63nOZjGiqgYDsXDf27LSMk19GNscTzt0p1TTR7ySAW81jK7MeFUji2SqaHAXtfotIbgGIVxviuOTubaxDC5gt7rFZbCcl5YgmFQ+MVMrLWkke6V4/6zySFNr3tG9ahEY61nztnqXM+GVTvwUrnNIuHAG3xSrzJhkQIdKCOXgq8bcJgAhZFGL90bfMsNjOD4ZWscwQAc/klY5L2pHEwvTHW1vErmPFcv4zTmjldC5rtrEg3usXVZYyrSU4oWthjiaLaOllqlTwxw6pn7QBzXFxNwNJsee4sVcy8NKN1OTPidfJIGWY51dMLbk7d7bmsf2nfl0T02vEqU+SOH7ah8xbTNkOxN3AqIylktp1NrWNI5Wmft8/tWoYpwixtz3S0WZcQGr8V1QXBvsvda1Nwpz9HJ/W+ZqlzQ4u0l7j84PJWjPS0c2iPv2rPTXrzFN/dMOp1WUMjVbopquankfCfwb3PJI6/mVTGxQYXgUr6GoD2BhDDfbl4rjo4d8TKNzTJis8wDLau2c09Om/h0WWlq8epMrz4djenXGezjJeSS32nmsc01tERW0T9zp6Wlovu1Zj15/4No4cQOmweprJHHVOXOBO5tv8AWsrjNAZamiaWn8HAX7Dy/pVzlCm9XwKnY4NA7MbBttv6FlCyOXEpGym4bS6hfmV5V7zOSZh6k8LDLeMUmBmarr3BsIY06nG1vir+TjNlC5/3Sg3IFjI0e9c/4k0ck+UZYoLjU27hcm4XmKSjrqdzmy0sga11t2Hnzv57e5ev7MxTlpMxbXLxfa2aMF4mab3HzezsQ4h5ZzEwYfhddFLKSSQx4Jt4qzcwtt8p2rw+teQ8KxLEMHr6fFKQyRSxPBa43IPjfx67ea9WZexY4jg1HWGRsomhDiSfHmPJOvw2wzFt7iU+zepr1MTWI1MMxRxgEskuTe97bcxv8wWy4UXhpNnXFgLha9RgPsyxab3te+3ktlM0NDQTV08lmU8bpDceAXDSd2duXiF/JidFTFsVZUxxkm4DnWKufuxgcgbpqISTyOoLxNnrifjuZ8yTYo2sqaSna5zII2TObZoNhsLgFYukznmCOFzzj1awgah+Fadx7QSF7uLpstaxO42+ey9fh75jU6+cO+VUL6HPNa0vc0PdcttzuP5lnnlhYNTb3FwQOatOIdK+mzlBUMbbtW7EG24v+ZXYdqhuTcOFtivqOjt34ol891tO3LMKmByGDGad7jfvCMj7exdIxBna4fI0i5cwjnzXK2S2qIX33ZI0t28F1SAmejbfq3ovL9rV1m384ep7JvvFr5S8RZrD8EzfiEZiaHNqnWBHQm67fkSsFdTRzxuA0sBsVyzjrhzqDiDUFrCBMGyC4sL+a3PhXXAUlLJUOIjPcdfp4rzskd2GtvV1dNbs6m9PRsGM1DPvko6psQJLwO6N/Dquq087HUWl29m335cly7NVLFHO2en2bG8Pc61vcujZeh9dwuKoDtTDGLXsCvOyfajT6bp7ROD4vSXJ/UYouLjiZezE8QfY9bdN/iuh5pp6SXDnXq+zsPyrNv5+a5nxidVYPm7DMQp36LO0awdt7+XmreorZa49tUzvlElyWl9wCb2Fvn9y9nocc5cNdz44fM+1LVw9XeIjzqfzh1fDcXrqTJzpKJofJGwhoLbgla9w2zJjWLY/VQYjXOla9tw21mt5ggfMspw8a7F8szYc+bU4tIFt1e5MyFV4ViTcSk0kAOZpDOl9iuaNVi1Z8r27rzS9fDfMulohkY3kHH3q6xQjsjY2VthH4OsqIh43+ZVsVu2MudyAN1NZ+BpMfE5zjdY81LqfbVzG3VYCppHU2LU1WLEB48/cFlcZl7LEmzNcLF5BuPd9H0qXMU9K3DIJhoLi4WANrKMkbxy1xzq0OnYdJ2tHE7l3Qq/XmSsZlyf1nC4ZL82hZTe9rLhr4XniWl8TKfXhrJ2/iOuVx1kzm1racu3FyLA9eq7tnSk9cwaVmnVt4XXL6LKrp53TGHQL76uS9fop1jceeu7RMNaxeF+lrorg3JbtbcLN4Q2CWOOR7NRbtuLDf+hXmesIbT4SKlkW7QC4tNreJWm5fxOoJlgBc8MAHQ6QBy8tyVlnru8y0x27IiFpxDN2Ola6zdXyQb6VfZGcySGOZ1uQ257LE5hbLW0r7v1F9xcjfnyVfIcoiEMLmEObs4noR9guXqI+Br08/wCdPyd1wiYObdosbAEW/MtgYbtILhy6rVsEf2sLHECxA7w6/wA62emINhckdFx4J5dOWHF+Mx04ZVRhgPNw35ndW/oz1kj8Fqad+wjk0gX622WV4y0rTQ1Gttrgi56exa36NErQ3EIDJqtJax9y9boPsTt4vtH/AFay71VCzA077/OqVrR8gQPFVpbFnK/t6qi4B0VnEgDmV3zO3J6vMPpIQFuZKacgt1MLRvzVrw5rJxg1mML3BrmMa2/PoTbwWb9JiAGuoJ2xnYuBcfDosDwxlbFhwd+NdxaQ3VYgX5Lg6vjHO3sexeOqn7v6OmYKCyOaCnnYJCwP0vjs7WRs4+XJb7w5bNadkxIk7Rx532Lvo528rLnjJJY6qOSglhc2UiR7dQBIvp573BJ+bxW9cNap7C6N7rsaQ2J2oOLmgCxJHXmPcvGxxrJFo+cPqOqjeC0fRueco+1y7Uxkb9mea5rleqdGyOFpuAeR6m/8y6XmqUPwKpuCQGG+3kuO4HM+QCUOOnVyFwQu3JWe7b5/HMTXTfWzE17C08+ey3GnN42WbYEDotDpHmSqY8WPLqt+ovwkLRa1wOizp9pF/DS+MFhgBmJIbE5rzbyO/wAy5xk7MEdXjlE2JpFzyI2bty/nXT+L0ZOU6rSBdsfIjny+dcPyLO2PM9GGuaQHBpuCLWt4/BdcUi0TM+jmtkmtqxHq9RRt7aBouL2VDFYyMPfGCb22VaiIMLTvyvdSYoC6ikAuTa6ytzSWtftQx1C4GiadAHWxKu3yBjLje42KtKFmqk7Oxdc8/JXckJEIbI02sueNxVtx3LWN7XT27Wx52Wv57hJgYWtDgHC62WKmaxxcASSbjZYjOVKZcOLmgjSAeW65stLTil14LRGarSNQbADyPOwPXzWGxYtEJLw5wLfkN8Ot/Lks41jXQAOsbA25LA1UtL352uc8ts0EC/gbG/PkPo6rzcMbs9m8/C0rHdpnMliaNDrXZyAbtb2LVMQb3i8DTubA/TdbfirHBwhqGuDiANwRcDrv0+paxiMLQ5xsHC1w4n4r3MU8Q8bq6y5vUAieQEAd48uSpqvWh4q5myEFweQSBzVBe1Hh8nbzIiIpQLK4OAIKh2o3t06bLGMY+RwYxpc4mwAFyVvWTeHmYcYjMjYuwik7p7RtjZUveuON2nS9MN809uONy0uKjqaud0VLTySOB+S0XIW0YNw7zLXuhAoHxh7iLubs3lubr0BkXhdheAUTZKmnYJyLueeZK3F1FQQ2EUIsDcEDl1Xk5va0VmYxQ9vB7Fi1YnNbn5Q1vh3lCLAcJjgmhJcwfKPMnqVuIpYebY2i/wAyosfI8js26QTuFWvK0gucLG/ReLkvbJabW9Xt1pGOsVr4hUFPE091g2PgpmxMGk2A9ytzVaXAEg2uCLqiZ3EkscT7FRftmV0/RpvpCpPqN7AeV/FSsbKdJe4i4VZsDQ24bcnkVXaeISMfJq1WN+Snu4N22J8TyU55czbwUunl4W2TaFQF3IWCOlLW/KsFR7VrANR5bXKtqusp2N/XRccimyK7TyVzWAnw8VYS1E8pDYxsbWJVjPieHQv0uqL3N+ax9VnDBaZuv1mJoJB+Vaw3WkY7T4hr8NfLYIaTtLvluTcczyKv4+yjtsASucVPFrA4yR64zuki7d7nwWAxLjRhzHSMo5zK62m1jz8/Acvita9HnyeIc9+qwU+3ePzdrbLG07vAA81B9ZTsuXSNFvArzzPxurJiW01K8X21BwI5Df2LE1nFvHp3ktIii3Jda5A9i6K+ys9vLjt7V6Sv+7f3PSs2NUEAN5wRa/NY2szZhlIxxdOxukG9yvMVXnvMdc5zHYiWg6S3oLHmb38vhdWE2KYrUlonrJ3Oc5xd3t7g/jW2tZdFPY1p+1Llv7dw0+zWZejK/iZhFMBarjF9tysPW8X8MjaXRTlxvYBo9tlwsCaWMskc4kt+UeV+hPVVYwRExkgDjyNjzNlvHsrDXzy5p9u5bR8NYh1Cs4xlwa6Fjw2/M+BOywdXxPxepdeINYSNxckXK00sAI32AtvyH2updBZpIuLFb06PBXxDnv7U6q0+dfc2Gozlj1UN6yRnUAbW9qsW4pXSvAmqJHXH5XmscwEva0uAABuAdyeirguJNng2Njv71p7utI1EMY6jLmndrT+a/LGzsJkD3WubF3Sy2fgjl933y1uKdiGRwwlrCR+M6/O/ktVpnOIAeLk+5dm4X0QgwN1W2G0lTLe58BtZUy3muOYj1dGHHW+SLfJu9P8AhLE3u02Pkr0ljeRAt0VGGEQxkm4c7wKi+R2rs22LuZ81x1jUPQt5GyF+mMmzrEn6FQt+EEuk+Iv1USWyEuFjz5cwPNStaQbkE6eYvtukyqqNeC652sO9vcKk5zdeu7d7E7cvFVDLdg1Nu53UCygd23JvcW8/eoSF8we6x3J3F+ipBxYSDuOlvBL2eS9puDYeJHVQL7dLOA6oJnBrxrvqLhvdU3kWaXAjnYFQc7VsXfN5clGTW0jXc7dR5qPJ4GOJ2HTy3U+iwG9gdxupbt0i428VB0rmglre8BsPz7pMkKTJmtm7Nxs4Hf2eauXgBt3C9+oHNWLbGYyXB8bjqryN5LQHbAWFieqEh13He3B3A6k/0KqwADa/gT49fsVSkkY3S4ste457XVaDUWBuo3HMW6qUJ3O0NseluqoP3OzQ65HT7fYKpIQe64i17na6layVu0bd+QIO1/seaiPOk+iVo/FFwBsNrXsef5lRnezdgdvbpturp7QYwwNNx3RfmrF8Ti/Uy/s6p9x96m+MOJfcAuIBI226/mVcBxNtrt3Nxff8+ykZC4uNwCD3QDy87qnW1IpQ0Bl7vId3rEfXyOylMRNp1CnW0sFY8Ryxua0Wv52V4eyi0xja1rAHn4fRZU6edsjNbrkG9r7JIO2IkMbmlh5jqOibWmJ8ShDCGVEkm7g0bXPM9fiSou7cASFrTckHxVQB7GNcLkEgAgXuFM57CSwC5dup2yUAdbXNLALggG5uOV1LIJIu7buk9OV+VrdOg9yrlgIG4uwXFh1/psoPFibAkjoDtz5+/cqI4SspBaJ34MXJuqbXRyMY9lyb30m97WVWod3AH7WO91a1Ab2Lg5rri47ptzHzK0STBJK4yEWDRH3R0PK/591YOf2kj2PaSdYAHQ+9TSExMN7uadr3+V4nx3J5KEcbWsFyXaTccgb+xXjU+FeYXMRtqJA7vdG19t/z2UHubLZzRycRt4BSNliDDH3tRNrj+f2fMqExf8hpsXOve+w8UTCeeoMZDXg7XO3UqdpLo2XJa9x2N+RG4+3kqAEjg0uvpPIkW2SZzX3YHuDmg35C19j9XvSD7mSjm12Y0ucLWB1bkch9akms15btpaOfX7WVpDOWkuBAdve9wN7W+YD4qZj23dJpI1GwN7/SkwiE75mtBv39IAcOtuZ+OwVCU3DXOFnc3E+Jsft7VCSRjiXXsNxcGxsNzz89varOqncWaY/xrk6egvvz9ynXOoN6jlb1kmtry3doG4aN9+m6xdZMH1DWNffS255XABF/b1VxVTmaPc21G+om3LxWI3bK+paXAEEA3+Uev281rWIhla2kkpEcZc3ULnpvt+b+ZUIg9ryZNLg/5P8AenwVUgmMMc8OIHMdCfEKVzw2OwaA1+wP5VvNaM/K1qqiNry+R7mEbWNtrnn7b2VtLVTvMTWTBzCO+emrrbw5KpU07ZKdom0kX1bnfr/MrVpjgcZYiCw95xtsdr/SkKWmdaXTXsHaiVocbAX5FXEcznyB0Lj3C023uPE/bwWEknqZbyOa4FxNgAD05rI01W5sjWkC5Lb3O9rpMIiy901NRKAatjGNNrMj+VvuT71cwREh0YeZRYEuO3XkrNlS9kQ1NAcQBboAHbq5jkc3vwWuDcjyB5FVnbSut7YjFqcCRlmNvGW7tPyO9t7vrVrELSkGIdkQ7YdR9gFmpwycvLRd8gu4Dydtb4LDVrC8up3tc2GKQkkixedth8bLWttxpyZKdtu5eSPlmsafTYcyALu25eSx2IU0dQHaQDOSNwPK9iq1FMIInRm0bgdNiSAB4e1UZIHSONpngBtiBvq8gb+SjS0XnW2MimqmjXbuHvXJBNr2v5clcwYgY9gRpPMW+dXDqWMAtYHDZu9rm/VWlXRhsclRHdjhqIBOxPRZzjifDop1F6cWZKKuc4NGsEOIA36fmVaWo7Nu0hsbXJO5WuRVcjDZjd29b9dj8PqVVmKCUtc03Dxqb7CB83L5lnNJh2V6mJjyzD5AQQx9rX3/ADJTTucDI57hYi4A+SQrH1ljnuuHNDgLgDr5qf1i2t5DtLbdDzuq6Wi+p2y8Uw2Mjg8lu4PPmrqOZjpLOb8d/ZssLDVBvdksCCG2O23h9CuqadrrsI1tBvcg3HsUaa1ycaZZjnPcXH5I3Hl5qcnsmsFgbd3z2tyVm2dkY+XsRfc7HdVmSEte0jmO6bi17DYfOqtd/JcCxNwBYm/LkqUrC6OwsSQTbnexv9anZIWtuwAuttv0TXzc0AeLuVlOiZ40oxgWDDawsL3vvbkpCbDW43B5eJPmqj2CzGuc2/Vo3sfP4qRsRFmM28/Hxt1UwpPPEJ4ntDQfyiNwOR8CqwqW7xt2FhpI2t4q20ODo7OOkEXA9vVVQGkWfLa17AdElMTMQuYp2GUBrSbA2JG11ewTiIBzLbNu4E83f0X+CxccpZ2TNzcWHRV6bY6HtINxu51wFSa78r1tMtipK1kTi1ps5gte5seS2HD627WsIJtyN9lpUEz4nDtHh2o8wRb+ciyzNHUuZ3Nrk2GodFX7MrzHdDfKaq7WIbg3G9z0F7j51mKKeR41SPHdFzcb7rTqGoaSGgEknVvuL9foWfoa4BrWXF3O3BB3PI+7a/tXRivzqXFlx8bhtMFSeTXchc7dVxrjHwIpMysnzNlKBsGK21zUzQAyo23LR0d9K6xTyENbeO5tz5/OruOYarOcb2u24XoUvDzcmKLxqXgGqpKjD6ySkqIpIZIiWPaQWm4Nt1VoajsZtTNg0G/hb3L1lxX4LYVn+lkxTC2Mo8aHebJazKi3IPHjb8ZeVcYwTF8sYpNhOL0E1JUQvsY5I7EjxB6g9CFrGpeXkx2xzttuHYnpDJi+5YQ21udun28F0TLtRBVxaQ67nbt8j7fYuP4RUSOeGFlm/IDr7k332W75PxEh7IXG5btYHn4/mXDkx64ep0nUd/E+rosl42fg7NtdpHMOXKeJWHMhDql5dYG50bX3XURNG67n7b90B3LyJWlcR6V01K9rQ6wBNgLi2+/zquGdWbdXHdimHE0U5ieHOZYEtOk7qPYPDS5/dA8QV3vF3CmiqiA6bvOkm9ha5J6D3qdlM+Rpe2Paw36hTqUd0Qt1PDNLTytmgkcyRh1Nc02IKrCKOI98XdYksIOymjFOwl+vZ+3L5PL59inajv1zDr3DziY6qjbhmOP/AAm2mUnnt1+BXUR2U0TZKd4IeLgjcFeVqVxa7XTgh45dNLgT+a63/JPFOXCJBQ4oS+C4YHk8jysvN6nod/Hj/J7vs/2t/wD1Z/z/AKuwzBxaQXDvbNafHzUsbXgyP7QW1E8rqvRVlHi9O2rontc21wBv9ipXRnSRsANyF5Non1fRRaLeEtO6OEulkY7U0dNxfyVm7XV1TzK6xG1iLi1/H4q9kLKWiuXXJ2Fh86x9EWuIJD7m7rk2tflfzVY3zKeNslh7G1EgjJa0MA1+Q8Fcn1jHKtmE0RLYWbPc3oB4qwqZ2UsAjiI1y9PzX8lic2ZvhyJll8cdU2OvqmkDSO8SQrY8U5LQx6jNGKk3YDjJndmBQHKeASl0jBapmjdswH8W/iuOYTmPFsNfLHR1ssTaoBkpB3Iv8VZ1NdJVzOqKmRz3yOJdcnr71tGTcow40G1by9tndxvME8ufj1X0EVx9Nj58Pke7N12b4fPp9FjR5ZxHGawTUzNEZIGp3P2+07rqeVuB0Nc+OXEQ4hgbpN+m62DLWBUdG6J/ZDu7bja46rpeHVscLA5oaLC2kc9l43Ve0ckW1TiH0nTeyMOKndeO6Wi4pwDofVy7DXGOfTYuP4x8SsDl7hxNkyrkxCvaO1aXEOA3cPb7V3enxiPTZxBdyAVpimJYb2faVbWEgHa19/BcmX2hTs7d8z6N8PT9mSLdkcOU4wMd4hYViFBDSTU9O3SDKW2MjGC7WjzL+vkuY4zwrzhhlFFUmkMjgBcRi9rjr5r0hRYu+Vgjo6MMjkcDctt7/oWV1QysLJGtFhzW+H2teJrSK8Q5uq9kUzWte/mXiyppn0ThFOHtfGSXhzQPZceKpyTOkbHUsIbY6gLc9t/Zy+K9D8SeG1Dj8EtbRRsinYB3mt+WB02XIX8OcfZqc+nDtB1bXNgOXn1+lezg6vHnr3bfPdT7Py9NfURtr8gEbw4NaLb3A95396k1TOayQl2sbADkR4nyWfbkbMDXOY+J3d3BcNmjnbzO/PyUr8r4xTlpdSuI2BI6rT3lJhj7jLE71LEzDUwPD7nV3dyBcA8/t0Ujy5jmxENa033HMeXwWQkwWuj1A0shcSByv5bqk/D62OLtn00hbews3y8/aprMR4UtS3iyxZTt7SSVt7ggWI2JA5q5D2vb3nC1wduY2+fqgjeCb7DlpO6vsKy1jmJlrcPw2Z0bvkuEZAG+wuom0eZWrS0zqkMf2jgXSEjQ5o3G1+Y+iyqktZHoZblvcbke1b7gnBrMNe7ta0MgZcCxGq4W/wCFcC8IiZqrS6dzrX1bfMFzZOqxY/Xbuxez8+SPi4383BYDNNY4ex8khFjoFza/MW8FvuVeGeK4u6ObEYpIoY9tGmwI8fmK7LgfDrAsBDo6aiY2+3dFj57rZoqKBkZjiiLR8FxX9ob4pD0cXsytOb23/BztmU6BkUeHx0xLW7bd0AfnWZwzIGW4rPlooXuAGouOo/OtuNJGbAMJI8lD1cNA2aAOdxbZcGXPe/iXpY8dKxpbwYVhNO2zIGewWVPEKDCqmnlhMMZ1ttuqxjiaT2j429fBSk4c03kqIwTy3G6xr3W9GkzFfV5W4o8PTleolxel1Mime5+kdN72+lZnKGJ0tVgsMEMh/BNGshtnNIHn5rsme8tYBmrD/ufUVDNIcHDc3BB57LR5cPyJkaj7V7bFwts3UTv1vv1X0PT9TN8cVt9p4HUdH7vNOWmor6qTMHbilIZIak3cLW5lY+mpKuKrGBOo3PkHea8t57eJ5+xZ+jzxgVJBGcLoXytltp0s6Hy6LISY7iFSWVdDl6Ul5DWOMbvIHmNum66PeWjzDD3dL81t+TVm4JmLGK12HepGGijGol+1xe623CcuV+EgU8GkQtbYO8/qVJw4gV0IFHQx0zpW3ubAD22uVR+87iDXxRtqcbbBd95S0OI0+R2VLZd+ZhemGKzusTMmO5Q+7FY1+JY8Y4AB+DbYAeG/23VyMGyng8bHSYg17Yb21O1OHw5qtLw2ppKgT4pj8uoAX0yAA9eXu+ZVKjLGQKduvEMSbMGi+8pNjb+lYzlrH+50V6e+5nt5+sq8OZsAipwaOLXY3G25t7d1XizteVssOHyB2k6QQSBYc/nV3heGZVpaXTh1JqZ8q4aBce3dX7KuhjIEFE0NbtvufgsbZaekOqvTZONyw2H43jWISMf9zXRh/Pu8rctz71cVWF5nqJC+CpLGP5Anl8Fkhicg7zGtYNIIAaBY9VKcQmeDrncAb8jy9iy97qZ1DaennjcrnA8GraaMNxOqYZB4Dn4blX2OObHFDEyodGwu7xDrW8Vhoqh73Fj5C/VYgnnz+uyy9H6pVQinqBqY7vC4uQea3p1M1ntt4YZOk43Xyk1ta0UlC18sjtu0J1H51mqDCp8OoZZ62a0rjqaL8tlksOpKGjg1UMTXyEfKIWuZmwXM+LvBp6wRsBN22IWvU5dxusb/AIOfp8cROrTr6z5ZqnjjmZd0l3cwp/V7khpuFz+bBOItBKZKOsikb+S4mx8Vd4TVcQHSyNraGENaNi03uV52TLOu61XfXFzqt4bPiNdDhcPazOuRsrCbM2HNH4SQXFgAVJGysnafunSXN+tyFLPheH1A0upnC1t+a5ff1mfk1jFEeeVZuO4VJG15qo7uHK6qx1dDJYtfGQfArDTZWwl9zu3/AKuyt/vaawn1Sqc2w2s48/FTFon1W7KtgrMQoIqR8gc1xDenO65HmeWHFKl0dRFJG2Nwd3Gmx36ldAbhdWyaMOfrjudQIuSrKsyrLVSG+jck6SNrKlrRExZvhiKxNZla5exR0lM6FzdLIha4HILN00ENTWzTyONooBpsefmFQw3CBQsex0DCHNDQbK9pu1gdLalBGghliuC1o7p06LTE+GFjwZ+LOjjn1OgY7SWHk4X6rYJ8kZdqWgTUMLturQbbLL4LgU9XSPcYw2QN2AtzWKrcLzDBP6uXWO/JwXTix5MdIvaOJcuXPTNeaVtETDE1/CzJtY3S/CqZpAttGArZ+U6DLlHFRYczTELhrb7BZ373c0CRmoEarWGsfWsdiMkzXtgncS+O4v5re3frVtqY5rvdZiU2Dw/hA5w+T1U3EPAa3HsrPwSgq3Uxre697djo6/FTYO7te4b6B1WyYnQVNXQwSUp/W+fW4V8VLc2r5hnltXuiL+Jeap/RpqXMc6nxR7QOgaNx7Fr2J8Bcfw9j5G1oksCbaeduRK9VDD62NrWTOEesbX2NlF2UmVLOxqa9wMjXEhrhc7eS7sWfrLzx/Jx36XoKxzX8ttP4t07oaikxFjQS2SxNvmWPpJHvpwAdLLXIO3T51tHFimD8D7ax1ROBFua0rCpD6mwvdew5XX1vsy0zjmr5T2nXWSLLiaOPS5zSSWd7kF0/BHiXDISH37gFz1XMZGtkDhqAvuT5rfcjVnrOEMYO6YnGO3sWXtanFbr+yb6tarz/AOk5hjo8ew+vf+tyAxnqT86tOGz2+qxNi1NDHdxweN/O63n0n8KE2XYK9os+GUEFcq4X4hNJWOo5GO1sLZCCOdwTf5gvFiZnFr5betqK9T3fOHW8xkMwnsn26FrrWJC23h3VT1GCQ94uuLXFgsTiGXKrG6CGWEkF7Q0i+yvcj0VXhBlw2RhYWvJG/RcOSYjUvd6Tmt6tS4+YeYcLjxMA6oJWuFmDrcb3+3tWo0Uo7Nr2gtu1paDsRcC2299iV1HjRh75cqVZc820aiehtbmuO5clbV0UJcWtBaA6/wAfqHuXr+yrfDanyl4XtysRmx5I9a/wl0/griLWYpX4aXg762gm/P6V3Bp7gDdrc7LzVw4rBQcSY6fU5rZ4C2zj4fSvSMTy5ot1WWevZmtCnTW78MfRYiX1bF3Ots9u5VjmjMdHSUro+1Gsg2arvEmhlZC63ytj4LTM64OXSmrsbDfmsaee11cTy1GrrJsUqnFtnWdqbcc7eH26LE43iMzadtPPqZ2Fi0lwDt/btzU1HiXq2Nwxxhpa6TQR4brN8QcEjhohURN+WNR8ua2trwpEzO5h0Hh7WCqy9THVqOjrzW09OfTY3Wg8J6tkuBtjDgS3a3gt+2C82I8w6LeVriUMc9FJG8agRyIutXjYBaMMA0+S2+ZvaQuZ4rCQ0ojLi6wsTYhd3S21EwyvG2qZ6w91Rl+qu23cO53ufIfzri2F1r6SfTGA4gnUzUb+Vh9uQXoTM0LanCZ4Wkg6TYrzuyn9XrpACHFj3Bwv52Wl/tM7ca0rVodUslc64L7uN787eI6Knk+R2sdjG0HVYXb3nb+X23WRff1YmYHSG7b3Pt3WNytI2LEn07HN+Va5B2uTYe/dYZuatOn+HJDsuA4gHuFOdfev7j4rdqMCzSDuNtlpOW8OguHueA89617g/bmt0oy1vcaDZvxXHWsVnh1WtM+XO+LzdVDOZQXMMZbYN1f0Bc59HOofT41X0jnhxFhe25J95XUOLMP+5b5CCW2dcA9LWK4zwFqW02faymLXXeLg35lel0PG4eR7RjdqS9QSEmMlhNxyJCotadO4vz3VcOEjeR8wqJ02LfPfou+XG4H6TcAFLRTho+Xpv1WkcLnPlpjG6SVzQ837MFzgPiNvtuunekfTGTLTJ9AIY9u9+XPey5RwuY+c9kGtcBK0kX3tcXuuLq/9OXpexp11cfc6e5kcMkkwLuyjaS18hadDNJB1DSSLkkAeNzp2sdz4cVDpK3sQwtijiAYDYbdDz3G23Pbqd7aLG0spvV3s1tlYXxh7R33XAa2w3IuQBfxPgt34ayMkxF4p3H1cH8FcWsC0E/G9/evHjiY+kvr80bxWj6S6BmMF2DTt0Xuw8x5Lj2VInSNex/cBe4ODTe3e2/Mu54tCx2Fzi17MP0LjGXIjHVz2cCBK64G9zvsuzNbcvm8VdQ2wUho6qJzXglxDbDyC3rDt4h0t081oldUU9F2LpnkAOsd9ytqw7HKE0zD2w2G9yNllExW/K/u73rusMfxShE+Va0PNh2R38V57ytKIcw0gjcXkTNJde3Px352su68ScyYY7Lk9P6xGZHss1uq7hfkbfbkuB5We52P0ku2kTNB22bv9gu7HaJi2nJ1GO1LU7o1t6uw03pozuDpCqV4/rV5O9lRwhwdQxE7HSFcVgJpngeCw8w19WLwCfXTBzQLXIHx8FnWxiWOzhuVruXnH1d7babEj2brYKdw0AhMMbpESZeLTpQfCxjxqkesfmuliOEyO0nZpOxWWlbIXjRYb3uVZZijJwmVodd2k2TLSJx249E4rzGSsuWMsKQ3ANthvusU9obGXMa0OJ1lviRvysT81/DdZqONzKd7S+/s5rE9loDyb3udxzXzNeJfVRO4arjMMDn/g2WeCWlmg7g8upGwP0bWstTr6QvaRYG3U7AHqFvuIUnaAvA7r7Nty5H6rfMsbPhMMsZc4Ft2k7jyXr4b6iHBnpF9xLktdgsNVLp0DWbgvANy623l1v7gq2H5EdXSDRq7x2adrN23+lbLBRxvxYRyvJkDxbpt4eV7rpOH4LTRta6wIIFgeXL6dl3/tFqcbeLHQUybmYaFg/B+mqZGdo2+s73HL3cvoXQ6DgtgMMF3Usb3uItqaLDfnbxWwYNHTNd3B8kgi+y2GSrZp0tPXYXvdeb1PV5ZtqJ09Hp+jw0r9mJafRcKcr4bKZY6KFtzc92+/XZbLS01DQRNjpoQADzsqwPbHU6Vzetr8vJRE9FTkufM3wF1w3y3v9qdu2uOtOKxpOe2mN294AdVWFLG11zZ1jex+3msbUZnwqkY575mAt63WJreImC04JdWRhw6ahv7PmUVx3t4gtaI88Nqu3Tp02+b51Tnka1gBuPeubVvGfAYC4R1Qftbujda1WcdKVxvDDI8ag1nTcldFehz3jirmv1nT45+K8OzdnexLgNgN+ine+kgYAJWePmvPE/GzEpgYoYHNfctFz4D+f6Vgavixm2u1iOYMGnkPxf510V9lZ588Oe/tjpa8RO3p1+N0EZJdM3bY3I2VpU50wamBdJVRttfYu8Oa8qVWb8dnDn1WIyuIDRcE7nx296x8tfW1DnGatfIBtqc83dYGxXTT2NO/is4r+3aa+Ck/i9P4hxWy9SOJ+6MewvZrr/QtWxPjphEZkFK90xBI2t9vBcBa6paQ5rn6QL3vc2/OqMwDBZ1mgXt0J+wJXRT2Rhr9qdua3tzNbilYh12r47V04aKWkIOrbvXJHl5X25la3W8W801W7HhoF/kcx7j1WjPjj7pjlcXOb4WAPh86FjWgTAl25vvY3XVTocFJ4q47+0+qyRqb/wAmcxHO2ZKx5dNiEpe7YaDt9HOx+hYKSvraiTXPWTOu65JeVTkeJHgnly5/Op4ywh0kkRd7BYC5P29y3rjpX7MOe2bJaN3mZ/FXaHaSwntGHoHXsefX6lM134IBoDCWkX235Wv4ixHz+Slp2x6HPB0hg69T9rqMLjIdIaWva4WJdc8jstYc08prR6AS61gLNsSASd/dfl71WiYIy5pEt7A3B7x8fd7D8VIyNsjWlodr+VqDrEE94A9OpVRgjcY5NTWEDk4XBHgByUTyeFaFto4yX95twQ02s2wNrO232+3O4c0Nkc10MTI7FxcHWPjbx8/crVmkadgdQLyRcBthbl4cvnV1FFYEv1a7C49nzFUmF9zvhWjh0EyOOp7t7nfbwVZridIN2gcja386osOoapSOu5HIKv2zA6wkGoD5V1jMS1rMJywj8HqN73N7gDZSAdzUNi48+eypOmGptwdx8ytHYozQ0Mey73aRzud7KJrK9bR5hkhdzhbnfqqhuyMtcWkjbccvNWcU4Y8tIcwg7OJvfrt8/wAFUbI18YN7hw6bhZzEw3raLcyvKN3aytj1AOuGsB9vJelss4a2hwWjpQC0xwi4tY3suBcNss1GPZrppJGl1PSfhJHWAH869JtbHG0MjuNrC3Sy5s8xMxDv6SJiu0pddo1i9xvba/w5hUZ76g6xLD0UzXaSx7gLDrbdQlc15sW9L+Flg6VPW4Aljixp5W5qLnHTZzBYg2AFvtyS4PS+9rjkSpXOcWhtyBbmdlApSPLJ42BndffluqpcWm4YRceP22VB9vWIrkANN1XIaH2kIDSbe5TPGkRvcou7oLCRc21WH2+hUC1oc4Eu032uSFPrFx0v4KQHQ6x3KhMJ++Xcib368lDukbcwTud+Sgxz3CxOzel1Elje46S1tufNDyBxadNgQRspZHGwBt3tj42Ujib6zbYcuama+zGkb33KLaS2Gm+rvOJN7bm6nYe64OcCByt5Kkb6Cw3G3LkQkTg9tyCPAkpBpSqZnPAhiBD+XeHyRfn9isjE1jY7vuLG24v06nwVlGTJJfp0v4q8c4Rx21AgdSd7c/im1dcpwS+0gBsOV9vdZVI3hth+KNtVzfzVuZCW7O59AeqOe6MBoAcANmuPXZQKtTLqIYG3cAGu2sb+1Uizu6tQBG4B+bwICpwFr3hznXsLi9rnzVYvH626MFx62UwQmbHrc4ucO6Lbb3FvrWOxKiiqo2ucHgMdezTsCLcir8uB0td3CLXvvsN1jK1876iJsM1wBpLelhtdI8L49924VaWkdFAO3m1bXG1z7+SuXXjAjsDvfV58hf7dB5KOrSYw5wJtfZUpZ9LS4ONwPd5fnRFrTM7lOZNY/WyGuHne3lb2KBlDWggnUW3G1yrJ9c1jO06bbnl9tlYzV51ggjxsfqT7kaZd1RE6Mw7MJ2ueux/nPvUjpxu5j7Ab3HeFuiwcuMNaQXPuW+fW6sZsf206y3qbchfl7rBTqZOGcqKpjzd0oNr+/wBysw+Mva9jC1zgQS0kX+f2rXJsZ1uu2XVcFxJNtKpTY0YRdpJc65B63AP5leKK90Noe63/ABo7p3333tb6SVKNL2gBxLG7A+IWsQ43Z57R4Jfc988jYD6bqscYDns0taLAczsd1bslXuiWcnkYRZrr7WuB57e3qVJq3DxYNcDp59eR8rrGRYjGd3jnyBG5urmCoNuz7tiNrGwtyupmOCF858duyExa5u+ob39pKs3OJLjs/oHfJ0jf6vNQ7YxsLWuYb7Nt4KLi0jsnlzr3JFrjb7ck1rg2qMnZbe0trtL7c9/P3qrO+OKNjy3S4dBzF/EBWV2RN07Ek91rTYfbqpamraWEMPK4d4f03U6+SNq0obG0MkcC0/KO9gPLrfl8ArGuqpIyJIn6Q4gFtu865vz5X+m/vVCZ8YjLdT9bdidWzRzJ+3krWYML+8Qbknuu52Nh9vBTEImZnhTq6luh7bgg3Frcx7OqxlR2kbGRsILQeQPhuRa3tV5KYi5jQXb3JIN7KzqQTUO777bgm+1rH+Za1YXkuGROjlY0Pa2zTsbnrvt4FUQ/sWOfKBYCzQ42HmpBMwkh8+wJtq3PmqVTUFwDX33ALhe1j5q0QrNo8qVXXNLWvET+8Qy19NvPbn7FRfURspxa8vaO0k76gRzvb6uqhK+HW2Ps9ZbuBbYe/wC3NWTSJZNZadIJbccwefT3fBXiGFr8qtRO9kgaWAk7tJHLbxuqPaPZVOdEQ0NA3J2v+fmrSvk7Isu8t303LuZUaTEIpPwccjSxoAceerf+lT2+rH3u51Ms9FUtlN2yyXLnXB3DrWN77LIGSQvGh2lhuTpcD4LGUsplc4b6tZFzbfuja/WyqTslLR2bxGNQOon4rLXo7K23G2Ua0ss6OQkvJuQ3e217EcljcWax5ZIIA8lrwTa/sIHLf6uqSYhKA2mBcX3sN+e3I+9WrYqiYjtHbNcQWgcxbYhTWOVck7jUMVRTTsxAipqQ+ndbSA0Etd4E2WclaWWex+hrQ03F7Wvvfw5/QrZ9MXOjbEGNjBJcW7bnkrqFrWNDZA7Zm5PLnzV7TtljrNeFN8MDm213OkAiw5XPeNuassWmdT4c+SQOAsQLEknfb+gq/lgDu84XdZ3K2xO/5isBjpmJMQmMrXXc4HcBvhb2qaViZVzX7aSwU7QDaB2l8rTqIFyy58be1Xj4DA8tLu0+WCS0Anfa9/IkKnQDXJKHfKYS1rTv3d+vtV1iEUjxIGN/COcSSeQK3tqZisuGk2rE2qlhneW9nPIGva25IIJt57WV7HV62h19Vjz1XIIPvHRYYCSneXvhAcBa7Rbopaeons4xvOvUbMefM7H2359LLC/T75h3Y+uiOLM4ah7LRveSL2+Uqwri1zi0XLt7XIt9vasTFWuD2xyANJHM78x4/EK4Ex1E9Bz8isLY5rw7MfUVv8cSy7MSaD2g1XIAsSLW/N9vNXEOK/gnOe8XuOov4+7nyWA9YDyxrB8u7vZyVVk5iaWNbdjnbnxF+apNG8Z5lsVPiEjpLAgDmD0cPoV4yqDntaWmwP5Xz/byWAiqGxRtIuLjnf51VhqddtiLbOINwQOirprGXXlsTJ+1cGuJsbiwACnBi3tpAB2FrrERVrhoAcGxg7m/28lcxzgsdpfqvyBNwo7XRGSF9Gwteb7tfva5vy62VI6CdbHhtiLX5BU4pgAHPYQQe8Odvr5FVGSxtb2bhqYy1ufsv5clHhPdEqpMjW6nkEdCDe/zqq3UHEX3NiOp9ikY8vAPIA9OiqMLT+ISCDY/BRK9VVrmh1xIbt2G523V5TVTmvYX2sAQb3H9KtNTdIa4NueW29/tZV4wRZsg1mwFvt1VZ+rSJ14bFQ15c5sbZXBzd789/j5LOUeJvY1j9XPoOl+vLf2+S0mnkcRodI4bGzW7fYrL0tbI0tLXDTb+iyznhMx3cOjUGICWNpe7TsBpvsstFIZGMNnXubW3vbxWhUFdoHyy65uQTzBWzYZXl+iM3uDpZudz4ldeLNHq8/Ng7eYbLFIAdcltyXW6W3t7VgM9cOMs8RMO9VxmmayqjaRT1cdxJCf/ABN8QdlloJxIWtbe5AFr7fb61kYrAhmn59rLtrfbivji3EvGWbeHWaOHmL+q4pR6qSV/9b1MXyHgEDUDe3LmOfkrfLdQxtc2N75Gi92gg739v0dNl7RxHC8Mxuhlw3FqOKrppQWujkFx7vA+YXD84cAKzDq04rlCc1VNfU6kk/XGWH4p6/Sl4m8bctMPubRNfmssNnb2YcZG8gNh8OfNUcYoGYmDTuaA62rVqvb4q3pWVNARBVU7oZYzZzHtsQfGyruqHtcXX5O+2y5axqXp3mJhpOJ8P4Dq0MA0tuP74fb7bLB1mUDA172NkvJs4ct/f9S6rNVOe0uAaGtvoOnyWCxrFoomaGhhPW4HO3Rddbzp5mTpsblFTh9Rh5IsT3dLbHUeV/Z83X3KxM8pD2ksaWgtGs8xf57WtddD9XpMTc0x6HOBJIcd7LXcdy05jO1g7pJI5bjr8Oa0rk3xLhvg7fijmGrl8gAN7t5F2kA38P51Fgdp7V4JD3fJ/KO/hyU0kfqz3RODnOO1vE3VFxBbZ7SLfJt+f5lfwrHPgDHhuluouBBcNIIB3UWBrg2M6gOtgDc9OSl+UCO0sNyegPhsp+y1k2tpY25IFrqEz9W1ZJz3W5Vqg2eYy0l7OjbzG/T7dF3nBMx4ZmXDWT0r7Oc1pcwkHcjkvLV3OZc9L7gb+z6fitqyJjdVhmOQwMqHGJ8mlzBcgnqfz+9cXVdLXLWbx5ep0HtC+C0Yr81n9HoHGz+BZEz8EBuSdySrERSyyMjuA2Man2A325K8xZrnwRTteCQNQHQeRVQPbHRB8xBe/oBsN7Lw4nT6qfDAROnmrn1FTIBFSt1ObzIsOf0dFxHPuOjGsemfHIZI4joa4uvceXgur8UKyHBcvvZS1YZJVHvtj2Lhb+ZcEuTz9q9josfHe+b9qZ5mYxfjLM5VweLGcQbTygkamgDob3+pdtwPCIsNgibTNbbmDp53PLf3+HTxWj8McMiij9bfd2pwN7W08t79QurU9Iz1dj26X3AI2tflt9K5utzbv2+j0vZXTRTF365leUjhFEwMeSQdiAL28llKBlVM89gDYA6nHa3msNG90cQDe61o35m5KtqrH8UonvoqKnMmgfhOe1hqHxAXi5Ytf4aeXu0mKw2atxKdokpaG807BcFvPmbDy5KwqKr7ndnVYtK6SocBaId4NJG4AHP33VGrxeHBqB87i5z+h6knkPt0WLw2ubi9bS1tVC27QXMAffSeR2XPiwTMbmOP1lrNoj72/wCFU+J4mxr2AQQuGxPM+xZJmX60xOiNU4jkHW39qtMPxVmhrGEAXDR0WdpcROm+olbYIx+LOTPfLE7rpaUOX5WRPhqDraRbdWsuV6fXpttzJtvfyWzRVrSze1rbqoJYXbFoC9PpqYsddVl5We+TJbdmnPyvEC4ljDq2LT1PiqcmVaVzt4x9H09FuzmQvBIOxVJ1JG65t8F19sT4YfFDRJ8n0D3ODomguadVuoPiVbvyDRz959MzSbC2wsB8y391A4i42t4KhJhkr7AOIAO62xYIvPxW1DK+WaRxG2lUXDrLcE3rFRTROeDfle5Wy0uH4PStDYqdoJHUBXTsKcNh0HVQNBJoHd5G5AG/gu39k6a0c22456rqazxUZLAwaImsawbbbe9VBUQDkd/NUxTEA3FwdgeSsMRw6WoGmKoMY6m9lz5en6PHHnltizdXkn7KtXZgwihFpp2bcwVjKrPuEwvEcMb5HDmbH5+qpQ5Tw6V4km1yyNIIJJPj8yxuMYFUtlDqHB+0ANr2A38bryvdxa3D0bZYx03PP3J58+YhM4spaKwdcXcL7/MraLMePVJ0lgYX7WsLfOsfUw5kihcY8Cc0s5EnUfcsI/G8w00mmWIx6Rf9at4b7+F1pHS90OO3tOMc67ZZXMdRmqfC5IKOrLJ3NuNzz9m4WDyllLFaCrkxXHsdmkkIFmB2kNv791TmxnF6hgY+WUaudiRcD6FbyOqpn2Y17xyOm5LgunHinHXtj1edl6+c94vrx6en/FucpwiJzpJq4OIcbhr738hbmfrWJxJ+VsQDaaemE5B7rezBAPLbUsVT4TiVTZ7ad1iQLEW96zmH4HFRyMqJgSQbiO3I3KpXHTFO/V11ydV1vwzGqs3l/DsMoKeFsOGBkbNg11m29wWefiXZxhsNNBGdgBa/uWvyYnFDHvG8NPg1YHGOIGE4M3XXPlYLhveB+KymMl5epXHiw11M8R824Ytj2I0dJLJThrixhc3QLXNuW23guD4zxC4r4pVzRU9HLC1ryA0XIt7rfSs3X8c8Gha3sI3S7dPDb891r1bxt7V96LCR3Rcu0gFdGHBevM125uo6rBbUVy9uvksvUOL2Nuc+orqmJttxcNv7h7TzVeHhRnCtJfieOlrn72Lzsep3I5K5y/nTO2csWhwvDtFO2ZxDnkbNuNzYfQumnhlmOqiIlzG8S2tfsulrGyr1PWV6OYrlmKzP0ZYMGLqqzavdeI+c/wDJTyjHRZTwOPD58XMxiIBdI+5+bzVxWZ5wClGt9Y07XsCLddysDPwExKokL581VTg7YsDNh4dVGn9HPCA8OrcYrZwL2uQOdwbc7c1589f0W92yb/CXoRPUxHbTHERHzn/mqV3FrLVO5rBV6yCQdPt+bmtiy/jsOYIGTQVTY2vOprdW/t5rDR8DOHuHxn1uSZ431F9Rub+wLO4TlXhzgZb6kYoy21j2ribfFUt7S6XX+VW0/gtjp1e95e2I+m21YdgTpiJpasG55NWbhpKOmcNbC/TtfkVY0WIYdEwMgqm+PMK8GJRlmqMhwcBpub9F58dZ1Np3Wv6L3iu9TP6szBiETG6Y26PcqzcQuCQ4WHMkrVziFS55bFRuNuoNlcMq6uRoLm2PUK3+J9Rh+3X+TOejpfmJ/VsL8TDQLkG+/ipG4lA3d4bvv8lYNvrJZq232CovNa25DGn3rOfbHUTO4hMdFTxtsf3YoSbOHzKR+KYY7Z0YO/gtYp4JXy65QQD+LdaznnEswYBfGcOggnpYG96F+zj42NlfB7Qz57dkzEb+ibdHjpzG3SH1uESfKgP8HmpSzB3A2aWk9VyjK/EbFs3FkdDgckEAOmSd4aWg+Vua3cU1SZWkVTdAN3NsPD2rfLknFbsy3rv7v6KUpuvdTevvbFFSYQ91xNa/mryLDKDcwygki3Na+6OItDQ5rSB0JCuKLDq02kjrBe2wJur47bjda1v906n9VLVmfNpj72SfgFhZkgcDzv1Uk+CzukMkcgbYWAIvb5lfUkdaGATvaSPBXYD2i7nbLvxdHhy132zDlt1OSk/aiWLgZjVECaedgHUFgIPzKwxSTGmB1ZHpfKNwGsB+ay2VpBOkOupnQNI1GxC2n2fE113Tr71I6vttuaxv7nNq/OWcqaaJhonSttpc4RDbbfeyxtVOZpQ6a5vu6/UldUmw2nnhkY2Nt3Ajl1WqYhlCogozMwdpLfdoHTwXLm6LLX4ombR9ZduDrMM8aissNhel0h0Gzbg907LbYa11HRPmLTpDb8uqpYLlWSKmc+pHZuIOlg6eZV5SwipD6SQXa4FrvJZ4sGbFMTPEz4M2bFk3EcxHlrVdW/d2JwdOYZyO65lhv47rhHEal4mQ1rpJsQrqyNjtUT4yWiNoO1w21uQF7HndekTkmjYdUL3MtyF1M7LLi0RS6ZWj8tt1bBh6rFb467Xt1HT2r21nULHOtIKrAqmKzd2G9xdckwC81O6BhJdG4tPd5/Uu3YjGKnD5Gjm5pC4jhzH02I1kBGoMmNrm5PgvrvZdpi81fJ+1KxNIsyMwNrb7ePitq4fztAnpy+2+qxO/gtVlMmizRpbyI5/FZjJMxhxaWMCzXNHMi5XZ7Tr3dPv5OL2Zbt6jXzZLi5g8GL5WqYpm6mgXN/Bc0yFlTC8MxSKbRcysHgBy8V2fOUPrOAVLbbmMrkWV6kRVFOH67seW7jb5l8jlmYmYh9fiiJiJ9XY6EUtO3Qxje4BYfnWDxKQ0+OCWN4bqbfcrJRFjp43vJu8XA8+qxuNMkbUQyNdYXsbmwI+tZZfscekunoZ/z9T6wx+cGHFsBqqedhcHxkBrOp6blefcp3bSPp5Lu7N7o33aQdjbkfZsvRbx2kMnPcc772uuEYDh4kzdXYVMAzXM51tVw2++m3tPh4r0PZWTV7R83L/0iw6x47xHiZj8/wDkusOnbQZ1wOvAeB2gic5wtcHxXqWlcJIWOadnNC8zZ1wiLA5cPqIyS6OojO3IC4+C9GZfnE+F0zwRvG0/Mujrde9iY9YeT0M/Bas/NVxZu0Uljs8LGY7h02IwPpg02c3mQspiMsb4HAEXYQbFXdOYn07X7XLei5Y8y7Z4hxLD8pGmzBFTSRmwnLrm4Nrra+I9FfDI2hl7tt7iFtzcLgZiBrC21upH0LWuJlXTQ4W6eR+wFrA8yp7++YTERXwwvCSpYO2pw0t3+SuojxHRcM4R4y2bH5oge69uq9zuu5BwcNuRC5rx23mJXi0WrEwjbY+zksNVNc17msAvfndZkHYADZYPEwWzjST5+C26b7WkX8MZidSx1JI0EOdYnbl715/rGdnik7ZLB4c5u5IB9n1r0P6tG9j45NDjpO9uXguK5lwNrcx1DCDZx1DTbYHmAD7+a6csxGmURMwx1JE2WMkNs4g23/MsRhjJYsefHG02a4bu2vy+PNb3hmDbt1Mc643JJP1Ba/jWHsocebUaA4X3aRbUeQIt/OufJO6tMddWh1LL1MZZIKppt3bnT5rcachrrWsb7+xaXlUllJHZwPdF7k3A52C3Gls06gXEu35LjifEum3mWs8T6WOfBXucxps0kAmwJ6fOuB8Iv624mTMOkh1293p5DzXo7OrGzYS/VHrs3YfWvNmS5XUHFpkIIa4vLXcjf6/b9h6HRTq0xLyvaMfDWfq9VxEEAjf8ysLyCvI5j289uSvac6mAkDl1CovETaklx5/Fej5hwOY8faftMlVDnM2YQTfb3rg3Dkhrqg6uZFwOfxXpLi5SOrsoVsdtR7MnbqvPORcPmo5JDqsZiCHBpbY3+dcnUzEUmJej7Kif2qkx4dPaxkNNTT008gLXhrTp1Atc4mw573b7gfctq4cns8WY5sLmxv1Njc/Y2BtZwvzAFvYFqBlYII5A8Mp4ZGsdNpJMndAIczVextffmPPns+RnObmOAOuXRsDSTq3NhqJBdsS65+SL814kxw+0vG6z9zs9cO0oZRa4LCuM4RGY8Qq7X2kdpO2/tXapml1G+2x07LitI50WO1kYcR+FI8Dc3+3wXXk8w+bx+JScRHvOExva4t3aLg2J/n5rQYa+sGoetTd4WNnncLoOfWj7hggbN3I+3ndc2hBLgLjnYXNglJ1eNvX6Kf8AKZ+hw6bGJoodMs34OznCRvdBv0+N+q3DLPCiOF0VXO15dGdYJNrlYHJcoOKQRuiju7US5rmX2O2wbfnbmbWuu44a0dg1x5kcwdlnmzZKZZpHEKe0MdbVraYRpaqnoIW08z9LmgbFUcQzHhsEEglqGM7pJLnAbBcf474nimGy07sPxKop9ZIIicWg+8FcmFZPOZJKmrk7SQaS5zybk+fj9t1virbJTe3hZstcV+3T1PkyvjxGkkmheHNc42I6rbaYHQL2APJc24RP15fhcxoYNPQ/DzXSWPaALOvdXxRqNL5Z3O0Xxuc4OBIsrbG2E4bKOZ0lXge2wu66oYu3tKCUC24IG11e8fBb7lKTq8OWQgiKS5tvt9Sx7I7ufJcXbfmr4B0ZkBNyCe8Ty9qso7lzmu0kNbuCV8trl9VHhZ11PG9zS0edwb28li6uBxYWaLEDkszUh0gddl/xnD3/AAWOmiAebsJFtRsbLsxTqGN/LmldXQ4fjonlaSY+fx6/BbM3P9BDSNe6RrCG3JJWi8T2Op60hgc1jr67OPeB5281okvaxtc2SV19V2NHUXJvffbc817eLpoy0i0y+b6n2hfp8tsdYdndxVpKCYAP7h523vurao43huptLTSvLWOkaTsDtyXIdDnu0yOI5aS/u2PRTv5Oa+S5LDbvcjY3Nrb8/MrX/D8Mzu0bck+2ep1quodDrONWPz6zFE2OK+xvZ1/Z4j8ywdXxFzXWO7N1bI0uuW3268+a1ad4e5zGxh4BAa65N/d18PiVFr5dLSSxt29252J5dOq2r0mCnirmv7Q6rJG5vLKVOYsarGF1RiEji1xLm8uZ5i/gLFY6aSsmcQauQjZwGo93cC2/K11T2kLA8OkaLl3f5i3Pc7fbxUrray9mgF4uC02sL2Plv7dlt2VjxDmnJe07tMyqgsLQ7WNTBYlxvv4eaoiw1tu5zW98hp5eX1+xVGvYWnSGsAFjvcW9g2+PNThz2ygPc3vncgE6bchbry9qt5Z+FF2kTOc2N5b+LvcgHkPaN1PGwWDtQawAknqRyVJvJpMhcQTv8q9/Lpv487qo90T22a8jsxs4nnf2KIWnfhBrHulDWtbIS246Dleyi5radodI67jYtYdyb23Ps5e5QEpia9jnvdrNw4E3tpPS/RU3vcZHPD3jU4C7Dc35Xv8AFDXKM0szQ0uLgSBYWsLKTU9zbulDgb6rnr4/OFOBE91mtJNtgALk/PZRbI4teGWFgfxrEWHTr0uifwSMeI3FoGp1rNJbz32/MpJHXPdJBJJIvsEL2ltuzY3rtz+JupGhxOjY78idlG1oj1VBCQ5oBLi7bba+3QlVA58TmkOLgCC+w5bf0qpBC9p7N5aGOJA1C9trdD11fOqJbIXgtN3aATt4gH33v1U+Fd93EqkdS1hbrGwPXmNudlB0xMYs8FtxzHL2q1N7m/PqoKNrdkMq6ujsXtbs0AWAuLG3Pz5fOqVTOWHSyTvbkA8236JTYTVSNL9ALSwkd+w6dbW6q/iwQNe3tI2u5+z28vp+CpbNWvmV6dLe8xqOGIbVTM7pc/SQRa9rgquMXqNYcQLD6lsUeHMkju+FhJZuHMBDbX3tfz5X+lT/AHEomtDnwhsTHWsBe9tuRP2ufErH9pj5Ov8Aw+1uWrnE5iSNLdPgpvutUEN1W1NvZ3j5LcGZZpqmPU2Jrdrg6Nxfw9yjDkiJwaxsMdiDe9ySNtwb89v5+aj9qp6tI9lZZ+y0yXEpZSS5osb3b03/AJ91SincHMAcG6Ra5W/jh5HNdzm6QHEHSLWJHTxF9x9gspT8Ivwoc8DQ1t9LjZu/LndZ267BT7UrR7I6mfEfq542vbUFrSHjXYOdzAFzt9AWSpaynLmxtcS4/igai7xtbnufmK31vB5r+cVyCHABwsQASB7uXhuOi2DLHBOhGLw19T+twPDyAdiduQ5LL/EOnyfBWeW0eyepx/5l9abzwzywMBwGOWWNoqKka37ch0C2l0l2ucDs3mAUc8xRNjY3kA0bbKm8OLdLS4kECwFh5hc1p3y66xrhEuLmAEtAJtcdDZUXNLpQHHvcrBQe822aLHx6WRx7oa51tPKw29qqmYTOfpuNNiDyvvzUDIwizR038vsVK2RukHZwBsD5lSyG42II2tZtr+7xRC3nDROyVtyACSqskzdhIdri1z47WVKWQBxNtmmxtckK3mdrmiDh3biR3MHbl89lbzBEaXsoeQezsTp+VbkpacHQH/KcL7nn71O1zd7Enbb7exUzIbhjQSebj4KExG1Zr2kAFguOvQ7qi9uqSzx3nN1XUsbnmY9o4aRsxttyfFTSPaG6pAGjzJBHtUbTrQ/ls0bjex+dQ5M2JvbkoTEFto7bchzKph5HMfi25/nVZk9EkMjZontJu6N2g+IPPmoPnkgDtVnOA2Vck2JbfvG52tv1K1LF8VqKfGG0c7Q2M27N1re0Hff4K1YXis33ptNKQ1hc9173cd+Xs+lXF9QsWg7ePVWDZQ6n0kd0NtYC/NVYu1fHdrQ1rrO8bDr7TuftzbZzCu27w3Tty5eHikjpHF0kjwBY3J+k+AUw3c7c2HLw+KoyEatLmtA6dfK3n9vdArQlrruI0jz6DyCnL2OdzLieoVuyUG1ru7tyXWH0e35lB8ofc238HDY+aCu2U2e5pPdHQdd1axGOS7xa3IeIHtVQvtEA6wLuYAHIX/OqLLGJ4A3JN+l+m/hy+3JSvXiFYyta91iN9tx8lYmtrNQ0EuB8OR+3IK/mhkERMM1xsLEX+m6xFXEQwvn0tYbnc2JPS5CKrOepkc0DXbawA2A67e/86wtVXVTRp7Qh99QNvzrOyU7WxXZOW3Pd1DcAb28+qxD6CRpdM9gGg67A3P0XV6zBNZmGMqCYnXL3Ou3UTcm55A8/asXVzzSS6dy4nYC97dD+dbNLRbagyxdbYXJJ6cz5/R7FIcMhjc4uu9w2AaDbbkD9uq2rb5sLVmfDWZnzRtIsbuNuSspKupa4Pvpbe217Hxt8FuZwlgDdUdje+42F+qp/cqGWUM9XZeR2karW5/m3+KtF4Utjlo3rWJdn2lnWLgWgjoSeZ+Cmbi9dTj8OS0G1r9LLdKjCmN02ia4XIGo3AHgPMD4rC4zh4jY4ANDSCQRYWuPbyV4vEz4ZThtEcSx9DmOUFrTJZ7SXAv3tv18AszQZhilh7O7QR3t/Lp5dVpNNA6s9Ye5rrxktJBtvqsOnt8lMyrNM89nG4MuRblcWG3xVtRaGU5LYp+J0emxhpGq7DpFt9rbbK6hrInPL3PDWgkgnbYbk+zl860Gixt4AMYJN7FoaLHrbfos0MTlmaAyU2Ads3bSSOg9h6XWc49N654mGaNQ98zpXu0tN9OkdT5+9SS1LYRoY6xBJO4IItsCsc6rc03YZC5hFwfIclF1QXhjZAHFwA530+VuZ+KmIJsrOrS4GniDpHvaNY2sCb339g+hQjmkcwsMbWPDWtd187eXVUW62FzHRgXka8loN7e0n2+PL2KmyqLGd1ga4jU42ubi/2/oTRFteU7nQsvGSWlosHe3orYxiSMsLmh5GxHQj6UkY50el8hbrIc243a72Kj2sElW2B8nyNwbi5I+j4KysztQrfwHaBj2amAjl8q/krJ7pDCHOuHOAOogjYKMr3TlrJAx1na5Xad72+jl8FCR8cpeGg9wWDRfcez+haQ5rTuVpLU9q1oLSSHfLA+H0qQy+phxcHEvA0ed+vt5fFTyshjb2culrG7uJvtYbe3kd1Zvl7RgLDbUOtj5fD3dFZhM6+9aYmD2LzYAtuQ032VXBKOF0TLi0m1rbF3n+dWFW91QXUzHR2a4NNjY3v9vNXkQEMRHatad7Et5+PLyWs7iupc1bR392mdkljpXySyW7MuDw59m8grKDFKuvc4mIiFhJa0HvEb9OisPWKmrnbBKGGlJDngnazdgAB481k6aSkFpCA1w2uRubdN9llaunVTJ3z9FaFrY4H1PfdI5wGlvT4rJxtNTTtewgsc0WbyPLfdYJzxLU08EExaXaZZWNZezARfr4ke7oVlhVObIBEwFgA1EG+o35W8N1SzfHyqxQAPEMshLXWt4hXAbCwt7e72O1N1Hug9RsqLHxObrjaA4DTsL9bqq+enmhs94Oq5FyO7tuB1+f6lWWkRxtRrITTiSUtN3XOppttb+da1Xn1qUOisQRvYdVnpauKRj3uk19GtdYamkb7DwHl9K1yoe2KouH9mCNWlx3HwWuPbj6ifyW0TWwMkjdu1571xyJ81VqKyQP0nSQ91wL97wICpTaqppaHDdoGoAWcD1A96tHxywSgxvjkcLdxwNzuRfb2eHRbREW5lxzM14hUrKiK4Y4kHSTy2WPfUSMDpSALkNHhbx8T1VeaOIhjp2O7Rz9Vgfk+/bZVPuY2oijdreGgm7Xmx3I29my0ie2NK6i3Olqxs8j2teABKDYvNj4j2G6u5fWKVoZA62lg+WL7db7q+gpGzxQv7ORhaA9jHAk9d7+6yvKmneXBsnZMeW7WJsB5+aytaNt8cWiNsNFWubM4GdrnNAFuVzewve/x9iuoKgNh7MuDXMJbfmOex96tnUslRWMpIKR0r53BrABu92559Lkge9Uaq8VVI6oh0FjjG4uu7vi7j3Sdhy9m/tVZxxw1rntMTLLwSAtsDdtug5/YqtHUdnLodvYja/Q8/jusOZXiRkkj3NDhYBvU+Rt9Burhs1UbCNrW6ANIkLiXj4XB+KxtidWPPPG2cbVANu0jW7vEHceAH28VXjq3tJFzaO3c08/atdiq2PEZLmhthuLmxsPL3+y6u2V72udFrDXN7thz09DyWc4pjhvXqeNthjqZ3vBMYDD3tz5KvDVSPfdhbsSNvAdfmWCFfr37UXsbAbm+wIPlzVxHMWxucH62gkG7ra7/wBP0e7PtmHVXNHlsUcoey7iAXEW2sRZXcb5HMANru8dr+5a7T1sbtUYYGuaNz+L581fw1WjSS8sLgdLTci9tvt7FSYdFMsMyx5ux9g7e58ev1Kt2xL2vFrg+CxJla5l49IHyiQOZVeOcPubu1Hc3aLlV7NN4yb4ZaAukNtBfqJdfkSfzK8gnay0mprSQdgeaw7ZtIY9ljYbDc3NuquqWXQCXODLgG5Bsd+XjZUtDStmwwVtx3yb6rAggke5ZqjxFzZGa3kNBtcX9/zLUGveCGtjFzytuAPYr2kqmtc3WQLc7i4I6/m5LONwtasS6VhWJRloMjtiPlXt3udvt4LPwVrRv2l22sTyXNsOrxFps91hsAD8ofa26z9LineaHyExE9Tfb2reme0eXLkwb5q3mGRobz3vcKs2TVuTpseXgtbo8QDjG1rgdW2ousT9gsmysaWg9oN9wbnquvHmiXFbF6mL5ZwPH2EYjQse88pGizx71pmK8HoXuM2D4k9ukgiOYbH3hb1HMXHWLbeAV4yUEBxvbotOLeVOauEY7k7FMGiecRoHWINpGC7SVzrGcMmFmzQSiQi7BpILh5L19IyOZpilax7HCzmuFwR7FzbiJwvxLFqIyZUxIwuYC4UUgGlx/vHndnsvY+Sfcyy13WZ8vMLvuhh1eyN8EsIJBHaNLevPdb3Qx0WIYfH6wzuuHInfy+lYvEs1YnQzxZX4gYS+Gko5xI7bRUxbEd1x20m/K1iqOL0dZT4PJj+XqiGvwmN+ntozZ7GnfU9hs4C+xPyeW6v224jTgwZa07pn8mv5tweON7n04jcS42IG4HxWllzonaNNtBvYjcnxXSMNgmxqkeZXE3+2y1TMeBS0bzK6N7e8L3FrD2fbkr0n0Z5axvvjxLX9YNxpDb7myiSTbQCRYX67qPZgQ9pz0kbW8fH3hQDQTdo5WB6j51opwqNuIi1zy0NdsDt8yuaOpdQ1TZNDhptezdwBYfmVt+KwFoANy7mAbjn4Dmpmdp2ffa5pu4tIcB7R7Oanyp9XqPIgo8y4FBpm7WXSC7fkfNZLHMObSU3qvIADcHe+3zLznk/iRjuTHdnRS64CdT4jfYe02XW8p8Z8NzNiTIsXpm07G2awOsbuPO914uborUmbV8Ppul9o1y1it55c74s0MlPUwz1ssrrghjXO/MudQQmpqGQRbazYXXZ+OIwzG5W1GESesOpxeQtALQLbC647hzxHXwvcXMs/m0gEfFd/TzPudvL6yInqfv07VkjDmUeFMhEmsWDr26W22+C3akaYWAuds02BBFgD9C1TLE0M1JGYCHSae64Hn5HbxAWxNfDeWYFjNDC+zpC0A9LkdPt1XidTadzMvremrFaxEeF1iFVT08JEdQ1rzsLvAtf2rA09W+hqn1uIVBlLXuLhHc8gGg+BtcixPVYqpqpMRl7F0jGub8p+qzXW8Rc3N+v9KjDGausFLE1vZNewujH49iAbFvPa55na+6xpg7Y1b1dc22rY1iUmMVhDY3MijJDQXXBN7dNul/etgwrCa6EslkkabNAABOw6jzV5guAUFKdZDnA35i3XmQtkD4YNJY3vE+GyrfJERFKRxCsedyt6OKoY5r7G1jY+YWdoqrs3CPV3RYXKsWVUVyx7C7puoevQM78ZI8Whc8xM8omd8S2anlL/AJIO6vG9oLPsNQ+C1Slx94e1nZkb+Cz1NXvlY2223UdFak9vFnPkxztkO0e1puXC/wAVMypkYNyPNW5f2gOp7r8lTeDpLSfkreMs1jcMPdxPEr9uIM/F5oMQLhexHisQ+pDd7gEH+hUnVrGixcPaOv22T9qun9mrPozYxCNrt/5lO+ujtcC56LWpMSjae8+w8/FUDisRDj2tgCSVMdXk9Fv2OJbJ62wm5CmvE52pwFx1WqOxRzDsQS3mT4/nU0eNt2Lni5F7X6exVjPbfK37N8m2iSGHvNsEFc0gC7fHotPfj0WkF7gCOQBv71Icb0E3eBtdvnzVp6ixHR9zd4aqBxs5jDfZWtdhuE1x79OxxF73HktPizE/UQTYdCSQqrsyNawODjuLG3Mqvv7esI/Yd+GVmy5hRId2bARvyHxUkeB4TCNo4wb3uAsFLj0jxqdI8Fw3VvHjEoc0umJZ/fcgFP7TeeIXjoI9W1+p0DBqIa2/gFQmp6FpJHZne53Ws/duYOs94DWgnfrz6q2lxd8oLhICCS0kOGw2NiPgkZrz4aR0kR5ltcEGGTP0vMdh08lbY7kPBcw0ckVTSRSBwvuB9tlqrcQc2pb8pw6m55+Gy2vB8c1N7KTYHa3gtKZ7U8ssvRxaOHC82ejZjNPUvny7UxyQuJIjk2LB4XWqnhPnTD4T2+Dukse9oIJI8bL1wZXSt1skdYi/isfiElXGAWPa5oG4LeZXZX2nkxx428bJ7Gw5p1vTg2QstY3heLQVtRhtRHDAQXggsva67Q3Md2FzKOQFuzgX7jz+lSz5hiheY6imYHEkEgWubclTjxnB6lpBDW36XFj0vv8AbZc+fP0fWWi3VY53Hyl0dP7O6no6TXBeNT84Uq/OdNh4L6iNrRzu6Sy0HMPHiho5JIKCjbI5jrFxdsBbxutvxXKOTsyNIqybkEGxLSfeCLrAfpF5LdMZ2VUh02cGa+vvvt9apjxex9/ZmPvmUZa+1qx8M1/v73M5c552zZU6KOBze0JA0R7Hx3WUpeH+b6yA1FZVPjJHyQ47j3rrdDkeHCWs+5xh7rbauzAuDz3Hs8OpWQkw2tiYOzbG8jmNRtb3r6HBk6GlYikxEfk8HN0vW5Lbzd0y4BiODZlwQPlNTUsLbjUHkEjyN/YsfS56zXROLKXFqtp2uNRNrdfoXfsQwueePs5qRkms2PM7Dp71Z0+UcCikLo6Fhc69yW3J/nWeXqMFeKcrYvZmbJPdM9v3uT0XGHP+GuLRiziTcjtow6494V3Dx3znTyNfKylmcN3Ds9N/bZbxjvDvDa4PIp2tLh8q1rfBaFjfC+to3OkoCZGkEAG/dv4ee3wKpWcGb7dYWy9J1XTxvFeZ+5ncM4948R2lZBSP7pswAg3+K3jIPGKlzJWnDMVgbSTfiOa67HfHkvOmJ4TieHuMVTTSxyRjSTYkEW6KhhuLzYVVRzxWD2v6C/uuq39ldJmjikR9zmj2n1mG3xWn8Xt1tTRh2l7235e1SVFDQYhTvgqAHRuFnNduFyDIvEWjzHBHh+LSMEru5G8mxJA5Hna9rj4LcJZ34WL1NVaPo+5+dfL9d7OydJbcc1fS+zutw9dHb3dt/l/RsVDl/B8EpXQ4fHFFFcu0AWF/zLB47nXLOA4hDheJ1bY5Kht2kPB930/Aq0+7EEoLmVbHjkbuutRzHkfK2bKmSvxOoJqNJYwOc6zAfC3xuuPFTHfJ/wBo3EfTl618V8dd0nc/l/B0DDsawHE2NqKLEw4F2zdRHxU9TjApJjDFM8OaL3DlyzLmV6HKuISTUdSZKcR6GB7y6x8vPZVDmptZjcnqtNNZulmvvDV52PQLeOhi2SYxTMxrymt6xXeXiZ9N7dMGcMTgfaGqLhbk7dbfl/G6nEsGfX1rbDtdLLbamjqtEwDL+IY7KwPp3w09rumc2wA8r8yt9r5YYoIsOpGWjjGkBo8l7fQ474/itPDyeutjtqtI5ZA4vGQGxM28VeUlQTHeQ8+i1owupy0dm5+25VeKpc8Gz3auVvBehGSYl5844mG0NmhYAGuA1eaiJLGzvFa5609hBJJN9rlXoxB01r7W5kLWM0Mpws2DcXHJWRhgonOlJADjckqemlI+UbX6Ku7sZW6XgOB6FaWiMsb9WcTOOdei0OJUTflztvy5qV+K0Db/ANcsPvWMzJhNPFSGsgjDSw3IHIrXohsbm/j1XnZs2XDfstp24sOPLXuiZbRNHqjc0jmFw/HaY0GcaiNsbtEwDyXO29y7mTYEEHdcf4kU4o8x09UAB2o0kk7k+C9jor9maHm9bTvwyt3uBA3PK1z4K4y9I6HG6axsDsduat2OcWDbTtvte48VCjmMWJUkocBpeASfDkvd6unfgvX6PA6S3ZnrP1dXrYBVYbLC4AamHmfJcKo3erYpUQyuIfBUnl5G4XfGfhKUdQ5t1w3M1LJQ5qrodDmtks4b/KBXxWWOdy+2w21Ew6jQv7eCmlaC51h15/Wp8ysaaFsrGWdG4E7q2yrL2mHQuduQBf2rIYzF2lHO12wLbj2rLW8ctcNuzPWfqwcTQ4Oa4buFuXkuKYyfudxRe7stDakB4eTe+9l2WmkkfC0ONr2G/Nch4pwPw/NlBiscNu1aeXU8/q+dX9m3iuePq7Pb+Kb9FaflMSz3EbCy/LstW86nga73ubc10jhlXSV+V6GYPJHZAHfl7VzrEX1WL5VcZxZrmENHMnby2C3TgXUCXKkcR3dE5zCQOgK9brInVZl8t0do77RHrDd8QibpmffvOYdiVj8p4u7EaV8ckt3RPcw+4q/xGilmnDmONi0jlstMyjJJRZlxWhdcNL9bSRtuvNv529OsbbbmPEBQ0ncd33bDdaXmbAcQzPQwU05d2ZN3AbdVeZyqZtVOdW4lBAvzt+ZbLSOaKRhkBF2Arhr1dtxNePP6N5xV1qXLMCyxT5PzbSiBzrVG1tVwu1McNDTz2XOs0spYayhrWAl7JQLi+266DRyCSljcLd5oN/ctMeScsd1lLUrSNV8Li4HJYjFGAztBHddzJWV1tBsSB5LGY5URwtY57rXPgurDOrM5jhZWbEbW1kjl5LmuaBHBjji5lnPGm4PMdV0CSva03FhYWF+p6Lj2a8ejkzKaeqtZp3ItYG/Jdd6zNVItFZbdQRx6b2tfbU5aznyPspqZwBIlOk32AB2v86zWEV8UgY6Mh45X3ssXxHePUIpWu+S4HVa4BB8lzW21rPO4Z7Kzw+CJk19WnUWBy3vD5O1a3kbLmuTCdEc/alwLWl2xO9rW2XRaC1u0ZyfyFua5vENbeUc0MD8HlbbfSbLy7TvdRcTqN72WPbgdAQvVGNQmpwiZjrX0kNHmvKWYI/U+I2Hyuc+5nBLr9Lru6Sfjn7nme0Y3iiflL1dTO/rIScxp2KxrKkSVYLhbvdBt5q/oHOmw9j73DmdPYsVFG4VTQGdbWJ9nRejMTt50GcKBuJYHUQF1i9hbfouRYdkarwZrqrs2zhwJeHHa3wXasYANFIHAWIJFytSq6xrcHk0SjutceV+nzrg637L1vZPGaJ16tDY3EGyVEjIfwTw6ORgAAA0iw+O3xtZZ7JccsGYqf8GXhhdeS5OznOINzzvY++3msRrDXONa+mfHUMke5hdocx17EX3v1WWy3NFBjMMDZp2nTGXMkF72A3J5jYt22FwV5V5mK8PsNO8c6U2G5auMyMbHmasYwOBMux8z+Zdkpzqo273BaFymsphPmupjDtyd/FdWT0l81TW5WWdQTl6Q7A6drb3Hh865fDtbY8upXZM5YcW5dne0OBDCL28P6Fx2Ds9Q1GwvzU0+1EvV6Gf8v8W15MfSfdOm7SBhe0919yHaiTt4cvoXeMP71O0DwXBcsyt+6NHIZmlzXkHcDUPlfEfDnuu8YTd0DByOkbrnzxvP+C3Xx/lxLjnpBMDWUrtPeL7Cw+ZcfibqbpYO9ZzQDtv0Hz/Ouw+kOQympidy55by5Lj9G42YzSCCdt9/Z59F39NGqafL9XP+b+EPQfBFzjlyMSgBwJFx1XTnkCx1WI22XNODsurBmtDe6HkDa1+S6eGkgbDba5U18y6N8QRhx53I6XU9eCaJ/jYqWMm9iQdvDqqtUL0jxv8AJ3vsrzG6yiJ+KHJyW9rUNeNtRB35FY7C43SVD2vIAaSR43Ku6wllXVNaNHeJPsVLBYwJXkWFze53Xy08bfVV+ztduw4ucCGk6t9tlZT4a2JxcCCSLEkLaIGN7OxHyeTj1urXFKdrmGTT9SrXJMSpvbzzxXgdT1ImdTAhpL7Ecrcj8SuZOk7UA9nbSXOPs9nT+Zdf4xxxRgSvdp5tBdsCeYHzfMuO6jK0jRy2LhewC+t6C3dgh8b7Xp29VP4KkQAazU0Nsd9QveyQ6SXCRoPZkC2+4F/z2Ut3R917A4xtu3fYA9VM1hBdK0Wubkk/JB2+P8y7Xlz4TmVrz2kItqI+WdtuX28lT3Y9gfoDm8tuYHn4qL/WJWmwa9pse6Nhz2USQYQZCXNa6zRb5SEeFF7yNel24seVuvPb3KqySABxGpzdXdFrG/Pp9tlI2OR8faujb2Zfy67kBRswRssQ0O7wBPW2245cvnUJ4nhKHO7UP0h7WkXFtr26lTkSu1lkgZcajfY7c9+m6lDXkXIdpJLnHmHdNvFTMc4BjmgkkncgkOPh70J+idkkJALoyS/cNB9m/wAbqR/aXuC1tyLNvc7dVJG2WR2ttg0cj4W+q6rNdK5h0ll3Dd1+dh49E2RXlB7NGuNjQb3JPw5fOqToZCxrGEDUNekOPKwsr+nhdO6NkesRuIJNhuQCRv026+IV7BQ08zQ6RhLgTseY5dPn96ra8R5WrS0+GCLezcC9xceovzPRTCN74iGP1vc7kOnjv57LPnDqWRp53dfYjkq7cPhjIAaG3APLY+ftVJy1iWkYb2jcNW0OdZuoWDbi3O22xVTS+KUtY17egDeZAK2luEsJaxopwHH5II6DYKLcEY60IjYSBzv09xURnqvPTXmOGu6T2RGkAkWZbbvcvz/MqnZMieQ4OLHNtpO+m1gL/N8PJbI7Lp0h4idrGwFj0PMeNlUiy1USOu3XYANuRe4t/P8ASp9/RX9ly61prQw+lkj1P0tDyAwtJOyDB6cH9edcm4Ibz2NvoK3CLKNU62lklju1ukEX/MrmmyVi9SNPZAadxtz9nzrG3UV35dFOjy68NepmtiZoha4XPhz6fmV7DFLMO606fAfQs83JWKRPJkhLmt2/J2VzRZfiEx9YaWutYtDtj4Fc9ppbnbtxxmrqJhgYqV5LwyHvE90Wvbp19vzKvT4dJI0MdETq+Vo6ro2F5QoJdLpWm3LSDzWep8o4fEzQwXsbjZc1stY4h3UpaOZc5w7B6sWY2Mmw2APP3LZMPwl+0r4yw8uzI1W5nf5luceV6Zoa9jha/wA6vqfBmxghoaTe+/sXJlmb+JduPL2xqYa3RYcewbEYG7gh221vD4AfBX8eHuY0DsQALDbwWyQ4e5oH4Jtxtt8yreraT3mAHna64LdJa0zy2jqq18ww+H4W+ebsxEWje5HQLPSMigcKeICzB02uUY0QRu7La++/O/RWxf3jp5ea7em6aOnjnmZcmfqLZ5+iEjtbhfn0U0ZcDqte972PPZU3ubazNrdRvZSmRo1O26rpc+kkocNZsARa6g5/aRgNNhbc2Uk1R2UJkafb53VGlc4xNLtRLnHe/P2K3bxtEzuV0GAEBpaCdwfE+KhcAEjnc33UzO80fJN3WH0KmXBrCGgFxN/BQa3wpmNrn6WssT1UjmtjeGyd3XcbquAQbhxBPJW07j20Yc4X5+3dWryiZ0rNY5znG5tqJ3+3mj43saXDYuI2HQKcPDWgWJLuaOsBoA5jqqphTjcHG4FrH4qWWxcA43B2J8VEnQ3SdnG9r+Fv5lJdxtsABcgnmoT6oEHWLbgc7qYBjXatWwNwPJS6NRJB5t9iixjtJ31c9ibKPBPKd5s3e51cwOZWoY/QOndI83BBDm2O4P5ltrm2cX7WHIFYWoYJJyXC4J3HiOitHHhvgt2ztNhkrzSsL3WdtqB8fNZeN2wDLAb7n8yxBYRI0wizXCxFufmr+LU2IFwIP98FDO8907X0TO/u43PvUkrQT2LW3A2ABsQPzKj2mlurUW3+ZRNVGGufL4bm977c/P3IzA7UGiNoHUBv5vJQdsL6rXNxpVVxYxrS11the6ou7TUBI69uY8kFKWR5ABBu29wDzKlY6LQ4i3eAdZRqn9dG5Fvb7PNW7yNLWab3aPci0LouMbRqcBq8DvZUHxtezYB2ncgjb3/OrZ8+mNzmm1vFypOrDIxjg1+otJF/Hwt8UWiu/CpUsjkbtM4vt4c7K3ETY7NO7nm+45+1TxyCVzeYaGg2c0tI+1wq/Zhzyx7i4HcC3z3SJTbjhatpibagHciBa3Ig/nKpVVGS0vD+78oXdfr4K/fCWvLhITcEEbcrHYIAX09g0AA76m2vtf8AOrRbTKYYiSAx7uY4g8jbYKuKYGAXYHAAk3FyNr7X9iuZmOa0kguIvsN7BS08zO4eyIItcOfe+/L51bu3CNLCaJhhu+F7ehLb7Hx+C1nMVLGYAIrHrz+263Ccte3d7tNxzO3mT71rWLNb2zmBnbNcTe34p81ek8qzG2n4bEYp5YJI3lhsQ4jYlvT7eaq1NDHK1zWNaCbDYbk3uVm4IaaCikqnxd5riHNtbmeSx07ozIwMee88sDTzBF/rXRE68OXJWbTuWuy0MtNO9se9wb/FXNPXyMiYyUHU0bG3Mcvzq7rmQNkAmI1AabA729isaiKOKQOjJa0E8hvexNh5rSJ25ZrNJ4ZSCqMgjd2xY+wBZ1udt/BXsYeGBxk1FxANwOo8Vr0L5ZW63OIaWk7WJ6cyqzJZWOa3U8N3O+4tdR2rxkZhz5I9T453vvG4AGwDfBV9DDHyOprN7nqbW9nRWDnSRksZFqaLgNad3k9EmqntllDo3B+oMJ33NrfMo1tbu0vZXG4c0i0YO4PXqrCZ1KWOlae9fa3M35gFUpKhsbHiUkWO23xWPpcRbUVIYQ9gvsD5DmkRpFrxPHzXjyG2ZcM2+SeZ3N+fL+ZSOiku61zdu9jy/nsnrLah4dOQLAPIuPK4P26qlWVLoqh7G1UYvYi5+Yq7K0xrajV3ZREOFnPOk2O/nf51haqUU8EmmHd4F9Lt/b9CyOIyF7nOkkcQzZoA5m3h8PisXWNjvqlN3yC2m+9up9nJa0jw5M1lkJC+oEGwdENiB8o+CuSXOlsdTdvkne7dvhurBgMcpIDhvbU4K4nZ2jQ0gkmw52JFifFdEw5Nr+jjbd82o35gX2B8vnV80QEsdKxzbnlcgALGNfqYGslHdNt/G/RTesSMc5pu6/dBG5PkVhau54b0v2xqYZOKpp8Pqe1pmOkbpDbuPe0g9PmVctp5Lzsq3hwBAbfukX6lYeKlfK1kr5ppGg7gWA26fbwUamsjga6F7LPbzLR4jy6KnZudQ2jLMRufDKjHaeIPgZI1pa7SDvsLK3lq2yTMlZpuHbBu3K3P27LERS+tNfFFTCM7F+vclWIpniX8LO5wY8btKvGKJ8K26i0+WabiZjjHrEtpQ1rpHt5NPX86sqyua5/axvMjX2vyuSrKocTrbEHajp7pFrnc/n9yoNhqZ3EPHLc2Fj7VrFIrywm03jlkIsSik06QWgOtv1t0soM9ZkeyYhoDmAkkkewfbzVCjpu1lbA3U2UXc3u3uPP3rPQin1x62ixZttsRfxVbT2JrTvUaaj74JbYOOm3h7leCjLpnMa0Xt3C7Y3uCFWZE6rqWtYNLXbuYD8keI/mWXdhLmUxqCwPc67mEt3BA5bb9Fha+53LqphjxDGUbJRJL2zQ14c0FzXWA3IuB1VLE5v65bTtJcdg4Hc3/AKFkK2hqqSQyzOdodGNAuCXONjb2KamhggglxnEYQWwAaRbeR/QX+3JK8zta1dR2zwsS4YRSdoIy2sm2aXDeNp/GC1moMEtyyzSGgHU25vba/wAVkq3EKitqpp5iHuksSfyRyG3RSUOGwPJke8yzF5uwOsf6FvGqRuXHMzktqrHzU09LE1zLF0Y1AtAIufL2Kame+olE5kLGyMF2u3uQTy9nNZ9uBVLmdq9zbXsGDcD3jqq7cpRVr2mOXsNwWGxDnusdreFjz8lSZh0Urk21o9qBJM67WukvGA7dpG19+d9tlXY/tAXRx69LrNeBz6E+26hiOA4pgJ/r2klDHG8M7W62PA5/UreOvuLRwkO57CwcPG97KLV3zVet5r8NuF1M6dm9u+xzdwN+Y7tut7n4q4jqWta0ayOoHiDb6/mVvBI+S+4BYNQa0G5PtO3iqjCyP8TU8jkDbVsCQL9FnxMalr4ne14Klz9DRd4ubeAtzV1DWBpJMjruPIi4CxglO8gYRp/FJF1M1z73ZcXeA7V1FuiymjeuWd8M3FWukkaWPA23uy9wNvjayyDKpxIGvRvcu8vJa1FK9g7shPuVzDVOLLPe46viPYqdmnRXqG0R1bdQMZFmWvc891dxVdmnm+O40i9vtstaiqTK78AdLrAnU3ceavIqq3OQWHMm3Pny8vzKkw66Zm0Mnj1OLXXd43CvGTRlrQS5p3F79OVvnWrU9aCSHEttzuRcq/hrWX+UdJ3PLYc7n4LK1NuqmWGyU9WYw1hddwNnd7rbnf3LL0mI9mLSE2YSPFafFVjk3Vpt81/pV3HXFp0dq4HxPPdVmnK8XjTodFijW76ml1ibnnbyWaosQBc0lw7p5HYWC5nS17gWfhA4jxPMHZZqgxVxs0ybHcEEbBU5rKLUrZ0mlrieoDefMq/iqQ+zmWIvvZaPh2LSbaZAA7qCs1Q15OsX67AHkt655hy2w6bbFNq+SLXJ3Kq6muHI3+lYelqHP0l128uY59PnV+ybfYk+5dVbxLltXTR+MHDPCuIGBOY9rYcRgaTTVIG4PRrvFv0Ly5geIVmUcQrsv5hhnbAGvoq2njfpOgmzgPEEcivatZIXMLRckjkF5s9IHKTKbFaXNFFTudLUgQVAaL6nD5J9ttvcox9RFc3u7eJ/i5+r6P3mD31I+KP1hmsA4WwzQ0eL5bxqF2H1jSYWVN2vit+K4ja6wHEHh7mWlw52KSYQ6anifpc6Ah+m5tfbf+lZXhZguYYKCooHYzStNdCDHSSkns382kH8U+5bLS49imEPNLiIqA5ptJDtdum1yd/74G5+hZX6n3eT4Z3Du6b2ZPVdP25I7Z/P8XlWsjlhqZY5Q5haS0gg8gbdVJG+zm6y1tiLEDcL1Dn7hhl7iQx+KYZIKLHmU7gA1oEdQ4b94DkbbXC834jgWI4NW+pYjhtVSzi34OdhaT52Iv4rvwZ6Z47qy8PrOjydFbsyR+KwsAHPN3aSC0nlbwUpeHSEyB2kHpta/Sy2DDcm5oxeRv3MwieS+oghh03+jwW/YH6PWZcRHaYkYqRrgHEEXdvzHgLLS2StfVhTDkyeKuSOIsXCO5FtRIvc+F1WpqWtlkY7DqeeaRhAGllyPDkvSmDcA8p4Y5j8TlfUuHMO5H3Bb3huW8r4LEG4XhELC0bWYAoj3l4/y6to6etP9W8R+rztFlbOVZl80sWFzU9OYzqe8bu+351zGuo5qCqkpZ2kOjcWnZe56x4no5IBDHHGRuLch4LiOdMmYP8Ah8UoqHt6i5cwG5YD4+arat8Ebv6toxUz6jHM8fNpvD/G3sbHTym+ppYCRuD0W6YnK2aH1iOTRI+JrCzRs5otqHtDr7/UtDo8qY5hUra14cySa7xGWbN8XE9BtsFtnrkphpZXRSB0YcCXbB1zfl7yfevI6rH8fdD6P2XlmcfZbzC5jwuWlw6PEA8gueHPHI6PG3VZLL8RiaZwwAEO31W1G+/LoBb33VhW4w+eNsPYhsmjsyTcBo2sQLrNYSwspmxgN0NFwTuHmx+tcfxTXdnqTxMaZmnmmjeCHHQRzv7+SyUc7JLXAsT7brEMls07MvI48nXvud1XZLK1rWdmBsTtfZYTXaZZtog03LgANtlXEYk7vZts3a5+nzWB9bdHu0EkDYAb+F1NHicrgHCQOcA251eW5sq9ko0zwghY4PBBNtwDzV4JnRAaPZbqtaixfVIGvDjY2DepCvo8RDwA4AOAIHtuqzSTtbDT4yxpDXggkW8Vk6bEKWraQ1wNhYWWnsrIXXc87EW323UzMSbDbQ4XIBsCpiZqzvgi3hs2IYf2oLo3bkbLTcSNZhok7SJ72i+m177n+hbNh+YoXkNleCBYEn7e1ZGWnoMSG5B67nkpiItPBW98PF4czkxY311Tmgai0g7aNvNSHEHFhdFI1wd8ktPynHYC3v8AmK2nFsg0VU8yMjYdcgedQ5nksHNkevp3RtZKXMjmE1xe+m5On2fJ+daarEc8S6K3rbxKwlxCftrBrrC1y46bE38TvspHVjiXjXZrW7G9rnwJCmqMDxOKFoq2dowkh9o7kG5Oq3tv7uSxdbEaKKOR0YZGXaiDIdzzB35DrYq9YrPCZj1ZJlY4SPbO8t3LQ+2wJI+i6qTVMkUbah8rdWkgsP41uRH26rDurLUjAZDLJI/s7dmS3uubYuHMXv8A+5KtFLU/gnTUzX3l0OJ7ztiS+1vdtv8AJPVTNI13Jj5MjS1Yne7Z4tYgE7G/JXTblxD2ix+kdVgGwtZT1NRTCUyt1Bxa4tuL7C30EeCysUfahtO+NxaBuXuuSLgj29L+CpekeYWiVR9WGx6pY7G9vZz+HIqcPAYHNeX6wdOnkLeasquleyRwp3any3FnHlck+/fV8SqhkDnaWxOh7R1m3Gxd4+0fBR2RMbg3K6c98Ya8tuNJL3ewbD6Vb9pIY26g4PksXNfa7QdyB9vBVHl3Z6Hl2gXBcR4G2/l81rqnPUxxxvDC0zQ6ratyPDf4KtY+hLHyvLHutHK4XOjvWGryvZXEOMNpoiWsk2sCSO8Sb7edrfMoR1DYy58h3kcHOLmEbWsTYjldSiMSMkglkgAALtUdiQ0G4IHsJHVbzETGrQprXhuODZjboF36w43uTba+35lssUkFe0Ohc1xO1lzONzO0jMMcjY3AixFrWsPhYcvP2rKYXjXqsz4RID2BsRfyWOprPHhnkwxfmPLN5lyyyspnHsyHA3BGwXJsbixHBpHC0khHeBvy8/nPxK7vhmMRVUY7fS5rh0N1bY7lLDcYiL4Ym6rE2tzXRjtE+HDab4/htw4DDm+cSlzpC/ex3I38Vkoc4z9gdU5a/e4vewvzPsVLPfDiqw18lRQCRpJLns6W8QuSsx2upZZKWWCR5YTqJNhpvzt7F106WmaN1hxZvaFumtrJ4dugz5VRuEj3Etta5dudtvr96ylNxMkIYA7UA3frcrgkGP1lRMI2lpjLRd3PxPu36K6jx/EA3UaSVoHO3X2Ks+zKz/tI9tY58y75+mZG3uysa4B+k7C9rcwr+r4g4OYqR88To42ay8x7l56Gw6LzyMbxFjGySUszXEl3dbqtsT/N7lZzYzmOOIysjqGNY46A5pse8fzc1bB7N7bcMOp9sY5pxHL0hLnrA6sN7DUd9tiCVO3MGCTlsZeWudawLTf3LzpRcRs1YeARSscAeToLj3FZKHjJizGNNThtO5zXhwcWWt7Piu6OhxxO9y4a+1r67dRp1vGJ8q1shiqJ4RK0bE/QtLxXJ2Xq+J7KWoia++oWI81Y5d4t5VkxOOTM2AF1MXfhHMAcRc87E7hdkpsycCavDzUx4jhMTJG/jPa14/6p7w+C0tMYpjW1e+Oqie6IcBiy7i+C1nbULg/QbauY/otcLocMWYs2ZXbhtZK6B4IDXE2cAOl+t1RzziPC+mopJ8u5nc+o+U2KCVxDjfkNrfOtDw/iHX0oPZ1UzBexv4252W80rmrus8/V53Zj6fL/AJnj6OvZJ4K45Vu9Zq8fljgaRcDdxPkup0XDHAIGNY0zyuaN3PeSXHxVfhy2vblHDZK2QOqJ4GzPceurcbewhbP6xJFIGvYCD4Li91XfxREvYrltr4JmI+9jKPJOAwMDHUEbgPy2g3+KqQ5Ry3SVvr8WFwCYCzXaBssy+USM/BtNyqL4y0F0rgB43U6rH2YV7rW+1LH11S2Fro4+7fwFhZUqLDpZyJ3Ns0m+6lxGopoSJGgO38eZV1h801U0OEnTYcvmVNbnlfeo4XYpWRNubEjpZW1w17tMA+Cuo5WCo7JzrvAV2WNLS0Ab81aK78KzbXljYn0z5DqjF+VyqruwYe40D6VSdRSRyFzNwVZTSPY97eRBsqzOvK0RE+GYhmim7rjZwCrdnp3Lh4rACr0C4uCPEKH3VffQ7nyWlZ2pMalsL+xqInQTd5rhvdanmHD4MGiOIRvAgYbu2+TdZalqXSEFzt+Skx+mjrcHqqZ7dTdGojxsVXNirmpzHKcWScVuJ4XLiTYm265jxcpgIqatMesxSXtqtddMLm2F+q0/iXTGfL09mA6BqAPiFrit2ZIn6qZYi2OYaLTyB0DHubsSCW3KkL3Q/hWtu5u4uOSp4JJHNTwPebm2xBvv1VxibGNkdo7vLmLi9gvqpnurr5w+UiO22/lLpeCYkKjDIZyLdwA3PVcw4kMdHmKCqYbtmZosRzN/L+dbrk+Q1GCtidbYltgtY4q0IbTUVXG02ikAJGxAK+HzRMX7Z9JfbdPbdYtHrDP5JqQ6h7Nrt2O6Df7fbyW21YD4XNc24e0jZc94eygxSR2t5ezqukU5EkXe72yzx+tV8k6t3NKp7xmSN7baXW3PMX5Hdc44zUr/AFSjrGsbZsgsQSdN/LyXSZYTDX1EbWu3eXc+tvqWocUKI1OVp+7cQnW1tr3N9v6VzdNb3eWs/KX0HW0jqOkvHzr/ACWGW4aiuy4+CUtcHR3DgAPZt5LJcEK37msxLDHPe50U7iAfoC1vh1ibpsP9VtYiK9g7ZZfhg4jPeJ0R7nasbK0C557b3X0fVx3Y5mHwPR2iMlZn14dw9Za+JryTYnkOqwVNSwfdaomLQHu3uFmZ4WQ07W3FhvutNzNj8WX62KqkeBHILG5tuvJyxNoh7ePyqZpljbGzVpDBILqesxKT7mCWlYHvAHdvvbxWJxHEosy4JNLRyggt2cN+n2+Cr5NhfFggmne17gCCLb7bbry+yMcbn0l1b3PHyYLM1aH4TBUyNLX9oLcxvfwtddPwGYTYVTvBPeYOt1ynM9a2uoaqKnpmtLbjURcnzC6DkOpNRlqleXbhgB8tl1UjthlblnKyEyBha+2kg3J2WGziRDhzKl17MIJI32V1PVPc2VjSQWG2x6qzzSx1ZlOoFyXGIkdLlXx2+LaJiYhzfM2apaCupnR3dDI0dofDw29xXJ854kZ8YEoldpkGpxDjce7kr3GMdmrKMdp3DE/bVyFj/MtUxCV000cjy4kGwv7SvZmrxc2fcah0rJ+IOa2KxaGbe1xPnvayzebXh+FOe6S7Q6zue4Wm5Vn0RCxsTvYHcLI41jTBQS08hdpB22vv9iVyWrMy9DFeIrEyzOUJ6htI1sLy4C21w62323810XLnrtrVDTpv3R4BcvyJOI43SQAOO3d53N/qXVMBr5apgPq7mFu17cwuK3mXZuZiJbDWx9rRSED8XZeSc/Wps6wSTanFk7Rex7pv7QvXDSHU7mu5abkLytxhpjT5tZI1zQe1a65O43+jZdXSfb/B5/tD/RmflL0zl2btsHpnmxc+McvYrstpmG2lrXXve+91iMmziXLtHIw2DoWnblyWKx+vroqsCEu0+DfHxXuYsc5Z1vTx75OysTLYsVsaOTSNiw2HjtyXKabEGw0FayQXEbnbEjf+b3LprJpKjDtUuxLdx5rhmcZ6zDGVoo4nPGonnYXXk9fSZtEPZ9mXivdb8V3k+gkzhUPllaxgZJu11yZGct7EW9o6ne62rH8oOwM0+IUlQ+NomY57i4m7QA0N58rfboua8Kc0VtBihoTCA6cared91uHErM2KMqaKhn1aJJhY6S0fKHS+/wDOue3Q3nJF5vEV+Tr/AMZtfDrtnfrLvGFV2qghbbcxjYb9Fz+p/BZ2l03Je25sem63TLvdw6nDj/xY73uWoYtGI84teQAHiw+KnPWIrGlMMzM2XWaaK+A1jpZu01MJdc8tvBcMjO++3t3XfsyUMxwKpJnYxugkW9i4CGhry21tJICxjcWh6/Qzuktmyy1jK1kTo4u1ika8SPZyPMt9u21vAm/Q98wV+ulj57jldefsvS08dZE/VpLnNaQ4XGu9wR5m1h4XK77gD9VKwAnYc1nm3GeI+jXr43iifq5B6RQeWURaSLSG48fYuRUcwe5tmDYG/jpv7PFdq9IunvhlLKAdpQOfiuIU5DnsEjA52rukHcfa/wBK7un+w+V6r/V/CHoDg1VRyUD4CQS19trW8+XmutwgloJA+K4VwJ7ZonMgc4ufqJJ6+zou5xuFg4bJX7Uw6I+xH3Koa0m4+xU89vV3237pUjCxx7p9qqyACJ4PUFaxzCs+YcproRJiFQHOsSTfe9vd0WMpPwU8hD9Q1W73VZXGXinxGoeNO173C0SmzA84q6NxOlpJeHD6F8z7q1rW16Pqcd47I26BRVwddjnbkA7e73JW1UcR0HvdCTsViIZw2IvA7/t5jZYTGcUdI8QSucGk722tvyWNcXfbULzGuWB4nZcqswwtOGOc9+7Rd3iDvt4FczfwnzOynYaeJurUbgk/KFxfb7e3r3LL+YcJoYgzEHMaWi/4Q25+F/etlp8wZZkDTHLBYi+zhysLL1+n6jL09Oysbh43WdJh6jJ3X8vMMnC/OGo6KMuOxLg75XzbqWXhzmxrPw2HSucxp+QRdwFjz6b2Xqulr8Dq5Ozi7FzibC3RX76CgfbVC0kC4NlOX2vfB9ty19j4MkfDt46kynX0EfaVFHURgAg6m3A32t0uR43t7lZtwqaUtfNBKwEbjqfab/Nb4L2DX5fwqph7J9M2x8lYN4dYPUgOMEZB2tp6dVp0vtW3URutVM/sjHjn7TyiMNkbZ0rRpjs4DSQQWm42323O2ymdhjdTQIdQAaL6vPlv0AH9K9PY9wywNlBJNFSxtJBJOkeH8wXCauGhpq2WjEob2R035Xty967Y6i886047dFSsa3uGvMw9rjrLDsLcz8r47qduDt1M7IPaY/kDUSLEEXsei2GJ+Huu2Odoc4X2sr2KkpJd+0jLnEWN9wPsCnvreqa9HW0RES1WXCi8gslLS3uiwANrg9en1FVXYA27HOgZ3Tv4reKPL8M7w4NbsbFwO9t7/nWTblIag7TcG4vqWU9T2zzLpr7P3HhzluCvja7sIwbHa222/wALXVSLBKljNL4pHOII5gG48dl1GLJsRDBocNx157LNUOVYY36nwtu4k3I6X5LKesrDWPZ2/o4zFluvqHbQHV46N9/NZCkyjjDnt/ASm7udt/Lmu6UmX6JrgS1htfeyy1LhuHw84wfIdFlPW8aheOgpE9zhEXDvG3CwhIDTYHqRzPMeP25rIw8N8aFyxoaC2xs1d1jFGGjuC3QK7i9UJDWsbY9AFX9pst+z449HFKPIOMHuzxAi4c0gm/VZujyVI1txTuvbry9w/mXWDSQsZ2ghDQBdY2fGsEgdJE+RrXtBvvysqze95a0rFfsw06lyyIA0aHD/AKqyVPhUULiTBqA53b1+CpYvxAy/hQdJLXtDbDlva60zHeNuBujkbh1VJNKDbuR7X8LqIwZMk8RKcuemD/UnTeZ6GhnYWksddpsOW/mtMr8mxTYgzs5ACdhaTTt8FzSfjTmj1wNpqKF7HX0ggg8+XzLYcCzVmjGMUpZpoIWxiUB4aDe3tK6I6XLhncy5q9Zh6jiu5dyyrw+jp6Rpmkc51ti4/b7FYbPdBiWEPjdR1IGo2OrcW9y3nC6yeChiG5NhsTy+11p2fKt5ibK7e7gLArLNaK11WOW+Ott90zw0o5qx6maC9jJADsQSNvPmqI4p11C4+t4abA82G5ItfqrxlPenIIG3IXOy0rM1LLqn7KJoA6k/FV6ea5batCc8TSm6tzwzjXhtVP2T6CYPJA6WIPn05rfMIxWPG4jWMiLNJsC4leaMp4VPjeZIsMpm6naw0g9GAn4WFl6aoqKDCKKKjiAGgWv4+a9LqMODBSIrHMvI6PqM/UzM38Qq1Eha0gnnte6tmvs3Tcbg3FlLVP1O2ks21iVAEaLNA968/e3pRA5zr2/F+cKBYyMOa3qNyRZTvcSNJ02JtzUAWkEW3ABv4bqU7Y6rZLNJJTlpdHIwAttsPFXUEbIYmwtAAFm2tZTdk0zNeHbWsQeiqGxN9vKytM8aUiOUjwGMOluw3tz3upQC5wa5rRYWseiibOJDvb7FDvMcXF1/zeaosl1OLiSdgdvH4K1kn/r0MeR3bcuX2/nVy93dMhcdQFybKwhidNVCbV1uStaRHKl/oyIDWMIcCb8gQb+xQlkGwuWgna52UdQjuwhxI23VtNpeA7m0NO3K6ymUwlmkjYBES4aSXB1wSoxvE0WoPa4Hc3byttzWGd2orYwC7T+MNV7b7rNxgRtDZBueV+R6qVkoLm6pG97w0joqjZCA27Lbg2BUkgBGpptY7+ana5rWb8gL3v8AQoT5STvJF3kbC9yLgH3rFG8kusPu07ANaQb+1ZCaQEFzXHfa4NrKza2MPDi8EkX8/akS0pxCqyFjgG6C15ta589rq8vI0Aaib8gfzj7fVSjc0kd3qqxPRjjuPnRnZSDpNngNBfs4kWuPZupw1jQBYX8OVh0vb6ApTqsA54uSPeqwdoGg3G3MlT5hRI4EPjOk3NjpLTYeVr+1QexjjrsQBzAvzVw50bmu1m+w1Hn8VbuYwvc8EDukAg7n8yr4THLHzyG+h4sHGwIJBPv38vgracg6g9zhsSPG9+fv+3ldzyAWgBBvuSRcC3iff8yt3i5d2gsXWFx9tlOlolYV1Q4UjnRlocxtxrBIuFicMxWbFISQ3s5YyWyNA1O8LbgDfw6be+9rpmQtMBeLXPyj19nJavRGqpsYbVUo1MqJAx4JILt7E7devuVojbsxRuvLeKUvGpvZPDgbPOoXHLry6lXjWNe4v1OcG7Ft7W87qwFTHBs+9yb8vLkOqu6edsrb6rEje+3PyUac0yrAa7uLtxcAt/NtzUD2lmd8OuQRa4uNuinBADGd6x7xPM+KjIwENGq3MkdfcoUUZY29mbuLXE6bg77+e6thrDizTe3tIAA8bq6azW15Lru6aeaojuyaHkOLN/k/H3q0IWVUx8jmyOIY0mzgD+fdYuSKmE0ksshsPlEOvv5bfOrjHZpqWhfLThuthJFx1vZa/hOIxYkWwTdnHUXN22IB+KvWForOtq9fQt+5vrMYIvuCL6nHw26be36FrDz2Mwjkkbe5kYL7NBOw394HtW+VYgip+zOkABoDSLC+3JaDjTJqWqLpYxIywDi25BNv5j8VtSe5z5I7Imyji80b6nU0MbqABOm9h5hQZESCHfhJBcBxHWxI6bWHlbmqJlFTK0STEnTbSW8j4WKvIxNExrTGHtuHOLbbX2uQenNbeI04dd1tsf6vPThokMhBN2ljvlA9T0sRZXUExjPehadu81x57bHkFUkjb2YaGkBrti7e5H9KsZJXNkd2rWgtFmgC10idomsUlfP7R4LxE2KzTc7g8r2HW+3kqkEsdSWukd2erkDvcEXvtzVqwudB2j2abNvpv1+w+ZTOgBYbtNtGgNDug5W9t0TrfMJQ1kpZEwgAyHVYEah7zz81ayUfYPdpdq31OL3gkN2Om425KnNh08NzSVzqdzjax3DdunmrKmpayFj5KuUPeO4AASCPNaREedua0zHEwlxeuc2ERwscXvN3XJuHe3+bosXQV2ICvAdTMMZdd2sFwt7VmZJY7PifoPZGzw5tt7b2PzKzhqqSQiCOHTYnmfnWtfs6057zPdva7nla5z2uLGl7SbDmLm/v2Gyx1aA+J0bxbVcAjwVxKI3B0hA12G+m/nv9uqsagvfpE3KZxAAJ2HT6FOOsbZZbTKnNG6Fkb2Fxe0ajvZvv6KiyrEj3ukeA1o2LLjfflbr/AEq9lazsXRy8huN7bdVj6Z72tD3gvY1wDRyNx7VtEs9J698pnbBTuLy5twQLFviffuslSlwjLJC5wbsHEm9/aVLTRMMskguS7mb9OQCuGxMADmRWeTe/j7VnefSV6RxuEZXPY2MsJY4AjVfa9x48/p+KhMaZ9nOcHPbY6nDy3J+KhZxs0yEXOxPRW8kohu20h5Mb12F/5lStdr2uiLSSdrTkta4fKIJB9/RTDs799gMl9JIA3+351CnYZ2dnGzQ3SDYfi29iufVmnvAlpvfyPTf4qZnt4lWI7+YWmhs8rnSBzWDYA2F9gSbW8x18VWpMPMr36o2OZawvy9lv6FeCBsgaGtBf4jmb8hf29FmsNwyRkTTL7Qb2Hs2VZy6htjwd1mBbg9XC/VTQcmkOueZva1/Dz+pZWHCI3Fgqi2Rkbi9ztuz2ttv4HwCzU1Lois82a92nVy5+HjyUaeiFRH2rI3Mu64JPuHtWNsm3ZTp60lRZStqq3toaR5DALhpAbbx3WV108sRcImPmZs1oNnX273LZVW0jmwkhhY/Yhrhcg+1YomT1wxx3a+27tRu/w28rH4rOPi4hvMTTmfUqpNVT2Va5jaWIGQyNtsNtvDbce5afjuMy4nVNiomiOii/WWlliN9y63U+xXGbcaa+NuC0M5DWu/rqRhuXvvyB8Bf4rHUFGGsAY4E8+9v7j5rspWMcbl5efJOWe2EGQvkb3ZCNQs49fd0WwYLBSMDgyCNpAFwRYPNhtf2LG0wijLgCLk7tGx8dvhZZeOKmjDZJpGsLNTWOZzOw6exRaZmVcUdvLMiQU9M+Wop9DALMANw0+HK+6tqWeorcUogyQBuw7uwaNPIdfaf51jqBuKY7VA3008RsRIR3rdVnMDY+XEZRTwtu1umEBuwI5lIrrct/ezeYiGz1FjQnD5WMqY5xp7NzQ5tj8okHfmVpmK8H66eV1VgM4JLf1l7vma/6z71uhdSYY1r5pC6YDVpHsWSy9iFRI81FSzsmObZjbbut5rKJmnMOu2OuWNX8/wAHAK2ixHCMSFLi1LPT1I7ro3x2cWgX2ueRtb38woU1WA4kF5jdZzC8+XyQb8xysfP3+kcVy7hma4BFjFMH8+/8l7B4NdzH0LmGbOD9XhrHVWXJhWUzgdULtpGgE8vHn71bvrbiznnFfHG6xtooc0Rus7SWm42sCfz/ADqq0gBsQLOoAtf5tvFY+SCfD2OilicxzBctlvdp5WF9wUhqpWsY6Zj73Aa1p36XB94+cqbY+OFKZeY2yDnX5g3cAQefP2IHviYdLw5zrkEjl9KoeuahZjQDbuhxNyeSq9oCTrAbsDfmCqTWY1EwvW8W3MSrwVLmk6TubXFzv1VzDibL6IraXfJaDa9rDmOvPqeSxjw2GNzYiGCwte+3l8ynBDLEggC4Nh8nnb5iq9seWnvL71tnI620YLbNA6NOo+9XcVe/S5zW87XB31X8uvgte7R7WO0uJv0BVVkhYbtaGk7eV7rKaumua0eW1Q1xJ07NANnEnbe/294V/FUsuWR97T1NuXs6LUoKx5IaBz3JJud9/qV5T1MnbWhs0mxJvf3Kk1dlM8NsiqAAdD7F24NuXs9/0q/ZVEsYGykv0hpdv3rW/Mea1iGu0gN1HUHeAHzK9gq2OcGG77DdxHIdPmWc19XXXJEtwpK94aAed7bO5LOUONOj0uLrWIb8paHSVeqQhlrW3WQgrC2SMPcbi3Te9+v26LC1Jjw6ImLeXWcNxiN0LY9Tb7Ae/wAgsvT1QuQTvfxv9K5RRYzJDpfqAAve3TyW1YZjrXHd+w2AB8FFb2p5ZXwxbmG6Om1NJF7dLLS+IWCjHMuVlOWgyMaZY7cw5u6zsOKxuveQWO+yt6qshlY9gdrD2lvtH2Kyy5O60Wj0ThrNeJcnyJjGHdg+qqyyGWA6XE2AJCyvEHHqeTGsHrSC6KejDZWMfYvIebOBHWwb1/FXFOIcMtBmSemh1xRa3EBhN9j4LcMoxZqzHleSfGKSWemwXs6mmnlJJdGbAxA+ADCfFdv7PWuP30z5c+L2jM9ZHT9vj1btgddiNB2lY2Soc+dnbPYTqFiTpIIFgbCxG22+1rDf6CmwTMtDBieM4VR19RDHdpLSZYmmxNr8wOa1CjNHiNC6CbF20VULh+mxaQbh4Plz+CzWVaWjaHww4uBI7VFE5w7p20jrex/OuWlpreJeznrXNjmLejaqWhpoY3Q0lJHBKyMSRi3dlaebmnofJUZ/WHj8M4tLuXQfbmteyvmqtkmny9XzCCtoRKWyarNDmgjSSehA2tyW5txOOpY6Walc2Oz2yNez9Zs4i3l47eK9rpOrrhrzXf1fOdd0N7X+GzDN5EAuOkqpGCGgOcCVn6XKwrovWIKkxsfuGEXIHtVU5MmGzaodd9K9iOqx2jcS8G/T5a27ZhpWZKoU+FzuFwNHU2+daVhGN0MYbTPaGscd3kC5J6WXSM3ZFraqmEQn1Mvu1oWi4nkHFZa+hpqGk0Fr2222sOd15HVZ/wDO3Hh6/SYI9xMT5bbTYRhdVStcKdul9iSWjvea1vNGVIasNMEIDI+QaNgPCwFx8V0Olyli8FOxr3h7rC4GwHkpX4DibQGPo9QPPe9l35K4uox9k8bcOHLl6bL3x6PP1dgdRTThgYSCBya7c9bX9nXqtjw1haGaHiMMd+t2sQL73H26LpGIZLqq1x7WicXEFpNvtssQzh5WUl/V6R13bvJ/GK+e6josmLiOYfUdP7SxZ43b4Za2YXQMb2e9rNdtsR7FWDXtZsGh52Bb9S2CpyfiMMd5Kd17EbNWGqKWekLYpIns8yOi4MmK+P7UO3Hnpk4pO1uxhY9oItYnYAbD4+P5lIzSxrmSXeS3vA3/AKAoSTNvqIJ0OAsOXQ3+ZTao2v1PNnOJu3mNVhb5rLN0RwGzCCxjgHWbsbWPn1VWCpDZHRhx2sG72Nx7fYqbpW6w0E2G5J3uTt7iqbDJHO5ribO3Lh06X+P0KIWlfyESEFnOw2FvtvuqMjHMaSw6SXXJtdUmzRkFpJIJO48ev281O2WRxLWts0238k49UamfCLjO2UNu3Sd+RuLc1c0uMVkJDGl4HIuedyfzqz1PkeWENvoNuo38VJ+DLNGkh7RbU3kDdRxKe1stLmeoiAEjyQRyvzWYgzHC5o7VgJvtta+x+ZaE2SW2mJwkLfytiB+dTGeqsWQjWSCA+9gCLA3+J+CRuPVScVbejoPrdDVgOLmta4bee3NY7E8EoKxml0TSwA94mx36Cy0yKvqYpIY3usA1xJc75Gk2AH25BbFguISykNqXWsb7lRaJidpinb9mWvVeV5aR4jo6mSJjHl0elgIDrWHKxNhfmT0vfrgYnyhkcULW0bX27QNc7UHNsCNJNrmx5Akgi9rrsDoaeWEPaAbhavjmGsfdzYmb6r6he9/t86vXLMcWWreLfRqtBC8wGNs1jf5JIeTYbX5kb8h8yygdMGBsTx25a1zi3vBlgd7GxtsRsoUODV0TWMiJsXuc46QLjoD7FsOHZfdTwtY5l+0Frkk2HVdEYMmad0jhlk6rFh+3LUcQq20WhgY6R7ngDWCbkDaxJsD19xVnT192s/CNmkkdsGSkOO+2zbNvY+XLqtyrsq00rryRtfYnm2+9rX+c/FYybKEcb2yxsa0sFmOB+SLW28Cr26a+OvxVUx9XiyzqtmIFWx7mwmR3aPGxLNWpv4wBA/G0npvbbop/VqX1gesTOMpbcN7trB3N1upJ3tb4i6u25a0MMjYgx8JJa+97gm9rbdTfyNlJWYZSUzZLxxukmJB21DVckny5krn4jiHVqfK0mNG0RtEjXSbBwYNy3kfki/l1G3vUtFVxzN7Okh0WAeWdmSemkcxtZpFzbp05zjDqKo0xUzAwNjJ70dw48gb+IKkZgZjm7aGctJDWBrWlrbgd69uQNhv/ADKZmkRqZ5O2fK7j7OpLZooyzS20ZcXC435EbEEb7eXkpexa+XuNjL3Egm9ieu7gLgi/Lb2rGOdLHEYoi9pi1Bwuf1sOFg0X2cLjbzV9SVMJkkhmfpfK5wbbu2BH07pNdRshmqCvko7PBcALEtbu4fAlbRhGZGzRB7XaTtbe+q/I39i0uCOOIs7ARtYQGl1hqdYHY/boUikqKcmoEj3BrmiMAgFzdI3Pncn4BYRGp3EptSuSNWdPth2JsAq4mOc7Yahy9y1fGeDGTsWL6huHRsc4kl0Ytfe6nwvFHvhHaWbJyAHVZqlxySORoJJvzuu7D1dsepeN1PQRlnt055U8F8uUzz2MT43A7bbWt4eKoScGsMka4x1kgkd+Noba3RdfMuH4pEImygSEAnfdWc+Cz0rtUbtTfnXv4M+PNHE8vmuo6Kcc814cldwhqY3s0V7XxtIuDC29vb7OqvIeH9bSwtYTTP0Huh0VhbqLfYroweY+5JtY2PsVUSxOAB2I/Ouys3q45pRy6pyHNJKHPoaaRoN7abW/OsfVcNIpXFzsJpzc8gdrX/pXZC9jxuAbePNS9nS2aXsB2v7VpOT51VnHEz5cLn4VUTruGDHe92gg2B25e7zVnFwSwutnayWjli7RwBLSO6D7+a7/AOr079thfxHNS/c+ndyk7x5qs2pbzCIx6ncI4Rwj4c0uHQUzcsYa8Rxhhc+BjnO23JJBJPmVb4rkjh1SysFLlbDH1Ide7aWPu78722U0+EYm4ONNikkdxbY22Wv1WCZhpmuMeJv1OB1EeftXDGCY5iXf7yvG6svjGZZcFgAowyacEDsw8ABquMJ4i4dWFkFQbS7XbbmfBaO3A8Xa9wqCJDbmTufNW9Vl3FJXtdG8RvHJwO7feN1t7jHMa3yynPli29cOu/fUwjTHG1m2+97Kymx+J7j2rny78ui5cMOzgXlv3SYG6ib2ued/rVaLDszRQujOLhxHeDtPMeBXPPS2niG8dVWPLesQxlktO5kEfet16eHzrGR52psAdDFVVoa0O7x1XJ339y0vE2ZyZA5lJPGXaedibc1yDM2BZ9mndW11RNI+Mm4DdrEdFWvR3ieUZeurWPhjb2BU4vT1XYV1E4OuGkkHmCtgp6jtYxI03uOnivDODcQ+ImU2erMnkkiaRaOZpIAHgei3/AvSgxyjLXYngD+w06dTDsD47qlsN6ymnV4rxzOnq3W1v644A/QtexWkmo5jWMdqbIbnxC4hT+kvhNQ9gnhqYw87ktO3tWbi434TjjmUsNQ/Tbv6m2VJx2nzDSubHvi0OkPqmaLtO533VjU1DRUbPDWkB/gtRr870dBh82JunYYWcrbnfkFrR4mtxKVxponjYC5G+w6LTFitbjSMuelfMuz4ViEIh1doCbEm3ksNjGfvVu1p6TCqmqMgLNYbZt7H4rUsKzM3Rca3M2sRzWxUlXHVR9qYiCeVxay7Y6WNeXLPUzPhvYN27t5i5usXmak9cweogtq1Rkb+xZON14mk2IsN1QrWulp3ste7Tccl5z0HD8CEdPEImkOMbiDbyJ+pZfFQHuYWt0a2nkNgsREw0uOYjSueNTZdQAN7Dz25rJ1NVNURsZKLlvI9D5r6rDPfStofLZ47Mlqy2LIkxbDLAAe67n+ZT8T6btssSyNu3syH7c9isbkeqMdfLT96zhc3tzutqzRTsrcCrINQ70Z3uvkvaFOzNePrv+b6n2ffux0mWh8P6lvrLQ0tIkbf5XX+ddOpKnszbSSD0HNcWyJWBlZBG/uFhLCfGx8PauwRzwRhshc3p02XDXizuyRGmJxphixN8lzZ4Bt4LAZsjZPgFXE0A9xxufD37LZM0BgqaWqB2eCy4Atv/QsVUxulpJmOYSwtO9tzf2rlv8OSX0PSTGXpq7+Wv5OUcKqY1/rEJkAexxYbC3LxK2PAdOC8S6QOe1oqITHvzcRud1qORp5cLzPW0cZLA+ZzWsPt5E381suYYJsMzNhdXI5he+YC7T47dep93NfUZPjwz9YfntY9xk1+7bX6u8zaZ4NJN9lyLj9SEZRbVQt70MjSSPBdVo2vfTMDyDdoutR4uYQa7I+IREjU2Ivtyvp3Xl1nmJl6uSN0tWPk59wvrpJssxscXEvaWuAbfVt4re8uBnqMsDiBZxuL81zvggW1eXpoHl/de7UC8gWv5n82623JtXrx7EsL7UEROD2sBuA3kNxsvI6qP83JWI8TDr6W3dipafkywwGN1JUubpJdd1/NZDhxOPuXJSvN3RSOaR7CtYzdnduWBUU8sEry0cmNJcb++yhwUzD93Ketn0OYHTHuuI1eK6K1yRHdaOOC18e+zfLojoY2VUznO1awT4BQnY2owmeAaT3HNtfyVzJRh84mc4gAdFP6vHHDIxjflDdWiNEy8fYvSyNxaqguXsbK4DVtY3PIfbosbVRSMIp5ubCCTzsdhe63TO9LHT5nxOBzrfhAW22+UelvbzWp4o3tHNkf8pzQLlt7G/Sw+1169Z7qRLwsuPtvLN4DMIohI5zeVunP4qXEyyZ72GQ2JBvzvdYXCK18RLDMW2GotB2t7t1loGeskyGEEuBueRsfM81XTat+6sQzvD+sEc2t5GiNxaLOvcXP1ldpwevgcxroGXDuVht8VwrKQgkrHU5aGBvJpPwO3t8l2fLdFHDC2NkjS4bi55Lz8vmXr49zjiZbfFZ0ZINyRyI6LzLx+pmjHRI0lhDt7N63/pXpqlBtoty5bLzx6RdGY52zveGg2AufC/vN991p0s6vVydbG8NnXeG87Zsn4e5rgbwtF789ll6iip21Ak6utsei1XgxUMqslUJDm3bGBfkfzrbq1je4TfY89917UWmscPGiImOVWaFjKYxtIsGrjmOSUTKvEKeVzDsTuN12N1jGbEcrHoOS87cWaeupsZnno6hzdTblrbAO3635ri6qnvNb4d3RZvczNojfDWMh1AOeomxRFrhKWtIN7Nu0/b2Lo3GJhZNhtYWkASt5ne3guR5QqJm5jotJAkkfpcW7G/Pbrvc/BdN4sS1RosONUABcFwcQXX57WFkyV1eIVwX7untP1d5ydUU82CUri027MC59i1nMrf8AyniLSASAb+9Zbh1XQz5dor3BETRvz5LCZ3pr5kpJmvDWi4NjuRZc2eNUh6WCd3mWdxSkkmwOa8psWEgE/Bef5GObM9h3cHm/xXc54ah+Ez/1w8B8ZuDuALbLhtRcVMzQTs93lfdYR5jb1eh8WhmsInifURMY0F73uIL3WIOk9el9gPP3Lu+W6kOomOcLEje3K64BgYLp3EyP0gsc9gNtQ1C9x1Fri3M3C73lhnrFCx7yDqFzbxWef/Vrp09Zr3PLRvSDibJltsrbuc17bH2rg1HSyMjbMXBwA1Wvex28l6I47QEZTkce8AW7W3G/Ree24tppBSNAAa5p2buRtzPh9S7sH2Zj6vleq17yJn5Oz8FiBC5wJdc289tt12po1MsPDbwXB+CclpJQ3UbgEgnkOQ+3Vd7phdl7KI+3LeOaQsqF1QalzHh2x8LWWWcAY3Dy6KkGxxnUNrbqRtUx5IDh4W5LWNVjlWeZ4czzMWfdCpjNtTxYEHkuU0tLMcwASvcQ4lx1WFwPbz2C6rmWIyY/IQ+224b1WoYnhbqbEXTxtcHyWtpsbC3tF9+Y329y8Ct+214+b6XHXux1ZmP9aEh0/J5XWBxGlklkc1pjv0vY7LY6bX6u0C5BFib3J+ZYfHm9ge2fdotZxAGwXPit8fDe0cTty7im10EcfaTljCQGi9yGj7fOtJpKqZ8bXGofcH8V9jbkAN1t3EyWF7RLDtG9wuA4G4uLnntc/SVp9G1+nvN0kAOsN72Fut7L6noP9CNvhvbU/wDa5/BvHDbEKyLNFK11TIe0Ju0uPLxXpiNxEbNwbjmF5c4fTOjzRQaxpbqtbrbw/pXqGAuNOw/3vxXzn/SONZKfc9v2BM26ed/P+SnWkd0tvY9fzLK0IaaVtxY22usTX9oI2EbC/XwWUpTop2EONiOoU+wZ+Gzf2nH2VPGYe3w2aK4uQQvMmMcJ8TqcRqaptXPaSQycjy8Db4r1FUvYyle9x2O1ytHkxbDG1Do9ZDg6xHzcl6vUZsmGYmjjwYMeeJjLDhsHDDG4ZAwVALG2ADm8lmKTIGJ07gS+GUt6E2+3Vdjir8ImA/DN333A296vqWKgqDqicx/5QIHJck9Xmt5h016PBT7MORUeW8fpdLPV45HAfiyHmsj2WP0wLn4VJZtydL+S6BiVZQYZYTxRi5O4HMjntz2sq0baGvwuSdsLS3QSCNr+YXJm62cfxXq6pwTjx98eHLmZ37B5ppoKhjmW7oG53CqU/E+gjeNYmDTY7t3F9/osuQ54rqqizXVwUdXPDH2gNmyaQAPDew9nkFChxKunjDnSyyNLe65xN+nO458xceC9mvRUtWLT6vDye1L1tNYjw9P5SxjDszHTTSBxBBdsdlu8uW420/aBtiBYm64rwJDhiEznOLje55iwXoqRwNKQdI2WUdLjiZh0/tV71rb5ueVEQgldDvYHaymo+0bVss82LrAKWufbEJGh3Ikc9lVw9hNUx1tO/RebMatp6G91226WJhoHEgG7d150zOJpM41tLGS65uG3t7l6RI/rEjf5PXZefMwQ3zrW9o5zWkHUGMGoC1yAT1PivTw8ZI18kdFM90tJz7RT0+HvLKRwdE51y42bq8j7Fo2E4X2lJFUOjLryE3bc8ifjZdc4pRvgwpzmPjbeMizidfLne/Jc5yxLO/CHSRvBadYI0detvrK76W+Hbyva8e8z1mfkz9JRYFNSsDamATNOpoay1jc/nWz4FPSS1cEcUm7XNJDWaQDe25WlZMw52ItqI3iNwaSDqLW7+RPv5ELfcGppKarghZO0Ma4Xb+MVTLSKxLzuk6m2TLFfEO2QyCLD4nnvWA5HquU8W83swalhk7IuOvSGg7hdVpW9vhzQObQLW9i8++kC5sccMb285L87bW5c+q4MVO/NETHEvdz5Yp0lprPxQwMHFeFhd20bw0bAuBIB9yrVWeKCuhkbo1mRpsWnmbbHdckAAcW6b89gLlZ/AMOqcRq4YaaHtHPcwB9uXLnfyJXpx02OvMcPBt1+edV3vb0Fwgy3TUVJNmWWACpqzaNxNwGdCFv80136ST7eisMDpRhuFUtGwBrY4mtte55K7doa67RuL7ry815vaZl7GHHGKkVhQqHhrtnAt6WHVTw27PTewHvVjiMj2NhMTnG77EaQbq9i1dm1/S1j7VSPDWfmO7jCQdRsVKx5aLgi4PLqppQCzwv4H7bqRu19VyQdnX6dUhCZhJkJPdAb581AmztyD0CrNdpjGgAX3NvPl8ytprhwtv15dVKIjacNLu6CLnZSte4NJc4Ei+3Pmg+R39he4I+fmpnA2t8keNvNQlZzanPdHfayU8RZI83+S3YWU0hAeHE7ncbKaF4a919zz57+yyvEomOU7vxHEG3O/uVF17EC46DbbfzVQvLgQ52ogEHoqD3Ek8iDbpv86rJEKMVIY3drq5vLi0Hnfb86utcepr33tew28FTEgcDHpDRa4ufgo2c92lhtp5HxHsUJiE0zYpeTSTfobKSZz2R6Sb723N7qLpC0t0i9vP61Coa979IPtDt7ImFIubpc1zXA+fQKaJkItsCSOduiklkbGTqu9p6Dcqn2sTS2Muc242F7H2e1TCy7hEZcXbB17bHqpZS+2gOBJ5b2H23SLSB3jzvy8PtZSkM1ixBaQLA7m/moVlMRqazUwje5sp9bj3bHUPytvsFTDnMIDA6zjzB+ex/MoucTI9403A0nbrbz5lFVRznCIhlrXFz47dPpUr3wsj0OAuRyt8+yt6p7uyaDKW77NO/xPX7c1Tjlfo1El1wTcfmHIJpMD4mGTSTcvta3P+bwVpKHaA17gbEl1zzsArvU5w1BwLRzNjz5c/qVniD6ixNNH3iNNjtbqdvj1upjyvFdzpquIsnqqsytY65JDGnp7gsnh+D9oxpDnfgm6tjyNlXfhb6q0xnc3YAFo/P0CvxqoKQy1NTGLHdzhvYexWtO4dE31GqsVLiMFHiENLKWtc9tmF+w8LC/mFUq6iso5WmnpPW4zcubG4B7SsDj9BNXk1PZODyCWM1G4N9jb+b6lXyzU4rMTRVrSRDyfcge8j7FTERraMmGezcS2mkr4KkAsc5rwN2Ha3vVV7w+QCn7wbt3TtuL/UscaBjpTIZLWaAHatuewHiFUFRDESQGjYDUbEct9lXW/Dm8eV65wjjAFrk3Ib9CpG5udTbHcbdCFSZWU8zWGKWORoGzvlfMpx2Ujrvb3W32tv1F/IqdTCu4lgsdj1TNb2Qey2zS6xdzPv5rD4dhFP8AdCOdzJHBg1hxde56AK7xWoM1U9ji5oLmxtcwEEaQQd+XMm/JS0sjYTZkvfba5D7hw8wtYj4WsXmkaX9c9pe2MEOey7iDzv8AXa61OvibOJGdpYOc4AXBt5/0K7zBj9JhMcktVI97pX9myOPck3A0399vtZW1XFMWtAbo1DZukFpG/K2/QrWtdRuXLa8TutfLVaR59dc2V+prfk+fgr1uISdrojjduLBwO1xy391lbTB9NWljtLWlvQ2HuFtvipXOayKLcl8h1d92wvzv4hXme6XFWJxxpey4gztS6R/J21rD4+fioSymo3a14LXAtAA5HwVrJFrLY45WkP5cztfpb2b9OSuKLRqJMwHe3JuAT026pE8bTMTNu2UsTaqNrGTMBjuQetwdh77qt2sRe1psARqeADcG1rfMo1EvYnQC6U3Fxe3I7bADpf23WOILnXMp1E3Dbk+O1+vt81O9qaivCvUHsG6u1a5zrHu7Gx6KFC12qWVwOm+ixHPlvb4qxnEzQ+7XOBGgt8PAEqanaaZpfqbrkF73+SRvb2clpERpzzee/Uwr1zDJLoa8Ojk3Jbaw+1isTDTRwPe8NAle43sb2CvH1r3F72yFhsC1pNwfJWkdXG8lzSCfC27fH2K9d61DHJNZnavWRSRMEJAB0C/sP0LG1U2iZjbhrWB2q/K+wsqlTiUkRbIYw4htmhz+6ArcgVUxD2tsG6Q4bAn+99lltSs18ubJMW8IzVROluk98HmOStGSNknOvdjGAAHc353sqgpGzyazJI1vItBtYqeqhhpY3vAb2Y20bC7uYv8ABacQp5+9cYfJE15Yx2t5ABHT3eW6u2wVBrAWvJY7vBrb/DyWOwSIuZqc7v8AMFx2DfD5vHqFmadjnOLtAAAJt4gdBzWGSdTtvjr6Kr46WIgTWJZza03JPgrMw1WuMEN0uGwtc23/AJt1dSESFxbEGFvS3Tr7+XJW9bJU0z9bmhzI7hw2BseRCzr8mt4jygJY2SBoa8FxLSLWvbnZZAxwxyAFpa0s72+oDwB+HzqhFTCrY2du7zyFj3R+ZXlLh1UHsAlLmN1aRd3TbcnkfNVmYa46Wn0XFFRNdHYxuuCXab+B5fQs1RvMcjWGMnbffl7UhYYmPOlgsRcE31bnY9LexVmhrCwUsbSXXJ71wfLksZtuOXbXFFPsq8zGVMJD7O0OBYLWGxvyTDBNT0rHvaezfd5uQCCeYPndVI2OjZ2waAQCQJG/jePlyHRY9+JSRQkzyPcb2LeY57ADwURE24he81xzFpXWJ1bQHGGQPdyJ1ch0C1rMmODCIvVoTaqkHedf9aBG3sJv7rqpiuLfc+F9RfXVSXMDS7cc+8dungtIkmkqqkMqnOlM13G4vbfquvDi1zLzeq6nczWFSGHS8B7g4Pce84gEcyVlaejdpDmkNDh0NiR4qygou6DHI5gbf5QvzPPxurqPFJxIaaMCUtHy2tGw8Dda3nfFXFSIj4rLoimpiLOe6Tsy4EG4Hl7VlcPo3TNDy4NebOLSN2C/X2qlhGET1Y9YfTs0ae4wg33/AD+Sz9Fh00LDLIxnbSEaW6RqAued7hZ/R1Y6f7pT0mHS1eijpotMdrucQBZbJTUVBg1P2kro4GxDd5O581gpsZjwymEUbT2pNnsG91Rc6qzK89q0BjLXbe7QB7lFtw6MdY3uPLYMMZBjFQ+rILqNo/Bk7Fx+xWwQUUtXJDFRaQ1gFyd7D61rdPUPq5WYfQuEccQAe1h1E293Jbdh9RBQQtiI0Fo5k/V9SxtaYdlaRM6hmHMjp2iJzrn8Yj7e1UxHHUP0tIAY7cHwvzWJqMbijf2heHgbG+5J9nirWHGZKal1xwl0j3DUS4c+g2XN25MltT4bW7MVNrzNmWsoV2A1WJZgpWMFMwuNQyzZG2HIH615jkrcOq6lzWl0Y1EMe/mRfa5G3Ky6NxqzxUPazKtJNZrgJapzDYE9Grjy78dO2unk5rRe+4Z2eKVkTWySGPvWBG5cNzbb3KrHOIy0yPFiNVhYX9x5rDUlfU0bgYnXbe5Y7dpKyceI0dcx0UrnU73crvOi/t5j6FeefLHUxHwr5lTEW62SAaybA/N9BVdhs27juTYA87FWQgmgjbbs3bH5DiWuFjYA8rnxt4+ShFM2Vro6cdmGhrSbkEAdOXu+Kpam43C9MkxOrTyvyyQ2bG4Xbz22sqo1FwuGnUOXgbq2ZOQ9wcWtYN99vif6FWYWkWc9txYjxP23XPaNeXZS254lWhBa3UAbk2sBz2UY3suXl1nXNm3tdQDWPbtchp3vvtfn8Po81MYmkG3d9vLy36KNLRM+IXsdbYtk2c61gOvs+hXkFYGyGzw1h2Nzz8/o+Cw7Y5GvaWtDjpJ238bqvG2VtyInBobtcb9T4+fiq9rorkmGw0tfpOjtQQTcELIw4gXXcS699tj8VqsdQ55AFmgG5Gq/XbkryKpe3XvtuADe3mAfNUmsS6qZ5iN+jbIKpoDGggkn8rYlZSmrJYSA14aBawF/pWmxV9g18pII2I5ggrJ0leH/AIScAvtYN/OsrY9uqmWG6w4xI1jiXO0tPXqL2Kv/ALs9mwdpIC0XBC0unq7xBr3gbk2Ivv038ib+5UK2vl9XLGEtLh3gHb9PH2D51h7nunTb3sRG2mZkqfu7mx8VO1hIDnku2HO3xWbyJi+I0FVPlWtxhtLQ4lenljkcdLXuBDXDw6brTswipocXZiLe7p2cWvI7qp1ONRTyesukHaPIa3UACLDbf8y9auKMmKK+j5XLnvg6ucnrvbteW/vddRSUWOC0zCBM8k6g9pI5joPBZXKzsr4nXTPqnSMkklc2EsktoAPyh0t9a1fAsyYXiOFVTsZoaR3rTXumnbGGSBxvctI5b+duiznDOfKLIo4KhglkeNbJiS1w9/hyXlXprcy+1pl95Tfzj8WLzNNPhXEZtBFRySh7bzlt/wAMwbgjwuA3fxK6nhuPAxvp8Rw6vhD42SyesNJawuDe4XDkOZBJ3sepstSzWabEcyUc1GxhqWxtaXhwuGtfysd97kXAuDbottkqJm0L6SbEoYYy06GlrXdidxpeCbW3JB3XNXrOy0ViP73r+bLLhm1Ym07n/l8mTy5nKSfGXYdC6ORjNnsa4HQPEW93Nb02sa/5NiT0XmrhvLLS4vWVMsbn00bryStaNTSDs43K7rS4rR1luzlaXW2c11w72Feli6nsjttLg63pazaLVj0bE5zXm7mclACFjtQhGrxssYypnYBpk1C5FuaqOxGaIb04fbmQbLqjPWfLzZwWjwyBq2NPeaQoCsid0PwVizFKWQgStdH5uCu2mKQamEEeSvXLFvsyrbF2fahUNZT7b/MoiopyL6h8FSMTDuWhSmmjKt3Sr20VnyUkg0uLD43WKxXAcNxGJzHxxnU217K+bTMab23Kn7MKtoi8atC1Zik7rLlmM8O5qbXJh0ndJvY9Pt+dajWYVimH9o11LJ3XC1xcG3Prdd+dTsO7mgq0mwelqGgPiafaFw5OiiZ3V6mL2lasavy87zVIp2h8pcC5/wCNcC3W3iVUq6ksiZG2S5qGkvFri21yT0G5+IXa6vIGD1Jc4UkYe7bVbeyxEvCLBZZC8NIBBBbe7bXvyOx3vz8VhPSZNuuntDDPmXKfXuzMUcMckwu5upsZbZwPKx58nX96jFVSwx6pnvZ2ryGh7Dqd5WFz4rpruEGGhw01tSdL+03fcl1gLknflta/VUJOD9G+oFS6dzntvpJ6bWtbla3Syp+y5NeG8ddgn/c54zENA7UQydm5wvIBZoAt3j5G4+fwUzKoSNDKd+p93suzkHN23P5+uy6XQ8J8IpnRmomqHNjtYMeW3t026cvgPALacLyjl/C49FFhsTAORLbn51avRXt54ZZPaOKkbry4hrnbJIDBIzT8tpbsW9TfwVNtd2b4o95n6tWlrDqsWjvAW23PU9Su+VOCUMrSBSRe3SFpeNcPKV9Ua6ip445ur9I9nt+dUydLfH6bXwe0cWSdTw54QYKctfFp7ONjC8tBBaB7b2+dXFJLK2VumMhjW3a4n5vFRxfA8Qwqoc5uHvmaQGxyCW/gCTqsWna2x33usVNXyudFJTfgwP10tiNjINiDyuB4X9+y5ppL0ItE8x4bdh2KzBwhfd7zfSL8wFtNLhkdT+FnPPntcFc3w2ofTPlFOA57JO63RpDNQ6GwB8evv67ThmPz04ayWQFo23uXHl5LPtiltSplx2tHwcS212DRtAdDESANtlTFJLuXUso03/FKvsDzBFIRDKNzy25raoZYZGB3d38l9H0XU1tSO18l12C9L/E0E08pJ1QOG3UK0lonG7HNOk89ui6ZaB3MNIUrqejeLGNh9y7bXraPDjp3Une3J30oDSHBxsNievMfV8Fiq6g3c/RcHy+kdF2OXA8KlDv60jF+dmrFVuTcJqCXNDmm3MOK4c/TY8ldRD1Om9oXx2+KXL6DDoA5zu6QCdTbdT1WVdhVM6PS1gN7bE8trLYKrIMDd4as3BvZwBupY8uVbZbF7TYWG1rea8melmltTD2/8QpkrE1nTX/vfppjcQNBF+Vrk9Df3fQsPXZT7Gq9aiZ3huQ63v5/Suk0+Xqw2JDDfew6eSoVeXMVdKXmnDwTt3tl24Ogrf7XDz8/ta2PivLlr8MkptWnugXLQWiwd0PjtyVLVoeR2MhLpBd2kHm93Py8+e66FV5drGAtdQP5W2jJFisPV4M+Akmne24tbQRss8vs+1eazt04PatL8XjTAQVTG/hYSS5pI9h9iyr8UEFLJU1FnFlmtDeTnHpv1N1aDArVBfE17XSEdPlHzVeXLr69roZdYAHXcg258vmt1suSnT3i2tO6/UYtcywAzDXNxEVlO+RzNQILT3XNcLtA8LG23ndbbhnEPXC0Th5B5ucwi2/n1WvT5DrBO50DyxjQGta1xa1puSbWsT8o+y5911SZEqZez7V2gR7sJce7589+XVdNekvMx2RMS583VdLNPjmJbxLVU1axk1O4G7dRJ81Sc0A7Ac7fBU6SigoqdkA7wZzNuZVw6NzjawaeXmvqcMTSkVs+Gz2rfJNq+FEXGx6hTNJu07+d/DwVQRMaCCSSfNCxzm2b8nqOS0mYYxEwl0E2I2PTfp9rqLZNLdNrkcjyUdAA1NG/XxKj2TgbNb53sq6iVomYVGzPsBqIPt8FJK7VY6778rKIB0nx5W6qBbc6Qzc8xZZ+7qvF5jlRdSmUhotbnc81TFCRZtgRyV2Yix25tYcuvuURckBosd9+fxVfc1jwv7+6zFCwtALQOm3QqkaCMkAEnndZBxJPMcvapSNJJLrC24IC0immc3mWLkoC5hAA32Ps8FbT4ZFK0s7NpuLbtvss0IrG4vv1JUuhoIIdcA2F1Paje2ry5RwutbebDoXjpdoVFuRMvWcHYXAetiwc1tr4HSP2PXbwUeyIve+3MpKNQ1L7wsvOZo+5NP3SXA6B1U0WTsEhaY4sMptNujNzdbW6J1rNB5328FAwggEm+/zqNSnhrJyvhnZOh+5zOz2GkcvqUzcrYXG4Woohbcmwutj7IOO9jtv5qBgaDpIBF9gpjcHljqXCqOBobHAxptbYbK+ZTFhGkAAcrKrpDWAEG1tt/mVR72kNY65Dd7BNjY6GUSUrHgc23CqvF2FpN9licr1freD00rd9cTTuPJZc2GwNyOfkvEjw9mXDM1H1HPk0JIa2pia9t+Z3sfzfMqxPK7b+XkrrivSGDNOD4hYNa4viJ8SRsPNWEcgdELOu5uzvI9V9F7Nyd2GIn0fPe0ces0yv8uPdTY3E1r7F4I5WXQ6iMyMkjIuHsLfmXMaKYQV1PUSvb2moAAHxPgurUumWFr3N/F3Xje1ses+/nD1vZd94dfKXCsG7SgzHPBKbFlS8EAX2vcD512WRjK2iYXmzSL3XJMyU7cPzrVDWWiQteCOh3/mXV8Fd61hsLXDmwDZeNvmHs38JsYZqwqCRjriJwvvfu9bn2KV4hZalEbndpGTa9h8FfV9C37jzUw2BYQPK6sqV0Ip4Z6sgCwAJOyrMayc+sNa5J9xGp8S874uH4BxDqzG3S3UJGgDa3VZrHMyVGJerVB7opZGyA8r2PI/borXizTtos5U9bE38HUtLQ77dFjXWfSPe6UNaAbG223hb2r6Ho9ZMEb+5817QicfV5I+c7/Pl6UwnFzPRUukX7Rg9nJWeaIqivwjEKQsaWPicN+VyFR4cwslyvh8sgNxE2wO5utkroY300rezBLmnYryJj0etW0TqXiPA884pkurrKOhYHMLyx5eSAHC4/OF1n0c6vFMxY1ieYMSfcyOa0Fo0g2XFOINC/Ds4YrRuBYG1Dr+G52+Zd+9H2OLAMgzYvUdzW58jnEdB09y6c1aRX3kRzOnndNa/vOyZ4rtsWfJsNp8yMpMSa3s6xmkG3zKThzhtPgGY6qipABDOwSNA5Fci4tcVafMNTA2ihc11O+4c7yPkt44WZxpsdxXD5BJaYxFj23HPwWWalq4uXZh6jHlyaj8Hc66p9Vp3SE2sLm3kpMMrRX0ol2OroDdTVlPHWU7o5QdDheykwuCOkp+zYQLDp0C8+N923Xzt584tQx0GcZpX2a2pjFyRcD7bLRcUiifE2bSCD3QL8he/svddK9IWjbHX0ldcG4cLEjfrYfbouWVNS11FHDG9uqI30gdL2sV6uCd44eT1U6yWrK8yThEWL41Fh8msNe65sdyPDoui4jkafCah7acuc0gkM6gFc3yVXNwzNVFNKQ1okBcS6wAXqZlNhFVS+vOkYA+K7iTc2sqZLWrbht0la2pzHMPOuBOdTY2+KVpDr28iRz+3kuu4HDP2zKiSa4cAABsQPBcnxiqgbnWplou7EXmwIN7C4ut5wbGqyN0ce4jbY3bYusfFcuTy9HHrs06xQk6O6T5XK4x6RdDqomVLNOoX3tyXXMJqHTRxvdcXaDbwXOPSAo5ZcvmVoaWXsR5fnVemnV4+9l1dd4rR9FfgNVsqclwsa/VpuB5b8v5l0Otu1jHbG3l8y5X6OcpdlqSICzWSOAt03XWKyCSaMdla4N/rXtTZ4VI+HcJRcRAWO/Nca4l0AnxKRttTi33Bq7TFDIIWiXmOfmudZ3oojiwlkkaGhtzc81y9XPwbeh7Pj/M1Pq8+YQ8UObaeF4JY2ZoBAsOdvzldX4wOw+XAKV0EzC9xaO7v71yrN5jp8elFIxwLHl7dA8PJUmT5qx6KGGqiqZ2MA0tLDpAuQrREWit5nTCcnuveYYrvl6w4T0scuVaB+m34Fu3hsrfiDC9lfBpfo6e2/JX3Chs1DlWjpquMskjjDSD4+CqZww5+M1cTo37R/KA6/b8y83LnrNeZexixTW3j0a7FN2lBK10r3Axkg36+xciqQGVkwve0jvpXa4MtaWOY5zrOsFgsS4b0crjNG0tcTd2k891j+04665en0lZpvu4c/wAPp6qe7YY3v1figkahYk2PsBHvXV8vZwOHRCCopntIHyS3du3Iq0wvK5o5Iy2NtmEBgPQWFx8wWxPw+kLt4m72uSOayzdXGS0Trw6c/benY1rP9ViWcsK+59DSvYJflPcLABc6p+EOIuc3tKm9tJIAIPTYH2XXcGRxxNDI9IBN7Hohmbr0sIBvzAWcddkrxVwW6LDfm0baXlLK1VlI9vC5zg/vbt5nr9HzrcjnGpbaOOklc63UWCOkL2bAWdY+5UXQlxuWNHQbWukdXk3va89Li1EaQqsxYxUMvBG2MEW75JPzKnhtXigLpaqpLnNdtpFhurhsb2tJe4AjwHwUXRxG+m5J8Oiyv1F7xzLSmHHTxDXMbqXMxC5cS5zrXtdWGKub2bZCwHrYjqN/51f4iIvugBsLE3tzKtMTBeyPSDZvPl7be9YRPLtr6aV4mnsWkk7jcD6PmVlisImpXhseo2NyQeXgslFpFMyXXYWsd1Rexj9gD1sbqtbanadfNxfPuGOp6HVdztFnknm0HyWixscGte4Cw+SAbaR4Lr3FGADCXv1bgbhu5G4t864/Sh4Ja4OJabDUOe38y+r9m5JyYdvivb+OKdVE/OG1ZJdK7M1FI61y8XINj8y9U0QtSsuATpH0LytkeN4zLQgb6pAR53XqihdqpWEbgt6+xeD/ANI+b0/F6XsDjBb71LE2uEbHHvEEDZZGj0+psNje17FY/Eg4hoBtY2WRov7FaCb7WKr7B8XdntHxVSxa5wuVo2s0814vzZX18GZMQjixKos2ode0haACfIr2hiw/3Pla1xPdPv2Xi3PUjmZqxJwhBBm2+v2dPcvpsPM8vnusmYpEx81lFjmNxAR/dioaHE7CVxJK7RwRxjFMTc5ldiE8z2OuA83uLDmVwlheGFwY8OLtgG7A35LtHACxqJ9IMcheAL7XV81ImvhzdJkv72I3w3bia0sbEdb9JdyDu6T5hXuW8SqDlm5drLIvHmrficXmAEMGglpJBvbyVTKTomZc3DXExk7nlZfM+1Kx7vWvEvtO6Z6WJ+jzXnMTOzTVdu0uc+Q7E+PJZ/LEUfqY7UEut3gB18fjdYXPzg7NdVZrgdQtcWv7lm8qs/ABoPfcTqIO5t4L6Sv+nX8P4Pi9z76fx/i7PwZDIq94jtpIANl3p7b0xFui4PwiYyLFZmizWWG7jzK71ygFxfZcu/js9Wv2KufYjBMK+Q826uVrq5w2GSOVpLDsVe4g5rahzrXN/Lkr2haySMHSSvDmN3ev3aqyTZw+kLOulcPzLG2kzq6ole5rZe6CDby5ruEUDA02bcAcvFcb4qFsWKwR6LsfqFha/wBt16OGJteNo6PXfNfm13iPGyqw9zgWtJjGk33cCd1pOW6KKHB3RBg0ku3tuDdZfMdeZqR8L42DS4tBJN9I5C3itbwvMTKSA0sz2sfYucCdyPELtrFt6Ye060xRWbeWQ4egR1FVHJF3gSSb3tz+Cq12bp6LNEFEImvBmaxxHT61jskYv6o6aQ9xkwu49bX5G62HKmFUOP5tfUFjCY3hzSfpW941EzaHyuCZ97WKS9EYHebCIZH9WgjbyXnz0i2hrqYOLbaze4uR52Xoyhp2QUbI2GwY3mF509IrswaQyfK1uIJGxuFxYOMtXudVzhtr++XCWX2LXEOb4+K63wVwo4jisc9RGXCA9oCANLT9voXJGOcX2Y7Tq2J5Lvvo/wCHSQYbiGJPd3JJNEdzztz9y7eot24pmHl9JTvz1iXYAGxuc240gWCpu32cLKoAwAja3U2VKwD7gXbvzXix5fQ64UqiMO0g3Pht1Vdv62N7eCpTEkDZ2x5/Sqj5Gs0RtPMbAqUISB2khrgAD16qynbKOz0usNXeHO4VxOdMd7cudvFQZZ5G9rHdWgmOFWN7WuIdax31eAVCUiSVrmu1A+7bwUz3l7S4gAAWuPBWcL3GPvA/HzQj5r15ABsLW3PgqTqrv9jzJbcbcwoTSFkTpHk7t2A3PkqFAJXkumZe3Xw9ihHhMdTnhw2A+CuZAX0+p23gOqtntDbnTaxvsean7Zjzpb0sTc/MrShDU0sLNV7jl4hW0sjG2s0bDkpxH2jjJq0W8OqkljDn2Ooad+Srtb6KbHEyaS3YHYeJ/oV04iN2ppvt025KjcagWi/U2U5kZuA4ardRbbbkiNKlw53O1xchUpA57XnexGwP0KHayvY5gsSOg52+lG62gt1AE73PP4ImGMwwzmjfBO78JCS34Gw9vioSUsz4fwj2uIN2u5Fo6kK8bYVD2NjFnjUP5z4qdtgLP7ljt5qYnUrZPi5VKf8ABRi8m7hcnry8UYbSEXNuYF+eypNDZGtkD9mkkj3eXsVOSpNMYwIHFr+6SNtP8ySrHK5c4xjUT3fC1/Ypdb2RPubucdr9AoNIf37kA9L7e1QDCI29o7SL7AG/mogmNeVOXXL39R7gsB59FTfG7QQCTawc1xv86uA1oaSG2c472O+yleXdm7S65HIC2x81ZEKFO7s3uaWkarbj6B4e1R1NkJaHi3yuY5/zqlJ2rQDGzYgXv1+pRhZDpb2pDTa9yNtzt9CLwTxzP0MjeCQQdQFirPFKJ1UY4tILIyHEbXJOwPl1+KqTujkfrjeXblpsbdfak4mb+ENiRuQLWt7UaxxytXse5oADtF7eZ3VzTQxRkaWNsTYGx+xVN3bGO5GwFyb7/BV6ZxMenQC7kG339qj6GSdxtM1sIks+XsnAEjVz93lssPjddh9PC9pOpx+SWjU4+G3tt7ys2Y2vaXyAOc0fjC+w3O/P+gLXMUY+CRnZMY5rmmzXCwA6W6lbY4iZcWWZ01nDa10uKgRzSsJ7um225F9Xn7FuFJiBEFUx9KWGAlrbOBDh4/HxWEpaGITSTVppnbEsLGkNZ7D19qwmG41VVFfJHrOl1TdoLzu0bg28OZ9y6L17/Ho5cFvdTEW9WYmjqTVkQvYwMdqtyvq3J9p35q9q4jBShxfe4BPdufPYK2hDzVOLg4mwdci4Ps87W+Cva2fUG6JNJcRcEbn6llvl2bapmGKPFH4dpiY5sLxK4s26n8X3c/JZBsbXPD7iMMuQ0WNvZ4c1TFNTxYm97HtH4NwDB0I3Ps5j3qtK+kjJiuL6C23UnwutJtxpljpq02nzLVMZe1uJMAaX9pdu9tvaVZSPDHaIgR2fLUL2cSeXwuslifYGeKSQhgD7gE+HgsdVHRUytDCWSnXrtcA8voVo8OfJrulUhcz1qM6SdQA52APPZXc9ODcxutt8k/zKwgY+SSK7NNn6rnqbePRZAhsgs8PDWi7iNtj5lFdxMJQIjr1atTRy6Anw99lLaMxG2lpIBIvy6fHcqnU1DWtsxxbGB3HA7n7ELE1mKRxA/wBdXJ3d4k+NgrUrM+GOXJWvlezzwRaZLd5p3BPUclbV0gdBrZpZpDhfrbxKxb8TqZyGtj0jez7dVQM1W5xF3Ft++AbOPsXTXFMRuXDkzRadR4VXTxOZ2DgHuaDc33t0Hn/MrdtJFTQiYvBkA5A3JHkpxUQR1Du2hIe5tmtHK3X5x86uqGmjqaoAAuc07DTYC/JaT8MMY3M6UqOK1I4vNoQ0nvjcHr7VdRNjjptLAbfJtfkAsi2ljdeN7dTg6waB8o25fFUqmGJsTmRlzHk3aHDp1v8AOs+/bScUxyx9IxjYe1c1zgXat2i5HRWWIzPnqDAIbAWcC7oAspq0EN2Go2H8ysJ4u3qPwgu6QBrRqsQ3lurxzO2fiFWjjaLQw6tXI6TYX8L/AG5LNCNzoBLE0XadLhzLfrWKw6jc2Uvkjc2/e6EC/M/Qs7Txvgc7Q4cj8o/a6xzWibah0dPjntmZW7i8tNtVpCW2JsR42VeGlgkiEckT9RO/kQB/SroNMjWDS9nMgkAAN6n6FeQwEanndt3WPMtceqxmzsrh9SjwxopmOEYB2BPJxVfWY49IaQ1wvcDr0uq8YkaWsncX3tY7ABUpX6Zmu0tP4xaNxt5FZ73Lq7YrGoXLWMa0xuc4yWAJHQeF+u91Nh0LmzzyyBu7vwbxfcWU1PGyVrJJdTR0sOR5j5lWL2Mp5HuLAfxQAWkH85UcrTERypYlWtp9Qp3gkNAsDufA7rTK3EzBLJWVIeTfVDFfY+XussxXVEEjJaqrdohvY6TubcgPNaZiOJy4jWOlLw1jfkR89A/J9q68GPXMvL6zN3TxKWolfiMplmJ1uN9zb2WSOnbL8rbS4WI6H7fSrdjGNk0NIDiLi+55rJNhYG9o0XY6wN/HyXVM6h53rtd08Ej2t/ChjXgmx6Dz9yvqKlilAa0aWXsLDmsW1wDexieXO1HpewWZwyLXMRr1RM6jqSsZ3HLfHEWnUsxSVcsR07kCxPu+3JRqcVqZmvhiFrnvEne+6sHt0T9jFMWxMvYA7k7nfxWPfN21QaOKNzpS7S5rXXt0t7R4qv1h0zaYjtX4hmqqkRxfKdbU69yQtno4o8MpTSMDnyv7rXHlbqT4qwo8MFGwOsWuLd3E2cQtjwmSidVtdK0PsGjVsQfAAdVnaduzDj7fPllMLp/VIA6CENe4DU5wsT5JiFbR0wDZZPwknPfkqWa8xw4JTiKlYDOWbeDR9a5ma+uxevDnvee8bgdEikX5lplze44jmW8NzDhlMXsEb6kAtFyL7k7qtmrM1Ll3LsuJSNjMkg0wR9XvPX5lhcqZffUVL6muc1kDRvqdyAsd/Dquc8Sc0R5kzA8UJIoKNogp2na4HNxHiSrxETPbDnyZMk17r+viGsVNTLV1ElTO8ufI4ucSb7kqkqkFPUVLxHTwSSuP4rGlx+ZbXgnCjPeOuZ6tgU8Mb7fhJxoAHjY7rXzw5Ij5NQRdwwT0bJ36JMfxxrAdzHA25+JXRMC4O5BwAse3CvWpBbv1B1XPsWlcN7eITr5y8x4HhGZq+Ts8Fw+qm1GxDIyWm/j0XUcB4LZ1xqnM+IUEGHu0WaZH7E8yCOl132lgo6JvZ0FJDAwdI4w1VX1JdfU4m9za61jo7T9qU91I+ry1j/D/ADRlare6vw0taG7SsaXMO/PVusDpd2pa+O2kXLrAedx8/wA69gPlhex0dQwPa7YhwuD7lp+YOGOUMxkmOg9WqHi2qmGn4t5FRfpJrG6ypuJ4edYKl5axs8QL3ktdY3AI25+4K8jlLmiOQh1/ZcfUugZg9HvOVBTOqcIArYWjutYdMoH+Cedvauc1OGYng0vq+JUlTFK2wc2SPSfeCuG+GY8t65ZpPMMg97HASmwDRZvPccvt7VcQi7nHtBbfkPI/OsNFO4bSG9rDyN1eQ1DWghxs24NydzY7Bc81mHVTNEsiIC9peXbWsNuYHipZYB3SAW6fHYDfn+dSU8wN2h50g3LuZHkr+IwkWa/oQb77hU383VWIt9lYg1EbxIXnSQL3vzHI2VzTTTU7tI1G4vv0urrs2SNLC0BpFyb336bqSSCzQWEucTbbkE4W1MTuF1HWODREx3yrNuT53VSavb2bS0hwN7n281jDG9rNLtWprr7bHkrDEqx9JBqddzQCT8B86iK7le2aaV3PoxmaMUjfOacPIDRZ5tzJ8FYULPXKiihqZYzTMns1rYmtI0j8YgXPvVFzKXEfwz6m0jve0LbOFtJSQ4g+uxYNsDop9YBY/mLhd1orhxPFwd3WdVHPr+kNkqpsvT4FHQmm9XnD2NgMQDTIb7tcBzHNbTg4w6mwtrpaZrJInNMTgbe0HxWDbBgUmaHVNJAzsYomE6jdrXkuJ0g7dRfzV7jc9AyraKEtF4x2gDu7fyXl5I3XUPr8du1mMGqZp8biNy2QSNLXHdxJdsAPDnf2LbccxSIVE0bqIy+u37SP8VkjAe8HDkO8CfErRckSRy4lJWTRXMUb3h5d1YCQG+Z5AeIWYr8WqO0mqGRGkppKe8kY37STcFw5+Fz5grzb45jJttNovMQ1TKFfUxZnqaGlId6w547Jwu17t+6Rfkuw000hp2SQ0z6ezB+CJ3Z/erg2BsjqcfdFLVNpdiHTEGzXm+kXHLfqu4YJVltHDDW1AnkZGA+QG+t1tzster1EQV5nhseG4lJLG6Mvc0t2F+hVWaqxKMaoJdXkd1YUTGOPawvABN9vNZUQyOGpvhuPNc1LWtXUSyvWtbb0tmZlLHGOrpyNrXI+ZZGlxzDJiOzlMZcrKWmbILTxAh2xPgrKXBoXv7SN2km/d5dFpXqM1PqpOLFf6NrgqJvlRVAkb4XVwK57P1xu3jZaRBFiNDNqjmOkdL3uFmqPG5LdnWssTtcLrxdd6W4c2Xo/WOWxx1sDh3jpPmrgPjc27CCsA6SmnOtjh8bJG2TVeGpcPK67K9VPy247dNHpOmwgg8rKFm3v0KwpqZ4bCV5IPVTGpdK09lMHH2revUUniWU9NaPDMksva6gQ3o7dYU1U7TYyb2UvrtUHWdcA9Ruta3rbxKk4rV5lnHNF9kbGDe/NYP7oTjvuefYVH7qyi51EHotO1SYlm3QtI3CNYAPlLBHGJNh2gAtdVPum4C/aGwUdp8TNFoA23uqclO14sQN1h/utIzd0gQYw91iJGke1JpvymNx4V6zAaer2e0HbwWoYvw5gklNVSfg5AeYHMeC2luLyDk8EdFM7EZJNhYLnydJTJ5deHrM2GdxLkdZlPFsN2EbZLanue1hJJAs2wv4fQreOnxSGLVNTuD2AX03F3AkX+pdhdol3c5u4vupPUKWUkns3ALiyezZnxL0sftiIj46tLynS1tZWBwgeCN3ON7FdNp6d8UQaegVlT6KVpEDY236jmq3rVQTcOYbHxXR0vSR01fO5ef1vWT1l9xGoXJYQSQVARl3M7q3FVMDbu/FR9Ynv+J8V08OSIlciJzbWPNRdEXX2VoaipvcNjPvU3a1VuTPinBqyWajMjr6nN9hVE0Ntw8k+ZVx2lRbdo+KnY+e+8Y95Wc46y0i9qo0sbowe8dlXL3X+WpWucd3NA6qYlp3sFpX4Y1DG3xTuQufbmPgqMjWu+UGb+IVW1wSTupXxttqcFMzJGlnJRUkhu+nhcPNoUKfCMOe8tNIwDT09qrRwue/UG+wK9iiEYv1SkTM7WvaIjSwfl3DHX/AkX8CVI7LdA7q8ewrKqK6YmXNMRPliDljD9Vxr+Kg3LNA3k+QbWPe5rMbBQc4NBcSABuSVPdPzV7asK7K1HY6JXjbrusFWUtNFM6GlrYpTG7S4NdctPn4KOYsx1uLufhOX5DFD8mesHK3VrD4+asaDC6bCqZ0cA5m7nDdzr9SVtTvnmZY37Y4iFQNAud3dDspmse6xNzYc+llFp2IAIv067KdrdR1klrR47LbuZaU3MBJ7u56nkp3wFxIJ7rdhYfbwUTsBcEG9hc81FolI0m7fEjkp3Mcp0g1oLQ4h2+wcELGk6BcuHV3VTa7OI0Fxbbpa6qG7wCGC9787AfbdRuYTpQ7Ft3A3JGw33QxWtpNyqjyzvudtpO4vtbkgI0Xbdreqb9TULaSIgAkkuvYnwUpbpJbpBt57q5Nnt0kAEEOt1P2sqbgNOokXtfb6+qtHyVmFEsuLk2CmYA0Hz5EjoqwaXfrgtYA2Chs2TRbu+B8/JPoaUSSQLAjzCgQ0AAOuOqrtY519wAD1HkpHNayxaHb72KeUaUrcgACOQsj2sZuACpxGXuOk7XUDGL2N7EdUn5CnpJaGloHhY2Ur2DYOO9r+1VnAkA6bBoUuiICxv3rG1lHbEEzK04az9rlymjJaHMbp25be9bh8k323XKOBmLjEcBAfNrLbWdfmsxmzOWI4LmCkwtkTewms50jj0vaw814Vd61L2bWiI7o8LPjRRh+E02INDj6rUxyEN2POx3B8CsNhDKaSRr59mvYHE6bkm3x+dbnxEpRiWT6rS0OL4S4A9dloGTZjVRUrqq2l8YBJdyPgfNev7Nv8F6vJ9o0/zKWT18sYrj6u13Ztfc2Avp8rrpmCTCWhi7K4OkWBXO8chZBWPdASWG4DRfn0W3ZUxKKPDIGyG21jc3ssfa8brTI29lz8V6NE4p0wpc00tUGgNlaWuPPzHsW75MrWvwqLVKCG7b2uuf8ApHzVVLg9LitEBeGYB1zuGnbZaPw8zxi9TQ+rOqAw3sb77LxPc2tXuj0exOelb+7ny9MYjjGG0tI8VMzNJbvc7fbmsZgjqPEcNZK/S5sbiWHyvsR4LmGMCWpoWzz1DpXhtwHu2B+i63LIkzanCxB23cj20g8h4LG+4mLT9zsxVj3V4j6S0TjvExlTh9fEWtbHKAXbcj9vFanQxGphB9WLmvbfuiwv9t/cumcbMPhny2ZKYanRkOJaOnW6p5FwSjq8BjmbIwPMYc02vY+G/wCbzXdg62emw6iNzty5fZsdd1HfNtR2x/RtnCmuvlSLtr6otTedztt+ZbHHmTC62p+58NQ10huC0Hf5lp3DyHTFiuEulcWtleAQbWHu9qucu5bwvAsVNT2gbK51idVyQfFZXt8UqRj7I7flw8z8d8PdQcQ61jI7NqAyQWHyjay6JX4xFlnhLh+GwvJfWNZGQDudW7t9z71g/Siw1kGZ6LEGf8fCW8vA+PvU2QMHn4gYE2avc90OGMLGkj5RsLnwXRM7x1mfEOCI/wA69a+Z/m5ZmujNLXN/CBwewOsDcNJ6X6rY+C1eKPOtCHFwDn6bjp7d1rGZqpk+KSws1NbA90Y1G/I2VzkWpfQ5qoKhhuGTNBI8L8/mW+SJtjmPo48UxTLEx8/5vd8B107SH3Dm3HwVOhaGFzRICSbkDoVDC5O2ooXW2cwEK5bG1pLmiy8KH0U8OQekNRF+DU9YItfZyWI6bj+Zefmbu0uIZbYkjwHQe4r1Bxqw81mT57MJMJbJtz2K82UWD4nVSAMpHXcTvpu0u5H6F6XS2j3c7eT12O1ssTEeYWMUrIq3tHMDgHA793V42suq0/EDDIMOipY555HGOxbqNg49OY+nosTQ8KMRrmR1D3lt7XaG7nyWy4bwmfTSB0upzbf8YeRv0t71GXqMPrLbpel6nHvUeWjuqJMQzD2+hzWtIDeVtNh7Pz9V1HAKeF7WPfGdxu5o6+BRvC68rJg5zQ2w5AA+5bLh2UzRNF3u7oFrnZeZ1HU47T8MvZ6fBbHTV/LOYW4Ma0NfpvsGk3WE4oYJU4/l6SkoiTI5tmknr4rKxUJhsWaWuHIq9bKwCz3AkdLLCOqmkcJt00Wnnw57wVypieVKKopcQ0Wc8ubpJuup6mlvccPEbE7rHevsaBpaBYXVJ+JuINjcWW8+1crCvsrDHiOF3M2WTkXdfJa7iGVYsTqRNVlh8AXFXtTir2uJa4nVtsPt4rAYjmmSmdu5wc5wABPJcluqy5p1uXdi6OmKN1hdx8M8vul9YfSQF+x+QOiyDMt4NREBlILj8UADrssplbEY6ikZVVJBLuqyElRhNXVtbFK1xJ3W9cV8uOJ7uWNs0YrzWYYuOWOni7OKMNaOnVO1nk7tgAbDlcrL4xBRRRNljDbgb2WCfVg7NG6wzYZw27JnbXFkjLXuiFYA31vlPPYBUpHwsOom/mqBdI93Mt38VTcYWXMktrHe5WemupVDVta7uggdDZSSVEkrjbYHcBWM+LYZTu79UwH7fUsNW5+y/StLvW47je5dZWrS1vEG4r5bQwOcRqdvbfa1veprQ37xJ0n5uq5fiHGvLNI4t9aa5w6N3K1jEvSDpG3GH0Es1+eruhdFOizX8Vc2TrcGP7V4d6dOGkWkaAAbXVvJW08TdUtQ0G24uvMmJ8cszVd20cUUItYOd3ne9Yd2fs24lCe1xeYPc+9mNFj5Loj2Zl1u06cs+1cG+2u5epp804XSW1VDB1Li7qAdvmKwWJ8SMCondiyqjMhb3Q03Jv8AOuAvqKuoN56iSS45OcTuspRwukf+EuC0bk2uDqvYH2KsdFWOZl016mbzqtXXMLzHTY5VGoptdhz1A3PmARyWVqSdBc/UA3lYXufGy03KLSQWMd3uTrWsQt1dEWU7gT33WG/VcGasUvqr0sc7iJlND+t62OcC7xPLdRcNIJDiSeZB+1lCnjYyHu9PAc9lK6QNDtLTvzsOqwlfUbaHxQhL8ElkLXaQwlxMhaAfO3vN7LjFMTZnZN0lotpvc8l27iRGx2AyC5LiL3tsfH83zriNM+V7QXAN1AuaD4He3uP0L6f2PP8Aky+O/wCkcf59fubFlIkZgopQCNMoFnWIaeljzXqvD5SaOOS3Nuy8oZZlIxyh3JtI0c+Z6fnXqmi0nD43OGzWg2v8y83/AKQU7744n1df/R6f8m8fVWqnNkYO7s42sAr6KUw0Yd0A5LHPLuwAItb6VkqeNklI1hdYWWHsaO296w7/AGj9mqi2oNdRyGM7G4bY738fJeac1cKsexDH6yogjZ2cjyRcEEeQ+269NdjFR0j3NcLAG31lYXKFVHi9XVMkpwzs5i0E7k2XtXy3xamjyfcY88TGT0ebHcG83CN8scbQG6nbgra+DVDX4Tic9LWwGOZsgvuSPLdemn4dSthewxt3G65BBFDTZ+rY4o2sAazl16rTH1F8k9t2c9JhxTF8fotOJUoLY2/hbuNtr6T5H6Rt0UuVpDPghY0OGlrmA2t9fjz2VbiOx3ZaiTdzhYWv5np4Kvlul7TL0RjkH61s4dOa8b2rftp+L6On/dI+55sz1E9mZKprmsadR+SedvFbBlaaPsWvNmuLSSPlEG/s28FhOIJDM0VGk3IdcnxN+eyYFXupWDSHHYix7tt/t8V9DSO7FH4PibW7Mu7fOXoPhEb4g46tViADa67wZB6ta4NhzHRedeBc7qnEp3a3bAC9tvYvQbg3sfO11yWn4rPXxzFqVlrGIuPrD3BpIB5rJYT+tAWNysbiFhM8nmTzWQwf9ZaPHmvFj7b1Z+yzLdWk2HTouN8SqcVuYqSlN+/duq4AH1+xdkYLtIA5Bclz+2T76KGQB2lpdex2t1K9DDOrRMI6SdXaVm/LUMFJEynAL3DT8kgEk+O9vpVrhHA7EMVc2pqqmzCwuLQ3flsL87Las3UTwaOckNaZGAt6u3+K63gk8DMNYDGAQwbgdbLr75i22ftGkZsVYt83m2pyLHlStFPPrIlAdHqebmx6i3kFfZEikoceEYj/AAbnankN257Dmq3pCYvLQ4vQTQMN3BzRY26j+ZOFWIUssnayBgc4tF73JWlrTOLul89jwxTq+2viHfKaRxpWyNFtuZFrrzp6RD5C2n72webkEXG2/PdejKV7XUTSO9YW3XnL0jSA2ncLfrh5hc2D/Vq9LqucFv79XCWNGsjVcAcwbX9l16k4Q0AoMlUTWwFhnvIdQAJ8/BeY8NjM1dTQtbdz3hvzr2NgVKyiwikpYWjTFC1tj42W/XW1SKuT2dXd7W+ULwczckN5AEbqR9m7bN337t1OXWbccgSVRJFyTv7RyXmw9dP0BPK/dsNyqbgXAuc6wBBF1PG4Pa24F/zpbWO9yvyQ8KVQ/XBud7WG9xz8lGMWDXdeo6+xVGgC4vsbKVzm3032Gx5q0aPole1jmhgeHajsLq1ZSMj1FshbY32Frq42c4NtYAbjpe6lmbqY6NhcQdvYoFONoqLMNy1p2J25fQrlsbWgFrRa3U9FbjTGBGwBtjv5WUJKpjSdJL97OvuprCklQQ4gNcHeIuFJA0NeNIO55eI/MoEN1CZpAv5C9lM24kL3OHQAW6pK1VRg0C4B53ItyCoGNgJeWlxBuQFWe67dQdcE8j0Cx9fiVLSwF8ry0t2cDyAPVQtWJtPCEcxub3sTa4NrWRz45Zg6/S9idtysHhtcZ66SdjWaZSQBuBdu1t1m6YtL+153vzt4bXRa9e2VR4dG3WHi17knmfgremk7VrpXNc3XezXeHuUZJhdsYB5dPtyU3aNYedgQbnnYqsyiIVO10tsRuD1bz9o/nVKOQyRPLmAXce6XD4+amklDXNaDzvY2uoyM1xAOaOm1kieUzrSpFCGguBNrafifm/nVnK+V34O4AJu0aeavg8sDozs519rbbD+ZWr4X9ruTdzrHb51eGccKrWtZF+t6RzBI2HxVGseY4HOiAbIWO0XBDb267fa6rTSRw7uLududrfzKi4gF7bax1vt/MoiFp2hSVL56eGWZhDy1pLeoPt2U0516XsO48L/MFSY4sDWkWFgLHcbqXtAXao+4ASS3nf2oiI9E47Nw2ADb2cXXA235/br7VVjiiDiXN2DbkkX6eHQbjb+hW4kcXDU9pY4XG1jf7fQrlzGupizWSR1A95/Mm1ohZyRNfE+UBrmkk6RYC/moRGVoYXsHeG4G4Hs235K4ZG6SPvvby8PzK3mvE+52dci9+9ayLqkkQMT26zqcLA87eO3wKsaSF1O97t3ajdxafle3mfhZVT6xpIswNA+SDcHyN/YpxOJC4Pb8lvIjYBNqyqzhtXTu0Pcxw3a5ri1rXD6TusFmSuoMNojU10cs7IRYdm0mS/kNrcvnWZhq2NgBcS4C4Iad/Ij51Z6Y5m2mhj1EWIPyjz+s/FaVnTGY7vDQ6fMcGM0slfRUczKVl2ObI8NkNhY6QDz5cyFhcKzHTnGS2mw+WmDg1hmqCTI6O9tmbi+9ri/v65TPmH4dlzDpZcEmdSTPf32tfqOk8+fL3LX8q4Vik0v3YracugcDEztNW1tifHkT8V6ERWaTb0eZPfGWKx5jmXQ6SmbEGaiZdA0kuPePXcj2D3efOetfHHd5hJaCO8CQ1pPh5qaieyV3bUrh2exbc8iG7n33UtRJqmbJ2u0Y3PQexcmtPRWlLSRPnlM2sPDQbiwAHlYXPyQVa19NfS2G+qOziR3dJItsTc/Ws1R990/aOb3jp6XDR1ssVXgtqHt1XkefDnsSreqasbiULXsY4uv3ty7n9GywEYZV+sXpjJJFI5t2k26bnl7yFseLOc/DZAwEvaA49d/Na5h9S19bI8yBupoLgBe7rfzrSkxMac+eJ7tynhiZ23deztHOJLG8hYn4dPqVHEamohhka+1nHqSfotdVXQviN5N2m5AF7uNzz+H0qSpo6moBDKgmKwOgNFiVeut8uLJNpr8MMC6GaZrnPqHCQs3aQA0A+W/0+SoNghpqhnbBrnCM3IZta9ufUj2fBZuTBmF7mgS96/In3ezksbV4eLh0pIZG3SO94eN/duuiuSN624rYbxG5hZSmaqY1sMQAA2byA8CreOGohc1+xlDRdg27u4Pt9yyYEBDJWA3aNTrj59uqiyF5fcWc0kgtte/v6LSLwxmto4WApA6UBsLpLAXkLySPHr093VZqjiEenRqta573MDxPNTU1K0U+mJgtc3IPI9fnSZ0BgdFK8B/M35FZ2v38Q0rSa8ymnxajZEGx07pXDW3Qzchx636bE81Qe0OeZ42hrnkXBNi1o926tWVdOIS9kjz2dg4W5ED6lUNRqYHDbVe4NwQFMVmPBe8T5DJCyZ7g1wjIs0vIsFSEfakBtjHc7i3PysOfyviqEc7ZKoNDn/JsAXc/BXsbY2v0tcwaRfSOfmrT8LOsTPC+gcxh0kuIJAPm37WWRZSgy+tta9haAALbG3S2ysqJwmqOyaxrWBthYHdZMMngIEfZkDx5+YXJO4l6eOItCuCyoa585NnAtIJuB0uB0OyvKOR0bdL6a8TADdriN/EDkR4qjAwklsr4y072I+Tt1VH1g1U7aenIa0HSdNrBZeXZxXxC/FbBKHBga94dYC+/nv1UrG1Wr1l4BDSbgOs5oPgDz6K5pqAQN1Hewu5+rnZUcRrqcRlpfISxpI33Plf22SPoTxHKtJWU0VL2bzpIbYXaC4Xvv0681rNbXQ1FSQZ9LWAkvDr7eQ3IKsa3EpJpDHE9xa593dRYcgPJYepqzPK9kDbtBs7vWuV14sPPLy+o6vu4qq4nikuJ6AyUsha7TGA0m/iTvz535KwEbtJsWggBoeLXJB3+N/pUx1scSxhDvyQbj+bYqeli0hrSSWu3O3UrriIjh59rTPKnTF7tIc06W90WO9/PxWR7FkAYTUfhXDcdGj69+n5lI6KGms8EueBsejQfJUqXDq3E6lkcLbtvdz7bW8z0Ub4RrdtMjhlFLPOCy2lltWk89rrPGN500dO5rGt3c4bktVDDaKSnie5zAGX0lvifsFsmB4SJHmWpY7QAXEeA+lc9r90vQwYNRr1ljKujFFTCRrndrMwhrQ293EbHqr7LmX6eja2aXS+bm97XXAF+X1+xSyUlRVYmKhrXOMTvwQDbgm/MrYa+nZSQMphKxrtPaS9PdZZTafDqx4q93dpg8ZrzC8xQN1h7rNPI7+KyeA01ThtP92MRDHyE2p4hyb5lYZmI4c2cVFdKwgPs1l79VSxPPMVVVvip4WiNrS1hJ5NA5+1K1tbxDacuLFO8llLEJ5sRrXQzSPd2hDi3e3s3VzTUtBgUb6ieaJrgCADvufbe61aaurnP7YzBjg8XLRzdYc+v86PgmqCTUz7uFjqFyCt64bW8vPv1tO7upHLfqSNubMEfhFJmClwmKV39cTSOAe4eAHW6yuAcCuHdK5r8QxKsxZ7bEhp7NnzcwtJwCgp21bHF50NsCBbubXXUcExF9M1jNg1zRu929+v510Y+nrSqvv5yzu0NwwPLGVcGiazBMHpKbb8WMX+Kyz4nOsWk7b2B+ZYGOtGgNMlza9h5qqa+WHVfYczc9Oq6aXrXjRO55ZXTpJc8ageeykle0OuALdFQp6metLWwQySueL2Y0lZ/D8p11U4SVREDfC9yfcr2y468zKtcd7eIYFpcS1zACL2t1V5SYJi2IDTDTu03H4Q7AhbpQ5cw2iIf2favH4z91lgA0aWgADaw8Flfq4n7MNq9PP8AuanRZFaAH19RqPPS0bfFZulwWio22pqdjD42uVkdSh5LltmtbzLeuKteYhamjB6A7dVjMYyjgmYIDTY3hVNWMIsO0YCW+w8x8Vm3ysjF3H3BW7ql779m3SPnWc5OOWkY9uL5p9GXL1UJKjLeJzYfMe8yKe8sQIHIH5QB965JmLgrxBy2HvlwaSrgZsJaU9qy1udh3gBy3C9f6S7dxO+yjazbB58ljad+ERgpLwdIZ6dzfWIpGvadg8G4sfBXMOIAOLiRa4Nm9fsbfBevOIHD7DM7YDVUJpqeKucz8BVdkNTHDlvzsvFuZ6fGcr4rLg2NUT4Z4HluobarW3F/tuqRTunSuS1sHMM9DipJa4SNa8us8X9m4Vc4g07dvuTsAw226rTIscgIEdnsaDtffY+fz3UkmPOe4ta09RcddlMYdq/tdqtuqMYhZHqc43J8bAX293NKHLM+esOmfh+KUlMKdrpQ2abQHNDSQ3f2EePlstFmnqamYPme5jHWJBdawFuXwVWlrp6acMonkAktYW7GxPXy3KvGDXO+WdustfiY3DJNyriRxCGnhgdE2dpc0OPytOxsTv0PsW6U+YPVcKqMBp8G77oiNBALwSLAjnY891iWVOJ2hqpi15bpjay4bYeVlctq6nC6yTFJh25eABYkltrC1jz5BY5LTk/B6HS446eO71nz9zZ6fG6BmEyYVPQRCUx2ADL3Ow9o672VmyIxxsa15bcW0advnWLkrp56mWunY1rNJ0hoFm7rIYRWevVUMMbX6GPDgWtvcjl865Zq9Gubc6l0bAQ3CsAqamSNwqoGsMbWRg3sQSXHkNlqFZjM5jmnq5XAzOc4uJvqJv8AT9gstmPEZqejipooSHTExSkv2aCAbW+C06tnNQHhxGiFoLrm4L/Z7fzLGleNy374idx5ZHAMNwvspsUxGeV3auLWdm5vcd0u0tufiFv1Fi2mBkbdmRtAaOZ+384XPIoAymp4QzR2pE2m+xJ5lbZRPjEYOlwZyAO48Nx9uixy17uZdVLajTdqHGnRRNcxzrnp9P2+CzVDmU6wNe1t7lc9jqQT3hcus4+A6FZCCsDGxtcS297b+K5bYtcwvxby6bTYxBUNaSbb7K50wTW0v5dRbkufR15DDuT3hax/P9uiyFPik0cQkZIdxcW8VXvtHmNqTgjzXhtzo9DwA4EFTCnE57lg/putVdmWSJt3OHd53V1QZmp5WkPNndd0i3PMcKTitEbiWVqo6ilPeicR42vv4q3jxONhJeXMsRff8yrR4hILSMlLmOPIjZXwjoauMOdGxjj4eKmI7p+GSZ7I+ON/cmpsUuQBM2QW2D9rqo6jp6g64i+nkIvse6VYzYUI7O0Cx6tH51CL1ikcGsmc9g+UCtYyWjjJG2U0rvuxzpfB9ZTkMrBrYNg8D50lDxeSF+oeHM/BVIMSjcNLwN+hVcU9LKdUTgx3XStorGSPhnf8WM2mk7tGv4MEcWmjkfHLIQW9DzuqzcasxweQd+RtZXc1JFK5zKiBsxHMkWePesTXZZil1Gkr3wO/JkFx8yx1mrzWXRWcN+LQrfdiJrmuDWDyLQVMMZgAJe1gPuAWDflPGGi8FdDIbHk6xPvKsZ8u5jiaS+ldKNjcOvtfyT3nUx6y1jD008bhtZxOKdoGiLfpZU/uzRseWmCIEnwF/MLTzDjVJ+uU0rSBbvNKoPrZJQ24/CN3vbw33+HzqP2jPX/dLSOjw28abk3MmFM/CT0waDzs4W9yv2OpMRp+2wasLyD+tudz960GKtZI/wDDNZYixv126/ALK4XPhtO7XCDEXc7ONlpj67LTm07hTN7PxWjdY1LOS1VdCDDV00sb9/lXsfeOfuUzauSYlre0aT0Hl0V7SYtFLF2VS9srCLWduppMPoKl/a007oHnwN23XdXq++Phl5dun7J+KFkZZwdNnOAF7HYn3qImqdQAEluZ35e/wV19x8SDg5szZAOR8lKMPxNrhsTseit77JKvu6ei3M1QGiRzn95vIX28ypTJVOuC+RttwWHYq7kZiLDZ0TiS0b6bi/VVG02KGwcxlh5KYzTKLY4hZRPrg0XdIS43NjyVRtXWucO7N1sdwrxrcTbt2LNutlWbJXjd1KwW8Ar1yQzmuls2at+UaiQA89rqoKmsBH9dP8farhtTVtNnUfuU3rkoN/UbgdLK3fVE1lTbX1jOc1wOe1rqoMSqdiZRb2KDqwOBLqD5lWY+CVpIpwHAclat4nwrauiOvqD+EdINPK1uZWTgEkzGl4tsCViIY5GkSFrnEE9Nh4WV2yWZoG8gFuS3ivzYWt8mXYxrNgo81jW1MrRu15VZla/l2TrLWLa4ZTWV4FFUWTF/4hsfmWsZ0znLgjW4bgtN65is4sxnNsQ/Kf8AUpid+FZ+Hy2SuxCiw2F1TXVMcMbRclzrLVMTxKrx9pg0y0mHk8rlsk48/wAlvlzPW3JYLDMDxF8wxfH6uTEMQcL3dfRF/gM5D6VmXipNnBpPW9ua2rT1lja++IGMbDG2OJgDGiwaNgEcGuFzp23sVI90rbtDPjsoEl2wabg25raIY7TtubtadhyRoaRYkkX6b7qTtXFu8RF+VkFRbcRPsQbhORUdrIAGwHQGx6qLmDUCQGh2+3h7FT9aYwatJF9jcdFAVDNGkG4tff7c1MbOFVjWN2a1pBHO5v7VANc8OZewB56QNj0uqZqY9YIe0W8eqna4m4Lxy6qeYE9hzc69rnTa9/nR7n2Nmdw8m2+11K46dwzmeg5qR8jiQRc+HgkRMk8JmtZ8kgna2wH2Ch3mx6GnmALarEbfOoBz4wS7a97eaMLnNsWgAnl4Jv1EXA3IDhciwI5nz2UCCAA0G3M33uN/aoGNzW8gNJ2DVNHpNntZvc7k8lbekJdGrUXP57+I8L/MlzGLMGrpqJsPgjnuAvotuQL9fanO1mnvdT0KefIlDS4E2Ow3cSpQCYwC4HUQd+YUXXaLG53AFj1UGAEgkm7TdWjjlCdouQxzSfMCyouY3lZ5J5AdVVeHEAi/s5JpAJe997fi3+3iojQ4n6N2JmJ1VhEt2Ohdbfmft+db3xYDKWahxJ9MZgx29hyXN+GPZ4ZnaOeK8bKtneDttR28+fJdd4m4XLjGXWsp4S+RkjSLC9l4NbRNtvUtjtGLtjzpmLsxbKje7dssG/lsuN5YZHh1RonlOtk74ANRPyXeHv8AnXXMj0k9NlaCjqu0D4maTrG/zLlVRSiizRiFAb6e17cBoOxO29he52P2svR9nTEZZj5uPr6zOGLfJsuaIoT2D6XvOcLAk/QrjBWy1WFuhheBNE7uaBuT9tlj8WYPUqWoE5DmbPsdreAH51e5KlbLM+LVpJJNm76dx12W/tGu+m49JZdDbXU/fDC8YcIr8RyFWmojAkjYHsZe5Nrbrh/DqV1PLJE6RtiTp9o8F6tznh8VblWupTF8uF9gBc8l49yjUCnxt1NK6xYS0bb3B8+nzrxcM/Bar0upjWWl/wAHamTNlomdpLZ4FhfYX8N1suQXGRlRTh2hznEm2172+3uWhRyPkEbRNYX02A23+3kt2y0aiKq7JrrMtfUAQSSPAdNiuTqfhpuHs9DrLeaT6wzed8IbPluqpxMdRjN+9081pfDhk0+BxSCsezsH6GsDth7fH2eK3zEI2TUE0D5NOphHeJN/nXFcs4vW4NWYlhlNSyTxuneyPRcBot48zbwB6qmKtupx2pXzxLrzzi9m5cd8k8TEx/CY8OwZHdDS5nraOLaOWJhbvz2tt5bdeoW4wYE4TySSPLgZNQJaBZcsyJNjbMzMxCvo5WQPZZrncrk35Hfrt4ABdZrMbdGdMTdR8B3irZr1wai88xEPN56m9r444mZ1vhw/0qcJfLQYXXxtuYZXMNvBw2+hZXhzQx5V4TS1xjb2kkD5XhovckE7ePRbTm7LEme6RlHi8YbC1/aNFxquOXsV5SZXoqTBG4E8l1NGA1rXOJAaOn2JWd+vxzjiv1Vp7PvXNOTjw8ayYTimIVksrKWRzpXukIDbncrdMp5GxmSopZfufI0CRrjfnbnbx6FekabKOXaEDsaKIW+TYLJQU9DBbsKYNNueiyZfbEzXVK6UxexaVt3ZLbZLL84jwiASXDmMAsduiqT4tJcti3J/JGw96sTUM02GloCpSVZAIvfqLGy8uc9pjUPVjBXe5T1UMmKwmGsYwxn5Ted1Yw5bwektop426dwABYKuau5Oq56DyVIzbEC4v12VPeXmNbaRiiJ3peNFPCdLGAAb2Cm7dg3DRv18FYv7d5uQ49NvBOynJaD1O9vzqm9ra+a9NXv4WNgpXVne0C5uPgVTjoQN3m6nc2EcjcnaylHEKfbSkkc+gsoOjme0aja1uiiJo2ajcd25G/1KlJi9LESJJmi3PdTpMb9FX1YfjGw+Kpn1eM2II6G6wmJ5zwqjaWy1jRY3PeGwWoYtxXwKlaXvrW25fK3N/f8Aa6vXBkv9mqO6tftTpu2J19LSQvmfIGtaNwTbdcxOKSY9jpbHNaKMk+4dbLWs58YYK2A0uFyF5de5YDYXHiRy9nkpsiSsgwqXGKgkvAJOq+/XkvQwdFfDXvvHMuW/W47391jnfzdr7aeDKkssEh1RxuIHLktBwfM9dDVQ1ss7maHC4Ltj7fctjyVjjcayZVTvka1smoNANwAPpXD8zz4g3B31lLPIwSyu1WOkkBx5/OtunwzMzSXPnzxjr7yOYenazMsM2DR4mZA6JjNTt+S5zinHTLNFZkdS2WQc+zaT86wHCXN0eMYc7AK9zXGRukhx5nquYcSMruyxmKaCKItppyZIXdCL7gK+LpaXyzTLPLHN1lsWCMmGOJb9inpC1Drsw+ie8dHOOn39VqeJ8ZM115IikZCD4bkLQkXo06PBTxV5OT2j1OTzbX3cMxV5uzHWOLpsVmGoWOl1rrGSVNRMAJZ3vAAHecTsFSRdEVrXxDltkvf7U7ERFZQWZwCRrdfaFoDLH5O4ubc1hlm8uhmtxsSTz7w7vu8Vlm+xLfpo3lhtFBHrmbpIB5gc7kb8vitiigYxhIbp8uZ5rA0kkUksZe6z2ubpFttjy991s1Mx0mmRwc117Bo67Lyry+o6WI7ZbPk5uircNDmXAJB3v9S3iqI7EPDtuQWlZVMwkB1uLWmxDn3Fumw3BW8zxs7EB4BaQdgTttzuvH6mf8x6dPC2pyRGHtG3zDdSyDe5aADt4qpTtdoa0Ft3EnmkjtQGn48rrn9dtNtL4iQ6sCqA0bljr/3pF97fbmuGU+tkTA+4u52kHY8zb5vzrvGe7/cWoYAI7xu1EjoOl/ff2ArgsR3c0EHszpDdO3dt13+wK+l9jzM4Zh8j/wBJIiMtJ+jM5fkYzHKKMsLCJmEAjnv4r1bQPBoGF4B7t7DrsvKWBlzcWpXEgDtAflchfx5L1LRTOiwiJzHbaBva/T2rl9tUm98bb/o/OsWT713qd2RdpIBJ5nqr9peKEGMnUdj5FY2Ls5KZh3Fhv7fzLJwvENIy5Fj1BXN7MjtzZKvQ6+d46yt4nyzUMokaW2a4Ak9VjuHUTGYhXuG2qYkC+3JZSKrhngf2Y6Hfnayx2QdUddWtJ3MlxuD0C9bLHjbzcfiW71Du65osLg+9cb7I/ph1LnCzg1otfmft9C69USanvYOYFrc1yKRzRxDmDni+hpII5b+X1KMP202iO3lHiKGsw9ztN3Oc2x59foVXK8crsusLCHfgybNBtzVLiM3tcMMj5ZGNYWkBg7rj0vur/h9/vA3W20diAPLx259V4/tie3HM/wDm/k9vHz0kfd/N5k4j08sOaZ2SjTrN7WNwL7lYvDwZowGgamgPDnDckbH6Ats40Rwtzc7U0tNrEi3K/v8Asfjq1E2o1ER22A1NLSSPK4A8t/JfS9Lb3mCtvnEPh+pjWWYj5u58AC5uITxuPdABaDv7V6OMeqAOvtbxXmzgE9zMUmD26RYcvFeku0cIrAg7Lkt9u23r4P8ASrprOJDTK5u53tsr7CrhreZv4qxxMkzO1E2G+x5K9ws3aLbaui8aPtvWn7LNx3ta3865TxCiJx7D3gkfhOY8uns5rq0Vg0AEWI8eS5ZxKjccZo3a+zAkuXbd2wO++3TwXoYvMK9N9thM2yOdFSEXP4Zgc4i/ULqmCOacKjcdu4L29i5TmftXU9P2kw0MewlpbcnfoQuqYG7/AHMiD73EY8ui3n7Seq/06uNcYsNpMTxqmbLa7GODA49bhYjJuAeq4kI2Os1gaW25FbNxOpHVWPU5bL2fdfyG/Ra3lytrocf9QkbI9gA59Bfy6rSJns08rsr73u1/enfKBgZRtYDqIb0Xnf0jAHR05LTbtCCbcl6KwxpkoW9wgaQd9l559I6JrGQNL9Hf/FCywf6lV+p/0bORZGw8V2aMOhfcXnab+zdetdYYwRtcAAAB7F5p4KYcK/OkBc12mnYZbE7E8gV6aMbQCAwHa/Ln8fYrdbbd4hn7Orqk2n1lLqc9t7Eg3v0spXEtbsb9EvpBa0EWI6fQoS2INhtz5Lid/qqMPyXNtYefVH7AFpB6EDaykgeH2a0bONgLfQqsrQG7C3mORKklS/Bxan3FhufcpIZmVQMsTgWkkWv1CjNpmOjVsNz/AEJEwRMcLBoJJJICnXCJ4Qaw6tRaRceHVUXzsa82fc9LlVR2ne0kEcvb8FrzZJvupUwOGq7wW227p+KRG07ZQmWVzQ1p3udQPVQ1BjCHNbqBNyNiPt4K4Z3YWhrSCBtYcvnVrURODS/tGk2sQdyTfmpiUeTti5+oss0bC6um2e1g5i4587rHsIcHbBxB6De351fROEjbtdYi248VEp1wNeSO9pvfle23iretpKeshfBKLsdYE7bhVZ2yGEuG5028bK1ZU3j0ueWEDbT3gfmULR84Y+KjGzY27iTU0j51fRnTEA1p1NNnWHVQpYZwDLUaQ4m5AdyFxt7PtdVYpmCzWgh3O9uvmkym0zPlRZTgVHrIeS0AtcAOt1U0NMTrOaHAECx5bcip+7pNgGna/n7lIYnNa7ezTuRe5JUSbSQt3a5wDS43+j+dQicYpnsfIHNdy/vfajRZ7rkbXc0cr3UwLHvu7u+V1OlZlVY+8rnEEBgI53+ZQka0ObIxhcOoHTf5+ikYDG8WdaM31d69v5r/AG8UlRp09kwtcRYAnkftv9t3hERuUk0x7QNc0He/n8FLI6Fw0EaQ8XPeIUkoJDXOA037xcbX9/QfFTxzAHS8NsBtcbEfb42+NltKfZTNa6w7hb8oixO/j7FbNkZJK6Jo2sCdjc+xZB7Q+IPAJ1edwemwPT6lbxQgl5MZcB+MdgPb9QVSPqozR9pCWseb9Tz38Cq3ayNbGHP3Nztb2BQkDRt3ibC297WPhyspRK4hrnNLLWFwbg+/7clCV0JYxI5r3t7oueix1SXB3bE6mt3dY2sL7+3+dVZXML3aLFjTvb5P86pytdKS9hIBuXO1bkeDQR+fxUwiZmVF0kssTXNjLHGxAPQc+XPr8ymnDjYlsgdYkHmbfQFK+TS4M7YCQC122PgdweXRUKmpgFozOSHA3bG7c+0/m+lTqZnhG9LQ1EUszpWG8rW6O6NV+W/susfjsklVg1U2CsfHJazdBOrV7fGyrYHBPJM6VxcIyT3XDZvUbHr/ADqjjTX+oyH8EZZGi7yNRvv0O32+G0RqdMq/Np2I4jRiGOkr6OOWUC1yS6zr+XPzWz4fWSOigibEI2ub3QX9fYem11qVLhlRNiDBUPIYSS0btJ232/mW4juU7KR0TdLAO8QDe1rDx5X8fr1mfSSYjczEIQSOa8SU5GnmS031NPhbZUKqqOh0sh0G3dI+V7PBTU40UoZB3GytPydQAOwHP5yrCtqHRzQUjY433kBJF2i1r8/cpiNyxtbthlqdzTTanyOIDe8SLEm1xv7lYNkZMe2jlDWue5zSN9jy9nJXL2NbC1scbnXFiRsG2N7ePW/JSNpmHs4oXyNbs4tfY3Jv3bD3KvhpXmFtikc8mHvhLS4vYTe9vdZaVDUsoayOOwtJcaiBt52ut+xKN+iNj26XtIu63TrbdabjUEcNRG9kdi91nPIBb5tP03+tXxz83PnidbjzCrUBklMLTPD5g0XJFm9ef25rJ0FOZmCSNwAaBuPH86wdYZdYaXCw1GwAve/j9vzK6wfFKiaLsZ4nN0HRque94G4FiVMzKtKxxMr+oZ2GqV8j27hriGXA8SR4dPesLW96PtTGXMeC0G19uhWcrSJmihcwAHvTva7ntcN39wWGraeVzjFDI4gAtF2gEeNhv9vcrUn1ljnr6QxNNu272NaG7WvvZXbYTYENIee9blt4+3dUIKd1HKfwmqGTYlwA73h9ishQMZUwyPaNZB0u07bDnvce9b2n1jw4aUn7M+VCN7NIYDHFq5F55uv9d1i8RkmjkdTktkGkkuDbgLNVppqYksYHO1HSWnbpzNtisQ98MsnbzObHGw2aXv5n6FNPmrljXw+qyosP/Bma79ZtYkW353V67S62mxDrd5vIe/7c1RmxKCK7WtGg93uA2/N5jn/NazVzXBjIYgNJ03eb+y4HX7eK2jc+WExM8q1LB20kkjHWAPdsLkX6hXkjDCRINJLbkk7XFgNz7gsXBXTRtLYItN3X8j797qi6ao7Vr9RIJDQSSRz+SD15/MomszKYnX3tjgrqWikDnTsJBIJLrklXseZ8PhkDZO0ey4IDW8yem/Nac1zSxziBzuWuIte4+T7vzc1Al0pJaHAEk6ngHlzHuVfc1ny3jqL18NunztSmN8cWGP0ucW3c8Xd7uvIfFUqDOBpK0mTDgW2JN3AE28+XgtXa4Ccai4xm7ybdPHYfYFJJu8WTscXgXI1HSPG1vaU9zTWtE9Tmm0Tt0GbiNQzwHTSvieBfTcOHmbrAVuPSVLHCWQNYe6De219vzrXSRI0Nja0sbuA4Df8AOoveSWFh0aWki+9udz5+/wCpK4aU5iFcnUZcsatLI1NUYxHHGGhr3aSQb772VuHmI2LACATp1cx4qjJNHqEcZuWuaCdy4291rqJlaSHFzCCblw267dbLaOHLNd+Vy4RyOsTpfuOf28Fe0dDJI7tiDpae8RyO3JYd1Rs10czHODhcuPW9+RG45earOxjEH9184EQ3LC0d33877c/NRadxwtSmp58M2+ng12aXaiLFjheyylM2Kna6iiYWPltrcDewHP2bLVafFnxTPlDmO1NtctJt587BG4rVOmcfWZO8bOYDuSR1PsCzmkz5lpF4rzp1HLsWGCjdU4hWMZGJP1qRwv8AD4q+lzzlPDYXQU9pXvvcNXHXVgvcVDy2wJDnO+3moxzUzHXdOH3O7th7rqIwx4mW89ZasfDVu9bxGqHSBtHSiENcXX6uv/SFha/MWKYtJrqJzqIAJ1dAsU19O5xa141EF2m/Lw59FdxU0QAsCdQOnlbx5k7beK1ripX0cmTqct/MqHZSFwbJIbG7gSr6mpo32d2JJAbsbbtJ3P0/BSiKF0nZmOwae94fNsPturuGCCLU5lU4EAGwI5Dlv/N8Vp4c/lVjLtQY4Akkk3Ftr7EfD51cxxxueHdnfSQd1GCKF5a4TAgXNy7r7tllsMonzvLYrFx3FiN/51eJj1a0rNpZPBsPue17o56gW/C62eh7KFmo2dpNiPDmr/LfDnMeJMbLHSmJjrOMkvdFvbbf2DwXTsA4bYThQEuIymsqB+L8mJvsHX3pk6nHSvzl34+mvf001DAsGxDFWsFFRyO2/XHCzR7St4wvIFPHplxaczPtYsbs1bNEI4WCOKNrGAWDWiw+CqaxvuuC/U2t44d1OnrXzyhSUdJQxiOkp2RtaOTRZV7m6pAk2cbBTarbc9lh3b8t9aThxBupw/bc2WJqMw4XTSmB1VG6Rps5ocO6fAqk/EjUXtK1rOoa7dVnNFfC3upsy8lXBHzfc+AVq6ukkI0DSFjhJT6i1jmgqMdRHq0ds0nfr0Wc9Ra0tIwRC/Dr9b+d1UYAOm/irMVDGN1E3A89lD1xgHh7rqYzR6k459F/p6XAI5BCLHnurA4jG0tDmPAP41tgqrKyn1dkyQ6gOo6LSMtZUnFaPRcWty3WmZ+4W5Y4gwAYtT9lVMFo6mIAPb9YW4iQEbO+COc2wGsX9it3eqs1iY1MPBGNcMM3YDjtZhFVl+vlbRPP4WKne5ssYI7zSNrW3WEnwytw9mt+H1Ijk+TI+MgOtzAP1L6HaA/vDne3Jc64y4RNPgkNZT0zJ+zd2fZEWtffVt7FaM0xO3PboqWr2xOnjuhwubEZAyo0wsJ2JO4HX86zNHhEVLNI2la2pcy7tYPjfb5lv7uGs2L4NUY7hULHOpJGds2J2tzGnfutsTYEbncg+PTn+OyY1gxbRR0EdO1rdHaOjtpeObRfkfard85eGPuo6bmY39U0crIWl05MjmgtdEXEgX8FLLXzzO/CStdEx4awNG7TyAd77LCTVNZiFPG+V0MDou6XtLxJKL33FyDbyAV7TUFJBC6ukibL2R0usDoJ1cyXX93n5LPs7fPl0e9m/jwysUlTWPfBG5zIW3a832JAHw6/BbvlSNraVtQA6NlP8ttr+4+C0ainmxWSL1QSMMZGrTF3S0AA2de179fJZhtbJSnsKeR4MnyyJXEON/BtrW2XPbccO3FMb7mZxjE5sQr3MedJc4uGgENDfH22Fla+qunq4I4Ie0hiN3h17XG+/wA6x8dR2Du2JuHHS0GxB32Gx8T5bexZzD6mSnhDXSEySgFgbYjn1PT+ZZW4jh04tWnUrnCoDVVnanSA4AaQdrDwutlu2O7XBrWizW+QG/5gsZh5YyIvew6pDYbdb+5ZGGBx70l3OJDgBe3Pl7LrGeZdlY1HC4hJGl8bdrEjxIKrwSR27Rw2b3Q7ncqkzYXYNO52AHL6Eja6QvY4vG/gRdZ9u2kSvIqxzAQwBzRfra1upVzT18giBIF9iQfHz9ixzYyIz2QDDfcOubD3+xTuDrNkYwNFt3aefusqzSJW7pXclddha9lrbbnc39gV3TVdLG1jx3LOA39vKx8lhjE3SS42uL6QbXUj3TzHsSSxxNmu5G1uqr2RK8Wb/Q18RaPwzQ0k2BO6yrKsNBIINj0K5lShzT2bKiTVzaT8j2LJx19VBsHPGrY25X93JYTi14kmNw6FTY42F41P2JJ0nkVfF1HWgPge0Fwva9vnXM3V0hGoyEvuS1p6eVz7EizDWNIALm/lNG5G3j8ffdXiba1PMM7YazPdHEug1NDVtF4hq32G11TbNX0Z/CxPY0bXIK1CDNtUHt1ynmLh3MeSzlNnQEtie1xDiRvytbb6FTURO+YJpfWuJZoY6A38I4At8eiiMcppLiRrHHzHNWHrGC4kGxOayB72kl8fd/m6hWFTlx7otdJWytANmhzNQPtLTsr99/Sds4xU/wB0alskFTQyN0hhbpNxpdyVYvpidMdW5p3tdaIafMGFOc6amfJE25MkYL27ddt1Wpsde6qjZK4C22wPjt0Vve2r5hP7NFvsy3llQ5hLTUROAFtyreeiw2pmZDW0EOlxPe0CxJ2G4WpNzOKSSSmqQHxSSd9rrGwWdpsYw/tdNNMHsdvpO7QB5FaR1G/LKemtSd1/RbS4Rh9VOGjDYrnYsjfpc3ltb2KxflVtY5zsOlex4uRDMLX9jh+dbBVUGGYnOK+KrmpakG4cwgtNh1b9RCqMocTBJOJQ1F+VvwZ+H86pOPc+Nx9P720r1FqxxOp+v96aY+kx3Cz+FoZ2+YBc0b+Iuq8GOSsAc9zvlWJO23jZbeajEqRuk08hYbm4Goe+ytXYlhdU21ZRwSk89cYKrOLHHrMffDWOptaOaxP3SoUGZnNA1SbWB5rLuzLDEQ59nMIBu3msX9x8tV+0bH0rm3AdFIRa/kbhY+syxilJ38Kqm1zNz2bnBj+W3M2JV6++rH+XO2M16bLb4o1P1bpTYlBVNa9l7uHLqrtp1bjouYxVOZKSoHZYbUgtcG27J29uZBt+dbbQVmMvHayQG9rljiA5dGLPaeL1lzZ+iinNLRr72xgC+45qYNBF1iKfMdKX9lUtdBIOYcsnFVxTgmJwdtfZdVL0t4lwZMWTH5hPoHOyBgPRTtIa25PxKMa6UnawC1iu2U2mFvUkiNwjbdx2G3VWtDS1VOXPkg1E7gE/Ss1HE2Pcbk9VOuiuPTKciybNUXDTTAexVmvebExfMq6K2lO76JQARctsVGw8FbV+JUGFw+sYhVxU8d7apHAXPgFrGK53bLEYsLY5jXD9de0h1vJvT3/BaUpNp1ClrxXyy+P44aCM01FZ1S4c+jB4+3yWqU8McWuoA1zSm8krju4+N1ZfdF+sueH6jfU5x3KrR1Zk3Dt+V12UxxWHNe82lftqnN7zZHd13Qqf12pO1yG+RVoyVzWC5c7yH0KYuD/kgeNhz8/oV+2FJmVXtXPB1uNxtZTCXYEWHUX8Srdzt7AE28AhkaTtcHqFOkb0uS9xsJHAX35KOoEEAA35m3RUGjc3ItyF+pQ2F9RuBzFuajUG1QAHla4O9/BRfod3S7l08VSY6RwLg47b77KdoaB+u97wvZAGhxADNwb2t0UxYy++9uhChyJIuA4WsDf86iCARq325HnyU79RPcFw7N1wOW6mcGm+ogb73NvgpWztDbxixIFiTYlSAyuc5zwLHlY8h5lV9VvRFxcbWOzTv5qbU4t1R7uBubD6fcoXZHcubqBIOkcvZ8ylDg8Ws8k8x0+CshO1xIF7EG99+ZR0xYCBYA7gKQsI3JAFrbKSUl42aLjwI5JGjelUuce+/lfukAeakMpbYuHe5m2ylLpeTnbDoeqF+9oyAPA/0KyAzFwsTpvffopnTtIAvueaplx5ll7AC5HVTuPPm7fw+n5lOoNpnS3sGlmm1vYoF7dtw4WvYePgodRdjTcbAi/wVXtnMOgtYPGzBf33GyjaXnHDpJ8JzFh0jXACKpMT7C34xH1L0zSGOqpIzI0PaQDYrzbjRgdmWsgpL6YqsyNLd9Jvf6V6AyziMMuDwSOlDrRi/wAF81W8Ry961OeGc0tawtYwALime6Q0meWOEZtUQj5IJJIJ/mXVKrMlHT3bbVJY2a03N7eS51mjAcYzVjlPXt1U8UAJG3eJPl0C06frsOHNE2txHlnn6LNmxTFY5YWWtsxhk5E2DdQPI2IWdyIWy4s8sffS0DqR023UGZAY5wNTMXOG972Wew3CcPwtzXQvDXA8/Na9f7dw5cc4scb2y6L2LlxXjLeda9GyYw6lGFTte8HUwj2LyPQ8Ps1NzXPVU2GO7AzveyQgfJLl6fmrKRx0y3kPgd/BSsnpdjFEwX23C8SvtK1N9seXr39nUyRHdM8OcUORsYkLHPIaBe4tey3DCMsVFNIH1Ml9t/MrLvrw2QAua0OBNhsqZrmi5Dyd7bFcmTq8mXiXbiw1wz3U8oz4PBOCJX2PiDuqdHgWCUJDoaVmom5IYPn+3VSurS4khnLy+hUzXSEW0b9FhFrR4ltbd/tcsmTTxD8FA0OsRfqpPXbXAIA8LKxaaiU2LiAd9vHwU4p+00hxJtyPmoRqFwKov2EhAPgpXVbW3JfccjfqqYptJs2/hc7FQbRx2BDhYjqeShPCZ1ZpAEbQW8+SpOqJHX2ALuW3wVfsYWMIMgA23vZWU1YI5DC0agNhZWrz4RwuCyokd4Akkfb4KtFTPPygQPFT0k7Ozu8DUevOxUsWINMhjG/hYgq3YrNpTupo2k3DRfmCptETCSAQAeSs6qSojl0u+S6x5+aqPkcXt1XOobpFNI7tqs1dSQjTI9o96x1Xm3CqVpbJO1tudzy81GswwTAuffkdwtcrsqYNWgmpnkLQRe/L3rWmKs/aR3R6eVPFOMOXMP1dtWxtJudnXWm4h6QGGw6hStfM7oWggLaYeGWS5HaZ6ZhLtwXNF1Gq4QZKqHFzKeNl22Omw+ZduOnSx9qJlx5bdV4xzEfm5RivHTGKkuNFTBmo76nFatX8Sc01xdet7Nrujb7eQXc6vgblF8IEVOG6eoWIfwHwGRtmTtu7YWJ2+C78ebpKeKvOy4euyf79/o4LUYriVU4vqK6Z5PO7yrRd8r/R9wpsBfTVpa65P65cK0o+ANLVP0vqS23PTIF0R1uDXDkt7N6mZ+Ln8XFaOnfVVUcDASXOHLoF13EKQYRkR5MjgXxb22JJ6rastej3DQ4iyufUOeY9w07i62bO/CupxvBRh1N3dgNtvfZYZuqpe9Yjw6Ol6O+Kl5n7U8QwHB+DXw4maJATpeN/ZutRxPDIp+H9W8MOuHW1pI3JB5rqPDvJ1RgWXajAp9esAtuRvuLLX5slYtDgVbhGgPMpcGgbW3KwjLWMkzHzdcYbe6is+da/RwLKOMT4NjMNRC8tu4B3sv1XXuIeEuzrlKLFqSPVUUzddhz2G4Wgu4V5op5HOdh8l2OJBaL7XXUOGnrdJG/A8ZYYi+7AyTfTt866epyU7oyY53MOPosOSaWw5azES86lpadLgQR0Kgu2Zs4Qv+6cslDAHRSOc8XBBB8PoWPp+CdVK9hLg1lt2lt/nW8dbimNzLlt7NzxMxEbcjRdn/SOZJpDnEXNrh1vD+dUq3gDUiES0VY8m3Ii4JSOtwzOton2d1EejkkTIZCA5wZqdb2C3isxh2W48Qc1kdUwar2ceV+m3sVzjnDzH8GfbsHVDfFjTcBY6mocyUT701LUtLO/YNvy8lvN4vXdJc0YrY76yVnTdcN4QT18TXicWIHev13FrfOtioOCdbG4tEg0XsdJPxHULSqHO+f8HfvTyuDSRpfAQNreH23W/Zc41Ys0dhi+DyRuH4zQRf3Lhyx1OuJ3D0sVui7t6mJ+rIQ8IasFodWOsCARv4+PwWYHDKuaNTKsu7o+WLDktVzDxvxECQ4ZRyNkaO5qaSL/AG8Oi1/DOPGdQHRSQQy6vkdw2Hh7vqWEdN1GSNy6p9odPhnUS6jhuAVOHVTTPKHXO9uZ9q2uZpELQHG9hY+AXGso8Rs1ZhxsNxAMbGNixsdrb+K7Gy0lNrIe0ix8vtzXlddhthvEWex0PUV6rH318bUbtY06Lgkk2UkjCRpbpuRtcKqHDsg17bna++6ovdv4XHI+C4vV3RDWM5gswWZxuWWIIPXYn8y8+QlsEjGvLjG0WMjRs7fa/wA69DZvDpMJlY3VZzTYm2wH2C4B2bAZGAfIc7YDoTdfSexv9Odvk/8ApLOr0mPr/Jf4Sf8AdSnJsbStsSbHnsvVmFRmbB4QRe7BcE/SvKGFMkZW07mNaNMjefT2r1dgstsDgkYNzGHAHoLLL23vuxzTzs/6P/6eSLfRdGJsFISDsDfly8ldxsZNh5a6/IkkLHtnc+ne15v3ib9LK9jD30B7N1jbbZcfs6tq9Rfu5l6nXanDWYUsMpzFE8NtYAjzJVLIkZbitab21PufamD09RH2xfI5+97W2HkqmSxbFKtot8u4Nl6uTjWnnY+YmW1VDAJH6TckHZcXx6sZh+f3yTb3Y0auo3tddnna4zuHLbmuH57lbT53bqAaOzA1W5b87KMUbvqUXnVdwZzxtmJ4cS24HbBtreAO/wAxW08PQRgMYA/E/OVouYK6CpwyIQFli4G5ZZxPv6c/sVuHDuo04KA1xu1ridTuvgF5PtmN4Z183uY/+6x9383CuOkcbc3CTRYOb3gDu7fmsbkGngqqosrHhjWdy5NhYbLJccphJmpjhZultuW4WHyRRyYjXOiie4uaA7a9j9e1l73Q7/Y6b+UPi8sf9pnj1l3Ph1QUlLmZ7aFwLAAeWy7k7tBAHGxsuGcNKKposwu9Ye1xLQbAcl3fTJ2Gx5j4LG32perT7Mbaxid/WHAgmx5XV5hcoaADY7e8KxxNzhOdRuDzV3hbGkNsCSF4/wDuen/tZ5jhYbH61zXiBpfilN2ukta4khxsD7fH6F0hjgBp25LmPE2oa2tpW2bvINJvyt1XdjidxCnT/bYfNcwfRU4IIaHt+Tv16/Oum4A4OwyMPBcNI6dFyrMtQ7sIQ1jb62t1G9gCbX8F13K7GHCYWuFnaACPcunW7LdXxjq5NxLr2Ydj1LJd2ksebeaweWK+KfMzqnVd2gWbz96z/FPBmYpmKjaCRoY889vtstby1hceHZoEU8jQXR3BBFhurRETR59b2pf6O60859WEgHNl7A7Lzt6Q9Q2dkLJLiz7b+Pj8V6Bc4MoBpBddo815u48zS1DG9oLEPB9yph/1Kq9T/o2Wvo80QkxqurtGsRRBgf4X6Lvz2uDCRuBz6rjvo8UYhwjEKwsIdJKGXI6BdcdPsAGkkmwIVOqneWVujr24a6SSSEO0ucG3PRSu0yNFyQbc1CRpDi5wO+46hBs4G3XbZYOqFWHTHp71zbn12SSYtYbuN+ipSOLntazYk+G6Oje+cl7u4yxYDzukITNYGtDibOdz81Uk0lhI8bWUrS57xquqdS8MZa9i03sB0SCPI0aWl7twOoPNWRpQytdUE7kWseimoap74NLrar/JPh5Ks46Wl5aX77WVvCbRMTpbVE/ZHs2EBzr7gFUGseI+0dazrm4tdXkgEmmQNBcCG+1UahrIGaQCHXNrlQmNaWcEj+0BfIC0e6/uV9FKAbg2BsRdWDYgyNsgYNQ59FGnqw+VjHC+onf3Ku1pjcL+QlgLWkW2vc+SwldVtpqpkjX3c8aC3pfosrUPfI0RRyd4noNrDZa9W0lVNiLGNLg0vBcWWtYeKspzHhnqVpFMXvDdQG9ttvBU3SubbUHD8Xu9drclVpiAwsN7WG/iVI/S5zLOO5BAPQLmmZ9Gmo2ma4ktDth0d4KqRqd3ASApBqDi7awNztuFM2bSdW4/G8wt4ZqG+wcwE6rkjmfJSGZoOprCCeqrPkjfIHMc3cdSraV73SdmbaDtuFYlMHPDhfS5rx3bX9vJVGyXLdbS0E8+e/h8ykkYWRteH3LLWPW/VTxtbpaXNFxcAcx1+Ca42r4J37EsI3VHUWx7O5iwvvy/oUZRIDpAJ3vYeHmq8GFYhLGDBRTSarXLWEi3uCnS8zGls6pbpDR3i4DYfn6qd08sUF3C45kBZSlyjjc0TXMoHtBIF3ENJHsO4V8Mg4rJ3jJC0kjuucdh+dT2Wn0U76/NrzHEgdmGjUQQfE3UHNY5xOrvAHpc26fMtpGQKt1g6rjZY76bm4+wVRvDybXqdiTb6du4bHbmd1MYr/JHva/NoFTC8MPZjvar7HV7ykLpGv1awWgWB1WA6m/zLev0tZPlfdFl7b/gjz8eakHDacG5xGNwP5Ue/O/j5JOG0+iPe135c5qJBIS5kRDnOBNgABcc/E8la4kXMDDC672kON9gCfJdMk4ZVWsSRYhHe294uasKnhRXTP1txGHwALCAfetKUmPMM72rMcS0enDmUsrYW6jIS15cehB3+Kx808xphTOaS1rrFxOxAA3J8SFvVZwpx+Zr4Y6+nEZbYN1FtrG99hzVo7hLmUwshfLQnTsXGV2/h0VopPlMZIiXOo6Vscvbte0MB7u5tfzKpy4g31ksLGvaAeza3a55fXut6m4T5qjYYxDRlv8AeSm7h7wsHJwtzw2ckYK5wbyLZo9wDewudleI2ra8RXhiu2llh7Iv1AnY/J6+HturB00v3QkrDFcMYbk729n8y2aHhzn2kieZ8Je9rTdtnsLvbz9it4MqZlgL4X5cqw1x13bE438rqdaZz8elpTyNlDHAljNOtrrkkgbH5lelkN2l4ADuYLRc8lRp8s5oge5kuB4i6PtHAaKV4sCeXLl9SvI8DzAJDowHEnEdTSvANuvJZzG28TERpSdP2z32AY1oIFja607MbHCN0sLDIzc3HiCT9S3GqoMdh1RMy9ihF9w2ikNwfPStbrsCzNKyeOLKmNuaTrbekeLna45eCvSkubNlrEa21+MPnfqJcXvdsB18/nV7G2Ojjvpt2ZvpFrF1ttuqv6Hh5xAqgX0+W6prCANMg7M3PP5RGyuJ+E/FKR4H3DdG0jZ3bRbeH4y1jHE+XNOe1PsxLGNlihpnTCSR17uc4nYH838yx0tbTUri81bLWBFzub/n3+lbU3gDxCqqXU+pomudYvjmqCPMDYHkpXejhnogf1/hb2tAABmcbj26fFaRSnrZjbJm3xRpWI41QzOEcAcH7nUSNJ8NSxMeK1tPekgmhDATfubbnp4dVvVfwCz/AEto6fDIqsP3d2VQ3Y/9aywtbwwzvhVQ2mmyvXOBGo9nD2u+3Vlwt6VprW3NknLvumJ/JrE1RVzx96sLmvN9z16n3Kg9piY5mkPs7U5zTb+ZZesynmPDYw6vwKvp2xaheSncwEdOY59fcsUIpo2vbJG4XBN7cvarxqfDHmJ5Uw1wa2UkAuFg4cxc81KSLSBjrWOw8FV7Mdx+nV3RY9DbmPLa6g+BhbG4tDQfkgH5Xmp0RMeqlIbPLXSnSACAOo6hHSXjIcLbGwtsD1/N8VO1re8Iy1xvvqN7ef28FI0ujlDWtBLrgA8jf7BQt5VDOWsIDQWXuCOuw2923wUvdfCI2ub/AHt9yoRwPMYN7HfYkfC3uKmh0NYJWg90G52G9khHEeFOziXCQhu4FgBzIVWzJI3GRw1C4Z4Ac/zqDy0Edo0tIAu3Y3bvfl7bo0NaXMAY3Yt7xtvYfOEJ5StZpaHBxF3aSbcijY3kvOruvBBIOq9v57fFTMYZiGNkBJ71jv7eSWaHtcO6bFx0nfx/MU0bS9mYw55PyTp2NrOAUQ5xc1sYsQCCC7p9SnfHqc5s2m7dThYje/08lSMbm90McBpvflv7U8ETtEPjsH2LRcbjctde6nfJaJt5NZeL6DyZ4KXTG62tzmtJ71x8k9eXuUjotJDi0Rt5He4N7/mTk1EoGTvmwDb7Hxtysqn4R51adOrSQ621gCFIO7E3U0i9yCPrUQBqA06gb6L8r25fQiZQd2jW3eL672B3sSVEOJLe7pFiNyb7qp2TSLtLNN+TjYj2+BUBZxMekatQPO9vimkbhKWyaOjTcDUDzBO35lMO0Y3WJyDcBpBNxz8PGymEbBGARpcSQSfIX6+eyMkb3nSSADk0AbgX5lSjfyTRS1DNWiaS7tyDvt71dMxCvjhY107JWAksLm3F7XA8uqtoXG3aWbqBOkDYnzU0egOa1o7wAII5k739/NSrLLQY/VxPAfCx5O4IdYc72+a/vXTsi8VsjZYpoajFcoVlViFyXSGRjmtPi1pOy5GyMNk7Rx1BwLdVxbmenirllKwd8PLi6xsTzCreImNSY8k457qw9XYf6R/Dmtc2GWrqqaTTctfAS1o9o26LZqTitkCtkbFBmqic9xsG6yCbleOYYqSO72x99wANuYty+lXsclPGDqILm73t08ft4rktij0elTq7T9rT2xBjmD1NvVsVpJC61g2ZpJ911fNkB3ve/gvElLiMkLhPA5rXB40lptdZaizdj+GziajxqqY47EtnduevPZU91MuiOqr6vY2v+dSyTiFhfZxsL2AuSvK2GcXs8ULu0GYpZ7jlMBIOd+qzuH+kLm+JuiopcPq5dz32llv4JCi2K8Jr1OOW41OCSivqKuXCawPncXktiuNz1soPMtP3BDWxjr3XjbbwWPoPSNPZNFflnXLa5EE1gPiCVmqH0g8rTxF9ZhVfC8fixhsgPjvcclzW6P5w669dHpbhjpK/E4rCJ9Y4O2Fy7b4hVYMQxCMF5xCdjyOWofUtmpOMvDyrhbLUYm+lL/xJ6dxI9ukELM02aci4kwSw4zhL2nca3safg6xWc9LrxttHWTbjhozs04xAAI64OI3Gtgdq+CqRZ1x2SFxZJA9w2AdDbf4roTafLVWwSRxUUzTuCzSQR7lazYfk1shEtJStcee4H51X9n16rx1MetYai3OeNxx3kZSksG9wR0V9T58rpIWSupIe8AbB9j86yNdRZNjaCymLr7Wjf/OsW+kynK0R+rVLGncHtfglcNo8WTOesxzRWnz/ACNaGsw67yNvwrd1jXZyqnvElRBVMeRYBsosCoVmDYLK5gw+eWMt374DgFZHLTpiCKths7bU08vKy2pXNHEcs5yYfMxpkP0xX08rY3TVLWuGodpFe426hW+O56osZwarw2olYBLGQ0viIsbbEH86xVTk6vLy68UwAt3XkeatX5PxmeF8ZtG3VYHtQTby2XVWvUa5rEsrW6ef90w5rg2dcVyTmP1vDNBa38BPCSSJGn8+2x81ncYznw34jwSQYux+H1kx1vu2zdbSd/Anx9qnzVw+qBD6zJR1D3gd+SMtJ28bD2rkeP5dxaleWtpHyxsOkWG9jy+tb4o7eLxqXm5r3x21TmrN4/w/wyCKqrMCxugqI4m6o29sGSX6j29fYsNgOM4vS4S/L3d9Qqpu2nIZqLwBYNuTyvY7D39FjY8MxBhaG0Ermmw3HyTtcrKsgEJMgjBeGkAcvC21vn8gqXtMRwtj7Zt3eFSsxKKkaG0sJYHO2Hyt7/K8lWp5ZauTWACXOINvk+Cx0uEzRHtIXa3ag7vP1dbkjzsAruirq2njMEdHK06ujbuPhZc9q/J1Uy7nmWfbhMDATiRJc79aa3ZxNvDoN1e4ayWSKKSoPea4lrRt5C/s3WvvnxeonjvRzFzTsS3r0v5bD4hZCiqsRYyz6N+lrranC3Tc+axmsu/Bau294a+np2tMsYJDSLq5ExAJIs69wW/irTRmGSNlpqeVjWd5pIsCfJXNNmIyRudFDM9456W7jzCxnHLui9WzQTuZGGH5Vr2A62uOarwVDQ2x1AnewWtjMbKYN9Yic0m+zmEHbYXUn32Ye4Pc6Yxu25bC3juonHb5JjJX5tzjqNBBJBDbkkHn9rqcO/W2ajctAJvf7Faa3NdC+5dVNDW38dzvy9ynhzPETZszQR1B2vvv7VXssd9J8S2qWYRkBo1PN+8XcvFSmoLnEucWB35I3Hj9K1849B2gBma1mwcTzuqsWPRljXNmaXW0t7wP25qs0s0i1fm2ItijbIW7g77bbE+H26K8iDHBpLu6OVx5LVzjTQ5hc0HUw6rG5uevzqvBjTS7S4M1Xv138lWcdpjbSJiGwxEPc/TqJ6F3nbkpX9mGFrm30ixPM/bksdJi0AaZGyEHe+nk0dT8SD7lCnxuCqc52nSNWlpPKw/pVIrPyTMxra9kgEvfa0WO/X4KWaKzo5C6Q3dY7m9vC3vU7axj3ARuaL/lG/wVRkkcst+0vp7u/iUVhQNdV0k8j2NcLNB02uCDz+hbFhma6ymaKcPJYBvcLX5WRGGPVcvNjsdzfx9qqxRxBznNc3UNjpPOyrOt7aTEWjUt2p846X3lJa0nfpp81XkrsvYp+FraGIPB/XWnS4keY5rR2tLzcPJ1WG/K3kpHySsJcyVxJFwAL/b+ZRufSWXuqTpuGIZdwbEReirdDy4D8Ib7jzCtKXKVZAzVSYhSlwda2oi/je6wEGIzwuL3RSOvYgAgAk81TZmCt9aNM2N8TOfIm1t+f25Ksc+jXsvHHd+bcIKDG4n6SYedtpgVeQ02PB1iYQAdtUoBWm0+YauLV6xKRZ50usSNIF739hHvV67MVVJ+DkYCSPlNJB+Kjda+YLYrz8vyb1RPxRsga18LnHo2UeKs8QqcIrhorqYCTVYuY7S4HfdaXDj1ZHWRzRMfExt3G7t7n86tqnGqisxSpqRtFI67Tbm7k72bg/MtIvxqv9Wc9J2z3b/LhuVJSYcZdVHi0jLE7OaDt03uq1XRTOYI6TFmaxICC4Hz8PatDZis7ZtDJLdSGt/Or2HFp3OF5dgR7/sFXcfKF/cz3cW/g2oUeZKcGN9TBNuQXdrbe/n71Wposdp5myuMLgP/AFo8Fr33a9cgZecxPaQb9HX3+H26q1kxisiLRHO2XfmCRZT31j0n80RgvaOdfk3LE8ZNJLFHidLGS4DSSOfvUsWZ6OGYNjawOdpBAJ5HkFqWO19RieV54ppjFUU8jHNmPMDWATfwsSsHSUcxLHx1NRJ3i5oceYI2afZ06rS2SeLRPn81adJSa6vHj8nesPmZiNOyoa4Fp52KvwABYCwCwGSaGposFjFTcOk7waeYC2D3L3sUTNImfL5XPqMk1r4iRERaaYiwmZc0UuX4AxrO3rZQexp2nd3mfAeajj2YWYYPVqUNkqnePyY79XfUtGMUU80tXNWOlmmdd8kg7zj4eQHQLbHi7ubeGd764r5Y18FdilccWxypNXVhxdE234OAeDG/n5lXAG5a4EEj3lXJZHG7UxxcT1t19qnGgaXlgBve/XmuytYiOHNMrYMBDQQCBzJVzFGRvfn4KcDbdrWg7KZoc7mLbHcqTadgIA1Ou69rg9FUaXPO7d7C9uqpWa3ZxNj18QptRPK4aBbw6IhUaLbucLHoCVI15ZYtF9/fdGN3sXWI6Kdux7oLvPwVZmI8mkLOLg4kdTdRLyT8gG42IU3Zu0lwA9p6JZsRA0l21722SLRPhMxMAL5Ngb+HQKOgWF3Dw58kOoOGw25AeKlDQwcyOdxdShM5zw0NYA2/I9Soi4aCCBc2vax81IZQ4aWt8B4qLO84EjY7C+wTwKsZDmgbj++U5cRYX2/mVOF0bW7AWJUJZg8gtAPUm/RZ+bNPEQm1C7eRN7bDayix7jsATtvZUO0a1t3DU47ADdDKBqIbpDtyr6U8Kz3E2c4WNtt72UrngEhpNrWCoA3A1Gw6G/NNQN2t5tO7ip0hVHLSHW9vJTarnUXC9rG351btLtwyxJubKoHMb+uG/hZSJ2kv1AnbcgeanLQ3abryAsT9t1SdMSLENAtvbwUgI2sTc9UFbtC0nm3rsN1LublwsPbv9uSp6uZvuo6hqJHLm72BBgI8tYBTEmKnAc7Z2w396vo3UdOxsMYdo/JLrBYoPqJHAXsRcb9EEErzd0m/5l+cTNrTzL76KRDIProWN/BxMaAdyB8/2KpvxEv0ljyBZWbqV2kgP2te4QUjDbcG56qNQtqFd1YS5x03uNj4qgamSYANBG3IeKndFEB8oAdFCN0DHai9t7C900cJo6SR13F+42sDuqjKN97aidze4VGXEaeHYygEWuQeSs5c04dTtEhqYyOVwevsSK2t4NyyXqZkJFzYi46WFx06qdlO1nI8+dzutOxLibg1C4h1Sza97laxiHHHBabW2KXWRcBrbm+y3p0me8fDVlfPix/btEOshkEbtJ0k8+Yv8VEvpo95HMvsRq9q884lx1rJJHeqQvLHDrsR8VrWI8Wc0VzXR9uGg/JPUC66aeys9uZ4cmT2r01PFt/dD1DUY1h9O27qhrQzrq8Vha7iNl6i7slbG4jnpPNeWKjNWYKlznSYrPZwIsHbC6xsk80369M9/XvOJXZT2PH++ziv7brH2Kfm9JYhxvyxTscYKpjyNyGkuJ35Ba1inpCsJ00FLLIOVy0N8d1w5ZPC8vYli1jTQnSfxiumPZvTY43Zyz7W6rLPbjiI+6G64pxxzLWG1JEyAXBuSTceYXYuHtfiGNZfhxKuP4SXdxtvb7XXmWtwSvoZHRyx3Ledl6X4XxOgydSn5RcAeW6w6/Fix4o93EeXV7Nz9Rly2jNM+G3yub2ZEVmG17nY3sqOFRSyYi2Jjy3rsOZVOSoAcdRa0m1utwq+GvEdaJtyed7WXjx5ezPFWeqsMfI67gSbfYq3igk+SbOLPgss2ft4w4DmPmWNrHOhluORO6vNY9GEXnxKo4sMQjc/d3ncrETYTHK8sMh0nvbWA+1vpVaRkklyAQL7XHRVYopmNa54Ngfir6R49WJGCwRSNa6wFjuT1v7voV19zGFjbMAA2JBWVmpw0tJPIC9vFSnSWgAW8VaeEd0ytY6aHs+zdyI5E25/StaxrB8Uo3dph1Y9sTj8nVsNvYtsYzv6yCDe6nqIWuhaC0eRt5K8RpXvmHNRV47AR28rnuF9iAAPb5e5XcOI1sUgkLhqI2FrLZMSwmGQh2lp6nbqrKLDA6RpA+Q4BXmdtItEsngeNVkL2MmbcEDZo+17LbqTFG1AsxurY/FYKjw5ha03v+Kbj7eCycbI6MiQNDWjmEraYn6ML9tvvW1BIJMdnaW2uLlZAU0Takksvc73CwmHV8dRmOQRv5N6LY57RgyEXt0UUjuj7pRedTClU0dI75UDCPGy5TxCpI462N+HxiKQu1amWvt9K6dPVs0WB36BaLmGBsuIxyPBsDtcczbl9vJTNvjiIWwxxMyu8Hq3Yjh8ZqYtU7AAdRF+Xir11dHCwkwi4223VkyN2F1ENS1n4KVoBtyCusTo3u/CR2c1wHTdc9o3LeNb5U2yesBzg1rTyG3JWMNbUsqTCHP0N5gN6X2CyVJRTujLi124IA6rG1FNVUtSNbTZ9t/BR97SJieIZWKCiqe9VwF4O5uy6i3CsvmTegZqta/Z2uPtdV6aCZ8bbNsDsriGk3DC0WvYKazMMraSyYBgdS0F1Gwkbt7t+RVN+V8vkXNIwX8GBZZlPZmoWaeu6keIg0t27vmtO6dMoiJYCrydlkMa00TACTY6Bt4q0p8nZSjeHMpKdpBPdEYv8Vtb44qinFxyG58QsNUULgdQFyL2HiqTkvXxLStKWjmEaTLeXKeTtIYYg9wvdrQLK+moqezRHpsNwLcvNYWVtQ0CwdsLbFX1DX9kA07k7eNh7VnN+/7TSKTT7Kd2H08h7MPjF9xpA2KovwFrnggtIO/P6lVkqRO7U23u6qnVYhiNN/xGpvzqmqtItf0ljMYyzBPA5k8d2gHYnx2t8/51zyq4V4LTyudFHE7V/wCsvve/K/z+a6g6vkq4i2aJ4F+ZPJYswwSuLJJWuAO62w574f8ATnSmXBTqP9aN6anhPCjCHyteWRgB1wNd+XmujMw11HhnqsJBDGg2FuXsVjD6vGbRyA9RurttZpJY8tIIte9x8FXNnyZZi086RiwY8MTFI1EqkML2UzmytAu43DegWRo3A0doxaxPwVp2hkiOx94sshhkbpYR3dr2IAWns+1r9RabRrcMOuiIxRpTpw4Nebmx8FRyixrMUqALNBdsPtss0aAGEuGzgOgWtZYqTFmesopdjs5vkCvXy8aeZjniW4y6zUHYWA681xHiBROq87RAyBrGx3IB7x3t9K7rK6HVdzhey4vncQzZzhEbramWd7L/AD80xfbRbfa1bMGHGnpWStLn6Xd9x6E+O1t9uq2jh3M12Gva4SENLgDY7DwBWHzYxwp9Ze1ofuLuNz1tzt0WX4ckDDXFwGznWDl5ntad4Z+97uLjpvwcU42xtbmdoa4G7Dff2ezosJk2pqaapa6lLWPa4E2ub77n2Hb33Wwcc2g5pj0hoDmG1h1WuZUqWwV4fLBYPNyBvttt5dF7XQ89JSfpD4zqOOonXzd54X1k9VmB0s0RY7a4N/pXfDUAU+h3h8y4BwvrW1WPPexpbcC9gLLvRdqhsRy8lledWnT1Kc1hrWJX7eQgXN/H5leYUTpBtY+F+StMTA9YJaevirnCjZtxbzXiz9t6n+1mms5G9vJcy4jyQRYpROlYXN7XfYW8NyV05pF/auY8VYnes0j27DtQNVr2Xfj5tDPp/tsbmKopW0FNZjAdbQSRqtvzsujZeMn3OYRJzZsfH6lyvG4mR0dM4y2e1zWm/J3l8y6rlynlfhkUjCQHNAsOi6J+1wt1PGOHFeOeO12AYlR1VMzXYOu3Ublc1pM5Y5PiIxZtK8MJaCAC4Bq6txkwgVuLUcEgvs/uk7FZHCMl4T978TpYGNtGHaWje9lrXJSlOY5eNfDlyZZ7bajhvuW6iXEMBhnlbu6IG3hsuCekFE5jGd2x7TkB0+113nLDGMwwwMs0MFhYe1cK9IQSdlHrLjeXxWOCd5KujqY1hsy/AhrYcnu0s3dO43DOZ8wujg3sS1p7wPS/9K07g5ROpci0XaRNZJIXO267rdQw9qxziSL7e1YZp3ktP1bdPGsVYn5KMgJJ1G17G3QFTOaAyzbX8T1VWZoN9/qVuy7ZLM3J8VTxDVJObVEV+Z2uOYH86uO6Ba4O9/NQewmz3GxZy8FM3SG8yXAAAqYRKWwA0gE733CSDuBjhsQQQfzeCi1w6bkbbp3i/QAPO3OynSGN7NrXFwsSOhFjzVdpLW6QAAdyL9VUcwMOruh1uax+MVc2H0E1VCO0dHG5zWne58FMc8JmV1GQwWsTpIdYhWtXMJjoadwR7f6VrGD47XV9Qz19wpu01BkerY8rg/PyWdY6KcuLXh5sbHrtzCTSY8qxaJXEtP8AgmtDiDe4I2Kx8rZKWYag22g23As4ddldmq0tYOy0l5DRdW2KBzqWUx2Lm7jpfy2UdvPK8X14XdI10rRICbyWJvYWtt05e9Wvq5NW97ZWksBsDccx9KucHil9X0gPkc4G5turilwfF6qWQw4bPc8tTSL+amYn0Nregu0We0tB38D57Ko9xfKS1gtq31Wu3yWVw3JOPuL5akMhDttJcs1HkJrnE1VY3y0Nv9KpXDe3oWy1rxtp736mlwb+EbyDBuFGHtXQ63ttqvqba2/j5LoFNkvCYbGbtZnDe7jYfBZKnwXDKYWhoYQD4t1fSt4wW1ywnNDl9JQVtdO5lBBNLubgRm4N7E35dPP3rLwZLxqrjbFJE2BpdqOsi3w3K6K0ENsAQBsB4KbTewJOy1jBEeVJzz4adS5AjDR63iF97ubHHt8T9SytPk/Aqdun1Z0tuRkeT8wsFnNI8LIdAHecAOSvFKx6Kd9req0goKKnsaejhjFrXZGAVchrRbSBzUrqynjJb2guN7BUziMYsGMLvdZTuIRqZV7ahy9gUNF9z8ys3V813BjGtHQk3VL1qqcd57bcgLC6jviDsmfLI6Ayzr8vOypvmpmGz5mtJ6XWMd2khIc93e8XclK4N3Nxe4G6d6exkH19K0E6nEDwb/MqLsVgLTpp5HWud7BWxaA090Gx+KlaGm+km5G3iq98pikK78VldfTSsa7++fff4Kl90ay47sQB5HSVBzSB3W2PX7e9S6QW8xv4lR3WTqISur6094Shuna2n61TNTiBcS2qeC3bdjR7+SqkNsdrg7lSmIm5B3vv7PBRuZTqNLaSfE3HSa5wseTWNv8AQqQdiWrVPXSFv4tmgfHZXRbcEaR5G1kDb31b3bsnJws2yYhZx9YlNjtYXI3+hSPmxAusKt7WX2JA5LIdkRqNi0Xty3sqZiDX6WtAB8PrTU/M39Fn6ziYuG1GhvO9m7D3j2qjJW4q14LKx1nHmGN/OAsg+BoAbcEHn7FJ6vEDdzN9ySPtumpjxJuPktBjGLxi3dkc3Z2pvLz2sofdvFS140U7tI6RuG3L8q3mrp8fRoaSfK6ldRl7dJ1EutcA+CRMxwmdKbMar9RbLh8Ruf2QtJ68t1OzHX9pofh9i3o14Pw5KQU4adJBJAvub/C6ldTtkd3mG/V1rG6mJsjUbVTj9GTZ1JVNB/GLG2cfDmonGqJpIdHM0jbXYEfMVay0ep27QSdvJU/udEX67OHePTaytuURWGRGMYS92ltY3VexuCPpVwx9LK3XFVxEbgWddYCTDr3kc07bADqPBUxhoeHPjFgG33G5NlMTKsxHhsppWyG+tj7jbqraswLDsRZ2Vfh1LVM52mia4fOFgDh1TCNDZS2zbANJACpl2PU+n1QVE3mZxt8Ui/yTNPmyT+H2TZW6TlXCbG/Kijv9CxM/Bnh1UbvyrBsLWZNKwAewOAUwxrOTTd9E7SNh+FYfHnbpyVzFjeb2RNdJSU7iL3ud/jdXi8+dspw1nzEfk1qs9Hnh5Uyl7IMQpRv3IKgaRf8Aw2uK17EvRfwmd8jsPzRUQMtZjZqZspHL8YOb9HVdJjzVmURazlyJ9jZzhUNburqLNlWQPWcAlZ0uJmHf4q8ZLR6s7dPjn/a4ZP6MeaI5JhSZgwiRl7MMnaxm3iQGmx38Vi6z0c8/wSaGQ0NY3SAOwq2tF/Hv6foXpaPH8PlaHTRysLrbFl+auGYphUgFqxrT57bq0Z7M56PHPzeWncAOJgLLYLTkA7kVsIuPC2v2fBY/EeCHEemEsz8vmQkk/gpWSm1+ga4nw+JXrwGjfYtnjN/74bqf1MO72oHmp99aVf2LHHO5eK63hvnXD4PWqrKWLwxsaXOcKZ9mn222Wuy0lVTSfh6cxljgLyNLdPhtflde9TSEbgkHpY2WGxvJOXMwC+N4JS1bgbiR7LP2H5QsfnVozT6wpbo/3bfm8RRh7ACGEWAc1zrnoB/PzKOhdG/VpcA+9zyPLzuvUuK+j1k2sjc2hlrKN7nar6hI0eQBtt71puLejdjbWE4bi9NVNYbsZIDGSfO+y1jLWXNbpstZ8OIBrw57HEAXOo2G1xsbez86pU7I5WGQveXOGl2rex3+oLpmJcG8+YUXSSZfdUhjSS+FweL79QtNrMBxOglFPU0M1MZHXDTGW+e1wrRaJYTW9I5jTDOaSwvaSwv37wBufp5KUQm3aXeS0Xsdw/fbYdL2WQfBKWOE7RdpOi45EKmIZGxnSQCB8q5udxf6FaI2r364W4cKdrXhuvQ7SL2FwRz+3S3mp9LJnO1xvbvv3N7jxsN1cwwEgP7QuA73e6nf6golrnvb+AjdsSXXsWojfKxBeW3a9pD3hveaSCR435dFUZTwXkMQa8tcO64chbkqxZKSYWuNyCR5+IH26qaKl7RrXNlbZ+7Qd3HYc/mQ3xtJE1upz3wAA3aLEnbzAUCJGFjzpFnAuIdY2uPLyt71cCOVp70IMYOxPUdVGalDnd6PSW9S0b280V9dypMFQXuHdDxdu34pv528jzVSOKcExTyRgixIBIPt32UI2gEvs0Pu5zTy5+N90H9cGzDoJFi7q1PvPuXIMpcHte0jwLd9+v28lK0yAXc9lnX1G+wt43spGlp1tcRqOm7iOYuLfOq4jijj1ylrRZoPdPPqfmKqlMC14DRM6R4IAIB2UzY3PHZsDpQ02Ibtt4/bwUuiBrHWgI7wNz86i9xJDYYr2HS5uB0TUeid/NP25Y1sZkJb+KxzL7WsCpmVcgbeKR7R1vzt7lbufMYzJHA5ndG42IPX3bqq3t37gs1DY+KiY5TE6hdNrpXte25JIIBFyeX9OyvKepfTNYSC9ti5x1+P97uR0+KxDqmQs7KMgM5Hujb7X+ZVBNJK86ixriQL6bb9R9KjS3vJ22OmxAzWiDWEuGo90arj27/Qrj1gFx7RkgLRcBlrkeH51rbaok6xI8c7hvPzV5FVxvtFO5523JO5+tTr5tYy7jTPxVr2hoElg07N1jUL+Xx+tZGDHsRAJ+6Ty2IatJeWkjwAvv7lrkFaxrQXOLARbcdRbcnr1VY1fdJJFhubHa6ntj1XjLaPEtmjzDV1DtX3RqQ1gG7al4I38Ad/gVXOL1FRNH2WYcSp3hmzYpmuGrw77XD5+W61IYgC5oay0ziSNha9xurptRq0B7b3bzO9zzUTFflC9ctvnLOibOMl3UPEGoisSAJaOCS/tNh9BVEV3Ftg00+daOQCw/C0jW28eTSFjoKqVjiWHQCADpsDZVmV1YZNJkILhZx8PYnu8cb1DT3tpiNzP5qgzdxvoybSYbUX8WtHXwJCsK3P3G+Jz+2pGODG76KJrms9/L51ljV1cTDLUTNaI+44OIu7rf6FCHNdFT3vVsmt3i2Npc4nry6qaxEcInf7zXTxh4s0zwKiKneCTtJRgA2+Ctp+Mub5ifXcu4JM7m4mleHO362fvyW502PYxiEjY8Ky3X1DXnZ0ncafAG/LmtgwzKOZK4uZXZYw6mLdgKki5sRYi7bH4pNqxxMoiuS32Z/RyyPizI2zqrJNNc73hmfFt7wVew8aMLa5jMQyPrjH5VUHH54x9K6zU8JpsWh7HEaahEjzZj2Qta5o6bh3LysuT1vDiZtVJTu0FjSWgatgQftsox46ZN9hmy58Wt8r39Njh1O1r5cs4lBM38aGOL5zqCvos+cK6hnfrHwudzM1E7UPe0EKxosiYZT0+irgPaGzQ4G4d9rKqMhZadftKDS7b8bnt7Enod+pXr8sekNgwys4V4idUebMKpu5b8O90Zv42cBus7h+BZQrnF2G5wwep327LEW3HuutIiyDlUOdG7CGEWIL3PdyPK1vNU5uGeV6qVl6V8LWtIsyS2o2Wc+zp9LN49pXjW6w6UchRy/Ir4ZLk3Iq2Ov7lPT8Oa6IuNI9oBId3ezO/jt7SuVycJsstBbBLViW537UWHh0UIuGBpWl2H5mxKnduSI3loHhyPtWc+zr6+02/wAUnfNHU5eGuNSg2p2nbfVC0k/D7bK0l4W4h2oldgFI89R6s4E/A/bzXOZsk5niINJnzGS0WBtVSeHLZykhy5xMpHEUnEHEQWE/KqpXW9tyq/sGSPU/xOJn7Muk1vDetmhEf3uxNaNNy1jmHYk25HbyVlLw57OAMOB9nY76HWJ8z3foWmR4jxypLep55ncLk99zTf4hZKkzt6QFF3G4xS1fTVMxjjzNuVlWeizwvHtLF8pXTuGrGs0+qyhpvcFreXTcuB96py8Po4rOggnbHpsWvF/xd9w7r9ipqfjBx1p5LVOX8NrWgHUBTWv77rJs45cRmAmr4X0U2lt3aHEG3w8AVX9nzR6LR12D1Y1mTQGAujqLG3eAd18gOX1K8ZkbD3tEjqqaNxv3TI5tz4m7dlkIvSHhbFfEOFlXqB0u7JoIPsuAeYVzB6Q+RZHO+6+SMRogBcl0Wrn5Aqs4s0eiY6rBOo7mCZk6KN72uaZGlouBUaeZF+RHS/l9CmkyC2adtRQ18kenVqYag2PhpGo/PdbTFxy4JVDrTxV0RHPVSvA5LIw8RuA1VZ4x2GIu3Aku0tPPqNlScd9cw2r1WOJ3W3j7mj/e3idHSmJs1UXMduSWvDh7RzKxmI12P4RIHOwypqmsJvZhF2nbUfG3t6LrNLi/BjEmj1TNdCb8rzNH0q5dhnDeraBTZtpWg3+TVt3+dYe5mJ5dUdbGuHGpscxU0xqmUk8IawFrZdrHyPTkqtLnuNzezkYWFptcW587jbcLs8eQ8v1jSaPH2yMcSdpdQ3681Rl4SUUp1QYpGTy3a03HwKe5rPGmn7bbccuZtzZGLWZI0O3B0kl1+VtgPj86mkzRShp1l93EadI2AN7ea6NNwjmNzFWUjr/lQt2tytsFj6vhBiDriOGje1zruFrcuQG+yz/Z4+TSOujbQmZgjkc5kspjJOxtcbdDsrhmNUckkbe2BeXEMNr9Rzuduu9+nsW1TcKcZY5xZQwG4Iu0m9z13urafhhi0lxNhJbtYaD/ADeSicENa9bX1YWnx+lD3skkkfGBdjSNyNI38wSDy/ojT43RzxSTtlMcrzsAwusegAPNZcZDxCKQudhkje6AABex6lXlJlmupCwto37CwDmXWdsEa4jltHXV+bQMezRj7zJS4Ll2tqInAB0xpy0WsdQFzvfxIFr9eYsqTHcYpIGdthdfH+ONUeoNI2IsNjv8LDwXbabL+OPPbMo2W02tbmb3/Oqz8KxZps/BS9pIJ7osBe5vdTEWrGopww/a4m0zN3HHZ1hiAtTzsfYm0kdr+A2CrMzthTnMDalkYfZujcOAtubEW2JHK+x9i6xLhTD3KrAe6N94wfhZWr8CwWZoFRl2NpdcG0O9vaq9ketJWjrY9JaZRYvFVMEcD4i5/O8mx5mw53I2v0HK5Wdw6lfW1ENPSRukkc7azdX51ksPyxh1POaqHDmyM/4qIxd1pJ5kdTfottwk1OHRiLDsNZTgjcMjAJ9u266KdBFtWmdfRS/tbtiYpXlr1ZkjNFYY6c4W0QMkEji6Vl3uHIkB3IeHjutpy3kWLDT6xXFrnk37NpuPYT5fYrLQVeLgfhae/LosjTzTyAGWHR713U6PFSe55ef2j1GSvZMxEfRWAAAAFgOSj7058ysbjeYKDA4NdQ7tJ37QwMPfkd4AeHnyXZWNzqHmTOuZX1RUQUkTp6mZkUbBdz3mwHvWrYlnLtwYsHu1hP689vyv8EHp5lYKrqcSxyp9ZxiVrYg4OhpW/IiAFwT+U7rfl4crqDmNaCARf2rrx4Yjmzntl39lI98s7zLI90j3G5cd/pUrSdwLOtyAIVcDTcOdqDvBQ0tZYm1xsABc+S33pkkdYWNtJI6BLXdqIAFhu7dTXB30tbfrbdTst8rWbAdOSqmEjdA8eYsdX5uanDhIdiRblZ3JLMF9wTb3KFiXfJFz4BNmgMADQ8mzT4D+hRu4AjU1vjzUzY4gO/brt1UXTWNmNAHK5NypQNhJbqtbzJ+xUQ5rBdm7vE72+dQLi75QO552vv7UIYCL3N9xtt7FWaxPlMWn0VHlx7veNjyspHsYfl373hsFI27iRcN67XS+mxMh5eKRSKxqCbTPMhlDLC4BFzsbeW6naX2BdYfTceSg2Q2LQR052JRoeSW2NyTueitpCUEA7MaT4kXKqNZ2p7oaSdrXuVKWAC+5PWx2KqwNeGt625hVt4THkc2MXaCTbYAW+KoXBd5WsW2V1Mwus5ztgPC59qouAJty23JVawm0qYa5wLvki99xzUjWbmxttc35earaH2dY7Ha4vzUtmNLdXeIb47c+SuqlYHOu0Odv4G11MR2d9XfJ6C30qF3OGm9hfYWURE8jUdrfFSJTqc0A93yHRSuZp2dv5g7qo7n3PcT9Sls9ztngEi+55obIy29m/K6knopC/tCdjfe9gFB92O72l3JrbGxujiXO+VtYbAKJjaYnUl2NcSHb352/OoB51Ehwt0FrHwUTGHfLLWAbkl1rK6oqRlURHBpkINg1pv8AErK0xXhrWO7nTVZKwsd3bm5VKTEYzv2gBHIE7/Bef8S43YtUkNpaWzAfx3WJ+C1ms4jZoqw8euCIOJN2DcXXyVPZWaftTp9Nf2v01fs7n8HpmozPQQEiariBAuG33+CwldxKy/RtaZcQjAt0cPC68zVWL4pWuLqqvnlJ/KebfBWhJPMlddPZFI+1Zx39ufuU/OXe8W434VTzObTP7WzbdwE7+R5LUsR42YhMXikpSA5thqday5gi6sfs/Bj9NuTJ7X6m/iYj7m3V3E7M1Ye5UCIA7W3NvDdYKozBjNTcTYjMQTewdZY5F1VxUp9mHFfqc2T7VpTvllk/XJHO67m6kRFdh5ERRBAt3QbG/tUiCrU9NLUyNjjbcuNv51JG1jiLu0n2Xus9RwzUkb45GxEN7o6tuenIG/tPwVMluyGmLH7y2p8Mvh/CrGK+BlVFMHxu5hrTf2fQuk0eCw5XwAvtE14bd7j08vcLKz4R19TihnwyqkextNtottyPS/hY7XWX4mVHqOEyR9mXagCGjYnxAv7l42bNlyZYxWl9N0uDBgxTnpHo5Bi+Kl1dPPKHgEnSA2978j8V3vINQ1mUqVrDe7AbjpsvN9W9760NDG6bi4LtOx5gnr8fcvQeSyafK9Kxttmi5HL3K/X0iuOrn9m5Zy5bz/fln4KtrpHB4uWbC3is5l+eGolfE5hB8xZapRTB8xcHusTd1x1tv9XwWxYG4NqWSsJA5WtdeXaNS9i3NZbhCyJsBbG6xB6qLaVjryzdArU1lNfSBZ539vRJah732a5wb4H6VpXUem3HO/uTy1lIwlhbe6spsQp2bNaLdT9vYrevjDHahc6jueisJw6QXa8houLgFTMyvWsM/G9lQ3VffzKpix5cvELH4fHNG2zxcNO4+Hksi5zbdPAKIncblFo7Z1CoXNDQ2+97Hbmbo7cFpvt4qkXA2uDcHmCFVg/CbAjxuVaJifKkxMeFiWjWCCSR0Velo4TJqJ3Hl1V7HhD5pLh21vBXFPhEsG7pHXB5q0VmfRHdGvKg4NDho235hSV8zG0j+08OuxWRNM1gGhu3zqwxTDqiqpy2MadQ22S0TVFZiZa3lqnEeKOqGk3fsPit1mmj3YeZ8Vg8Io2UM0cEp71+Z2W0+rRmx0nfnbkrUne9GWfijbC1EcRi1ABpO11qmIU1RU1kZiiLowedl0N1DA7Yt29yizC6Rlj2Y332HNV93bu3BXNFY1LScSibFQaJwT+Tfa2ykyziUOIwmmf3nsIaCDe4W2Yzg1PW0z43NPW1untXIi6vyrmmxdphc6wbyBus7UmJ1LeloyV48uqMg7BjQ1gO/JUKl1DJvKxlxzueqvMPqYcRpGSscHXbfkrGuw9rXFzuXSwUXrqu48KVtzqVdktNFCCNNr7WHJUZK+MnusJ36BU43gRBltx1tuqcvcu4G9hdZzM+i8REzyo4jikkMJLQQLE7LT6rNr4rva5++xv+KfMrN4vM2WB0ekuAbsb8uXitNxHCXupgZYnBjSXGx5+WyilYmfidVI1HDJUvELsQ8OaXtFxqF7dOR96rQ58Ej3fg3kN+U4j83NaOwsYQZZPwJaO0uCbEk9B4bm3kqbJ2w1AkGt7QLd5vkRbnvb2fz9HuK+IHQ/vxp+17OeNzG87kWBVWTMOGljnRTw6tOo2dawWnMpYa+lcGua5wt4cvJWxpY2Slg0h43F7nV4A/OojDVXbesOzJh0ziGzR7bgXtsrjEc44a2Ase467HYb7rQ6bDog0viHM6tJb9vDb2q8go3Wf+BO+x1De3jz+ZVnFWPU3uVw7MlZVSiKCncGvJaQ42A+2yjNBXl7pTK5jnHpyt4+SjBBFEWjTGNR3s3n7fdfqs9h4ZURmAhjbnn5qszEfZhbfHLCUj5hdsjze+3id1f0tSe2Ac07G+56+aPw+SnqgS0uB2va4VCV3Z1bQWEOBtbTsTt9atHKlrNzgBNEAN+6Duszgb43ROBA25m+5WHgJ+57C1ukAWO11lsAdeO5Pe5Xsq9BaZ6q8OfrI/yIZh4JYQ2xs32LRcDhcM51kgeHF7QSWnlv8AzLeXkvaQQdx0XJsTzQ7Lee+ycxoZMzzNrH3+K9nLzp5eON8Oi4hh9dLVB8cztI3tyC5Rm7Dy7NtNEZCx4GpxDt9N1uNfxCc5rfV4ZLPvYkaS63l8o+4Ll33cxDG87iprIWMiDdDLP1G9+fj5LLDeJtuHTl6bJWm7x5ZHN+DGCAVQlAaCAATcvJ/pWf4cQsdhrXGNzN3Xvvq81UzHI9lBJUB5u0F7iBuBY7gHa/L4+5VsguL8Mik7t3tu8gWub89uq8z2veZwzH1evhrEdPr6OJ8fqaKPHadzHNc94dyG53WmZYaZ8RjL526HXNifxieu3n9C370g7/dSiJAc0gtuRb3B3l7FzGiklGiaM94anEjcB9udvHkvc9l7t0VPufE9dqvUTP3fwejeF8FFT41+CHeIuSV35jA6mB25Ly5wKraupzBJ6wTu0HS5oHvsOXxXqKE2pgSReyXiIvMPQxW78cTDVMV1CoeBcKthbth135K2xl39cu5G/MKthJsOoF14W/jexr4WfjttY8z8y53xQa/taQh5FphyFyd+nmuhxHx8Oi5zxVDzHAY7h3bNDSNje678XNoY4ftsLmGOJ2FQzt2eHNcA7bfwv0K6rlEuODRE790H32XJMeZK7DmtLnmONzTa4uR5krrWUTqwiIloA0AWXXP24W6n/Sj73KeLUmnMdJcN0mN+/h5rN4LG44G1zJmOaYwC4+xa7xhaXY5SFrLuAfbqfbbksfHm+bCcOFKaeWR+gWDL2B8ydlW1e6kacFbRW07dPy+TDhrte4HL4rg3HiWSaHU9wJdN12su25RM8+EMkJJL26tuXs3XIuM+WMXr4dOH0E1Q8y2OhhJI9gUYI1esnU84bQ3Dhs5oyXhgIOrsgfHmVsuoOeGsBsLm1+qxGRMDxeHKmHU0mG1DXxQAFrmm4PsIWz0+WsYe7vUEjb7d42/OsL0tN51DopasUjc+ixvb5TtQ8VR+S4BrXXBvuLLPDJuLy2Ly1rRe/eHuVWLJFeTqlro2732uVaMN59Ee9pHq1/UDYE3Pkm7BYA7HYne62xmRYHO7SWvebncNarmPJmFsGmUzye19h8yv+z3UnPRpTbuJI0kjmD0UXBp7wve3Tmt/jy5hUYAbRMI8SSSrlmGUUIvHRQi22zArx00+sqT1EekObR0tRM4hkMjiedmqeXLWK1tmCik0g8nCwI966WIQ1tgwADwQRkgeSvHTRHmVZ6ifSHNGcOayq0vqIoGOhcXx6jctPuWTpuHEUbR2lYOX4rFu+m4+ZSlrQL3AHtWkYaQpOW0tZgyHhETgZXyyAG+lx2WQhytgcV2tw9jgfyxqWTfPTtBvK2/Ln9SpmuhFiNbgD0CdtKo7ryRUdLTttBTxsHLutCqloPK9lbPxE/iRX9p6qk7EKkklrGgW2Fkm9YOyV9oaBuEs0De3uWMdVVUh3cQPKwsqbi93ynFw8yqTkhbs+rLOkhZu+QA+1Un19OBcOJvtyWNazYi/vuohljcAWH0qO+U9kLx+IhvyIyem5VF2ITG4Ba1UHbWJNweVlC1xd1j4W6Ks2lMViE7qmoc/vzusB7rlS3c62txcdrgqLdNrkGxPIgXUxBtYOAuegUTtPCRrRc78t1Eu35gki1h4J3wLOAJvztzUNTnc+YuRbrsgjqb0Nrc9uX2sjDcAGxI5+SgLOALd7XHJRaw790DoLqUIEt1kgm452UOzB5geJ8U0gjveHVQI5tFwBzttYolEWDrXJ6DdSgkvs1h32BCi+1gb3vyv0Uhc/UWd2/jawQlNd3n0Auo6mucL2PlZSAEGzhudtgoAF12hxsOWw3UCdxAdpB8r3UoO7gGWt86l0vZ8gczzumqS9xGRc8gdypNIkEjTd2290u1vjvsD1soWAOoE6j+KSPqUHd+40ciOXNNbNp3N6auVr38FDW1pAebdAeV0IdqI1m2w8lKA7SRpZufFQQgSLXta3iOZUjmHQ4kl1hY2VQOax1iblw5/b3qAIaA24uDyH9KkUW3c/SW6Qdxp/OmjU2+sPcNh7feqjnRNcXF+w+nzVN1VSNeGmUXIIPXfzU62hVeC6+wvfoOak0BpDTpLutzYqDqym1Fr5BcDaw35+SrNc113Brm+G3NV3HonU+qi6FzrWYbgbeYUoi2Drkb8lNLW08LzHKS0W3cRYfE7FYxuaMMkfLEKsN7FwDnF7QPipmY8pilp8QyD4yCO7yvfyVJ0RLbMDTcEg257eKxwzKyardR0lDNUNF3GcOboI9pO5VB+aZjIKeLCaztHbN1hrGA+1xHkkTzwtbHaI5hljECGgk3Fja6joja0MadNt7WvZaliWMY6buqcaw/CWkbNsHuP/WJ0hYekx2J8wpsRzZVVzn3DYaEBpPva23zqeExitMbb9PJSUgMlTPHEL3c4uAt8VianMWX42tjZibZXN/IaX7/9UHdYKm9XkqxLJgUepgsJsSrdbgB/e7q9kzBSMYIzjmHRMaBYQiNtj5EvPL/BU/QnHMM7RVEFYwdgX6djZ8bo7+y43VKd9a6RzGUtOWtt8uXTyPO9vtda9UYhglVI0zZoik07lrsTLPmY0BWFTSZV0vlZilEXEk74pIb8t/klW8wp2N3jgcGixZsNxfkf6FSZTWc6NzbE3NvJaB908Dpg4jFuRIsJ6lxtcAHZoup25hwmR7HF9VITdpMRqXbeO5ak11wns+Ut8dTNY5sYLSbD7e5SiZtPKYhWFjiSAXSfPz+11p8lbgkpiklw/E6xrfxhSyWI/wCs8noFfMr8lt1tGW6hpG4LqFzg7z5FV0dmmyR45UA9zE2OdezWl4Ku24/ibbvcY3tdvuFrkOLwk2wnJ1Y6w2f6u2JvxO/zKylqM4aS6PL0jGAXIkrI2+62nzVtzrhHZEt1ZmKeW7pKVgb0LCR0VxBmKnkF5qORoA/FIdcrSMPZnqItLcIoGxPsXF9WXOPtNt9rfFX4GbWi0uE4cR1Jq3C3/uCtF5iFJxxtuUWO4PI0l0ro+lnMO3wUs4y1i7SKt1HNcWHbNF7eG+6wMMUgha+ogDCBuAbt8wFUkjiGhwibpcB06W/nUxknW2c44WOL8FeH2Oh724a2ne78amkLQD7OS0rG/Rla4OfgWO8+UdTHz/6zeXwW/wDqrNIDGmxPiqkTqpluyxKUHo1shsB5i60rmjTHJ0tbejz5jPA3iJg8pezBxWwMFtdM8PuPYbE/BatW5cxrCpXsxDDKqmfpse2iLdvevXEGI4u11jXF4Fu7Zp/Mq78bquVXSU0rDsQWfSb2WsZ4nhzW9n+sS8YMpJdTgZNLgCLAfJB2+Knp6OqYwAvcG2vrc3m25tv7160rstZHxhr3YrkrDt99UI0OPmS0A+HNa7X8GuGWJCQU0WKYaDazY5dbW+43J9l1auWk87Y26HJHh5pdHpBbLITvdoAURZjbSO1adm2uOoXdav0ecJc4z4PnOJrrd1tVSaAPO4P5lrtX6O+c2azhlbhuIAnfsqgN/wA4BWi1Z9WFumy1nw5m2aB7GtfGG22sBy3tv83zqnobJMW9m1tvDa262+t4VZ/wUObPlqteIxcyRx9qD727fBYSpw3EqDu1OF1UUjiRpezT7ztcKefRSaTWfiYs0ssTyGaJLx3u08hf+j4qoYy55A5WGlpBsen29qmLogwMdEWvbqAu6/O4/nUHOa2z42kAWtYXsD1O6iZ3PCsRqNqkVMXNDnmMBrNTd+f811PC8wM1tBa8BxA8rcveo9tG4F8kEchdcXF9h57BQpmMqCbQPLR3QDvtttfn1T6LfWFaF8Ekdg4SDQLMJ0kHb7e5SRxxTBtmBgdf8bp436qdlNIAWCnbv+ttG5J2Jv4D6vcqjoZKd7Y+xN9JcQ3cIc63K3jpmEkOcNu6Ry9m3MqpHQODbsaH62g8/G6rSMmDQ86jcEm459OnPoqDI6iQhkrNyCQB3d/YAB/MkJ1EceqJZJs1kL4wxpvsOXmoQxxkhzJLEEtc0eZtsPerlgqHW1uPf2s48iphDrcy0gLmHU53PoeVuSTHqmPlCVkV+6XE7AjwsrqOMM0t7RoaNgbXv5KRzI2A+s1IjZq0942cSTf2nl9Hir+hwTFsUkMOD4VXVh06mFsZa028zy9ouo7tL1pueIW8hDX3Lt2929rd6323VdumnBfO5kcUZudbrDr16cz9gtzwjgznGvLZsSmpMLjNi7vCV7RzNtiCfIhvtW74JwWyhhxZJiTZ8VqWA2fM4hrSfyQDcfGypbLWHRj6e8zzDjVLJPWlsWF0VTVSPdYaGd0+w9fcthwfhrxBxsNknjiwunda5JIfa5B5jbbpZd4osKw3DB2VBQwQMH4kUYF/h1V1oIH5VuQP51lOafR016eP90uUYXwGwlhjmzBi1RiUsZvbUQ036fRut1wjIOVcGYBR4LA1zTcPeLn4rYC5ty0DYDVYAkqUzkatMRs1wG7ufwv86zm8z5bVxVr4gjpKeNrmRRMDSN2tGlVDGwBoEbSANri6kklLjodJo7wsQAD+e6lc5s+traV0zXfKBN23HtNh8yQtpc079U7YnubquNr+a4rVud61UPAaNExI8+94LtUAk7SMOcGEEWa0i9vBcnxF0PrNSGOLQ9zzyu62+xvfe/mvQ6DnucPWcdrF6JZrOD7AXO9ref0qs2FjW93d722IPj0VcNa4aKiQMNhq1OAvt9HsHQqs2ma9weYRJpaC0A2B+dehuPEOLlj3MMru7CGm1iTtYX5k8lXiooSGunZpLjy32tfl4ew+Cvm0TXRgdixrWgt06iS7nzPM2QUh+W6RzA43buTzte2/s8t1WUwszS0j5NDGyNHLvO5/BVHUz6hw0Oe1jXNFr9Otj7/nV7HBIN+YAsBv8CPrVZtO4OBdpbYAXvsBz+lO1O/RZmm02LWlrbXaAzcnl9SgKWNg7Rsm52dcWN7rJ09E/SRE8NZzs1wFuf1+ClNGSBGe4CLaw2+/jyWfb8W1vRizTyRAucGgNddwPs29nJT08LW6Yix7r33I3vtYe4LJso5mWadwRbc73tz5KY0Rlj0uAcQbDmDt83l1Ht6zHEDDNogHPs14ABv0JUTTNiPyHd4FtgfaVmjSuabEEaTY6XX28bfb2Iyj0Pd+DAc1xN7bW9qmNyaY2Clga1xLnxi1gLat/f8AbZUHYbBUEPlgY8nvd9g8bLOMpA1o7SKwfzbYE+XK26nfhxla1oAa4nVc7X/nSajXDgVDNZlRh9M8NBGjs2gW69FavyjgE7tMuDUr22sXGL4+3kttjooonFge4vuDY90EX5dbi6qNpjPpdp0mwu3SAL+HMEpMRPlHEtJZw6yW/UJ8DhDrEWAAKx7uEeUJXnRhsg0u20yuG3guiigcGtdYNvsSWgn3KqaSNveLRrFyNQvcqvZzynUeHNjwrwgl0lJXYlTDbZlU5rR5c/cpY+GstM5r6bN2ORuGzS2oNvaV0hlB2TXgyG5NtQt3h5j2KYYfGT2jnOd3bAabA+1V91X1gaCctcQowW0XEvGI2tNgC/Ud1fUjuMOGxyNj4jCUh+r8PTh5AtyW8Rsc2N0TH2ZyI0XI67X38VTFBGbuf2Z1bWHQ2+bqq/s+OfNWnfbzFp/NgqbOnGigprPqsFrnE7Pkjczb3LIUXFDipC9orstYLVt1WcKeoex3n8oLI+qwtZpDGmxv3jv7t1E0bzYg7DyVf2XHPGk++yR/uVqTjDjgOnFOH9UxovqMFXG/5jpWaouLOBVDtNZg2K0RGx7Sna+38BziteFHYkagQCbG3L2eSi2mZ+uW1EctNru81Weip6TK0dTePLfYM65Zm+RWvb178D2/SFdx5my3I4NbjlFcgGxmaD8CueijPyraQd97Df4KLaaNouGuuBYjTta/XzUfsUfNeOp+cOnRVdBUAGCshkB6teCqwZC7a7T8Fyt9G12kOAIJ5lvwUBSdixvZHQRuS3Y9fn94Ufsdo9U/tMT6OriCMfiNv7Apwxo2DQFysy4mLhuJVjdrbVLx8ACqkdbjDD+DxasbYbEzud9JT9lvHjR+0V+rqKiuWVFbmKZo7HN+JQnwjZCR/wC5MJUtNVZqgfofnLEqhnVskVPv5XEYPwUfs+RHv6/VuWZMzvoQ6gwdrZq52xcd2QebvE+S1JrZhOamqJqKmQWfM7c8treA25BVGBrBpD7X3+Vck+O+/vUw1NuO8Ra32HVdNMcUhja838qYnlcDZodbr02uomZzjtHbxCraX8yWk823HTqpmMBBL9FxfYD7BabUWz3ykABxtYnYKBuRqfGb22ueVvL7cldWAF2RtDr83OCpsi1jU1lmjcX5e4qNp0p6mt8+u/RRYx8m7dRvcXteymeQ2wdZxPUj7FQ1BxHgHctxz26BNbW3rwn7ke5BN+Qty8D+ZQZM4/Je3TewH86gWtB0nu2HyRzR5JIDATpO5vdIiIRNpnyiCQdOw23vt1UWvZpsWX5X2P26qF3PuSb7deSmMZ7zS4EeQO3vClUjc5+wLnWNvk8gppG9m0kgyWv8k8vaq9LDHELtcAeoJ3H51cOa14s5rSQAearM8piGO5Ns022vtz5oGl1g0W9u91VczQLG2q/4wHL2BUuze4hpA35bFXhHhNY7gs2sd3D5wE1SAWcbnptyUzoyLBtrnow8h71GxkPUcxsb3UbQnZG4NFja55A3VVr3NuWnYD4+KlZpIAA28XdB71Fz2tFnEE23uCABdZ23LSsxCkTJK6+m/wBCpu7PVYWcT4cgfzqZzw+zXE2Ata3L2KUgFmoMcLfiucfq+tWiNK72B0jgQbj37fMoBp0hz7exCY2uDmsLCOdgL7+CpuYJH7GRpIBJ36dLKUKpLj8h9j0IF1Cz3GwOqxva/VQY2IMLi5rn9Q3b+dUiXPqDJvpItpDj9HJBU0gC4N+tgpHudqDgLgDfopty2+wF/FQc/Q0sbYjldwGykSFwJBsB5EKvFSyybQU7naj3diLq31Ok59Ra+o+I6rP0VbUU8DGRus1oGx3ssc2X3UNsWP3ksNgvDjEDmaqzBi2Il1LUQMiZSAbNt1W/0WHUWHR9nSUzIx/etAWFZjdVffSQPJVG4/IPlxbeRXH76Jnbq91MRqHzfREVnAIiICIiAiIgIiICIiCeJuuVjCbanALZakPZIJHlrWRgMDSflb8xda5TPdFPHI02c1wI2vutgraYh/rDmgvJ0ste1z5LnzeY26+n8TMOgcFo3xV1TVFzTGQA0jba1gT5q54rYmxgYxxOwNxcd7+e9lc8LmUWH4S+Z722P4xHM+XRavxTq6eXE3Qxt1R7aiLWHx58gvMrHvOq2920+46Hz/cudSGSWVjGSDQ4jSPaeq9F5fMlLlmiiDrHs/ntzXnSGLXVRMOlrXPFjquLeC9HYfEW4LRRxXADBz8Lea6PaMRqsOP2LubXn7lbDZSKkd4HU29/Pr9C27AYy51z7dK0+mu2sEY5je+19/pC3fA2hkerTz3Xk3jl7lvsstpaJLaR4+5VLu7QAWOnYlSCMveLkDqDfkpZpGteOyu4cxY8wkOfyjUlrtTC3bbqrOdhjYdNg0899gpzM1gc4877gHmrVr/WJOwa8d42u7kqTxw1pHqyNE9gpg57tyDuSoCpDpA1h1C9vEXCvIMumZjQ+dwb1F1laHCMPoSXDS6/NXrS2uWVr1ieGHjoqiTvNZpFrkkdVfQYLO1zXaib726LKzVdLAyzGtvzWHqMyua8xtsN7DfkfBWnsr5nakTe3iNM0wso2gucAbeCR10M7rCxAPsWp1FZPUSAzSFoHS/RVqHELTDvENI29qmM87j5E4NRv1bQ+qhY3U4dFSixSllcWAtFuaxs0oliPO1r7LXKmQwTFzZHNv4dVN88xPCKYYszWKi2M0cg5ajyHJbNGWkAnla5XPY8a7Spp4JnN7RrhueZW7GpMbAQeYUYbc2kz0mIrC6kka07HY7+xUjVNNjqKx09S57L7+SsZK1+iw39im2X5K1xbZWqxRsTSQ8XWn5ipMNx+B0lh2kfeF+hCrVcsksT9Tj8q3itWxGpnp9RZJa91ja82l1YsUV5Z3IWKyNndhNRKC6M7b9F0M08UsYD7fWvOOA5impszmbtNIElnG/ME2C75R4w2SjjlJ2LQbrf7HFmOWvdPdVWfg8LhpZYXCs6jAXb6X8hzurp2IOLu429uoVN9bLqDS61/LkqTFJUibw1fFcLlpmHSATa243Kx7acVVK6I2a61rAWWbxmeV8rC5w0uO4v0WNkayFxc0kBw1WWExG+HZS065cyzBQ1EdSWt1yMBcNPOwurGWCSCO8rnatwCDyF9/nW5Yg+J9QS5l7G4IPUW+tUq2gFTT2DGgb2FtrD7BdNMmoiJaTy1TCMRMTyQ835E9dN+azssAk/DMDSHWDC76visQzBJYZnENu0m+262SOkkfh3ZgPLrDnsrXmN7hSv1SYXoiHZOewDSParmUxtcHRNJHM26rH09BWMl7R4A32a7qBtzV/Tud2/ZONy63IcllbytE6Y98zxVl8jntNtXK4Phss3RdoWAh/TZw67fnVhitIGSF9gepAN9uhU8VfFTQ6A4O/FI5m4UTG4jRv0bJRPElOGyyE6Re3gsBiXaDEmFgFjbc7lXmEVwn2jcLW71t7Ks+GGWra4t3iN/Oyj7G5lTW5Z+ja52HBt7AjYX6LMZdJ0Eci211jmNYyj0bcuR52V9gDmMa9pAABvudlzey793U2mVeujWCI+rYHvBv3gdlxLO0LJs5QF7AxoBG535gX+r3rs7JWSBwuHE/BcjzhGZs4QuhBa4NcHOPIbjl4le9lnUbed0cROWNrPF2wjTG57hJEAWAAEA3sDv5rTqB88mZYGPY24Op5Isbg35dDst5xTB6yeRo7RzY3AEgC5v0N/zLUoaOaPNMbnP3uC5xPeda/0rl6S0a09rr5/y9fc3jMMjo8Ne9oiLg3ul9rA9CpsgujipGw9zYltmi3x81Z5ucRg8rGhp1AEd0mw5qXhuy9K9zn31SO035g9Vye06ROG0/WDHOsH4S5r6QUva4jSMFja7T4N3+3xXMMJppcQqm027LAXI23B5fOuo8eoHVWI00cUEj3EuN42338LeNlrWUcgZ1qalk1LlqvLowBd0ZaCSfP7br2vZc9vRU+58T1lZv1Exrfj+DoXBjBp8NzFrlFmuaOvPwuvTDf1jY27oXIMgZAzhRYiyuxXD+xja2waXi97rsjKOfsgwkN2t7EtEzeZehjitKRWGm4xp9Zdc/BTYUCeo6WK2Z2VqSeUy1ErnE9Ar2kwbDqRumKAe/dcEdFe07nh2z1dIjUMbTMcQDpO/gOq1fOmVsXzEWRYfE64eHajsBY3XRmxRs2YwADwCmNui7MfTxSYnbCOptW3dWHM5uGNdiVKyCtnhiANybXst0wjAxhVGylbOXaQBeyy1ttktbYreaxM7UtmveNTLXcQyNl7FaltXiNH28jNgXHbfyU8OScr07g6PBKS4FgTGDZZ4jz3Uj5YY93yNbbxKahlz6KENHTUrezgpomN6ANAU3YxA6hG0O8Q0KR+JUwNmkv9gVA4tqNo4D7SVXurCYraV8GWIso28gsRJiVV3rljLC91javMEVMxxq8TZGOV7gKPewtGK0toGnxCgZIWjvPYLea5/U51wlji1tXLKWOsdLHH6AraTOEdz2OFV89+REex+JT3sz4hf9mmOZdFNbSN/wCOZt5qQ4lR2v2oO/Rc8+7+YJnaKLLr2DnrleBt4WVaIZynAc+ShpdwTpYXG3XmUi9p88E4YhvLsWp+TWONvJUnYwxxs2Lc9CVqYwfFKhrnVmPz69wOya1gt7AqByVSzEOqMSrHk337Wx39iick/NMYqerbHY0HEsbNTsNt9TxssVNnGhjeY3YpACL/ACVYtyXgzmtZIySQg3a5zySriLK+CxN0ephzb3AJJ3U98fNHZSFqc8UBfb1yR1iAbMNufQq0OdDIXx0uGzykX0l3Jxt4+CzzMGwuJu1BCPC7QVdxU0EbQYoWtDdhZo5KO+vyTEVj0a9S4pmataJIcJpqdl93TSGx91lcx0+JVDganFGNdz0wR2APvKzPYscbFSupI76m8yLX6qb5O+uohFY7Z2pU8JijDDK6Tb5TrKq1tha97+SkNM8kaZDZSmOZoPfBsbhZJ1tV0EG5vuE0C1htbluqIlkAvI4AAo2siLdbj7bJuEa0nc23N5N1ANNxufCygKymJ09o255Kq17Hi4N9lHCY2pNDrOuDa/K6i0b2NrKoWgkE9RtZQDbix3ttyUoSXA/BtFwB0US24HO9lMGgcgbWUbC1vBBJYk2HhYnxUNTWi5Fjyt/Mpixw3ab+AUHagCRa/K6CAbpBu2w6C6aS25JvfmVIaiPSXh17E8vxkE3aNu0WIO4cE2aT6SbAXuSChG2kjlz3UkhlsDFpvfqbWCgJHm5fHsEE2kiwaNue52KkcLjU6+5tYdFby0kdT3TNURk73a4iyx9Tl+eZ+qDHapjXWJBdfl/So3LSKVnzOmYfJDG0NdYEcru3KpSVlM3btgfZ5rVxljMUdjHjBmGkga+d73v+ZWEOD5pw2o9Zr5HVFONnMDw0cuarNph016Wlo3F4blJiVJHdrj3RydtbZW7cboTZnaxvd/hi/wBrrTaySSWQvY91nh34NrWvsbW33VagoWNcZKqKRxYbC1MLuFtzf2qvdZeOkp27mW2txaPSLQk+x19k+6AdJ2oe4NBsWhl1o+NOjdG+TDopI5WtuR3gTv1HLxWLwzEcyVUzYIDOHF7iRuG2vy3CmZtPMLV6OsxvenUxXUTmXLyG87kc1UbLAzUWSh3UXK1ShgxVsQdVV0ZcS4uY2MGwPT5lkWx1DIiG21HleM7/ADpF51tzXw1rOolnBHCSHujsbWOygTTF5Ac4kWHJYqndWRuaO1cTsHN0He+/ir6acwjfQ0gfjO3Pmrd0QxtTnUK72gAWPI72O6oVUhZG9wijJaNtQ68law1M0zrhhJB5XsPaj6jEGhw9TbIAL2Eu+3uXnZ/alMVu3W5++HTTo7W9VWhkgqonyugZCWuAI6cr3CuA2kkfcHfmTusLPmKnoAW4jRVFO1oOp7mamnl1F/FXdLjWFVVP21LWwOZsXHXa31Lkye1s8R3Vx8fPz/BrHRV9ZVqjC6Cpm7aZ8pPRokLQOnSyoMy3gTGuYKTtA43u97nHmfPzUTj2DtcWPxSlvYm3ai4V3TVtNWDVBMx+k7uaQQsL+1+oiNzjiPwlrHTdvHdKxlwPCJNQ9UlZ46ZXNv8AAqwqck5YrHk1FNMT0JlcVsLiAPwltuSkGnRr1BoB5lTi67r8s91K8fd/NSceKsc2amOFmWG3c105byIJB+3JWM3CPA33c2vqACe6Ntlu3bwOeYxKDa2rrbzWt5hx/FmTtpcCpHvG7XzFm1/f0XpU6nr7Rq1Yj8UY8NMltVtLEScIsLfG1kOIzB17HuA35C6kdwcoi0tdicoB2Pc3O/5lsmD4jjPqkcmKRRxznYkeHmq8uLyOtGayNhAAsbXO3Rd+LJliusk7lzZImLao1yk4Q4RBK2Q4nO57DfdjTf3HZZ6nyLQU142V0tiQXDsowCf4KmFXNo2qXc7m38yjFVVVX3IjPI1p5taRv71ecs2lnFbRwrfethwDWtme48w7s4+X8FXDMv00LyYquZu3IaR/4VUo4JaYF7Ip5ZCLAvds0eH0qt2Ve+Quc1gY4btvY/FViyJhb/crsTrfW1jgSNtbbbe77WVaOaGYgCazgL256vNQdBO49m5+to5jc7e1RipxTWMAY0kWPIckiZOET+ENtT7HffkFbPM75NQZA1o7rSTfkeZ+CmkgrJ9QZUQx26Hc+aotw6dkw1YlGABdwDABdO6Y5TFY15Svq39XsIG/dBKnZVfgyXtuRuL7XCp1EMTe6a+R126tLWar39ihDhkb7SGWXba2kBInaZrWI5SvqXvk0mwjFr23JKqGspg4DQ4Dx0lROEgObqqZWg7A3HNU34XUt1AytcHN2u66d1oIrjlXAiqPktc7wtzSCjiiJlNOGm1i9wt1VNlFiTQAyeJgAt3W7qUYNNLLoq8XkcfxWCwtdWi0q9lfmneykax3aVukXJsH28CrYz4c0XdUOk1eBKrx5WoY5Q5xLnc7ndVn0mF0AMk7442231kAJu3onWP5zK1fVUoJa2nc7oPap+3newRx0TrgbAlWVVnbKWHPLG1ccr+emNura3jy6LHS59rKtzhhOCSuP5TzbTv4eCWv2Ru0rVwWycUo2OP1h7tJpAzz8lUY1zjpMRb3rgk8rLS6vGc51YBa6GmH942/0q3p2Y8ZXSzYk+Zw5sJIafCwHmsf2zDXiZ26I9m5rczw6M2OZrbMqHsNtiH2+NlWdH2zBHVzxytFu7K1rx891odRVY29nZxVBjGzTpbcqvhDKgy66ueaax3u4/Qoj2hSPson2Vl1uWexHJ+SsTuzEMv4bI437zIRGd/Ntlr9dwSyFWF3q0E1K5x3cJdVh4AG30rZ3VdPDFrbSSEtF7EXWsYxj+LySmOjpnQ9248SBzU/t196ZR7J7o3FWHq/R9ond7D8Xc0AdwlouFiqvgZilOS6GqilPPcC5tyW64bU4vM2N0uKBhIA0XF7qvWYtV0Rb/XEkx0nly5LT/EedRyzn2PEcTDmMvB/NMVpY4wXAAEdNgsdXcOMyQyapaJ1mAm4/G9q7FSZ5rmgQsoZHEOIc5/griqzVWOpnulpIxZt7mx+C6q9ZExy5Z9lTE+HAzk/F2AunpJWdld+pwO5ty+3graekZA/tfV55ZdYBEcVy7bfc+R+Zd1wrOmBVUT3YuyEODrAFvP3K+jzTlW47GjZfmPwW30eav8AtMeZhjPs+fs1cXwvh9mfGIo56LAnwxuf3XVQsSLc/LdbfQcDaioc2bHMbEAH/E0rALW8SOfXqulYbmjDcRnELX6d9rjmso6XDy4ObVNdv4pGab8wT0dcc6vHLU8G4ZZLwXTNDhDZ5WnW19QdZaf6fG62eGOGmj7OlhZCwHZrGgAe4bKq19LM4RslYTyAvuq76ORou0DoqTMzzK8RFeIhbuJuTe/QdSpC+Jotrv0IB5KeSmmaCHaSBYDV4KXsCb2Ljv8AiiyhKk95HIBrS/fVtZQMj3czfY3DRsD5eKndTuFwyH2X3UXCRo1SSbdQBdRraYlQLXgiMNDWlv4x2FuWw5IyOSRrmzSOJdtZmzfiVctbYgtjJtyc7ZC8E6XvA8m7kIblFsTImd1gZtYkm5Ci06iS4vebmxt8FK1hvcM2599yB2qzXS6v71g81OkQrRl3aMaCG94Xublcje3XWy9nCIwZSzW0buF+V/NdZDhC4yCJrdIOxN3Hbkudh8JqJLnsyXX3b536fT4r0eh424er50wzMHo2VBrZYrzPA1OeS/VbkbEkD3Dqsoxkjm6jruADvyH1qvHCA4yMeC093VcA+VlWlpnNiawu1G/ydXIexd243px6mFCmgjeQ172RizrF50i9/p6+5VSyCIFl2y6m6rt5eW6RscQXSkloOlrSOW6rQCN5Bc5u9trbnbop1O9+h3RrSQtha7Zj2ucLAB17KdkLAe1nJY21t9+nL5lEiSMBzGd8kG5afpVVnfPYyR2Lxc2N7i19vmUilGyIAv0j5Vw6+3LYj5lKxhLj3e68W2dfe/MK4ZEGExy927rlo2tcKtC0yXYzs99gdr+6yrMbTvSnBFoDXE6HnZoIvZvXfpyUdJAIYBYHmR1Krtgc0NLtAabDbc7lTiRpLRo8OZFr9fp+ZRpO1AQksDtRsAb25AKbRFGSHOva2zRfa1+f2sqpY+42c1rgRb+ZQ9WBcCTcHYuPgR0+ZSSgyUucY+yDBuWuvcnlYqBa7UHOBsOTjvdTyNHdMTR5kfb5kDJJJCbt0G9yXKBBhY0hxLHvLh1t12+ZQc3tNOkE6ejT4eKq6YgQ8A28T9vNRFxawdqvZ3d59L2TaYhQIc9/fYQ0/i6t/mVS7mxOa1l3WNr7gHx9irGnJO8rdI3I6qVrXWuLAb3J5n7boKUji8HvEkknYexQ0t1XeGFwFxY2sriKN7z2jASbXdvsonTye4PvewI+lBTaLamxktFhfSVEQloLdYA2+UL2PgqzS4jToY3p52UC1299gOZ8fMKEqXZsvqI1HwIKiDqaWht7C4F7bqqBEHnvEkhA8OIa7SBbYAWupBsI3dISLX2Bv1UA0MsGAt2tci5VS4c5sZLW72KlcG2tpDtJI1E89lKELFzu84k2uSd1G2obkXB5AqcsNrG97XFjcAKbQ1hF3nfp7UQk1ON9Bs3xCNB3fsQCNj47KcCNrbdnsDzCkcxjnEMj+Dtr+1Ts0i0sbubl3mLfQoHW4ctr35ICG2a69+veupmyTOvqcSPC3JRtOkS0BjbWDh8RdQa4cw65O5vvcqJbZjtVr9dtx1UCdRswMNzsSbfYKNraRDBuXP8Aj4Kc9mxwLn++6pPL3EatRuDa26m0RgkveXAWuPK6rtOuFUuLrtjdax3tcKMYdqJ3G/I81J2gBIaQPmP25KYlzWagRYjn4pGydKglYAA1m+4BLeX23Utg5xDmDe1reHgobOs7Z3LrsfFAQ5haC479AmkbTPYwBtjy891M64G0W/XqVTsfxnkeA07lRdZpGgC1/wAZEHkYwOfMcionsR+K0i3hyUfwj3B2oOB81AtczUWl19uW/wDMpBjwWlgG7TYA7Ks3WwaZCQDyPMqncG7S0gHra9/ephbVqGx1W33UCYEHS3caetlAsa4BzTdxsHXFuqG34pBI6qAkItd1+exIsgnZ2ZaZH2NzyBtZL2b8kgX5XUlngFz7AX21DmnatBuxt+hNuSCYA2NpNNhe+nkodqyO4BMgBO7hbbxUjprkEN3O3PZSucyMEuZ0uQDc/b61EzEeUxWZ8Il8riQe6pGunDnMe4aRcg8rqBm7U37zGnnZT6QG7BpFup5+9ItE+DtmPKUPc0FrNRve5J2/pVNgncNZa4Encar2Ve0QuYxfVyt4KHfc0NBIvvzVkK2iN12tc6/MgGwUugjVqcez1bDxVIGWwLRcbbnYKOt8jC1wL9JsHeP22Wfbb0laJhSlbOSBEQ1t7gWuSpGOmBOtrbA2udxyVZwcDva4IAKm0kG7iOWxJV1VmWPkJLSOV7jxUNT2A3cSPHqrnvF1g11vAfbyUjmyOdZkbgbbi1uXVSlTc55to1Rm9wRa5+KzrWiwvtbmsSwaHsMjQbkd2/IXWVBuADuD8y4er8xDr6WPMoixJNyN+SlJ2O1z59UBbf2dFI/5RvaxNhcridj5/up52GzonfDl0VOx8CuvUnCvF3C4mBaXF9nG+kG+y2Ki4b09NGx1TRwzeN2WNr+SrbrsVfHLHH7Mz3+1w8/IvS/6XmTJg6KbA2MDxYuDftb+dWNVwHylXtL6OokpRe1g4/nuq19oYp88LX9l5qxxMS87Iu04l6OdYwOkw3GGvbYloc2/xsub5qyRjeUJmx4pE3S7k9vJdOPPjycVlx5emy4Y3aOGvIiLZgIiiWkAOINjyKCCKNja9tgmlwtsd+XmgDYgrbGlstLDM2zQ2zgPlXPK1xdaktspGSVODxgsbfTy089+q58/iJdfSfamPo7TgOEUhyg2eJml5iN9Jtc+3ruuMZqkZ6zNI6RxLH2FpCPxtvMmwNumxXb8uytOSozIwNDWd4X5D3Lh+Y3SPnmja9jGvmLbHe5JPI+S8vopmctt/N7vtLX7PVhaAST4lTFzpNDpAQSOZ9xC9EsY4YNTSQODHMY3Vfc+7qvPuGxR0uMwROBkdqGkgAWPn7l6Lw2MS0ETWsuNA209Vr7QnmssPY8RFbsbSzVDaiPtGjvGznHn8dl1XCY4I6KMlo3b4bj27rntPA41DGljud7m62l1QWwNj7YtFhfzXm3tzt61690aZGvxOPdjXNAabDe1/rWJdidn3BA2sSXbrHVlRd/MhrvErG1dV2TtcZcWt2I8vFV3Mr1x1jyydZiUva6gW6LbjVY28VZUmLTT4nHGxzjZ1+XPc+PsWjZjzppe+npPlA22dce9XXDyrnxTEvWqjZwuS24I9llpGCYr32R76k27Ku9U8ss0UeqZ243OqwF/pVaOnMYLu2Lr8iSsbSO7RzdBI1bkgq6qqt1Gwtk3BCymfmwivPCxxeudE3sodnHmeg8z5LFRyguLmXF+Z8TfxU8muqnL7XaSL+TfsVXhogxgb+UN97kKsRw13EJYpGDZ9j15WHwUr5AyQCNzh1HS26jJG1mnuC/gdlFtPrAc0abnY35DqrRHrKszHhkqSrD7xG5HmL/bksHjtUGBzhdukki1tlkKeAsfqLtz3TvzHn8y1/NVTIAQ0uKTHdOjHERO2r4diFVUZopp3PIDDcjc38j4LsdTWNYyJr9iQDYnkuTYNSer1MEwFi6UG997bLfsz1RpqeCUczsb9Tstb+eEZI3MMqJw/u3sLXuAqD9Dja3LzWqQY1OWjmG9fP3q/p8SqZC3SLNHLr15LKYIprlkamPumx3IFvNYfFcLM9O8gHWR4brLgGWMOc6xueit6h7hC4blZzPLWvEOQT4NVR4iSISe/wAwPgfiuq5IxTtqAYdUOu6Jthfa4ubdVhBQy1U7xDCL307j7eKqRUNZhFRHViMNY79cI+Fl05L92oU1Fobo2u7OQxhxNjY23U89U8kCzfZ5q2aI5IGVcJ1B43VGWR+tt7g89uay5ZxETKGIskIZIGnYXNxdY6aNzmlj3G9vNbHBSioiBJ57e1WFbhzWPtazSb38VGvVato3po2I0EonLxqfvZthff2+CvcHpHyNDZA523ynDr13WVrad8JcS27SeqxTsUMTi6Fptfa4+3mp7pmNNt7ZCowJ19ccY3N7noryHBz2DWtaL6t7g7rAx5yl1NikjIB29huszTZhBaHAgahcHyCiYtXyruZTy4W7ZzxYjblf2/nWKqsImgcZmm7b7kghZ049SuaG8rq0q8eg7MNDbg/lbpG0RM+Fm/DpaqnsXNu7bYcx0VgcvhxdFM35RN9uR+1llIamQky0s506Qfk8rc/pUkuKHtXMkYdjYeOyvEz6HK3wnB/Uqm51hjhsL2v5W5BZhlC71hxsNV9wOh8duavcEpMLxYBtRinq8w2aHHmFt2HZMoKdlxWyzB29yRutJ6fLmp8DCepx4rfG1k37N19FrWJ8D7lXwst7NxsSTysNityZl7DGixiLvaVcxYZQQbRUrBbyU9D7My9PlnJkmGHVdfjy07Kw1uha9oJLA7exNzy6LVcQyziuI5gFXT0JdDGN3adN9/PrsuqNjjZ8iNo9gVConmi5QagvUyY4tXUuHFmmlt1c9rcm5irJGCnjjjaDuXuH0Kxp+ClTNin3TxDGm6730xx/Wt+nr6i7tLQ0hWz66vYWlk3yrLCLYsHEQ3tfLl8ys5eG+FVcUcNZUzPbHY2b3blXWD8P8sYHF2VDRONiSC+Qk3UzcYxGG2prXjqCruDMsDrNqIXR32v0Uxm6fJxb9S09TFe2J3H0VW4JhUbxJ9y6fX0cWAn4lXjIwwWbE1tvBTQVdJUDVFK0+9VtDei6qxGvhcczrypjb3qIN+amLU63KtpG0Ot7pYeKjyUeqG0BZvM7KhLW08Py5WgjoqktPHLu+/uNlb/cmmvdoIuqz3ei0dvqovxmIbRxvffrawVJ2Kzv+Q1rfnKrSYUNJDXjyVJ2GTNGzQbBUnvXjsW5qJpHAPqHkXsel1LpFyXXd7eSqyU1QHWMRsOVlK6FrHWdfx36LOd+q8THolDYwzVytyAUrgBy2KqiOO123t4KYxx8hvfkPBEqE1NHPE5krA9pFi09VZjL+EanOOGwXcN+4N1lDGbbdPNSkOZb7WUT4ImY8SsmYZRU+8dPDGT4MAsqcstBTD8LLEza93FXNRS+sAhwNj5rGPyphsshfNTMkJ/LJP0rjy9Ves6rSZdFMdbc3slkzJgDNLDWRudfk03JVEZiwuV2mCGqeSbXbC630LIw4PSU7miKkgaW7bMAsFcerObsGCwHNc1utz+mOWnusMerEfdN8gvFhNZ/1m2HzqtHUVbjc0MjB1u9v1rJervN2g3v1QUzm7louOVjzWM9V1c+Kfot24f7lbRPlLvwkZ5XtdVwHG50lVWwuabhu9rHdTOY47Fo28VNc/VzG54n7lJpi9FAzBzu9zFhfp71UiksDe5Zfk081I6mdewHtUWwSNsG7dVOLreqi3xV3+BbFimOJ0qa2EEBtvDyUXtYXjS++yOju0abA9VBzJBfuknmvcidx4cWtT5BDJYEMt4lW9RSsm3dquOoKr9rIGgOZYDw81L2wA0k79LqZ7Z8Iju9Vk7CWkfr7gfEi91SdhT2m7JQQd+uyyl2OddzhfwsgY08iL8yVWKxPCdsSMLm6ubf6FVgw1zJBIZTtyAPP7FZGwt3d0AaTYnSCOg5p2J7lk6OdlnMeAOoIup2mXbbY9SbWVZ5DnkBu1uaOZqtduw6BV1pO9pGyAHTzJ22VOorKaCIySPDQNjtfdQrKqKlYBcNc47A7LGyVTqm9ywi9/YomZ9E1iPM+FKTNMT+0hjgljAB0yvadJ/P8QsHRY22Cf1+txozREPLmRxnSRz3vsOXPZbD2UjmnZrh1B3HuurcYRTB1xRxs1kuNhYef281nMWnnbsx5cNImJr5aXXVU1XXPkw4zxwyWmaY5A2/XTe+9yWm223UqpFXY5HKWGtnY5vyCCCD7Wkk3WzyYDRndsToiDe7DY38fb9QVOmwOkpqttY0udI0k3kN738VjOK8cRLtjrOnmOYW+F5kxueV1K+mp5TG35TnlhPLxFuvx9l1nhi3Yi1RSlvO+mQHfn4qjNSUTx2jcPiOs9fHxWFqcsRS1DnvqJSLFoYd2gX8PHlutfjrHnbk30+W25jtj+/78M3DmnBJNOqsbESbWkGnf3q9bieGyEaamGRzhYAEG46rUW5Jow9r53tIdHoc3R8r3rMQUUNOOyiZRuGw70Z+lTW1vVXLi6f/AGWmWdingeC4PADfHbdU6irpGROdLKxwbudJuQrN0NTHSEaaTsrcgTZa83EKRkhhfhUG9wCCTfzVpvMM8fTxknhj8ZnyrU1T6mKgkkkPNxY7RfpyG4WGb2DZ3y08EbAGgMOiUHqLdPNbbDU0oY5wwdt7WG5tsppqqmezu4M4C/ds47bKkzt1RWK8fz/4tWhl7NxDJZI3NNyGsl5nlusvTYpURnWx7JC3Zokgfufbpur0zQNjs3DH6+QFifnVMV9O14a71+G9u82EAA79beSRMFqzMeFtJm6SkkLZaPD2PZsdczmWPO3eHJW8/EOGGa9ThsTy4fLpqkSfmFlPWYRl3FZ2ursWqw94/wCMab2VP7ysrSw6IsXsQSQSBsrRLOaUjmYn8pXEHEvAJY3CSkqabT1ezUOX96Ssjh+MYFiEvaR4vTyEA9xx0u9pB38VrNRw8a6IsocUp59Turufu8d/mUcNyHNh5ldX0Jq43WIZHILDy+3iqZKRkr2yRGOvxVl0COooQwaaiItGwLSPzqd05cz8EA62/wAtu4+K06HhvS1cZqHVDqRzuUbHXDVXqaTCMuULC+lkqpIzbuSm7j1K8/8Awjp4nc7n8VvfWtxWefuZHH6HF8VoZqb+tIaV4vIQe0e4dQB0K0mqwDA42xUsNPiPb3ADmBuk+4kKri+MSV8JdheFVlHZwDniZwIuPC/mquC4bmWZsc8+N9my1w19nm/sK7MWGuCIri4hpWeJnKyOXsGw/DNbZaeWRxPdbNThwHkS0FbTDi+H08LWspHxjSCA2I25b8gsZBS1T2BkjGSyXJ7Rt2X93JZOnpqg3bJTgxkgc7kLSaRe3dMcuXJfXG/1WtTjTKhjmx4XUygnu3YWj/3KystWN1D2sgpqamiIB/CDWb3PO1ui2E4c97S1jS0D8rn7FNHgwB1OfsOYB9q0iu5Ze9isaisMA2mqxqc+aEuItbsQFM2nqi4AyxAHnaEbLYY8Kp47G97eSrtggaLdi0b8+aREwicsz/yhrww2sl3ZICBblA35tldMwStfI3t61zWtN9gAfmWaG3O3gpdTmtcXC+nw6q2oPeWW7cMpmMAe50jxtqc78yuI4mMADTYcrJobftDs63igjBcLvcTzCaUmdjNV3FzNIBsN73+pTWFwW7jkSotje4DV3Tbopw3w9hJTSNrQ09U/VomaC4EEFl/nupHUMrnnVJCGgki8V9/6FfllrC1yedkIDubbX6gqdETpjzSyRRk6ml3QNiVt9ynT2dPE0G97E2+tZkkBpuL32Ujmt1DrY3CjthaLTHhiYsv0zX692nrpNwoSYFE+UvFU9ptu1oACy/O5G9kAsdwkVhHdLGfcdlx/XUzrdC9VxQw6bSNc+1xbx9qvNA5mw9qtqmvpqWxlmtbnup7Y2iZRigjh3AADh8lUMUdWQ0znYbA2ac7ta86QD4la7jHEjBMPY6MTh7xy0G60av4v1cpf6tT6YwN7u3Pit69Pkv4hTvrE8t0qcHz1ihIlx2no2bjTEy7vjY+fJUWcMqCokbLi+MV1cb3IfJ3b+xajQcV8QMgDqPVblY+a2Wi4jios11G5h5bG+6m9Jwx8cOmkZcsf5Xj6M5BkTAqN2mkw+O99nSd+3x8VWfl9zQ7sZGsvYABthc87KxgzvTva1xJDngN0kbi9ufnYhV4M74VK5t5mAOHd35/Hy3XJeuDN9rl01p1mLxCV+Xaxo1NkFgbmw5e5W0+EYlTu/BtDu6Sd+f25rMyY5hzRfto9I3tfdWcucMJhe6JkzS4dL9Pzcljbo+lnw1x9T1kcTXf4KNHRYmwh1ZTMNvlNj7xB+1/gkgmZUOdBThrQ4XNt/NVDnCmdsLWDdR8LbfX86sajPGDgFraqIdSPAKnuMVa6pLqx5uovaJvThlI8XfHC/tmtu0b3GwPksRU4ywTuLqMPkbqLW6gDa+/MDxVGnxSixKZr46lup1iQwDccwb+RUtRFqkdI14IJ38Rfldct7W8O6uOteawuYKimnqWzTxaQSARfZbTSsw6siDTEw6edwtGDie5e/QX6K4hnkgP9l6T0APXx+dRizxi8xtj1HT+/iNTqYZzGaKJrgKZrSNQNhy9g3WPpcBrK157YmxNzYqWGpYZY5JZTK4gc+QKy0WOiGzIwL36dFS2WZtuvCLRbHjivmVnTZAoqOp7Z8bHG4dushUZdppGFkTGRX2BHMK7+6FVURmQtFwPiFT+7EcbdMjgXDwWOS+WJ3Ey4LTklr44fATmWPEZQSbuIcblZWmycyBoMk0ryTzc4np0V2My0DNpCBt1CHNWH9mbTMaDyv9a6sPVZaRu07c98OS3iGEfhGOUdWHUkOlgcL3628TzVy5+cpJC0yRMZaw7p5fFZmLGqSqa0tn1D6LK7jqYH3OsEW8VpX2rlrPNYYX6XujVttFxXFcz00mhsj5H9WMG/2vbqslhueqlsI1UU0smwJ0Wtt7VsnZUUh1aWavijaCluWtiYPcto9sb4tRjPR68SxZzXUSAF1A5txcl2wV7hmZaCpDmz6Ii07n+lSV2EsnGl9gD4c1ZMy1QMkDntueRv5revtTDbiYmJZfsOXe+7bOuxjB3jUZNYueR2UtPX4dO8RwyNa48tuSx78Lo2MIpoxc7DpY+Sw78PxNs2pkoGgkAhddepwTHlWOlzzOtN1dhUM3fc4Pd5nopH0Tm7GU6R0YLLFYbHUtZ+Gq3E9blXU8kjGjs9bze5335rSLVtG4lW2K9Z1MKtRRVAp5TBCHEsIFzvuPE+1aO/KOMRvbphF7WN7nb6L8+i6BQV9W9gb6uR5u5q/EsxteNvNdWDNOHivq5cuKMk8uVvwHF27vpydYsdgSN/H2eSOw+uYGmWI3Z4m4I+3kutRwiVtpImWvdRdhtJIQXQNuuuvV78w5p6WI9XJRDLJJaRrgWgWNydPv8AD+ZTvYAwAy3azYCwB5+/6PgV0bFMvYbJC+R7Wtc3cdLLm0hbFUyiO7wCQNJPTl9S6KX97G4YXxzjVnSXYC55G3Kxv7k7VrTrdExoB+U42J6C3NWpkJHcjZHyHeFz5qq1psJpJWvNrAObbnsCr60zidruKeEuPde8k6dnbX8upFrearCoaGEucLXtbQCLe5WTRTR2Y4A27xsNhcfOpmzW7ocRtcaTy8VExC0SvA6KVtnTMbvZvdAJsft4KHbsiJGvYAi55u32PgFbsYS28dmNdcNJNz7VTLWNAGxe3qQNzvz+3RO07l4yqL+/JC57nctOxt5qo2pi3Y9jmgEWFgetr38FZnVIdJ0v25Nd1HJVTDUR/hACwm40jlvZVmIWiZldNeHXYHBgvtYb29u6qBoLgYwSB4kj6bKyl7dg0ta9pcdgW3A3+pVO0toOq/nZQmJXwkYzZ7L6T3d7/Yc1F8rXN0vd2Y5WsR7PzqzZPE9jjIWlwJ7o8trKYTRabC/iL87XJso0nau4Nb3ySdrtDhz8+uyhZg/CXGk8yRYhU2PuwOLrg8/IKdssdrOcXXd8kjmOXNQQmL4dXTn0Kn0sbZ1ww3tsbu/MqXakjRoaAedhz2QG92mPfkBqsQgqNkAOlrHE8ruGo25fBRdK/vXaSeWzfqVO7AL2dqIO1+tlEOfqI12aOQISBPZrQCWAX8+fz3UABbuMewi52de1/Hr4qAIAsHFttxuotYwWaBqsPlE8ypB7dLSe843NrD+dTCxF/wAkXsSfzIGueNQYdul+XgpRcNJk1C3Ic7qUIgOcNIdr25k7KJYdRJIJOxbquR5KR034TQGOA+UD9vb8yma6xJuLDwUoVHXBBd08RcqBJtpa3W4+0X8BdGusNTNx7drJ2rnDRzbtcWThOzUbA6gSd+V7H5lG5+SHAezf3qOqR41HQxrt+SgNGgDQ13mb2uo1taLaTluotLTsOZv5+PvUpMADWtsDf8m3z9fYpXESNLZGnvXFgbD3KJEZFt29bD6lXtXjImdtcAc+gVMsD9ibHpvyUziLam90AciL3UmmR93RHe1wXbciraU3sPZt2a59r3J6fbzTtGu2a4uFrB223s5qyrMKqaucPditTTstbsoAy3Xe5B8vgr1lDNFHGBPIez6kgl3mbWuiA2awanm99h/Qp2Oc21rt1bgg7+8H3KZusbuYd7bnxUzQ0Rk6y42BBtZQJC6f5bQ5xb11WPvU7ZBe8rjqPx9l1TfNK5tnaQOgAUzGCMggHfoSpFQyvDmgOYG9Q1osfbt+dT9oTbWWjkdtlRDnOFi1xtyJG3JSm99LrknomhXdJGG7skfuSS1yldJrNnuf5NABtt5qAhdqtI4MCqahG4iEEEmwdcJwJjE5rQXytaCORG9vcpJNLhZknZuuO+AC7mLgA7W+fzQGR3yufjzUxka1gDw0jpYb3UCSVrCbOcdWxNnIGBuziW2HvUwkZckRix5e32pcSDV2Qt18ggpiwuQ3u2281K6Iy6hIznzJGx9vQquHM0lg1XO3kApdT27uA0kb7Ks0iVoyTCmBDGwbXcB0OyapXCxBLRzAPzqq0tNx0ItvyCgDGHd4F1vE29gURTXhPfvyphv4wAZe25GygHMiGogEjYOJt8FO+zgG735XHJRMYLbkkAjw3VoifVXcJNUjhYN5781GRkw3bdoG4sb3Hmp2htmMicL3On2+KmDZJCBo9n29qlCg54a75Yv4abqcO1gbHUd+VrBVDEG3D2m/UB11E2tZjSD+ZPKFHSxhu8G1tm+XT6VFp1WEdrAch4e5HR6iebSenIKYs6XG3IA/nQ8kMeqVmsk23Grx96yDiXNHK3irKBpErWk222sVdE2AuOXMea8/q/tw7+lj4ZC78YH4KQ7nba2/wUzrbBw29ikc4XsDt5clyOrWnDK3MmZMvxmbEsLiMdidUbwTby+KwD+PNDCTG2ildbYt0C3muZ4tnDOEmrC8SxaZ4YRqbYd7qN7X8F0/KuUMEr8t+vzxFs5YXPLhbkL25C65L4ceCsWyxvfyd2C+brck1wz2687hjq/j7O8dnQYUSXEC7ja4WKg4sY/imJQiKjEbSQDZ536X8FjMMwqgmzxNDO1raRhYJABvuRuNvK66Fj+VMJwespPUI9pNJId0IAufnV5nBitFe3mYVx9L1eetr+81ETMePk3nBqislponyVDruAJ717LnvHmVz8KpQN9UoFup2PJdcwqKko8Phic4vlkaC1pFrj2rE51yG3MjoYjTtc1neNyRp23I3ufBZxmrhnvt4hS2K2eJxxPM/N5LfA4G2gg3OwII9nkqjaUyuayON4O2q4XpGm4HUp0slpoBtyJJtsPLcc/tusXmDJGB5bmZBVsGp+wJHM+9dFfaOK86rEuKfZGWvm8OK0uUsSq3ARBrgeoduOdtlmKbhxiz3tAeCLOBNrgG9uS26rpaejYH4XUgPb0LQ2+3O459Oix0mZsz0Ufq9NCJGtBeLOFr/Dz+hT77Jf7Gk/suDF/q7n7uf4KNHwvk0a52tI8TcWKqzcNcP2e6p09076rBtgLezkrCXPGZm3MlI7273JVvPmeprj/XTdJ5EAEkbi/h4+XMp2dRM72i2boax2xWfxhSxLJTKR73R1DHu3Nrjb7XKkpInUlK+ISXDBcnr9SqzVD5BrdKRfcDew9t/tupY5RodoG7+R0kgK15vNPiZYfde9/y+Pxdcy3M05NMZ0/JNyPC3z81xvG266uRxBkYHOLmW6X3cLdbbLruD1tPQZKArnhpcx2nVtqsOfNchxmtp5ZZI6IkPPyHNA7g6+zwXD0cT7y0xHq9j2nMRhpEz6MXQS6cWhcwODnSC5dtdp5L0hl+thfQwtLfxbXvewtzXm+hdHLi0BOp+l9tYZpDnezkF3vL0hdTRlpDDIB4A226e76lp7QjcQw9jzuLtspI2yShzANLe8DdVKx4uWMN7/SoUUT2QmRxI8DfdSTuawGaSTT7RsF5Evcjzyx2KVgo6cT2Di3bSdrlc6zTmp1U19NSPGh5I2PKxP1q6zxmWodM6kp5DoaC51r7gdLDmfzLn1Y8tk1Mc4kXs0O3eNvLl57ELu6bBx3W8uPq+q7I7KpJ53CdrJHOOt3IgnUPHbwXV+GlIYIG1RA7x2P865Cxhk7NrYnyaXHTLYAFp5tPIn3/ABXoXhjSQy4IynqCS6wc11uY/pW3VT20cvRc2m0t8oHCKPtS0NPO3n4rG4lVTVVTpJdp5G2+6vJpWutTRkBw2cByVtM2OIdoGtvfe2xC8yHoePKnATGAGOF+vVXcTnlrnAX07Dfn9vzq0uHPBaG2I5dFc05JYC1tybXJ+lTwidoPaXSW0WPQkK5ggLbBzR3d/Z5qmWFr9RIO+5ubK7Y5oabm9wo2iVOV7GizAbE9VrOP05qXt7twXb25LNTVYbM5hN9NwLclRp9FS57JWmzDcWPIqazrlaOGuxUsgcxsWzWuGw+3itrxuD1vC6YSEEgC/wCdSmhYyF7mxi7d+Q+Ky0ULZqGNjyNhbbxTu3JafEtUiw0CwYO6NrXWXw7Bdu1BHKx381kW0scZGxNvFV2SRwkBo2dyCrvflFrTMcMXXy+ptLWtJ39qw5kqJWvcxhI3tfms/URx1Undby233up46WNoIdHuR0Fis+NtInUNcy52/rZadz5jqtixLDJKqlfHosbbC6wdQRhtcJmu0h5DT4raIKtj4tRIGrqeZXRbVuWEzNfDXcvST08smF1Tdxu1VK+ZzHvgLSC0bEc/ao42fVKqLEIu8QRqtzsrjEY2VdKyuiOxG5aft1VfRf8A3RPzWlBilVGzQX3HKyyLqptXTkAjW0dCsPE1722A5nfqR9tlWhc6A6Sw73J5qm1u2J5hkQIXwESsBNt7+K1WupGNq3vhHdJF1nXP1N1k2aB1Pl86xcl3yOANyDvYWKja9Y5a7X4eQwvjLhY7Hr7FNR1ZdG2HvFzQDa2/25LJ1QbJC5paH3vc8tlreGzyOqnRuLQ0Pvte5BPj8fHxW1Z7oWlmnOkFu821iSD1HkreoleW6TuHD5vJX0bA4aXgODh7/qVlVudrcGPGwuLN5lRVCrhNW9r5IzKLEe+3h9vFXM5aHaw27hbe3xVpTARuB0kgm9tV+vmriP8Arp4cwjTyA3JNv6FbzO1ZXERfcWJGkX2G62vL2M18Udoap1hyDtwFptS90DCzW7ugnrYHz8lkslVpqIHE6rt5WHz2WHV2vjxd9J1MJpWt57bRt0ajze6xFbTnun5TPDxsszSY1htaLw1LSRzB2K0UyMc0gc9+vkraicAXjWbbkb7haezfaOfLk91l5cfWdDipTvpw6fdrhsRbySwIuubw41idDM0xVUmhx2Y43v0tvdQdxQqqDEocNraKOUS8nsfZw9o5fOvbnJER8Ty4xTM6q6JJTxSg62BWcmHU773fpby3WJZnrCLtZUulgLtw4tuPiFkWVNJicYdTYi14dysb3VZvTJG45W7L4554TswemLbGTVbYqr9xaIttov7VZ/cudp1QVZ9zlHs8ai2bMCPMXKz3WPNFuZ8WTvy9T3vBI+M+RU3quJw96Kp1W2sUjq8UiuJqYPt1GyqNxQi3bU0jD12upr7r04J9568pDWYnDvJAHgeCNxojaaneL9Qq7MSo385LW/KFlV/raX8Zhv1Voif9tlePWqlDi9HMba9PtV42SN9ixwN/Aqzdh1FKL6B8VIMKbGS6GV7T03V6zkjzyrNaT44ZAi6AEDmrJkVfF/xzZG+B5qq2omG0sB8yN1eL78xpTt+Urm3igKpCoj8be1TCVjvkuBV9wrqU/MKR8cb9nMB9ym1bcwl7fWnEmphRNFTk3DbFUXYY38SQhXnn0sgvc3KrOOs+i0XtHqs/UHN5OBUjqSRp2jv71kLqKe7qd8sUY3MIuwg+Hkoab8yPZZZUgHmFI6CJ3Ng9yrOJMZGMEQ5WHO6PaSLDkr91Gw/Je4Kk6klaCWuDlWccwvF4lZ9kRu0jndR0kgADdVXRyW70RUNhsdrKmluVLSbbn2EKXSbhwsAq4a3mDfzQtBFimpNqTmn8UWvzJQxOAF7XU5bYXcL2UTc8r+xW1CEG2HNodY72QaXGwYd+V0uWnY7HndQL72BsTb2K0TGka52gWiRltAHS6tJcOZI65abjlur+J1mOabHl8FVa8Na0WBA5q9aVv5lWbTXwxb6ACHstJDr7uvuFQGGSOaGmU94+KzBkDS0hu5O+pRdEHWBtqG4V5x79Ve/XoxQppISQ2V1r7gclcdkGBt33J5BXvqw2d1G9j1UssbXuDgBv0CicUxWZPeblYDTbe97dBzKCJ99RbYK5MYJ2bvy9iqSwsLQYrjbvXVIx90bWm+p0xktJHUfrsbXW5X6K0kwKmDy5rQL77LMMpHFpfexHTwUjYZQQ0AOF7XWc459YaRk14lhfuEwvb+EIA32JR2Dz2Ijq5Rtvd2yzhZ3d2HwUA0d0chyUe6hPvbMDJhmIN2jriRfk4X2Q0NcTuYnDfe1rrOdmHG4aDfbxUXRAbE/BVnHpb3kz5YSOkqozcxsc5vK52R1HUFznPa0+9ZkQtbuSEMIO9ue6jsR3tfNBVF2nS0gjbvKc4eY3BzWOdp5ttss2IQ0gglDGQdXwUdkJ75a3ilLila6NsI7JrQQWjr8FLHhUr4A2o0OcOVls7oiOg38lKYWF3yRbzTsX97Pb2wwUOGuFgAGgC1r9VOzCXgBupvd2B8+qy5po3baefw9igaK1gwnmLAKe1TbDOwWQjQ6TkLXv+ZTjB3uFnkc+R3Cynq84JPMKGmWNhJabeSjthETLF/ccaQHGM28uipjLtI5u8URB33HNZYuF7Flup2U4DC2wda/RO2FotaPVhTlrDw4fgmCxvsLb9FO3L9GG6g517dCbLLCBx5O/mQR2HIE9U7YT7y3zYxuDUwAAlk28XlQbgGGD9ci1flXubrKdmQblpF/HknZk+JPtU9qO+3zWTMMoG3YynjsQBuOanFHSN39TjB9nRXRgc0hxde48FBsLw/UOVuV07dI7plSZFFGQWsaN+g5KYGxu5th0VTsjckm3uQtcQXXt0smkTKkSPMIC61h12U5iNgPmP0qIZY8jsN00KfPa3IfFLEdOW6qBliC3Vz5WUwAJN7e9NClpBFyRvv7FN2LW933KoAy+4LVNcbCxG/jzU6FPsGW2J5IIri9thyPiqjSHbW38PJNRvv8AME0bSlp3c0jly6qJaCLlim1G5seXioggi9/epQo6XCwJ5fMojYWLtr2uFUaAXfmUtrXtyPWyhKm9rSQRvbe6gGtDt7iwuqh1C5FitEzvnwZeJihaS49bcvHr9rq+PHbLbtr5VteKR3S3Cpq6emaTJI0Ab7notcxjiFgmFA66priDbS03K4pifEDEMVqHMmri1nLS3ZwFzsT1Ox5FY2mY+vkOgukBF73vcePwXZXou34sk8KUyxmntxcy6HjfFuqqWlmFtcy/Jzh59AtOrcx49ir7S1sri9p7jOXssr6hywx4Z67rja4EjxO17AW3Plfr5WWcocBpouzaaMN06tZe46gCXabEbEnYnfZYX63punjVI3p6eP2ZmvzedNKGGVszgTAQJD8pw5kc91c02CU4aHTSai9zA1uk969tvgb9fov02HKlJJStE51MvqLTbvnpd3WwUz8CwVj2R1EjHFo7Ma3AkN5gG/PcBcl/at78V4h6GL2Xhx8zG5+rQ6SgM8hipabS5w1Ma7YixN9XvBHu6XCv2tqKEwmegcWvYe1uy9rXsLjpZdKosOw2mjMkbQCQXEAcrm538yVQr2YS7uCCG5FzqI3XJPUWn7fh007YntrEuaTYxQifRNHIwEBuhpIsQCNvc4hWL6rCnRtFRK5oafwYF2gOPPb2/mW7VOB0lQ5zmMiMgeyS4bqPygSB7eXvKt2ZJwmRhmqpC1xIkOmwadQ5AX2A32+lWx9Rj9d7VyYs081t+jAQ1tFJPFNFVFpZcBpdta21+iuafCqGocWsqNOtrtbtQLnk22N9ti2/wWCzJhVDR4g+CjmabDfsydvIrDS0+IxgNpMQma8m4sNwu3Hjrl12bceW/U4aza0xOm91mB1E7HdnWylhJbpbaxub3I8L7ewBYqTK1aAHvmiDn7lngbcljcPwrPYp+0pq6Vw594eXgfipKjGM60VQI/VBPpdZ12WuFtHRelbPLn21krG7411E2sw6Y6o3vEZsW6iA7r8Nr+5bVhWOTTwBlTQyCXTu4izT4H7eK1CfN+MYe4HEMJbdxaCQ08/PwFlsGXs5Q1MjW1eFyRgtO9r9fh0W09HhmP8AMrtjb2z1F57ceoTvzK4B7XwOZY6bu2HxCrUuN4aGkPeGkWte/L+a30K9xavwFwEssDiCLHULA+1WEbMr1BsJIWl23Lffaw8Pt7FlPs7p54jcNI9t568WiJln6WuobNc6oG/I32srqHFsJilH9dMOrkL81rpwfBpYwaaoiewHcarb+FvJTHLTGtY+nlG+5GxFlzf4TijmLSvPtu151arfoMSpZ2BjJGtAb4/b7FYrF42UpM0bC8uJN9W3gtdp8u1kZbKysdYAWaTcey3Q8t1k58IxSan9XbUa+73ATbb2i5C0r7OiPEqR7Rx7ieWDkqJ5antJXWiAIOk3LVLUiWcNaBJZlrC1ufisXM3MGFTuEkDnACwbcOHPwP8AMpZMcxCGYB1A/vNs7ug8/m6efNY39nZon4Y29CntHppjmzcaWVsLWi1jcXtssv68wR9x3MbW5LnVNmQsrHCoglBvyttfqd+XT6LrYaPG6WUxvL3MP4oc3cjx9i5L9HmxW3au2/v+nzR8NmcpsQqoZyO2O++6yFFjs2pzJB3gdgdlZ/1lVxh8c2l5AsS6593zKydVxukMbKppcH3PTe3M/Pssb0mI1NV4pTJztnTmKoe7syG3G/uVSnxztn9m8Bsh5e1a/TSsc+0biDe5A5D4lX7aQxStkiDQC0kkndZ27Y9E26eutQy3rspeRoNgVcOk1N1aSOuyoUL2F+h7W6uqynqjNGwuOVlnbJEejnms451KxpqyGcWaRt481fMkbfWWkHlfzVuzDZ2P1sjAF9yd1kIqelZF2krx3ed9l2YKXtG44UyXpE88p2VDtN4wSellTjOJGXtHVDdINyFgsYzrQ0DuzoozUykkBsYsAbePJYNmLZlxtzg2b1KM90NjaC6/Q6t7D3L1I+W+XL2TMTaY1H1dBmzRQYa5kVVUs1ne17n4Kq7H3VDQ6mZsRzOy5vScPMRxCqZW9pJFIzT33PJcRbzXRsLy/wDc6FramoLyBcl3iuuk33q0PO6iMManHO1nUR19bGWlznPcNhyC0fGcLqsLn/CNLNTiRY9fBdKrcdwnCGBx77wQAG8vidgtKxrGZMdrWyGPRE1uoNAvffr8F6HT91efR5meYnhrxbIx4e4GwO1wUfUTPcXPPdttbfbYW8uavXRWAlawbbbW+jl86kc17iwB2zhzAt59evJdW9uf6LculkluYxbVy5fEq4Mj26Q2F0Y5Ag7lTgCNoJGhjrBgIsR5qeOmMg7Rr2u2IGpwAHtv0TZr5KfdbI3TI8ObYgeKmcY3RMAOq45cvt/MoDTvYO+QbW2Dv5lK5rgQ0P221XbcAePT7D2KNi5DtDWhjtJO1gN1cw4hNC4O1NcA47OI8NyrLtxu7tCXkXAA2P5wqRjDmarcrusDfpfmeXRRqJ8pidM43FXiQA04lttqHXldTySueNhG1pNu6Qbe1YOMFshETHWHdNiNx9HRVI2NpWubAXsLjrcNV7n4bqnu49F4tvyvXxAOOp4Zbflc/BA6KKzQwdLavzfbqrMlz9P4Qt1H5QOq/uP22VTtpHOGp4fpdYktAJ6cvapiEK4BLu+w79AeSnaxkZG9hcWN79VbSPmOzmNO34oNvJLEMBayNptvd19/6B9Ca2RK6kJjktG9pHIOB5/FQPeJd28fibfnKoul7oa0yOtt3hy2VHtXFtzIBYbEg/TZRFJg7o9F4XAs1FzHEiwGrY32sqrXMcwsIcHHa/RWbbmMucWAjz5G/wBtlOS6MadDnHlruL3U6+R3K4Dg2+s2tYAjmpg+0ZJa2wtffl7vcqcTttBcQ6+1lUJYxu13AAk2FyVCQSFxu1twDbbYBTOLnOAdq03uPBSCVosxrW8+gN1UBu6zASDvtzQC7bS0keZCmb2nyDuD4qBIhu57ySPxWHf39FA1bi0NB7MmwNtyFMIVOwbc63chbSOamDgy4jBBHW+4VAPe831A3P25qYEWB1XF7bfDx/MpiESrODgdQDj13USNLr6wSPJUS6QNsblp6X2UzNRFnE9OfRTHyPKcSPtsGjZRZ2lwWt2vv3h5qRrmN7vwUdRe7SLHb8q1k0Ji0gFzYiR59VKJAdg0nbYJ3STqb7N1EFwaHEEBu4JFt0EW94Do0ci7r71FpDd3W35d5SRkuJaSPe3eyiHOILnFtwLWItdRo2qFznd4ku0npyCmL9Le8Dsfk2VHtw64a1vgULg4huk72tsmjaqZoCwhux/KI3UQ5kjQ3YnxuqehrO697m+RbuFEysteMsaD3e6LE/bqo18kxKtpa0aZLAki4BRzmHusboP4riNyqDAZBdpaevO11OGgDeM7dGG6eBF2kknWXOINza48VEuY0jkBfkOhULvayzSWC+4ClEIedjuPLyQ2qb3DhoDRfZQDC/lfnsb3VNwjjBs+5vsL7FQu+1nWIJ/FNz4IKri1oLdRPgPEqD5CWkbaeoUGtkIJAO29z+dRFmu1WD3EcyNggDdpIFjfYqd7mAlrA5zrk78vcpC/lcA25+zqpt9Bc+NrevmmhKS6/wCEufLwUQ2wF7Acrnw+xU2oMaNLN79bKDiH2Be7fqR89lPkStc1oaWsIcdzqG6B7nWaW3N1VETTpL32A3N+vsUWyNZ3KcgG3Nx3TYlawi5kbpt05myn7azSGuLbjfqSqfZuF9TSNPh8VANfGwhzzYH2qOBHSTuB7VDTckgge/eygHODS1hAafHdRDiLXAN+lrKRUv3QHxk93a5Upu/u7Dfn0spXAlxL73PQHmhDwNJvp5WAuVAuIrjfu308gOiiXEk6nEEbKjDqJ1WIJBB2Rz2gtAcDfz+leZ1c6vy9HpY+Dao6TSbDmQpHPuCHG/RU3PIBu8e5S9rpNyT8Oq5Y5dEw8R5reJMxzg3s1zW2PsH1rteAVeFU+WOxfRntdBAc3fSLc/LouJ5gAlzPUNse9KwWAueQXbaCmipsryTRvEjp2WIsBotb3lc/V/6dIep7K3PUZ7fX+cuc5ckpxnTEKmzz2bhYNOkk73N/G4uujZnxCmra2lbS0z45C5pLnXsQTtt42A39y57kSibV5trSagN1VGna1x3ue63vMbqhmL0kc8bQWsYxuk3u253PzrPNr3tY+jo6SZjpb2n52/jLo2GYhCY4O3YA+FoAcNzZbZg9U+pdJLb5VtN7LjgzWKGoFMYiWtt3ue/h5rqmWazXhrahsb++0ENtvc+Pgq5q9tdvNpaLTqGztcfxXbgWsuI8caetq8Yo+zuWRMJc0c11eir5KqpLoiexYO8D0d4LSsTdHjmbKmlnY10dM0Ak9SQueszvfydWOsWt2T68OQQ0kswb2V3SDbTp5cv5lCnjqWF0dVRvcAdN9N+Xh7l2P73sLppYn9lpLTcX7u4Drb+0qFRhWH+rOeY4ybgHbe9z9vcp/aZj0d9/ZtbR5cOrPVy5zQwjmGlzdhssVXU9O+DU9jXamnZvMcri/vXQOIdFS4Zhj5qeENc03DwOn1rk1Pik1W0giwab2vz+1l63S2nPTuh8l7Uwx0eXsnnjad0sbmNJJDGnu+Bvfp53Vanex8rWQgMeHWOu9y23RW+5kawG5cbb8vG4WawalbLVesPAjcAC8+Flr1NorXTn9nUm+TbIZrxT1fAqeiie0PcGjS47EHY3WjV9Q09owOOrm24sLG19vcD7brKZtxKOpq3wMfqAYIxcfJ3Bv83zrW3yySG73lxADd/AKnT4+2kTLq6/P35ZiviOF7gZDsVgMh/GvyXoHKkRfHqc0l2mwJ3968/YAx7sXpiy3dkB3K9KZMgbJE12g2dY8j5Lk9ozrTv9j67bM+S2NgaXXdzF+aweN14jp3uJs9t9I1WuVka+V+q2ggC5sGm60zM1TNHA8yOLLg2LhzXl0p3Tp7ndqNueYzMauaUSOcXEuBcD3t1hnl0oY1rg4xud2jb21c9rHx8FeVE7HOlc5xDL6dQ+nyWMqZWtiZFFAyMStdZxPySDv85uvXpX0fO5r7+KU+HuLsSgpm2axxsWhwOk3G9jyv4L0Rgcb6DDKd1KSH6dQttc26rg+SsLrMVxeOJsbO6bjukb3vex9i9CUgnZSxUxjs+NoB8Vy9bPMVd3s6J7Jt81fCsS0vc6r2cSRv13PisxPVQywCUS2DRaw3WAlwyaoAla3Tbf2jxVWkw2UN0yTOLeVvLxXDMR6vQ1C7fXx6dEURN7Dx3VfDzV1LzdpF9ze4v5qpTUkEelzG7+N+ayVPHoDSNmgWFgVTu9IJ4Tupi5oc478rgqV0BhaRqde3Uq4c8NBGq9utlj6isi1ljn7g7jz5qqtYmVpPH2cjpB1O4vfp9tlWw6Nt3yOYLk+xY+smc4tYLtB23PPzWZoIg2FrG9ACb9fap8QvKYl7mP0gaiNgRcK/oX9nRtvy23v0VAQ7GSNp9gVWnhfJRGJmxBsBfkoieWdtaXbo9UZIGxVjLG5/dJ2uq8UdTG20ovfl0VpPqsfxdIPNJKxyuYTHoGrTtb3bKczRaegPJYAzTQy6Q8lt7jwVVkxd3zq3N9ll3ba+79ZY/M0E5cJYyLC5G/M35KOHVNRBSNZI+5AA5eSlxmqOjvOuLdfBSQSOdRNLQQbmx8F0RPwQr2/EvJSaqnMLydwRcqbA6lxilwuYOLgDpv1CmpHOMJD7XsDdWlXIaSsixCK3dI1WPNqpEra3Gl6IDC/TLYOB3Fut/qU1Sx7Gs7MWDd7n86vqqWKogZUtaDq711YzVbHfgthYdVEq13KnNcxuO1wN78vgsDHiLPXnQSPvv12+3RbLGAWXNtI2WlY7AKPFInF4DdRJ33Jt/N86msRPDSumXmga5kjWWFxyvy81rVTh8lHUipda5PPxB5fOs9WVTI6Nssbb36fzqnT19NUxCmkjbqAsCTexV62msbTpPGx00YlL3fJ5AfH3KzrQxhsWjcWJ8Vf0wlhBa0XAPM9bqwq3udVgObvfr0SEJItmd0WDeTgOvsV1SH1OQB0YIIsSef1KqBFHDqkLWm2x6KjJaWTUC2x2t7+Q+dXRPKfM80LMLlmcQA5hA81Y8Jqv1rCpHbmzn7nnssJxBrpKbL85a7S7szb2q64FFrsCOsEOc52q53Verp/wBitb6wxx5P+1Rj/wDLM/wdPjtvubEeCYbRSVcr+zYedttverhzW6CANrclJhdHiLpnmnZIG8z7fBcHsq026jbbrf8AQlkRk2rnl1ukY0Ebk81cN4cYPLWNr64maVvyellSljx1kgc2WVoHn1U7KzMET33mBZ+L3d19Le9Y33Q8OtbTzWWfiy/hUTQ0UjHbW726g7AMOF3RQiNx6t2WKjx3FWbPjY4Dqq7MyzX/AAlMQBzVIzYdamNfgmcebe9ro4RMw3hqntPtKkc3F4LkSh9vEc1BuZaUO0yxPafYrlmN0Egt2tvake5t9m2jWSPtRtbfdasiNpqW/sU4x6lJtLG5vtCvBUUVQ02kY4e1U5KGhnF7N9ynV4+zb80bp/uqjHVYbVbNdGfIqp6lSO3DAPYVYS4GwkuhfYnqrOShxOm/W5XG2/O6d96/brv7k9lJ+zZmxQNbtHM9thyvspTBWM+ROHHzCxTMWxCnIbUxa/Z1V5HmCmdZsrXNJ57bBIzYp+iJxZI+q4M1dELuhDvGxUDinZm8kDx7lVgr6SoNo5mk+F1cFkbxc2N1vEd3NbM51H2oWrcQo5QAXNBvyKmEVJL8ggb37psoyYfTSfKiHuVu7CITvE97De+xUTF/WNkdnpKs6led4qhw+dQIrmHulrxa3gVQ+59bEfwNUbDxUdeKQ2vG2QeI5qu5jzEwnUT4mFT16WO4lp3Cx5hVGYjTOOku0u8DsqH3Scxtqime3x2uoiXDqrd2kOPQixCmLz6Siax6wv2yRv8AkuB9hUyxpw+O96ecsJ8CqrBXQ7FwkHwWkXn1hWaR6SvkVka5zLCaJzfMbo3E6Rx3kAN7bqfeV+avZZeoqbJ4pPkvB96nV4mJ8KzEwipDFG7m0KdFbW/KN68KD6SF9tiPYpDRm3deL+aukVeysp77LJ1PM292g22uqJZbZzSsnc+KgQHcwCo93HotGSfVjbBSljXfnWRdBE78WypepNFy1ypOOV4yQsA1ws0cuv1oC62lXbqWUbgXsqRY++7bKsxMLbiVNj2NcSbkWF/Mo14B1EbG3uUxYCodm1wAHJTFpJjaq6dj2Hcb+KRse5gvzHUKi2HbvG4VXW9m7HCy2pffNmVqa4qnZYWLhcuS2p5HI23UjpNbo2sJDup6Kcy6HEixNvit4tX5su2yRzGub3BYjcqdsIduD3hzCpt2OrVz+ZXETQTp1cuqViLT4RaZrCk6IuduOapmAanNaw2I5q6EbDdznkHzUHanEhvhbl0Vpxx6oi8rF7HscLC1lKGF34xKyHYMF973VExiPckEErC2CdtYzbWjmu2NvLxUAbbEXN1dOY6wsLC6lfFtqA36qlsMx4XjJC2J2IPu8lA38VWEV93DdSvYG8vBYTSY5lp3Qk5i9rnqga0uuByUebb7KTWBtqFyqzwnyjuhF7WsqTqmJhs9wUgr4dRsSfMKvdC3bK4sTb8yhc7+CoCqBBc3e24UYqgyuLQwgb7puDtmFWzSSbC5UpiY48lNf2pcDnspEvYgDd23VQdGb7cueynJbb3cioBxPIhEcpO+0kDl4IHnYFpsD1VS+21rqVtnEkjqghcE38rW8E7pGsEbKbS0HlzUpiaeRsiRwLjfbkoOFrEgWClc2QX0OtZQ/Cg738ETpPe/NSODhqA2/OpTI5vym7HwTt4zsQbhDSLnk8rc/FRIDtjfkmzgCLIGXNr7gdUQludOkfFQLze4aCQdrKfs3328rFRbFJ+Kw29iREybShzja3VRcQel9viqrKOd9joPKyqsw2pLf1u1x1UxWUd0QtLElw5E78lHcW2+ZX7cKmdu6wJ63VVmEEfLk5G6tGO0qzeI9WNbe5JQCwu7ptzV3iTaPDKWSpqJO4wXJ8FzLFs+09cHwYS4lzXW1Ofa3mr1wXt4JyVjmW+S11JCLSTNBt4rgnGmqbV1zYqbWGlpJc0X57befNVPu1i1DjLqjEq6SeIm5aDstpgflzNLND2RvPM6rEtPj8foW9aT0t4vbmGN5jPSaV8vOolmoy+IMdrDg86t/dvz6nbxWfwGSYuke91+1AJAOzfYuy1HDjL1UC5tOwOG9ufsVtDwtwqla4QAgHc6T5p1PVUyY+2vk9l9PPTdRF7zw0ilxippSywa5sY0gHnzvf2+HsHgFUbmHEQ5jnTvOhugAOsLWsfaeRuVtdTw0daSSKVzd7RtG4+fn1WNqeH9eya0En4MkWLxvbr7V48x84fWVzUt9m0fmsW5tr2Pha2aZ0UYAc17gdR28vaqP3eBrHVTo3OvJ2gBtsRy/wDEP+sTuVXmyZi0WqzWu0m3I7q0ly3jETiDSFwuBdpFjc2VIpWGkWmfEswM74r6romkgeGaBoaS3a3z/msqrM3MEbqh0bQR3RGHd4nx9lrrV5cOr4TaSkladOr5J5bb/OFQcx7CWuY4EcwRyScVLei3faG6VOcHR0IfA9jNnAmxNntsTv4WNrjx8lquIZsq6lwDKuQhmzQw2Fj5jmdlrGZZarsWx07nW1tbYG3ytvzgKthMVPLFFrmBaRbYbk+PvK9j2f0WKad1o5eD7S9r5sGX3OOPTyykEstQTJNOBr5C/wAfNZRlRSUj+0jka7SAS7TvsrJ+D0z4w8VADudrWVvUYLKxhlbKdNtViei9OtcccQ8TJ1OXLzedt0gzZLDC17Swse0i1uvX28+fmqcONNkmbUPgDnm7eQA5/bmtIjpK1sYb2rrtbe1uvjsq2qvgc917cut7p7mvor76Z8t5rK7DqtrZJ4WhrTbSByNr7n3rKYXU4MxzYmwNbI4AOFrfFc0+6Ve06XMJaDctHWwPRVqfMs0BdaIt1DTY8x9rKPczHEJjNWfLrDabCK92iRrHMIsG3GyxeK5Tw1wc2CzQLHu8yVpVHmqeE3qHlpsLWPJZ+DN9HOyNon3LNI32B2ufnVJw2hb3lJXzchxBo01kmkFxFnWNlaS5cxeF7YqWtka0ctJO481GXMUbn2bUlvdte+xNzy9t1kqXH4HsD3TC4ABv1WfZaCe2WJlZmzDXMbHO541Cy2DCMWx5jQahmoDrbyVpUY2WFj5S1+garj2b/SFMM3sbHtTnlewG6TS0xxCJ7d8mPYtiEOmZ2GmTVa9r3HwWJmzXhrWA4jhz4XEEHw6fStmoMz4XVu01MYv1BFljM1RYNWNbZsTWSkbu6Dl9F1aK8xEQztXS0p8YyrVj8MWNsNO45m/2+KzFJS5dnLXR1DDtYd7ktJiwTDG3DnxANsQCbAD+hSOigik9Xo6kl5aT3XbABaxinfEq71G5dLOEYeQ6SF7NtwQeqwk+Wpe0c+mqSw2A7htfp7FicGfWuHYMkeDte/vWWZhONXvDUPaAB8o7kjn86mcdpjUnfavNZRpMFxOB57OpJaeVzdXzKfHw4NawPF7b3FhdXdCXUTWurJ7louSbALN0OaMNkaRCWTFoJuwXFvC6wyYMc/brDWnV568xaWGwsYpSTGWsLALHZo6+G/uW3UuPYc2nDnytuBY+N1zXNeN4rV1JZRu0MPSMd62x9yymUsAxGeISOikbrPypDc3XJ1nTYa4+7HTl2dP1GXNfWa3DYsUzZMQ6Ohh89bvmVgyPE8SiL6p0j3PudLRpAP8AMtjosqxRkTVjgfoCy7JKGmbojAcRsQ0Lgp0mTJ9udQ7L9ZixcY43LTsNyTNUHXVktHQArYaTA8OwZjSXtO/JxvfyVxPiMhFhaJvlzVqynmqnWZE9+ogXIv7V6WHBXH4jlwZuqyZvtTqGTfjsTIWikhvy+VsAFYzVVVXWY55eDfutFgslS5afKGmpdoaByBWVhgw3DWBgDb/EldUVcfdpgpMux1VMx1VTGw32NjtusHUZNhc5zoqp+o30tcLj7brf6qbtIdMTdiPmWNGlpuXWvtySZtT7M6TEVtG7Q0SXKWIx37Hs3gb87KykwWvorudSTi7eo1A+NvnXSmtZt3hcKYBltVtz5q1M944nlnbBTzDlUsUwGmQOLhtcttbl08VECNrTrLQ7nsL3811Exwub+EgYT1JaFQlwrC5Xa30EBHP5IWsdR6TCn7P6xLmVnSksLbFreZPQf0qVnaQgFzS49SfHpddGmy/gkrtZomhw/JuFRlyng8p7jHhvQB3LzsVb31VJwTX1aBG2NgLLs1bmwF1Ds3yPEjGMuOfmt2kyPhZ2bUzN8ORVJ2Rw2O0NfpAG2qNT76nzV91aGniA2sSSHAfjddv51NEezd2bnOHPUb/nWzOyPXi4bWQyA8ubTzVJ+TsVZYARv/wXc/ip95X5nu7edMBM8Fo0uIIN9xeyiztWP5WAGkm3hyssrNlfHhYMoi5oG/eH1q3fl7HGEiSllcDvcC6nur80dto9Fo6ZkY2aSeXP86qsnZcWYTcc77Kf7jYsLvkw6UuHIBhVP1etp+7JQyMJ8Qb+37eKncScq+ol1+Vjy96WYXchp6qjI6RpAewt1WvcbhRD9L7OJudgbKE7VW08DbkNADjuVERRloBG9h1v71I6XSbNc0XttZTMeHuBDSS3a5TkjSZsRDtMcrrWt5qHZyhlojch17O6+X0qq1rbm4Iv4KOoW1MNgOdlG0rdonae8Rcnn4KvKJ2s7QhpaeQUTvfu3I3KiwteDrt4DwRKgH3FnNIHMEfmU2tmqwBLeQJGyrDsurQQDc2RzIi0te8/mG6bRpR7W5s6UuAFiLDdTtLDs4jY8vC6gYI2jUZBtyuFHQwl13CwF+6rRaETVMSGjZgIIuehump5tu/2qm1haL6QB435IAd3AO3OxBOymJhGlbWWg9/Te17i6nMgFuzINuZcVbtBDrOde55c1AyEvOwuTvf6U2aXAu4gutcnne5KnJIFiT4WHMK3E0wO0bQLWvyKiHE32Idblf8AOp3BpdawBqDjfxI3ULiTZveN7lUYpmEgOD+Xh1VQ1dm2aWt8Ra3xVdmlQxtae+Rq8B+dRLujQGgi4A5hSdo15uSwk+CnAbGQDc3HJp8vFDSUg8wHOJ2F0bZo0PAJPldTFuogNAG3wUQy+7d1P3iV7r32aAenioBuu507DwNgFV7Ngcbhp22PRQ03uD4WO6QlLtGQAXX8j9vBNbnE2Ltt991FrHFxA5WUASx9wSfaiJSlr3vsC11vEWU+hrRqIa529tJsLKmXO1Ek38TyUQ0uaTa29wmjadzjs8l1j0B5IDp3aXADqj3MBuwX32v8yi12oWLHboANrOvcjoRsoh1+drkC/tUWsJGu9gPEIXQsOpp1HoXBPuEWxuI1vbpA5k9VM57WEhgcQ3keqlLtW7nCx6XQNO29t7HvblR96Uri4gEnnub81Fvdt3bW336qYvMZ7rb/AD+5Sl5cdT7WI5lIQiXDVYA2HNSgkODTfw53U4aeZ0joE5fIG1uY5psDdxtrcd+pvdTazYs25W5c1IDaxaHXvcdVM1xvqdbkkpDGHADQ27b223Ue7HcOZYjmSeig6qjgBEp07Xbfrb6Fz3OeNYu4OGG1DgG/k3Wd7TrhekRM/E23GMy0OFtJfqkDL69AvpHisVFn/AXtax85hJAuHtItcf0rTsuYbm/EGVE9XTSPa4WF28xY3+lX1TgmJvLu2ozI8C93R2sV4mTHnvk3aYfQYr9JGKO2Jht8WZcGqRaPE4XXG13gXV0zEaWQWiqY3ahYWN91y6oy82olcJKWxNy3S21j5rB1GXKlkznU1fU0rmkfJkO/VXrgv6uXJlpXmnLi2KSPqcdqHU1w905DCHE3INrgnx5rPzYxnOiDcNdGzUIwW2FyW+IudyrHKdPloZ0pabNX3TOECeRk33M0Cp2DtGjtO78vRe/S/VegocO4C19TPFicPEen9VpyWPLqFotbn5+9Xvrtjw58GTJ720xaY3POnnrAIcxyzVMuE2bJT3ll1ENv4jw8NvgtnyrPjlXiVP8Adara+xJ0PA6A8yNvd7FvuTqX0f5RX1GAxcSy6AHW5zqGxbffa30rc6bC/RypI6GsZS5/FRO0kt10RJ2I1G23iqZY54006S1u2dzOv0aUKKKTEo3QVQ06wZG6ASD4AeC7TlmGFmGRxxm/dAPL51ptFScAY6mSbTxE1Ol1NLpKPZ3iF1Z0vDlmCQOym3MDKl0jS84l2Gjs9Jvbs99V9PlzXF1PFY5deDmfCzZSxU0DzCy2oanWFwee65vh8jJsy4jKx3ea8Xt1Nl0qSeJ0UhY+5APLotvwuq9BaSvrXU1JxwbKHkSF8mE2uPC2/wAVzY47onxDrx27MlZ1vlw3Mta6CnDmP0aiGgmPVubctrrX6+sraWtp71vcuT3QSbCwsbn2lelMYofQaxZjWVMHHOMRuADoqjCWm99uftWMrsO9At/Y1VTFx3Ip4xptPhG4tzO177qtMNY1u0PWvntM77Lfl/xeVOKs2rCZYntDQCN73BPmPBcjoqd7Huke5jS5xdYtuLeHQr23n+s/Q7vue04vRekGY3m1qN+Ch5t1OobrSGVX6Ga4j+svSWOo23mwIgbX/MvZ6GnZi1t8h7cv73qdxxx6vMVNL2MkXcAGhoYdjfbkCfZ1WYrJjS0EksYu6wsBcG3jbqsN2RjkdKYrmMtJJvbnfbotuwDE+EkmDTQcQGZzdXCoPZ/cc0wi9X0t06hL3tWrVy2tp81bNT3l4iHP0eT3OK028z4c5me50pfK7TI64f5k339nLl/Tb7W63XVmP9F9xH9b8TgNxcuoLfbdQfUei+/5VNxOv5OoFu5+d8y0LK7GuxOMueAAQCCOdzyBXpjhw9hBY5pLXi25OxC59lKT0ZnYiGU9NxMJNtnvoLfBdzy7NwMwoU9RTUmfDHI613Oo9vb5Lyuvjut5e/7L4xTx6o4jQQShzmRtH0/bdc7z1gxNJI5kYIttfp4+5dexl+BVNU+TLgrRhxax0PrhZ23yRfVp7vytVrdLLBOpMpdvKc5jFnULYSYxhpjEoluLXMm2m2rzvZeVzTJEx4etSd0msvL9dBHE54tu03dvcfnWMlpoT+um572wHdsbnce/n1XZ8fk9G+GqfDPDxEs0lzgx1EenMrWq1/ozTBjxBxMbqcGAB1CHXBOxJ352+Ze1jruPLw88xW08bUeDENO3FRINTmsYG3c75/5l2qspxFIXtJAN7nnY/mWN4YRej5DB63QQcQA3YDtXUfX2LqNSeCFRTB4hztbydS3svO6iO7JM7en089mOsaaBTPYGDU7S1pPwVyaQhuuN7TYXBJsrLiTjvDzC8JhGS4sxiudMNZxIwGLstLr20d7Vq0eVrqfB56qbBoZJH3L233F1z2pMcy6d8L+npyLBx2IvYG/zq6jaQ3QSbEXsSTusa2ecXcx3mfEK5pq+T5Ra0AHmOZWehJW1Ri208h0HNYOV8k0he1wt8qwO9ltjH0lQwNkZsRyB2UG0uFxsu6JpaSedlMV9YIy9vEw1ukjbWVbbM2byG1wPsVtkFK0NAIAPLwUtLh1HABNCG257eKvw2JwBDrHyKnsUtkiUkcccY3Iva3Q9FJSyNaXlrSLnYdLKjiNQ2ihfK4ju77nZUsBq48RoTUAWB5FI33aVmPh7l++dsg0hpv0Nlj6gFjrG4B2vZXOkMlFm+9UqyHtBrDhqHRRO5hNdbYKrb+GIANztvt/OqUcthbU6/S6rVdBVPlDmRXBHMBSUtHVRkvkjPv5LCInbr3GmMxeOw5AAcgPpU9JKw0mm9iG3tfe/v3UmOvBcIi02O1jyuVTiYWQbkDYA+a3j7CnG9zLMUTT2FnWHsO6lqKU1AcwONiBbYKegkYIRaS/hZV5HnXcg3Jtss53CY88JsMppJKV1HL3Swd2557rBYk2SGVxc6zmG231kLPmqkaW1DGWIG+yp4nhkddG6o7uojw6qVazq3LEUmKO7JrJA6wdvt/OsbjVRDM3uF2prrOH26oKCrhlMbt2i+5sArOpw+ukqIyOzDCb36je43CmIjfLWO30ZCrgecPa5jBZw8DsVhLyUwdKCSTuSBdZyeCufAYonXIPhcK3gypWVoImlIa+5OkHn0tv5K1LR6onUMY3ME1G/vNYC7e5cLW5fV4q4bikGItE/Zkv5gX3Pn7FstLw6ogAZmawBbvW2CvIsnYRRfIjja4DnzPxKvNq+kKd1WlVRndqc1shLR3bHkPL61DD8PxOuf2pjcI2G4DmEnp5+1bvLhVIHggEgbHURbyVzTx0tMCWMaC7nuq+81GiZhoWbeHOKZtpBhNG+OJ7wAXPtt53st24ZcIZcm4TDSVmJRzygXe5jbX8lfmaLZwABB2up4sXqo5OzbVOaOjdS1rmpbH7rLG4ct8V/ee9xzqdabpS4FQU+/Zh5Atur5kccQtHG0DyC0aTMdZHcR1NyCOangzhXM7r9Lj5hdWLqOnxRqldOPJ0+fJO7Ttuzmttu35lIYYnbGMH3LWm5yIsZIbgGxIKzFBjcFebRRusNr2XVTqMeSdRLnthyY43MLl1DTPBvEN/BUJMHpT8kFt+iyIF900ha+7ifRlF5hhpMBY65Y4AlU2ZaDnHtnjTyGyz3s8FDUs56bHPmF/f5I8SxP3vULWFsYc1x21B26oS4JOy7oKh46gBx5rOGx2vZSEpbBSY8JjLfztrz24xTgtbK4gDqLp92MTgb34BJ47EbrYdiLlSOiidzYDfyWX7PMfZtK8Zon7UQwbsche0tqaQtt1AVM1GD1PebMI3Ho7ZZmTDaSW+uMb78lZT5ep3izDYWtYhUtjy/SVovj9NwxklPADeGZht1BsVPFWVtObxzkjwcbqnVZXmZqdTm3dsA02WvVuDZnikJgqS1p8dyua1b0niNfc6adt45n824RZgqWECppwfEtKyEGN0U9m6ix3gdiucmbNFILyRsltYWtYlVBjtZH3avDX35XaLrSvU5afVW3T0u6eyWOT5LgfJT28lzmkzTSg6hLJCeocFnqPNJIA1xyDxBXRTrazxeNOe/SWj7LaCxrvlNCoyUdNIO9ED5hWkGPUchDXuDHHoVex1UEo7kgN/NdNb48niduea3p5WzsLZuYZnsv5qmafEYf1ucSAdHLIgg7g7KO6TirPgjJPqxTqyuhbeaj1DxbureTEcNdtUUzmHzFlnLXHJUn00Mg78bT7lS2K0+JXrkr6wwjHYVK60FbofzsHWsrtpqIReKsbJbazt1NUZfoJxvEB12CxlTlM/KpqmWM/3ryFjNL09PyaRaluNs1FW1ANp4dvFpurltTG4bm3tWmPwrMtCC6lxF7rcmyDUFbOzFmnDjasoI6hotctuCrV6ia8WiU/s8X5rMOgBzTyIRaLFxDpY3BtfQVEGw71rhZehzhhFaQYa+ME9HGy1jqKT6s7dNkrzpsiKyixBkgBa5rgfAqsyrhftqsVrF6z6sppaFdFAOaRcEKKuoKBAPMAqKJsUzBEdtKpmkb+K4hXCKNRPomLTCyfSytN27hUiyRvy2WWSTbqLqnu4W95LGd24BICgW+HK6yD6eF+5YFTdRMt3XbqvZaPC0XrK079uXLl5qoybS4v0DfmpjTStJsL+ake1zb3jIt0U1tek8Jmtbwn7dr2gadIB2U7Tc3G3jZW2ymDi29nHdaR1E/wC5nOGPReNbZoN/nVN8btQ0nryKoNkk1guf3VXMpMncPJdNc1bwxtjtSVR8V2i9lQkYI7jr08lXMrZJA07W+lHxxyuItYjqtJ1bwpXdZ5WD59B1FjjfnZW0lQS7tBCbE7LICm1PO+xVJ9DFG+7wbHfZZWp3Q2resSw9RMXj5Lmm9hZWru218naT122WbfR2jcGRXBOxVq6iqAdTIwB7Fx5Olm3Lrx56xDFBr9OvT5i4ueu/wVTTGN2Rl19+SvH0lQW6uzFzyUBDO25Mdxa3Ncs9Pas8t/exbwoxz25RWv4i26qCqnvYU5tbmFWaZG7mK3uU93kbjmFEVmPVWZj5KLZ5rkGI+RKgZKhwt2dyPH8yuBfcAbnxUxHWytEKbiPRbf10b7WI3RrpGkh3sV1by9hUW07zu1pNlMQibQoguAGymB23uDy8FciinNtLbKdmGTO3e4DxV4pMqTaFoCHHYX/MhaOQN1kY8MaLa38vBVhQQWsRdWjFMonJDEWdbbchTtimcbCIm/RZhtPCzkwKcMa3ZrQFeMP1VnL9GIFJM82EftU7MIcd3WAPQLLIp91EK+8ljY8Hjb8p/wAFXZh1Ow3sTZXaK0VrCO+0qTaaBosIwpxGwcmD4KZQurcKzMlgoqFwlz4Js0iihuoODi02O6naNNO4l4nDQ4BUlxuRG6wte5svKM1RXColcZC2ztQtceR+heqM4ZaqcaieJXuDN7e3ouWVnCula4hsl7N0gDYbLXBnpiie9XPitkiO30cu+6dW7S2WUOG4HTf2rYck5mpsFrnOxJoa11rkb8lmJeF9S1rhFP3SdrAclh6vh7i0NyLOu7bZbXzYslZrtz1x58dotrbqlNmnAKyOOSOpjOpoO3Tw3ur6OvwqYahMAb8g691xtmScWDDGGua7xY48/sFaTZZzXSucYaiYAXGnUSD57rzbYaz4l2RmvHM1d4a6kc23rdr32PPl7fnVQwuA1MljPUX38+a4DLV57oWnsp3vOxAts2x3+lXceeM6UYaOz1ta7S4kHn9tlS2FaOoj1iYdxdTvsCY2PI939KkkpGvcNVE2wtuBz+3iuUYZxPxlzzHV0cgFjY/bktloeJTJG2fC7lck7LG1JjzDqxzNo+CW1Ow6jmaQ+nsRs7a9/erWbL2Gua75ILrA93nZYx3E7B47NqXht7XLja91eU2fcAqmjTUxOIve5T3UT6NP2jLjnXdr8WNr8g4JXX107Wkd7+iywz+E1M0gwVFrgbg31Hx+Zb3HjmBztBbUxi/QHZXLJ8OcdUdSG3HIFb0zZcUarLny1jPPdkjcuYVHC/EWt/AVkm+52J3WOnyFmJjHBtQH9BsQPt4+C7DZhBLKkdT3uql9XcQS2Vjje+9vFbR1uWJ25/2XH6Q4ZJlrM9I0NEDvDYixHJQMOMxBoqaJzNAGrSNj8V3WSjcSS6BjrgXBHVUH4fTSNDZaQEnfZaR10z5qpPRxHi0uHtrezYGTU8jwSPks5fn8PnVlTVje1c6rp+5c3B2uep6/Ou5SZfwupa5j6YC5s645eSxsuS8FkJ0xRjUXE+O4Wletp6xralulv6S5hK/DpYwBp1WvcuJt8FZUtLS9pd1QLBzW2BAO97/Quk1PDPC5CWsOl3Q6lj5+FrLgxTO126eJ9nJaV6vHPG0W6fJ8nO8Ymkgc4QVIcI7333Fr8ungsTBjtZG54a5zdOm3eufMHSug4jwnrJ3AsmcSPPun7clg6jhTi0L7sDyxptpaei2jqMcxGrOXJhz93EMeM2TQvc2SVpGnUQRf23FvZ7bqvDnAsEYeQ5pjuHEabe322PuurOfh1jsEnep3uYCR3QB0ta4VjVZTxinLWPpQ+NosBo0lxHiR7fmWkZN+GUzmr5htMGbIJO8IwbDYh4tv4q5bmanq6cw1IDiCQDa4afzWNvsFov3PxOONzZMPtpNgOQ36ct7KnOzEjAS4Pa7QS7S3SRa3hzv9CtFvXR72dcw3SaWjjAAeQ7UA4XDi0dDz52t86zuDU1JUst2p0uNz109Oq5NJ6+HGRr5HcyH8jbUbXHXkT71f4KzFpq5tLHPUSt2NmucQVE2meIKZomdTDvOHvwzB2fhpo2i9iepP2Kp4tnCbToweiErjfvP2G3gBueXksTgGRsXxSFuqmOrmXS32uOi6Rl7IUOHBjKuTtLWNyOo6q18sVh0VxzOolyKqy1nfN5Iklfoe65jtpYN10zJvDyrwijZT1Th8kAm3IrokFPh9CwBrGi22wVCrxNwZpiAaG73PNcd7WvO5XilKeGKp8qYTSSmpljaZL3LnWV/67DA21PELeJFgsa6uD3APd2jz4eKuaahr643ZGYx4kKupnyvuIjhLLXPkB7WQkci1qmhgqqyzKeBwBPPwCzNFl2lp7PqHa3Dc3V9JV0tG0tiaNh8kBXiqvdxpYUOW7/hquS/kD+dZXtKOhZojYDb8kKzFVV1cZaBoa5TR08UYu9wJHUqeIV5lXFTPOQbWYeQHP4qT1VkjD4jxVGfEaWkZcuAAWNdmMTTCKFpAtck+CnZrbOQlkTNDztbbdY6Zx7QmPS5nmLWWuY7i2K9qI8NkjtzcXH5vt4LFQZrxWN7mz04IDrEg8ljkvrh1YsFrx3Vbrrde5PwURKb8zy5LUBxDw6F/ZVIAcNzbkFk6HN2B1zQ5tXGDe1nHe6yjLSZ1tpbpsteZqz/aNcSLj2EqLTtYWAureKppp+/FK0g+auGsbYNtZaxy55+pruBdxFj03Qh7iXF/LoBZTNaSNtrDqolpI5kdR7EjaNEZttf4KZrttQfbyO6l0C1wffZQ0kNveyCdz9JNjcjbfwUWyADmT71KDyDre1GtJB225FE60qNeeZcd1MJD4XPwVJoABFxY8lVANyb9dlB5TBx9iEt5kA9bkKFvxhe5UNII3ItZNyahTkpKKUntaWJ5PMlgKoSYLhEzS11DFbyFvoV4RcGzlAA25781PfaPVHbE+jHuyxgbxb1PTyPyjzVB2UcJPyDMwH8lw+pZjvBR9/JTGW3zV93Vr5yXSNBENdKwE9RdUH5LmBvFXxm35QI3Wzat7E81N7laM1kTiq1KXKmLMaCySndz2Djv8VauyxjLRf1Nrnb76x9a3cb8ionzVozWROKrQnYPizCQcOkuBbZh+pUJKTEI3EvpZQN9tB966MHbbqcm4/MrRnn5I9z9XMjDOTZzJG2O92lSG4LQ7pzu3n7l09zWOHyWn2qk+io3k6qSFxO27Ap9/HrCPcz83MmmUtsDew5X69fpUQ8Bx1G1xbmuiSYThkhs6giHsbZW8mXcHeLGjAv4Eq3vqq+5logmDPyu916W8lFst9bg4AkkWIG/gtwfk/CJOQmYfJypPyVRO/W6mRu+1wDZTGaqs4rNUbMHAF5aByBPVDZ1tLXHwOr4j6VskmRmSd/169uhYqRyNUW0srYx7b7qfeU+Z7u3yYLtmOIADiBsABZVAQ3cuFj0I3ssm7JmIsFo5Izbkb81T+9bF2HUWA/4JVu+s+JV7besLAGw5tO3dHiFUa55vsPI3Auq4wHFo93Urzz3ARtDXtbpNHJcbk6bJ3fU1KibtdY+O1imt19Aled+vTy+ZVTT1LQA+B48+qCN4F3tLQelk2aQbITdrQADvv8ATdRcXtALY2mxsQpQXd0907dRuFUjfCCDNGTflbZT3Gkt7v70LrEfinZTBwsQXuA/wd1XDqM3I1A2PRUZHsJ0xOcbc7pF9+hMaRaW9XA36vH1KIDNOrU2x3587KmTc974EKLrNuW72vzU7V0qmNt3NBbtvsVF3ZsHdLiel+QVEW0lzRz6eChYuJ0XB5ptOk73udu6R2/O48lLoJAcLHzupSXN5kkAnYqZzzcWsDzA5Kd/JGk1y292h5J5KRpcSbtN+Vwpi4taA6NpN+aNebhpbv03U7RpFpfq3dpBv0sgeWnu+/WELr3tq35WU4e0j9cF9uY3UJhLd+o6jfa5uPfdTtZcX07X8NlOXR2GwdY3sfddUqx5jpppWGw7MnboVAllmggJBfd1rkEg9VXpKiLtAXht78ib28l5pzHmfEp8XqWsrJmBr3MFnkA2VpFmjHo3a6XEqiORgDidd7gHwXLkve3CK561nw9WmOjrS1svZk25kWVJ+CYRGQWwMe/pduxXmil4nZqglDpa+RwB03dvss3S8aMfjaPW4opXA2Hd0/Qsbb15dGPqMc+YehIcPjiYZJG922wZyVsKOB7nPfGGtBJ1OFj81lyag401kwLXMEZ5gatjty381lG8UGVT+zqWOGocgV52XLOOeIez0+GM8biW541ilBTwOgp6EzPc0gEt/pWgzxhz5JHUru8baCCbXPiANvt5LP0mb8JqbXIAI6jqrxmJ4VOQRLGdfIW5rlp7Svi/2u+fZFcsb7njg+s/fTK7DYwZW1jzGAdtnnqunYTV4vitdiFRjNK2nkhptBaYy4nz1cguaw1dbFm2SrotXrHrUjmh43vqOxsCtyp8149Rtxf7uUMj5DHYBsRNufW69HL4h8/00btPn+XDFZLfj9LS4rUYQBJDI5rJWG5sNY3t7Cuj1TJKbB8MEurtRECDYA20k8h7RzXOMrnNTcAqqjBo3dnr7Qgg2dY326LbqPGK3E6yjpq2jfB6rT/rznC8oDbXHx5HxHhvnl3NtN+l+xvn+XlTwHGsQnrnU00TnDtLtIbfrZdxbK+LA4mNc4ONgHDdcgwWpg+6cdOyA6i+3Pw3N7Ls4qqWmw2J1U64kAbptcm9uq4uqneodnTRMRO52tsGqKgtl1Sue0NLCCRfxuteyxIZJ62ZzQA+d4dY9AbLa6eoojh9V6ozQIg69hsdh82617h7QCqoqiV5DiZXm52tdy54+xZ2Y7xTNWZ+qvicT5YpGtcRYENBvv0v843WtxYfPQy6amoklYHgN1NBBJ2C6PJg1Ox42BPS3T3rFVeF08JdcaS/kQNyOawi814ep+047TtxTiHB27WMc9zna7uJPMjbpsOS0b1QRSRm1mgE2tfoeS33ivU0uFVlPSsBu51wXW/OtDrqyKINna+UMYARZtzzFxcbD4r2+ntb3cR6S+U9pTjydVN48xpZ4tWiOodTsjIaG3BHMix3+ZYN8pMrpdTxr357q6xCUy1Je1oLSAxrnDe/Pe/t+HmFVo8tY3XxumpMMqHtb+TE43PhyXXWIpHPDzZmckzrljXEkgucXNUvPZZuTJ2ao9LXZfrH6rhmiEkk+wC6lblDMusB+B1VyNgI/tZO+k+sHuskf7Z/JeZMja3EiwG8twNNwLr0pgNM2fAGs7p0N1AAcgDuuDZMyjmakrTNNg9UwuNg9zBYi3iV3zLtHXU9A1ssTg4tAsfH23Xj+0Lxa3Evo/ZdLY8OrRy2HBqhzaZjHHbT43+3VWmYyX07y03BBI2uLqtSRVLWXdAQQbgA8/tuqlXRy1MLoxHz53F7n3Lzbc8PQpqttvN2bmiHEZHtAdI7fSDbUd/qWmTGOpriXTAtEhYxrL9bb7eN/mXb82cLMdxXEnVFEI+zLS0xuJsfM7fN7VicM4C5hFS2eqq4w913PMcZ2vyaN7Wvf6V6+Hqcda8y8nqelyXyT2xxttfDWno4sFgilZo1i1+q6J6myKECOYaCDsen22Wv4RkSvw6KKF8jiY2i7rWJt8VtkOHSMhYyY3FgDYfUvLyW7rTMPTiIrEOMcSZmx1tNDG92z9JA6+V10jAZdGEU7LttoB5dFPivD/C8XrGV1Qxj3Ru1DUOvVbLQYRTQRNaGgWFrW2VpyRNYr8k21uZYCS+nS0W03ubc/JSO7fX3Y3AXubN6fYrbBRUjQQ2O5dzCCnhDbNj5Gyz3MEXhrUEVWRp7MsIJ2B6K5loquRhboANuZKz7Imss4gC3LkpZ5CAbEC+1iUjlWbSxNB65FH2Mttth1JVSSOsuHa9r+9Vy+TYi1vI7/wAypSPl2Dn9eZ5qDczO1njFJU11C6mc5wcQbG6ny1TSYVhQo3uBI5Xdc/b6leMjdILvOoDkpXMLRuLeCmJmOSZ3GiarAddwPiCtBzNxFZgNc2CYn8o6d7DxN1vkrGykSW6X2K4VxZg9WxxrnNIYWatLbk7+PxXb0FK5svZdwe0c1un6ecmPzwzs3HPsp3MgoHTNDBpJ7u2+6pVPHKd8YcML0Odz7/L3Lksb363SOh7gA02dbQByB6A3v86rxhoBkeSB8q7u9Ye3+cr3I6LBH+18zPtTqp/3N0ruJeJ1k5lfSsjYzcd7p9gqk2fq2WkkY2Eh5vuXXHXf7eC05lM17L90uG+x59fzclXgpiwOY6QnRsW3sQTzG533uuiuGlY1WGM9VnvO7WlseXs4Y2/G6al9YDo3Gx1Xsu2U75HxBr/luA3IXB8pU8LcwUzPkt1G3Lfz6LvcMbRHG7Ufkix6rw/a9Yi9dQ+j9h5L3x27p3ykk7doLSzY/OFa1E9ZEGtLtLBvpAWbHZ2u5tydlY11Cya+kkH23Xj609yLb4Qp421VKbOaHW8NwVjpaWZziGkjSbbBXdJBNSS2uSw7k2Ps3U7mOdIXEO73gkz8k1jShHBMH/rlx5nn7FdwxyMI/CEBp5A9FRL3sIFjbkbA7qYTkWO1uRI5lVWlkoJSRpLza17eSjIxjrEODj4LHxyaw0k7gWKqiWRhsHAXFwLdFHlXtmE0kTW7kXIt1VEhrrPP0KtK+7LuvvvbwHmrYEjYDxtf2qSNq3YxyOB33+hUzSaD2gBLmgkAKeOUjumw8PBXLLSGzhe/gbJs5hjy92gl2r6d1EyxtNnNsAOfgr51OC3SWb+PI2Vo7DydRZz6XUm4RZPHoBLbDe1+pWQw7E6qjdqpXBo52G4KxPqrhI3tH33FrclfQM0N3du0czbdTW01ncK3rE8Nlps3SNAFVBcnq1ZSnzHhs/8Ax2kjxWlPItfTpvy6q3Ac03c21rWuL7Lsp12SnnlyW6PHfxw6ayogkbdkrSPao6m2uCPcuaxTVDC0tncCdyA611cNxjEYBcVb+7ubnZb19oRP2oYz0ExPEugFwULgjY81yWp4nYtTVEjGwRyMaS0OudyPLxV3BxbqGnRVYby5iN9yNuW9vFdMZomGE4LQ6da+yjfr5Ln0XF7CDpE8Eseo2A06re2yvouKuUi4CfEo4XEXtJ3ft1VoyVlScV49G538VG/msHSZwwGrjbJBiML2EbODtvislDilBONUdVG6/g66tF6z6o7bR5hdc+qldGxws4BGzRu5PaVEEHkbq3Eo8LSbDYJbnSLnxVjUYG0jZgd1WavdFS2OtvK0XmvhqFTl+H8aFvsssdLl2nDrxtLD1035rfnRMeO80HorKowtsr9TXBreZFlz36aJa0z2j1aT9y6uFxMVU4g8gd/ipo5MYpXEtIJA/FNrlbRLhr23swEDxVq+jcy4DD5X2XLbprV5h0RnifKwpc24jSHTVUr3jxCzFFnXCql4jlc6J/LvCwWOdBcWc35XTmrWaggd8pjBsTewuFNcufF67RbHhyc603WCtpahodDM1wO9wVXG+91z1uHPpXF1JM+FxP4rjb4LI02OYvSBomInA2udiumnXR4vGmFukn/ZLcfYpdJ6rDU+aaSQ6Z2ujPmFlYaynnGqOVp9666ZseTmsue2O9PMKpaD0vdUZaKnmH4SJp9yr7dCljbzV5iJUiZhiKnLmH1LdLoW2ItyWFrcgUEri+Nob7NluKgb+Kzthpb0a1z3r4lzp+T8cw6USYXiMzGtt3CbghRbjGa8Ndor8PbUsH47RZ1l0TTZU3wQyAiRgd5LOen+UtY6ru+3G2kw55w/ZtSJqR/g9psPesvSZngnF4KqOX2OWRqsAwyrB7amYbjwWDrOHuGSkvpiYn8wWmxWfu8tfEpi+G3ozkWOQPsHi1+Vir2GrgmF43grRJ8p5ho2f1jXl4bYgSbj2K2fX5iwzeqonPDd9UZ/MkZ8lPtQmenpf7MulotAo89GIhlQ1zL798Wt71n6LOGGVPdfKGm29zst69RWfPDC3T3r6NgRW8NbTTi8czXX32Krari4W0TE+GU1mPKZFAn7BDupQioEA7EApfyKBNo0kdBE/mwKm+jafkOsVXS6iYifK0TMLN1JKD3SCFScyRjr6SLdQskoc+ar2R6Ld8+rHAkG+4Kh2zr/ACufisg6KN3NoVJ9HE4WFwnbaviU91beVEVPQH2lR7XUe8djsouoiNmuVJ9PKDex25BWjLkjyr7uk+FYSEWjdy8h0VcmNzbNFrDwVkHvbs5pNgoibY7lbVz68s5wzPhVeHhosGlUAzVva4VzHIHADmpwxtiGi3zq9u28bmVKzNeNMcYXC7j1Ujo3l2kMJPsWUETetlOI2A3DQuS1KzPDoi8x5YxlDM+xO1uiuG4czm5yvQm6iKQTeVFlHAz8QFVQxo5NCioq8REKbmREUjpY2C7nge9JmINbTorGfGKKEbygnyVqcblkNqakkdfkSLBUnNSPVeMVp9GYUC5reZCxMbsYqB32tiB95AVZmGzOA7epe49QDsojLafswe7iPMr01EI/HCk9bjOzO8VKyigZ0J9qrtY1uzWgK0TefKuqwlbK542YQphqPPZTKHLmp59ZR9xa6WCldLG3m4Ki+saL6GlxHgEm0QmKzK5UC5o5uCszJVSj8G0AeJUBRzP3mm28FX3k/wC2E9kesrh9VCzm8Kg/EmC/ZxufbwUBS0cW7nXI5qPbQMFoYi5Vm1/npaK1+W1vUVFVURljKfZati2B1r3OkvpHNbgZal4swMjB8VTfBHJ/ZNUCOVlTt3zteJ1w5dUw1sDj2bXvt1Aup44q+Rgc6B4HK5Zy6LprYsHiPdjaT7Lqcx0Ugs2m258lMU9dpnJxrTl+mogJLqfc9QOX2ureWpaBZ1Pq36hblm2rw7CsOkqJzHHpG2oC58gFwbFOJ8lNUvDKR5jB+UB9t1WI9ITMx5l0GRmHyk9rTA3uDtbby+CtpMLwiUb07QSSfaft+daFBxcpJJezfA5j+6T3ReyzUfEHBZXtu9m/0e5W7bQrF6T6sjVZcw593MOlzhblyVCLKsTNJYC7e+3LoPz39yq02aMFrB+vMDtr3KyseM4UXAtqwA02J1bXVbRMtaXikcNHxzIdVWbRgOFibWvdazJw7xdgvE6Q6RtY2uu0MqaGS7BVjUD3htt4K4bHTyA6KiMg8iBz9q1xZLV4hz9Rhpmnuu4LJlzNdK0iOSbfYkX2A3BU0eIZ0oRZk1Q6xABIv9uq7u+hgk1BvZuBb0G58vBWc2FURbqkpxb5R22+31KbZd+WFeliv2ZmHIIc85wpnODwXct/JX9LxZxqEMbUU3am2+jw+30rokmAYXObvp226i23ksfU5GwmQW7IG4087e66r3UnmYae6yx9mzCQcbOzd/XMEu1ySB5eCzNBxlwioib2h7Nz+YcFjqnhzQyEEOtYbafYsXUcNYOTYwLb2GynVCPfxPOpb5ScTcBqLA1MTXNve5ssnDm3A5g0iaMm/iAuST8PZItb4y4Wd8o9BbdUTk6vp3kwySMawAtte++9z0+CzmseIb07p+1DtTMVwmd+oStvYfjK6idSPH4CYa3bbu+3iuBT4bmWmBbDPONLr3DuauKDEc1U0rXyVEmx31DY7c9yo7NeFo+K2ndmMAfpZUNNtz4nZRdTvdct0ku3suK/fvmencNmvDhtzuOqnZxZxmiAbU0LxYkXBvf2JFbSi9q0+1LsbqW5BlpWkjcgdVbvwyhkcTNS9Lnu9VzSl41tYQ2aB7QRfltt4/MstS8YMJkdpmu3vWBcdykUtHnavvKT4mG1vy3hFQ2z6doF795mwWKrMh4HN/xLQTuSD4b7K7ps84RUt2qWEDpfcK/ZjuGzEPje2wOxGynvyxzEynspPExDVZeHGC2PcYwBwvv0HS3RZzL2XcAwqRryyJpYfC5Ku31tBMN5AdR8iftyVq3EKKnc7S/kfC5Vve5LeZlHuqV8Ry36kr6aFjRTxE7jforuprmGLXLKxtwLWXP4cbnf3YY3X5bg7rJUTnzSXragvaNOlt7C9uq665aw5r47bZ0YhLM7RRwvfvYnxV1TYDX17w+dxYznpH51cYRiGFxsaxrmAtHIWWcixOnDDpuQPBb0v3+GF6zXW1rRZboqMNL2hxHUq5kqYYRohGojw5BQfO6qdaxDSNh9alDIo9nbE+a0mNeVI5WUprqgkOu1o5AKsykFmlzuXiqj6ung26rHz1ssgN5Axl/JVtK9YmV/LVQ0zQ245LEV2KOY1ziQ0Dq4rA5gzxl/LrdVbXMDibbm5J8BZcpzHnvMGa6o0uW4ZaeBrtPau5uN+g5j+dRqZ8JiIjy6XieYKOKUioqha1ySRYBYWXNpqXiPC4HSkkNL+TQOu/VarhOBvY0z5grnTXZcNdsLjcm1t/FZSXNOBYLH2VOwSOaLsAG1+m6paON706MMxvWts9gGF4vipllr64xNDy0iPa42+3vWu8UM6YTl+nOGYHVNnrpblwadmc7XPisNimY8z4jDPLhwkhh0uJsLAt3uCQbeK57gOWX4zX1NROJy2mJaXm/ddc2vvt13tuFzZM9cdZ7fzd9MOS94tOvuZbDMdqsWgtUTlsxAu0b3ty3WSZSYs5jZIrm47UEXBB+wv7lpUrvUsRlbS1QDqd9r33JHXx3XY+FPEXJVXDLhGYHsgrYgLOlYC1wPKx8frXPSk5bajh336z3FPijc+PvYLCM5ZhwaQsbNKWMfrc1wPXp5LouVuL9JVGOmxdpikPdLuhWwSz5HMT7thd2jnAaWfntYLUq7IlNX1r34eGsDzfXov8LrecN8XNJ25v2npupiYy07XYMOqcPromzsla5rhcHxUsti9wiF2tsAVgMtYL9xaCOlLi4eZWbjsGbustqzMRy8i9axb4fCYPcwWI93ioF+rcAqOskWJvdRu1ws4AHp4BX7lJqjqaTs0eKiAy25sRujSy5Fre9TWubA38DcbKN8GktgBp1c1FztOwI87povs5h8ioFl7BzDfy6BNiZsjSTuCfapi4BpO58gpSxrhu0p2QLbBxCbEWuFyLWtuptTXe9Sdm5uwOw5bKXRJfUC1469ENfNWtfbkoWv9CkPaDex59FA9o0bkgeGybNKgbYWFh7lHT0t8FRLpObSSo65R5nzCbO2U7WBuwU1nW59VTbI+wuLn6FNqfa3PzCbNJu9bYqILrqQOdfpY7eamBPRTtGkwJUQTci52Ump3tU2ooQX/oUCmryS48FG9Hk2vsm4NlHa297pYX32t5JtOgG/d3Tl09vklifb9KmsCLkn4IaA64Fuin1dA0qUNdbmFFt7WUbTpNfrfZTBw5GylHil79E3s0mLYng642m/iFI+kope6+njP/VUyAkclMWlE1iVF2EYbJ8qlZ7gqMmXMKk/4i3hY8lfB5HMqcOHIlWi8wrNIYaTKtC65bI9t/mVCTKEX/FVJA6Ai9lsF7jV0Ub2HO6tGW0eqs46z6NadlOZovFUi9+oVB+VsQBuJGFbaTYJ71aM1lfd1+TSjlrEmbCK/QlUn4NXwkXpZL+Qut4L7cvoURe253UxmknFDQX4fWN7zqd4AFwC087Kn6vMASY3gX6hdCIBHIe9SmONwF42nryVoz/RX3UfNzx927abe0KQDQ4X2sea6C+ho5Dd9NGf+qFSkwfDpPlUzfYNlMZo9YPdb9Whtbta5AJ5Jdpb8k28Vuz8vYY7vdhZ3kVby5Ww9+4kkaT4FTGaEe6lqWoCwG5Bvv4K1xqV7MHqpRqFozuD8FuDsp04BDJ3c77i6xWYcsObg9TpqNQ7M7EW+KmMtZnW0TimI3DyPiMshxCR/dc973ct7kkhWgc+EHm06TZ1vEW+tX2K08ArZtOnZ9hpPI38DumDM1YlGQ3tNAc4h3IgDe/8y5rz2xNnFhx++y1xfOYj9WOfaJjm9m5xebhztgR7FKS4APDwLDlfn7FtmI4S6vihm7EsBkO7RdoA/Fve9/Lny5q4ZhWEGaFlRRmXmJGMYGuDbeXW/ifcuKerjW9Pf/6v5u6YraNR4+rSvWnxntTcm40gcgCshTY3+HcyR5Gi5a6+xv5LK02XaDGMbnw+HtA2KzmaSGhtwTY8+ew59VlMY4Xeo4HHi9HUvne/S4jTvuB1+sDmsr9RiiYraeZRj6Hq8Md9fEfX5LGjxqURukims7pvssi7HJXDSahze6ALG24ufrWCxvJ2LYLSU0zJNZqAHA9Rfxvy+hYmrocZgpzNK15BAFw65G1r/PZUrirk1asum3tTJ03w3jlqWXosSnx9jqS0lW2QvFz8p1/Eea3+KqmqMuY3NitGBURtLBeIm3Pk5dlwX9DR9O7BMQjxCl4Nxamm5H3y4Vv/APHKy1T+h4enpPS1tG7grTvZWO1EuzLhR0i3L+yV3Xx2tPh5WG3u4mZ3/cPMuWKbMFPggq8PaH08kmk3Zctv8ogcibH5l0fEmxyY3TRml7LRSAOs0B1zptsPLddJw/8AQ2vTvpcKfhcfCGCJpeHBzsy4WevIWqdls2BfoefpuyTy1GOcKoIHsj7OLRj+GOBHXlUHwHPxWeTHaZm0Q3wZIrWKTMuH5e9QixV1OJHbuu0X53XU8Vwt+IUNI2McnsdYgbWIW5YN+h0+lnSY1FiFRwpgY24Lz93sONvO3brqc/oVeku3DSyDhyx04b3R92KEb22/45ef1OLJMxNaz+T0OnyUj7UxH4vPktLLQ4bWVFtN4nHT0NuVlbcNXf7iPmeQLkuPsJvZdOPoT+nJNSSUk/CuAtddoP3wYbu23lUeZVvhfoNem7hsRgi4T0zGnwzBhp/+yFlHT5orMdsuib4ZtE98NExjOOE4S7+uJSNwwNHMk7AD4rA1ufMJqap9BE6z4m3ceVtyLe1dWm9AD0vq2oM9dwlp3uc4EuOPYcSLf/hCrO/Q9/Sqc987eEcDZX3uTjmGnby/D+xRHSX1qay1jJiieLx+cPGXGipE+M04aHdno1AnzWmOdPNSBsM5aG21i9gDY7k/H5l7zrf0OX0p8U7N+JcKIZTGCB/u5ht/+/WFrf0Mv0qf+ScJozY9Mew0avjUL0cV70pFOyePo8nqOlpkyzkjJGp+rxBQxmOshbIdIEoEgsLtsR48udvcvU3DmgoG0AeymY8SRh3eF1sFV+hjemC+USRcHInG1iXZhwvf/wCOOe5XXsg+gl6VOD0UMOK8Mo4HMZpc045h7vnbOVj1lcuWImtZ/Jt0Pu+n7q2tDmcdPC14b6nHYDnbmp2YfSHW51LGD/g+a71/UWekZqB/S+YLb/78UX+uUf6i70jeR4ftta3++9D/AK5cH7Pm/dn8pd37Ri/ej84cMjoaZrtoIxYcg1XEdPC0WaxlgOQC7d/UZ+keBf8AS+Zf/G9D/rlFvoZ+kcDvw/Yev++9F/rlSemzfuT+Up/aMWvtR+bi0TARcab772U7IwNwL35LtLfQ19Ixot94DOX7bUX+uRvob+kcBpPD6O3+N6L/AFyn9nzR/sn8pV9/i/ej83GGNboLbjfcKAYGutzuV2oehr6Rl7/eCzz/AN1qL/XKcehv6RQb/aEy56fdai/1yfs2b9yfylP7Ri/ej83FSA9ttNyFEAbDawG/ku0t9Dj0ixYfeCz/ACtRf65P6jj0igP7QGEnn/utRf65P2bN+5P5Sj3+L96PzcW7RodYtJuoPc29tPMdV2f+o19Is7nILBtb/fai/wBcoH0N/SNG4yAw25f7r0X+uVP2bNr7E/lKff4v3o/NxcPawkvsBfcnotbzBxAwXBNUL5g+b8lu912LOHobel3UxdhgHC5rrggvGO4c3/OnC5oz9Du9Mmq1zV3ChokL9r5gww3HtFRt7Fvj6HLaN2iYVt1eGk63uWhniTPWy6aKIBnK5WXoMwVtQB2gF7eN+ZXRML/Q9vStpXt7XhfEABb/AH8w+3zTrasP9Bb0nowwT8OWMsQTbGqDl7puav8AsV96islusx/OHNMP7esaXui7x3FuiqyNaCYSDcc7LuNP6G3pG0NMI6fh+xzg23++9EN7f88sY70MfSfNT2p4dtc13Mfdmg2/+LLbP0PZSOyJmXPh6yL2nvnUOQgNjsABYDa/ipJrl4DWDyIXav6jD0k+Y4exjfcfdeh/1yiz0L/SR/G4ex8uf3Yor/8AfLhnp80/7J/KXVGfF+9H5uIlpY61zuuO8ZqRvrEEzXAPuRqta1/6F7Pl9C70kXEObw+Z5/7r0I/+XLQ+JfoBelRmOOF2E8NGzPYe8Pu5h7b7H8qcfYrs6DDkx54m1ZiPucXtG9MnTWrW0TLwu59Qdi5ouHEBvP7BU2yva8lrjpNrAm9z4L1LL+hr+mdJJc8I4XDnf74cM5+H9kKlP+hpemXJDZvB+LVa1hmLCxb/AOOF9E+S91f5S820jw51pAWh473UX+3RXgihDA4vPeHIHbbxXouj/Q2PTSh/XeE8QvawGYcMNj4/2Qrv9Te9MZpuzhHEBbkcwYZzt/0hTEwtGO/yeessNY3HaVweNOsCxXoOnYx8EewIIBFldYR+hy+mNS4nBUy8KI4o2OuT98GGG3wqF2Wk9Cj0mI6eNj+HkbXNaB/vxQmx/jl4vtXFfJas0iZ+59D7GvXFS0XnXPrw4k0Ws1256KaQm1nDf2ruA9Cn0kwB/wDc+Zf/ABxQ/wCuUrvQo9JUkH9L1nn/ALsUP+uXkfs2b9yfyl7f7Rh/ej83DiW2BBFr32KoSP03IYLX8OS7u/0JvSUI7vDyP2HGKH/XK2f6EnpOO3/S7YT/AI5oP9conps/7k/lK0dRh/fj84cMe0PG9rA9FSkjLbM0g9CF3ZvoSek63lw5j35/7s0H+uUzvQk9JpxF+HLBvufuzQf65V/Zc/7k/lK37Thj/fH5w4XGQ217+Kquu6zgAD5ldxd6EfpM3Bbw7j2Nv9+KHl/HKDvQi9JkgEcPWXvf/fmh/wBcn7Ln/cn8pP2nD+/H5w4nzbpLxY8lSdG0PaGnZxvc7ruI9CP0nC3vcPmauVzjFDt/8WUw9CP0l7Anh40ED9uKHn/HJ+zZ/wByfylH7Rh39uPzhw1sTmuJPjtZTteYy3TzvztcLuTfQm9JkD/g9Z78Yof9coN9Cf0mbEv4dsJ6Xxig/wBcn7Ln/cn8pP2jD+/H5w4yJnSMvexAtZSvlNtPILtjPQp9JZtyeHbAelsYofH/AJ5R/qKvSWJt+l2wAf8A0Yof9cpnps/7k/lKI6jD+9H5w4i4N3Pj0PRU2mzwGuA57Bdx/qKfSYG36Xsdv8cUN/8AvlA+hR6SwO3DqMi37cUN/wDvk/Zs37k/lKP2jD+/H5w4s0Fzdx7inZWddthfnq812Wf0NfSihs2DhaJr8yMbw8fTOsXXehp6XbmPNHwph1fig47h2/8A8XV46TPb/ZP5I/acMf7o/NyoABzS8hu3eHmsXiddEYXwxVDTIe6d+Quun1XoN+mLWN/DcNN+tsfw4X23t+HUcP8AQL9Kyjhle/hcHzHcA47h2/v7dbU6HJE7mJ/Jnbq8euLR+bg81DoLjI9t2C4t0PJYPF8WwbConPmka9wBtGDe536Lv+KegR6ZGIO/B8MGQxuJLmtx/Dbn3+sLCVf6HD6W9Q9zzwlYS5tgTj+Gmx8f7I+112x09/WJck56x4mHmPFM8zzktpIWxxtPMu3tZa7U4rJXVMEUznza3BpIJ28/gvWFR+hqelzMNR4PU9+e2P4YDfx/shUKL9DU9MOkqYxHwfhbCHDUfvhwy9vEf1x4H5lvWk1j7MuLJNrz9uGtZTwSJuX6SNrXaWxNuCbkG325K7qKBlK0aat0Luml1l6Bi9Cf0pKLDI6Si4ZsDwwNJONYft4/8esPUegb6VNRIXv4ctP/AMHKC1/49cE4Mu/sz+T0q5qfvQ4ezGcfo3tdBi8hDXXAdvsslScQMx0jSaoQyBmwsbXXXWegN6UTCHHh00m37d0HO/8Az6nf6BXpR20N4cMc0C3exugN/P8AX1MYs0eKz+UpnJhnzMOUwcYzGbVOGSAXsC3qsvScXsAmIbOJYf8ACYVvB9AT0oSXF3DGNwPQ43h/+vVOT9D+9KHumLhnGCPHG6Dyt/x60iM0f7Z/JnP7PPrH5sLSZ+y3Vi7MRjBIvYm2yyUGP4ZUjVDWROA8HBJP0Pj0pixrW8NItun3bw8W2/59U2fofvpZxsvFw77N9rXGPUH+vWke+9az+Us9Yf3o/NdeuwvPdmjI67qqW08gIu0+JBVJnoJemNBZ0GR38hdpx7D+YPP9fV9B6Gnps07dH6XjJLeOO4dv/wDF01k/dlExj/ehYPw+B+wICtpcIJuWkHwuttpPRL9MthAn4Vs5jcY9hp/+XrO03on+lb/x/DZrfbjOHn6J1S0XnzSfyI1Hi8fm5XJhsjN9N+itn0jwdJYbLtbPRN9J7RZ/D2O/ni9D/rlP/Ul+ko7Z3DiK3+OKH/XLKcU2/wBk/lK8ZO3/AHR+cOFyUt2m7Tbl5qkIZYd4JSwnfYld3d6InpGu/wD4cs/yvQ/65SH0PPSLcD/9zuNpN/8A0vQnf+OWc9Lb0rP5S0jqK+sx+cOLU+MYjS21ESt+dZGnzPA52ioaWHzXVT6G/pFH/wB4BvLpi9F/rlSPoYekSTc8P2XPX7rUW3/xZXrHVY/ETP4Sraenv5mPzaFBiNJUfrczT71cgh24IK3H+ov9I1pvHkFrCORGL0X+uVzT+iN6T9NsMise2/I4vRf65dFM+bxfHP5MLYsf+28fm0WyW35Lp1J6K3pHkAVXDlrfEjF6E/8Ay5XzfRQ4+Eb5FaP/AIKUf+tXXXdo3qfyc9tV9Y/NyPkpS0k8117+pO49/uIZ/lSj/wBag9E7j3zOSGf5Uo/9ardk/JEXiPVyG1xzUklPDKCJI2uv4hdh/qTuPf7h2f5Uo/8AWp/Unce/3EM/ypR/61R2TPod8fNwysy5hlYLPgbvyNlgqvINK12qmu32L0h/Unce/wBw7P8AKlH/AK1Q/qTePZ55IZ/lSj/1qznp4n0a16ia+ry+7AMaw46qSpeBfbwCrU+PZioTpmh7Vo59CvTR9EvjyRY5HYf/AIKUf+tVvN6H3HKYWdkSP/KdH/rVn+y2j7O2n7TW3FtOB0mdYHAetxOiPmOqzFLjmH1bQ6Koab+a6jVehPxyntpyNGNrf76Uf+tWLn9B30gg4ugyMwEctOLUY/8Alqduavps3ht66ae2WN+7Xg28FNfxW3x+ht6UVJb1bJbHjwdi9Ft/8WWQp/RU9KJjrVHDWNw8W4zQ/nmV4tefNZ/JSa09LR+bQb7hRBHRdQg9FX0i3D8Nw6DP/gvQn/5crlvon8fjzyI0e3FKP/WrSIt8p/JnPbHq5Mi65/Unce/3Dt/ypR/61P6k7j3+4hn+VKP/AFqt22+SvdHzcjQG665/Unce/wBxDP8AKlH/AK1RHonce/3Ds/ypR/61O23yO6Pm5GoHzXXP6k7j2eeSGf5Uo/8AWofRO49n/wB4hm3/ANFKP/Wp22+R3R83IS1h5tCldTwv5tsuwf1J3Hu1hkhn+VKP/Wp/Unce+mSGf5Uo/wDWqO23yO+Pm5C2KNnJgFlMuu/1J3Hv9xDf8qUf+tUP6k7j3+4hn+VKP/Wp22+R3R83I77J7F10+ifx76ZIZ/lSj/1qgfRP4+fuGYf/AIKUf+tUTW3yO6Pm5HyUNTQLkhdWk9FD0hCbMyIy3+NaP/Wq2f6IfpES31ZOjaPLFKP/AFqpPfHisrxFZ82hyuavpoN5JWge1Y+fMMI2p43SHkLDmuwM9C/jkXB8+ShI4G++KUnP+NV9F6IXHKFoazIcYt/9E6P/AFqjszW9NLd2Kv1cL9bxmreOygEbD1cdwpo8Fqp96yqkcOoBsF3geibx5HLI7B/8FKP/AFqj/Un8e/3EM/ypR/61P2eZ+1s9/EfZ1DikGD0kNu4HHxIV4yGNgsxgFvJdf/qTuPf7iGf5Uo/9an9Sfx7/AHDs/wAqUf8ArVeuHt8QznJ3eZciAA5IV1p3oocfh8nIjT/8FaP/AFqpO9E/0hXE2yKwA/8A0Vo/9ap1aPSTcT6uVEgcyqTqiNv4266x/Ui+kA/9cyYwDwGKUn+tVRnoi8dmG/3jtJ/xpR/61R25J8QndI9XH/Wnv2jYSodnUSfKIA8l2Q+ifx8YO5kNh9mKUf8ArVisT9Fz0mowW4dwtM56H7tYe0fPOqzS3rEpi0T405iKWJgvK8n3qSauw+jHflY2w6lbPXeiN6ZFe4hnDqmpmE7WxugJH/xZWH9Ql6UlW7XiOTi8ki7RjVEB/wB8s5m8fZpP5NYrSftXj82nV2esIpAf64bt5rATcSaaYFsDZJDv8hpXXqP0COPUTmun4esdbfvYtRHf+OWwUPoQ8bYHBz+H8Qt0+6lH/rVSK57+YmGnd09PXbz7Bm3GK2Qso8FkdtcOebBZKCLOVaLvkhptVjZoJIXoqD0P+ONOLR5CiH/wTo/9aq39Sbx8HycjMt/jSj/1q0jpreu2duop/tiHAYsvVkm9bic7yfA2CyMODUcDbHU8+LnXuu1n0TeP3MZFZ/lSj/1qlPomekAOWRWn/wCCtH/rVpGHXoznNv1cgZDTRNu2NosFrmZs402ExOihIdLbZoC7xW+iX6RRgcKXIDXOI2H3Woh9My5rjnoN+lZWdtPDwybNJIdm/dzDxYHnznS1bxHEJxzSZ3aXl7NGYKnE6iSfEqsl1joZe+m/QD865fj1dCdUVOwPLhtd9t/Ddel8e/Q3PTYrpZJqXhZuTdn/AJRYWOZ351CwVT+hjem5UBluDbWuY75RzLhRJ2G/9k7JTHb5K5r1niHmCmxgUzhJVQggC7WB1zyNvd9az1JjtG5p7WDToeRa9rG/ifo8vJd4m/Qu/TcEpkZwahed+WZMLFzc7m9T7NvNSj9C+9ONrg5nByHu8r5kwo358wanr+dazjmzlpb3c604BNmaiE/4PWHWI1jYbcvJWrszTO0vjnqG9q/S12seY9y9FQ/oYHpwsLO14LwPDNh/5S4V4/8ASeSq/qXfpsuYIjwghLXEF2rMeFgAg7cqnwv8R4J7uY9Dum0PObM5ZijeZKStksTdg56hsBe/nf2LMYXxEziZGAfhg19nc7W6W8QvSWHfoY3piwsjbVcKoDZznG2PYZtd1/7o81s1H+hx+lfRtuOEsTja1hj2G/HedU1b91tWv/nedcM4iZn7rJaAuBJA35+H5/mW0QZyr5YCZad430m/XzXdaX9D39K+Juh/CeBo2FxjuHE+f/HrJD0BPSrc0Mk4Yw2HhjeH+z9nWNq29Ky6cfbHM3j9HBIcy6bu0OAJvcjYq/pszUszb7AAg7/Suy1/oBelaI7U3Ctkzv8AHuHN+mdYlvoAemEW6DwejAuT/bBhn+0KOy8+ktN4/wB6Pzc8ZjFA8WaGm19gdip+1o37sdotc2G9l1Gk9AX0tiLVHChrNW5tj2G2B91QsgfQF9Kmw0cNwLdPu5h+5/j1E1yR/tn8kRbH+9H5uNufFbaXltz+dS+rRvNrRm+4Lgun13oD+mT2odR8MmOa033x7DgT/wDHH2spqb0EvTQa0dpwrjDm2t/5QYb0H/SFeKX86U95TxtyuSiEjRriY6xtsOSoSYTT6SHUwub2Nl2OP0H/AEzmkiThFG++39sGGcv5QjPQn9NQOIdwdZv1++LDLW8P7IU+7v8AJHvax6uJS5ew4SiR8VyetvEqWXJuHVEN2xDbfcXXoCn9CT0vnRj1jhGxr97/AO7+Gn/7IWUovQq9KuP8HUcJ4yw7G2OYdy/j1E0yR4iU92O3mYeWqjImESN70YuL26G6x1Tw6pJCXQfKFt+uy9Z1noMek9I68PDBtvLG8PB/79W39Ql6UoDdPDMC3/0cw/8A16tFcmvEqzGGfk8nOyNU0sTpGTvc4m7W+3wV9hWGYhSsdE97tTbOHlbzXqV/oJelO4Wbw4YP/g1h/wDr1Vj9BP0n22LuGkRt0+7VB/rkmMnyREYq+JebTS1RYGhhc8Dbf4/b2KpBRSSSESMcGnlfp7+i9IM9Bf0oWbnhnC43Nz92qAX/APi6qM9B30ow7/gzjDR0+7WH7/8AxZRNb+lZX7qT6uJYRhss7S8XaG7G45/BZmowt1PdzW9b+Isuy0HoZelLRCw4ZxEeeNUH+u8Vczehx6UczSHcOGG5JI+7NB/rlWcd5/2nvK/NxfBWsdPva42utwo4IzYvItyst0pvQw9J2GcPZw3Yxu1/92aD/XLJH0RPShDtuHrLeWMUP+uXdhrNY5ceWYt4c+rKumogXXAsfHmsBXY48XlBDWg7knkunYt6IHpVOiJo+GAnkPIHG8PH0zrQ8c9Cb02cVL44uFAiiIsGjMGGD5/WFpa0+ita1jmZaJi/EDD6BjnskdM8Gxa03I5rTK3POOYh3WyMpYSb6i7vFvsXSJf0Pb01HkubwnaNZBd/5Q4Zc2//AAhW9R+h4emxMQTwmjIA2AzDhY25W/shZxbtnxLTdZjy44+LAvWO3rKx88zjfW86nX6DyVCszuyhY9mHUcYcDo0gXuet/mXYT+hw+mnIRq4TRi431Ziww/8A2QqL/wBDU9NEhwbwwjA+VYY/hm5vcb+sbJbLktxEaIinmeXCarMNfiMhd6w+Jrtr69iDfp71tmRct0uM3dUu7UtcL7nl7F0KT9DY9NlmkxcJIXabN3zHhmwvz/sjwXTeHfoE+lngFK+PFeGbI3PNz/u5hzj/AO4zlYxW29zDormrNZiOHLK3CoaGnMMEDAHjcBtgft9a4pVZkqsp1lfh9KQ01j3W1b2O4+Ngvctf6E3pR1AsOG7XC3IY1QD/AOXLjWb/ANDV9MfFMV7TDOF0Zp3vu5/3fw0OA99RdZZMPfOpjh1U6mKYp5jf3w80YZgmI4uNFDSSzySW1kM3cPPzXTcpcDqqcsrMYcItWxjYLHTzFz7V604fegPx7yphEUFTw+idVEB0p+61Ee915SrcP6kH0gBZrchMA6kYrRbf/FVeuCfMssvV13qno864HlPBMHJpIW3I3IJJWxsZHEAxjA3wsu0N9D3j20hwyHGCeZ+6lH/rUf6HfHt7+0+8ZocBa/3Vo/8AWrTss5ZyxaeZcZc+21/cpg63PmeS7DN6HfH+VzHDJAGg32xWj3/+KqM/of8ApClh7HI8Yf0JxSjt/wB6nZZHdVx+/UmyajbnsV2CH0QPSFbG0S5Ijc7qfupR2/71T/1IPpA3v94zP8q0f+tTtsjur83HQ4jcEqIeb7bXXYf6kL0gtx94zP8AKtH/AK1D6IfpB22yKy/+NaP/AFqat8jdfm5B2xA5lTiZwuTuus/1IfpDhpH3ix3/AMa0f+tU39SJ6Qtv7RWX88Vo/wDWqY7vkTMfNyft2EbhTNMZNxa66v8A1InpCFtjkWO/+NaP/WqA9EX0hdv/ACDZ5/7rUf8ArVO7fJHw/NypvmbqHeHIi66x/Uj+kMD3ciMt/jaj/wBap2+iV6QoP9ojCP8AGtH/AK1Tz8kaj5uSFzvklpKgA/bvn3hdg/qSvSB/cKz/ACrR/wCtUw9Evj/Yf+QrP8q0f+tT4vkjhx1zJubXNO21wpHduAfwbHexy7L/AFJXH07nIzPZ91aP/WqV/ojcfn8skNaPD7qUf+tTU/JO4+bjIkqRu6k235OCm9Ymad6OQDxG67KPRH4/M2bkpp9uKUf+tQeiX6QfXJMf+VKP/Wpz8jcONtqDa7oZBv1CqNlY69w4e0LsI9E30gd//Idg/wDgpR/61Tj0TePo55GYf/gpR/61OfkcOOtcwnYH4KbTfcArsQ9E/j71yMw//BSj/wBag9E7j3y+8ZgH+NKP/WqdSjhx4NJ28OSiGE7nkuwj0TuPf7hmf5Uo/wDWqP8AUnceiN8kM/ypR/61NSbhx4NA3vtyUQ1p71ufguwf1J3Hr9xDP8qUf+tT+pO49Dlkhn+VKP8A1qak3Hzcg0tuprCxANl13+pO49/uIZ/lSj/1qf1J3Hr9xDP8qUf+tVe2U90ORDruobDlv4rr39Sdx6Iscjs/ypR/61B6JvHrl947P8qUf+tTUm4+bkVr7ouuj0TePQv/AORLN/8A6KUn+tT+pO49fuIZ/lSk/wBanbKe6HI0XXB6J3Hof+8Q3/KlJ/rVH+pO49fuJZ/lSk/1qdso3DkSmBFtyV1seifx6Bv95LP8qUn+tUw9FDjwD/aS0j/GdH/rVPbJuHJAdr2F1EW6rrY9FHjwP/eJZ/lOk/1qifRS48H/AN4hv+U6P/WqdSrMw5JuUJI3PzLrf9Slx4/cSy3X/dOk/wBan9Slx45/eSz/ACnSf61NSbhyRNgdzuutH0UuPR/94hn+VKT/AFqf1KXHr9xDP8qUn+tU6k4clt0uU9puutH0U+PZ5ZIZ/lSj/wBaoD0UuPg/94hh/wDgpR/61RycfNybZQJtuTZdZPop8fLbZHZ/lSj/ANah9FHj27nkdv8AlSj/ANap5OHJTcDmhN11r+pS49/uHZ/lSj/1qgfRR49n/wB4hn+VKP8A1qjn5JjTkhOoLD5omZBgtS952DDy9i7k70UOPnTIzD/8FKP/AFqsMS9EXj7X07qeTh61wPL/AHWov9akb3vSdw+ZeMua7E55I3ENMxve+6o0dWaSqjnDY3MjuSwnZ2wXtTN36Gh6QWKPmr8MyMwTOJLYPuvQtb8e2XPHfoaHpnNe17eFEDtJsLZgwy1r23vUb7LeaxeOXk9ubp8kXp5idx6uCxZ0Y2CV08b9UhvGATYEkOIO9/fz2Cu4800cU1NURBrWvGmUtaQ0EciR15eC7Sf0NT00WHT+k3HMBcajmTCwDz6es891NB+hn+mYIx23CGO45WzFhlx/8crmt0WG0aerT2519Y1Mb/ByGWXAsJFTiLMU7Q1YaT2TtwRewud+YadvBbsc0YZC+iwuaZj4a6HSQHX7x5D8y2tv6Gh6ZrnFz+E0Ys+7bZhwzl1/5T7VXb+hsemaezkdwnjbJGdrZhwyw9n9cLly+yaZdRNvDon25nn4YxREf8efzc9z3U0scsFLGWO/BjSzVffpstFoBVVD53TPfGb95j92GxN7DpsQvQ836HL6aFS6OSo4Wh74xsXZiw3b/wCOFd/qdfpkujIk4VwuJBBH3ewwBwI5H+uF0dN0PuMcU7ol5nWZL9VmnJrW32oREXU1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QQR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FpnGLiTS8IeHGMcRK3C5cRhwhsLnU0UgY6TtJmR7E7Cxff3Lc1zL0lMhZh4n8FMyZGyrFDJimJspm07ZpRGwllTFI67jsO6wqmSbRX4fLTFFZyVi/jfLhtH+iDHEKaOsoOBGaamnlF2SxSB7HDlsQyxXJeM3pN8UM75uyznHh5lHPuWZsDkDqmgkmmfQ1oa8OZrhaA0nd7XXBu0jwXY8J4j8Z/RoyLk/hTS+j1jOc56DCO1q67C6iZ0MUz6ib8FeOnkaSGhrvlfjcljcxenfxQyhh4xbNfoq49g1EZBEKmvr56eLWb2bqfSAXNjt5FaW7a33WfszxP3TplTutTVo8xzH3xtfN9Pmu0jX6P2btVt7E2v/AAFn+GXptUXEPibg3DKp4X4zgdbjDpAyWsnaNAbG9+os0gkHQQtfovTT404lRwYhh/ofZqqaWpjbNBNDU1L45Y3C7XNcKOxBBBBCv8O4bcUOJnpFcO/SNr8oNy/hUGCtjxHD6up/rqjm0VTTGWOa1x/XWb6Rz5K1K/HHdHG9T9OJn+Stp+Ce2edbj6+P6vR2esz1GTMp4jmaly7iePS0EbXtw7DYe1qai7g20bepF7+wFeTuNPF7O3FjAIcLwfhPx8ybWU8mtlVhOGyMbIOrZY2uaXi17WcLHffkvR3GfjTlrghgFFmDM+F4xXU9fV+pRswynbLI15Y593Bzm2FmHe/Oy8OScUeHMkjpP05fSYbqcTpbWtAHkPwywj4rTE+mvzbx8Nd+v8nYcJ9M13CrBMGynnzhrxSq8Rmb2VNV49Qw09VWkECzQNOuxc0X7ztxckm61HPWdeI2eOI9DnSXKfpHYZhdGSfuNh2F+rMtz0ski02aTz1se4jbUNrefeK+YMDzNj2XavLucOK2PQUEjnVU+Zpe1qaQF7CDSkPdpNmkncbtaum/pncOf35/SZ/lzf8AXLWJ7tZJ87n+9MtRXdI8ah7M4Scb8V4jY7Ll2t4N56ypFTUTqhtdj1A6GGQtcxojDzzedV/MNcVeekFxwoOAOSqbOmI4DUYtFU4jHh4ggmbG4F8cj9VyDt+DIt5rjHo4ekhw8o8QouF9DiXFPMddj2Jl0GI5oYyYwl0bRoMnaktjGgmwB3cfFdc9JfgpBx34fQZSqc2R5eiosRjxN9ZJTCdtmRyNLSC9lv1y979EzxMVi1Ppz+Mb/KJWwzWbTW/yn+E6/WHDm/ojuFOaHN4NY+QRcEVTdx/BXHuJPpmZiznxKyrn7I1BmjCKLL0rHYng/wB0nvpKxrZNXejZ3Q4sL2kuB6eC75xa9LnKuR8r0fCrgzXjOmdJKSLCqWbDWdtTwSaBGH6m3EknVrGF2/yiLWO1+jbwJxTg3wNxjD8dYZM0ZkgqK7EmBweY5HRFscGofKLRzNz3nutcbqt7dkWzV5inMT85j0193PyKxNu3Fbib8THyj/nw5rB+iS4JVM7Sm4QY5KwG2plWxwv7mrdeDfptYPxe4k4dw4h4e4nhFTiEc0gnqKljgwRxOk3aGg7htveuT+hT6RnB/hPwpr8qcQc1/cjE/u1PUthfRzyao3RRAOvGxw5tcLHfZdLyFBwl4z+lKONfD3iwzFKvCMK0T4KMHnjtH2Rg7Tt5NI5yA2DSfpW3bEZIr5jX5fDM/pPH6sptM0mfE74/92v1jlsfpucTc88KeEtBmPIGPPwnEZsdgpHztgilJidDO4ttI1w5sab2vsvP9DxQ471lFT1j/Td4b0zp4mSGGYQB8ZcAdLh6psRex8wusfoj/wDwE4X/AO0tL/7r1C5TgWWeK5wLDpYfQhyNWQupITHVSiIOnaWC0hvJzcNz7Vz4ue+Z9Jj+EOjLx7uI9az/APaWc4S+kFxjx3gFxjzXjefvuljGVewbhWIR0lOGx3LgXMDYw1wdYEamlajlLjJx9zPl2ix2r9MfImCS1jC92H4jHTsqYCHEWe0UhAO1+Z2IW0cJuBnFfBeAXGbLGMZHdhuLZpMD8Lw9k8REli4ljCHkANuBuQtdyVw34zZWyxQZdrPQ1yjj1RRRlj8QrnQuqKi7idTyJOe9vYArz/qzv92n56nu+m962zp9iP8A1X/Lca+uteHRvRC4zcV878aM05IzxxMpM34ZhGFvlp6mip4G00sgmiaJY3siY5ws5w3+C9jrwZ6FNPiNL6UPEGnxfKlJlmsjwmUTYRSW7Gid6xB+DZYkWHtXvNaTzix2+df5ypG/eZI+U/ygREWa4iIgIiICIiAiIgIiICIiAiIgIiICIiAiIgIiICIiAiIgIiICIiAiIgIiICIiAiIgIiICIiAiIgIiICIiAiIgIiICIiAiIgIiICIiAiIgIiICIiAiIgxGbM14BkbLmIZtzTiLaHCsLhM9VUOY52hg2+S0FzjcgAAEkkABXGA47hWZ8EoMx4FWNq8OxOmjq6WdoIEkT2hzXWNiLgjYi4XH+Pjoc9Z1yFwOOmSkxivOP4/GSC04ZREPEbx+TLMY2+ekqr6NtQ7LIzdwTqpbvyLi724dc3L8Kqrz0pv106ns/wCoEx/HE7/D7o1E/rOo/wDTYv8ADr9fx3r+H/yq7UileSGuI5gFeV+GFf6TvFLg3R8TcN4yUFHiEQrHUuGnAKd8eIdhPK0NqZdiwuLNIMTW2aAdySRE2iImZ8R5/X+i0UmY3Hz1+PP9Hf8AibxHwXhVlOXOGP0lbU0cVTTUpjo2MdIXzytiabPc0WDngnflfnyW1ry5xm4gjip6H2FZ+NGKSXF63B5J4GkkRzNxCJkjQTvYPa63lZde4zYrnnDsOwyLKuZsEyrh09Q77s5jxN0ThhtOG93sopHBj3vdZoLiQ3e4N9r2rNInu8xaa/lFf5zLOtu+0a8dsT+tv6Rw6Ki4DwT4qYziXFfGuFtXxRwjiNhsOCx43RY7RR08ckTjN2T6aUU57NxF2uBABsd+YtLgWMcZeONdmXMWS+JUGScAwXF6rBcKpo8HhrX176dwbJPUPl3a1z7gNZpNuZuN6z6a9YmfwidT+vH6+OVtxzv0mI/GY3/Dn/i9AIuH574zZ84Z8DaDNOd8CwjCc7YhWxYIyGeqb9z2VckjmNqXva46YdDDMQXXA7pI5rT8E4zYxlDP2UMLqPSFyxxQw7NeItwiuo6GKjjqMNnka4xTRCncSYtYDHdpci43uVNY7rdsfPX4/L9Y+nP3otPbXun5b/CPP8J+/XD1ArDD8ewPFqyvw/C8YoqyqwuUQV0ME7ZH0shbqDJGg3Y4gg2NjZXVTHLNTSxQVBgkexzWShocY3EbOAOxtzsV5p9G7K2csP4x8U58T4l12Jw4djkUFfBJh1NGMSldSN0zPLGgxltwA1lgbbhRX4rzWflM/rEfz/h9dTb4axaPWdfpM/y/j9N9xyZxFwbPGL5owbC6SthmynihwmsdUMYGySiNr9UelxJbZw3IBvfZbUvK/D3LXFPM/EXjLS5G4j02TqKLNz3vqY8Jjrqmec08fdIlOhkYGk7AuJJ3bbfonCXiTxEzrwQr8eNBhuI50wioxDCbF/YUtVV00ro2yO/IabNc4C3W1trUpbeKLz57Yt+cRuY/GfH1hNo1ea+ndNf1nX6R+jsisK7HsDwzEKDCcSxiipa3FXvjoaaadrJapzG6niNpN3kN3IF7DdeYqvi9nDIWYcpVNV6Q+Vs9VOM47R4PjOWKWno2GjFQ7S6SndC4y/gnWH4TVcc7FZD0hMq5zxHj7wpkwriZXYUzEq7EI8PZHh1NKMMeyivJIwvaTIZACCH3AvtZX19n6zr+H9Y8cI/e36Vmf4/0ne+XpxFTp45YqeKKaczSMY1r5C0AvcBu6w2F+ey4tjmZOJXEzizmHhtw/wA5R5OwrJdNSPxPE2YdFWVVXV1LC9kUbZrxsjawXc6xJOwtzSftdsc/35/v5xBH2e6eHbUXJ8MzpxF4ccOc445xipaevkyg2eejxSjDIm41Ssi1skMTXHsZC67HNNhfcbLRqys9JbCeGbuOVRxGwqaogw4Y9UZQODRsoRR9n2j4G1N+3EgjudRJGoWtbdRMxG5meIiJmflvx9fSd8ca5TETbURHMzMRHz1rf09Y9ed8PSKLg3FTinnWuoOEGI8LMapsKGf8ThY811I2oj9XmpHSjW3Z123DrNc25aATYlYLE8Q9InJ3FbBOEx4uYdjkWeKCrqKfF63AIYpsHdTAOlMcUTmslu1wDQ87E73DSHW7bd00mOYmY/GI7p/RXur2xbfGon8JnUfq9LLU8g8SMF4iSZkjwakrYDljHanL9X60xje0qIA0ufHpc67DrFibHnsFz/hjmXiTl7jNjXBriBnGPN0TcChzDh2KnD4qOdjHTmF8EjIu4bEAhwF9t+dhzrhDlTi1mfGOLbcjcU6fJ1DBxDxctMeDRV09RUHs9XaGY6WxhuiwaNRJduLAFXmd+Y7Zn8rVr/WFv9s/OLRH51m39JenM1ZnwbJeXcQzXmGpfT4bhcDqmqlZC+UsjbzOlgLj7gVeYbiFLi2HUuK0L3PpqyFlRC5zCwlj2hzSWuAI2I2IBC4EONWeMT9GTPGcZ5KfDM6ZN+6OE1c9LG18IrqV2ntY2yAjS4FrrEEXJV/xg4hcR8ByTwrrMlYxSwYzmnHcKw+qkq6dr4Z2z073OEgAuG6wHHRpdtYEKI5nUc/Y1/8AnvX58fLX13xWZ1zPH29//hrf8/nv6evd0XBaDHOLXDTjZlDJWduI0WccHz5BiDYg7CIaGTD6mliEp0GInVG4EizySNt+pxGeuNFbj/FXMPD2g425d4X4XlJlPHPXVwpZKzEqyWPWWRsqXBjYowWhxALi7a4vs+WvXf6Tqf1/jC2tb39Px38v1/Kfk9IouGcKeNeZc08Lc7YofudmrMORqiuooqnCd6bGjFD2kEsYYXAGQEAtaT3gbdAtT4Y554sZwgy/mzLPHPLecK6rkgmx7J0lFTUZoIJCO1bE5p7dr4twO0uHWv5GYjut2x8onf8A6vH1+/jj10rM6r3T85j8vP0+75+j0+iLzXnLjTW5l4n5lyPQcc8t8L8Kyi6KldVVraSWsxOsezU8NZUuDWwx3aCQLl19x0rvntjz/T+4W1xuXpRFwrhhn/PPGjhHmmgwTOOHUmb8AxGqwWnzBhkUU1HWSxaXw1LGvD2aJGuaHAXtdxbba2I4fcZOIfGjN+X8rYGypy0cqRum4gvdSscfXWOdE3D4zI1wAe5j5C5u4Zazgbq0Ru3bH0n8Jje/uiPPrzEa3MQrM6r3T9Y/GJ1r8Z8enEzvUbdhoOI2DYhxJxXhfDSVrcTwjDKfFZpnMZ2Dopnua1rTq1FwLTe7QPMranODWlx5AXOy80Yvg+fcd9LLNuGZGzdS5ZMmUcMdWYi6hbVzsYJpNLYY3kR6iebn3AA+SSdt54D5yzxiWJZ64ecQMbgxzFsj4pFSNxeKlbTGtgmhEsbnxN7rXgEg6duXO1zSJ3i7vWItP4Rea/0+SbfDfXpuI/OsW/qz9fxuyRTcJ6/jNh76/EsvYfFLK7sKV0U8gjlMTw2ObQbhwI3sDZbxh9ZFiNBTYhC1zY6qFkzA75Qa5oIBt13XlfEs6Zm4hegNj+bM4YmcQxasoK9s9QYo4tYjr3xs7sbWtFmsaNh08Vl8y4px64QZAwzjFinEfDscwjDoaF+LZXjwaOCCOkk7NjuwqNRmMjNQILzZ25sPkm+tZb459O39e6P5R6ceq16zExEczu8a+fbMePzn7/k73jOd8t4BmTAspYpWSRYnmR07MNibTyPbKYWa5Lva0tZZu/eIv0ur9mP4HJjcmWo8YonYvDTNrJKATtNQyBztIlMd9QYXAgOta+y5pxBz3mPCeNHCLLOC4qYcGzS7GDiVP2MbvWWw0bZIe85pc3S437pF+twuc4HlLO7fTNxkv4pV7xFlmlxCUHDKUdtRGufpoD3NmN/ZB+EPUqa13atZ9e79N/0/L66hTJPbTvj5RP521/f4em9egqbO+XKzOdbkCnrJXY3h9FFiNRAaeQNbBI4tY4SFug3IOwcTsdlnlyvAs6ZmrPSRzTkSpxMvwLDstUFfTUnZRgRzySva9+sN1m4aNiSNtgtRy7i/GfjpNmDNWTOJcGScvYbilVhODU0WDw1slead+h89Q+X5LXPDgGssbczcb0rO4ifpM/hFu3+Oo9fn90zxMxPziPxmvd/Dc+ny+/0Ei8+y8bM54t6M+d86k0+EZ0ygMRwutkpGCSCOvpXaTJE2QEFjgWuAcDa9t7LDZszTx84eZPy5xqx3iXh2I4fU1OGNxTLMOCxx04p6p8cZ7OouZTI3tAbkhpP4oAsbVjuv2x/5efT499v150i1u2vdP/m4/wDT5/J6bRFxri5jmeKTNMdHNxcy/wAMMqR0rXQ4pU+qy1eIVZJ1RNbUnRHG0WN9JcT1AVZnWoWiN7dlRcJ4PcXMy5y4XZ9q8QzDhuMYlk2sxHDaXHcOjYIcRZDAJIakMBcwE6hcC7dttloTc2ekg30fsO9IKXixhokocIhxWXAhgUJgroG219tN8tsj23cezDGg90D8ZJtFZnfiIrO/pbcxPz8RzwREzqI8zMxr6xqJ+nr83rNapj3EbBcvZ8yvw9rKStkxDNcdbJRyxMYYYxTRh7+0JcHC4cLWad+dlo3FnibmwUuQMpcOJ6bDswcSJ9NPXVUPbNw6lZAJp5hGbB72tLbA7EndaFWZe4jZb9JrhHQ56z/Bm6F1Ljr6StdhjKKpY71ZvaMkbEezc35BaQAd3A3sCr1rPvOy3HMx+MVmePx/DzCk2j3ffHrG/wAJnX9XqFFAkAEnovO+UcY46ccsBruJ+S+JVHlPCX1lVDl/Bhg8NUyrip5XRh9XLJ32mRzHAiPTpFjuVTfP3cz/AH/CI58/JfXG/rr8ef6PRKLm+MZg4tv4QUuMUuX8IwTOk8MTa6HEKtjqPDnarTTFzXWe1rQXtbq6gE7FcvynxZx7AeL+UMkt494DxRw3NnrdNVspoKOKowueGEyMkb6s62h5BbpeCRbYlWiN3mn4f3/Xx+qu/g7/AKb/AL/p5+nh1jifxoy/wwrcKwWfAcfzDjmNdq+iwjAqH1qrkijAMkuklrQxtxck+y9jbbMQzHh2D5amzVjZkw+ipaM1tT27LPgYGanBzRfvDlYX32F15zz5lDPOIel5gLMM4q1+GOrMs11VSPjwukkNFTtmjD6Zoew62uPeLnXcOQNlsHF3jJWQ8U4uEeGcU8A4d01FhbMVxXHsT9XdM90j7RU1Oydwj1EAuc4h1gRYeOdbd2Os/wC60zr6a7v5Rzz5idei8xEZJifFdb+u9f1448Tz6ux5JzSc65ZoszjL+K4NHXs7WGlxONkdR2Z+S9zGPdp1CxAJDrHcA7LOrino98V8TzljWbshYznDCM4TZUlpX0uYsKEbYcRpahjnNL2xOLGyscxzXBpA5bc79rWtojzHif7/AOf1ZxM+J8x/f/L6CIiqsIiICIiAiIgIiICIiAiIgIiICIiAiIgIiICIiAiIgIiICIiAiIgIiICIiAiIgIiICIiAiIgIiICIiAiIgIiICIiAiIgIiICIiAiIgIiICIiAiIgIiICIiAiIgIiICIiAiIgIiICIiAiIgIiICIiAiLH5gx/B8rYJW5ix+viosOw6B9RU1ErrNjjaLkn6uqi0xWNz4TETadQ85elLxl4h5V4p8NeF3C7MP3OxDMdWPui0UsM5dBJNHFHcSNdpAtMbi3yVJ+iJf+b/ABf4+pP8yVeeajJvGD0r83Zx9IzIr5sP+9yqhblqB3dlqOwIc2KJ17B7WAPPMF8mnqbVePvpU4dxi4BxZDzVhNXgufMMxamNfSSU7mxTGNsjZJGG3cNyLsfYgmw1Wusr1menitvt90W169szEx+UefzaVmIzTMfZ1Nd+m4id/nM8T9NOlZB9N+ry3kbL2Xm8DM1VowzCqWjFTEe5N2cTW629zkbXHtXZ+BXpL1HGnMtbl2XhjjmWxR0RrPWa89ySz2t0DujfvX9yuOEPHDgzScL8n4XWcWMoU9bTYFQwTU8uNU7JY5GwMDmuaX3BBBBB8FukXGrg9USsgg4qZRkkkcGMY3Gqcuc4mwAGvcrty/61t88z+P1/m5Mf+lXXHEf8mF9IrPWDZD4ZVlVjGN45g/3Ukbh1LiGD0xnqaWoc1z2SBlxcDszfcX5dV4C4ncZsy0WXoX5S9Ivibite+qax8dXRvwuNsOh1yHslcXOuG2G2xK+inFyq4u0eWoZ+C9BgFbjYq2CaHGtfYmnLXai0teyzg7RzNrXXi30zn+knPw1wqfjG/IsWEfdpgggwH1jt/WOxl0ucZCRo06xsb3suK3G5+sR/D+v8nXWN6j6TP8f6fzZvhnxy4F8PIcRxWLOfGLGcXxrC/U6mTFnOqWMeW31RkAFpa4nS65IufFY3gF6WmB0HCHGcg8WszZ7qcanrKhsWK0TpamsggkYwNLZnuLmPa8PsDcBdfypiGcOElZgOZ+PXpW4KMMhw/wBYjy4cPp6d1RE6ItZpLNMr9BIOzHXLbea8t496Qs/DrjNn/NXo94ow4FnZzGGrrqN8cUFTIdbpmNfaxa90xaXi1nm7TZdGT/Vtj87iY+7U7iPpud87YY43jrf5TE/fuNTP11GuNO9eidxzw/B8Y/S4xziTmzN7sbrzHhP3SwWRrqW5cbvqXyOcQ5tiWkENPIm69ScSuHmWeKmS8SyPm6lfNh2IxgOMTg2WJ7TdkkbiCGvaQCCQR0IIJB4jwp4lUHBcZF4P574hYln3MueS+uixCmmFZBSCQt7NoeT2hhd37PN/kuNmt5d5zXnnJmRKWCuzpmrCsCp6mTsoZcQq46dkj7X0tLyATYXsmasWpqfu39Y1GvviTFMxbdfv19++fumPR4M4YekhwS4Jue3JXo4403EG3ikxSqqmz1cltj+EczuA9QwNafBdAm/RJ8Cp3sjn4RY3G+Q2Y11YwF3s7u69Gf1RHAb9+TJn+W6f/TXlT0t+J3DnNPGbgzi+Ws84FilDhGK9rX1FHXxSx0rPWqZ2qRzSQwWa43PRpURM3yUpafM638lrRWtb3rGtRvX8mtY56RXo65jxKbF8Y9Ed0tXUOL5pWFsRkcTcucGNAJJNyeZXpL0SJeE+a8AxTP8Aw84SsyVUCrfhE7HPLpJmNZFLe5203eOnNq37+qI4DfvyZM/y3T/6avcG438HcxYpTYJgPFHK2IYhWP7OnpabFoJJZX/kta1xJPkFNNV3ER9I/v7uPxRf4uZlwr9Ef/4CcL/9paX/AN16hYX03ZpYfRSyS+GV8bvX8KF2uINvUZvBZr9Ef/4CcL/9paX/AN16hWXpjZdx/M3ot5Lw/LmCV2KVTazC5XQ0dO+Z4YKKUFxa0E2uQL+YXP5w5P8A10/hDoj/AFsX/wDjv/GXFcPyL6CMtBTSYhx+zpHVPhY6djWyWbIWjUB/Wh2Bv1Wz+hfBk6g9KrN2GcOsxV+NZXgy7L9z6ysLu0lb2tIXFwLWbh5ePkjYe9X+G8Vcg0mHUtJU+gXVzzQwsjklOXISXuDQC43gvud1ceitT1b/AEoM4cQHcMa7IWWq/AJG01LVUJpKemPaUjdAOlrASWOdYeJXbjn/AD5mPGr/AHeOP+DktE+5iJ87r9/n+9s7wA/8+fjB/wBFn/7+nXsdeNPR3qqat9ODi7VUdRHPDJS1BbJG4Oa78PByI2K9lrDF/wB1wf8Aoj+Mr3/7xm/9X8oERESIiICIiAiIgIiICIiAiIgIiICIiAiIgIiICIiAiIgIiICIiAiIgIiICIiAiIgIiICIiAiIgIiICIiAiIgIiICIiAiIgIiICIiAiIgIiICIiAiIgIiIPPzvR2wrizxPznnnjpkxlZSdvT4ZlilkrnWjoIWEum/ASbdrI9ztLrOFtwLq4wHgFScHuMmXc0cGspto8tYnQ1eF5npmVpIjHdkp6gCaQucQ8FpDbkA8ua7yiU+DXb6frxqd/fud/Xkt8e+71/T5a+7Ua/XfKWT5DvYV4+9HbMHHel9HfDMAyFwyw3F4K92IxYdjLsbjp2Ueurma59RDIA9xY/U4CPVqbYbFewiAQQeRWFyZkvLPD3LtNlPJ+GDD8Jo3SOgpxLJJoMkjpH96RznG7nuO56+CjtiYtFvE6/nv+PovF9ViI87ifyif6uLZ24D5iw30XsI4N5OhbjGKYXPhr5D2rIRM5lYyaokBkcABftCATe1hzWa4/wDD/OeYcy5KzzljKeHZzp8qT1b6nLFfVsp46t00YYydrpAY9cRBI1jqbbrtSK9rTae717pt+MxEfwj+fy1lWsV/Lt/Dcz/P++Xn/hpk/iu/j/PxOzjw6wrLOEV+UvuXHT0GIw1BpZm1QeI5i0N1vcNTtTGlgGkaibqfAsA40cE8RzHgGReHtFnTL2OYvU41hlR92YqGTDpKhwdJDO2UXewPuQ6PUbdLmw76ir8oj0iY/CZ7p/X+C3z36zE/jEdsfo4rnvg9n/iHwYwzL2aczYXiGecKr4Mdgq5KUCgNbFI57YHMDQTDocYrkXI7xHRSZNouI+JZlwluJ+jvk/J1JRy9tiGJSVlLVyP0g6RSNgaHNcXaTrk02AOxNl21FMT22mY+e9fXx/KPy+8nmNT938/u9Z/MXF8i5X4jZG4551mGUIa7KOda2HFRjjMSiY+ikZTBhhdTnvvJe0AFuwBvfmB2hFEcW7vpMfhOp/jET+HyJ5jX13/f4TMfj83LeDmScy5TzbxOxTHsOFNTZjzO7EcNeJo39tTmCNuuzXEt7zSLOsduS0fBOCfEGq9HbPnDKaVmA45mDGMWqaN7qhr2Ogmqe0YHOiLtLZGAtd1AebjovRSKnZHbFf8Ay9v4R2/r8MfTzwtFpi3f693d+PP6cy8nZhyJxuzdgeUcFofR6y3k+iyrmLCsRmjpMapZZaqOCTvmEMDWsaBdx1u1HYAE3K6hx5yln2uzDkHiHw9y1DmOvybidTNLhL6+OjNRDUU5iJbLJ3QWmxsea7Ci0mZn799348f0hSsRXj012/hz/WVChlqZ6KnmraX1aokiY6WDWH9k8gFzdQ2dY3FxzsuNY7lXiZw44r5g4l8OMpU+b8NzlTUkeK4UcRioqmmqqZhZHNG+X8G9jmGzmkg33F+S7Yiiftd0cf34/v6T5THFe2eXLaDJXEDiHw6zbgHGGspKOTN0c8FNhlCWSswamfFoZH2wa3tpA673OO19hstCqsK9JjFuGzuB1ZkLBoXTYf8AcGozh92Y3UrqPR2bp20tu27Ux3GkgDUb3tsvR6KJiJ3ExxMREx89ePr6z6875TEzXUxPMbmJ+W/P09I9ONcOMZ14TYxFVcGMJyhQOq8KyHi0JrJXzRsdFSRUjoWvIcQXG+nZoJ35LKZxyRmbFfSB4eZ5oMOEmC4DhuMU9fU9tG3sZJ44xENBdqdctO7QQLb2XU0V4tPd3z53M/javbP6fqpNI7e301Ef+23dH6/o5ZDknMzPSaqeIjsOAwCTJkeENq+2juaoVhkMejVr+Qb6tNul7rn+TMK9IXhNinEGowThLh+ZqDM+b8RxjD2DH4KSeNkhaGySa7tMb2tbYAh7S1127i3pNFWOIiI+Ux+E27p/VeZ3vfrMT+Ve2P0efG8Ec6YX6M2dckP9WxTOmcRiOKVkdPK2OF1dVO1GNj5CAGtAa27iBsSs3xG4dZwx/AOENDhWFCabK2Y8Ir8Vb6xE31eCCBzZXXc4B9iQLNuT0BXaEUxOrd0fOv8A8Psx93orMbjU/K3/AM/MuVcRsj5nx/jZwnzhhWHCbCcsSYy7FJ+2jb2AnpBHF3XODn3cCO6DbrYLUsy8Ms4ZK4p5jz9lXhhgnELB84+rzVeH1U9NT1eH1cUegyRvqBofG9oF26gb+zf0EijxEa9N/rO5/X+ELTPdxPyj9Jmd/fzP4cObZawHiLPw5xmAYVlzIOZcS7V+GxYTCyojoTpAi7c6QyZ4IOotbpsQByXJcz8OuL/FCuy9SY5wZy9lbMGFYnSVlbnqmxWnfI5sDwXugbE0TntQHWZIA0XsfEeo0UxOrxf5a/Tx9fv559dqzG6zT57/AF8/8Pl6C8947wzzjkTibmbOWV+FeB8Q8EzlLFWT0VTUU1NWYbWMj0Pcx9QND4n2aSA4EG+22/oRFXXPdHnx+H9xH5Lb41LltB+mnl7hTjGI4Vw1y7S5vqXSyYbgWETxRwQl9mxdvM8sZI9g7z3NsCG2atIyPwSz1wWzVlvNeU5qjMcuYGGl4gxy1bGmoqHudIMRj7RzReN73MLW7mMiwJuV6JRWidW7o+n5eNfdPr6+J3uI1WY3Xtn6/n8/vj0/H0mXLcCyTmai9I3NGfqnDgzAsSy1QYfTVXbRkvnjle57NAOsWDhuQAehUvDHI+Z8ucU+LGZMYw4QYdmfEcPqMLm7aN/bsipBG86WuLmWdtZwF+my6oirEar2/SY/Cbd0/r+haO6dz84n8q9v8P1eacG4OcRaT0LcQ4RVGAtZmuelro46H1uEgukrnysHah/Z7scD8ry57Kpm/K/pB8T8n0XBLMWQcIwTCJ/U4MazPT40yeKWlhcxzxBT6RK179FrOFhuLkHUPSSK0zvJOSfXXHpxuY/jP3r2tNufE7tO/wD1a3/Dj5OT8QMhZjxjjNwkzTguGCXBsqOxgYlN20bfV2zUjY4e65wc+7hbug262Cx+YcrcR8vekdScSsrZQhzBgeO4FTZfxN/3SipZMMDKoyOqNL95W6HX0t3JaeW1+0IkWmJrPy3+O973+cq2iLV7fTUR+U7j9XLcCyTmai9I3NGfqnDgzAsSy1QYfTVXbRkvnjle57NAOsWDhuQAehWpZfwLjXwPqcfyvkXh1RZ1y5ieJ1OLYROMZhoZMPdUP1vgnbKLvYHlxDmXNulzt39FWI7YiI9ImPwm3dP6/wACeZmZ9ZifxiO3+H8XAJeCGcMJ9GrO2RmvpsYzlm8YhidaKd7YoJK+qdqMcbpCAGABrQXEXtfa9lluNPDrOGbvR/w7I+X8KFVjUDsFMlMaiJlvV5oXS99zg3uhjjz3ttddpRWie23dHzr/APDeo+7nStq90an17v8A5+ZF57ztkfiXlzjdi3E7L/CzCeI9HjmHUdFSMrMTgo5sDMIcHtZ27SDHIXayWd699vH0Iirr4ot8l98TX5/1if4w4Fwh4bcScvZV4s4dm/LuH0WIZqxSuxDD2YfVMfTTCelawNjuQ5oa4abvDb87AKtJwxzs70OxwpGDj76PvVGG+pesxW9Z020dpq7Pn11W813dFW1IvWaekxWv4ViYj+Ka2mtov6xMz+NpiZ/g4rxD4Z53q8A4c5vyVSUk2b+HYjlZh1VOI462J9MIamm7UXDHOAGlx7txusNTYJxwz1xv4fcQ83cNaHLOCZcgxWCaBuNQ1lTG+eAND3llmlriGtaGaiNLi61wvQaLbvmbzkn5zP3TMan+/nyzisRSKfKIj8IncfqgQCCD1XnrKOX+O3BDB63hnkfh7huasEFZVT4Di78ZipG0UVRK6Ts6qJ41uMbnuN49WoWGxXoZFnrn7+P7/rHP5r7419d/jz/VxPi1wu4k5z4LYLlmoxihzLmTCq6hxTFIKgNpaTHOwfrkpHaWhrI3EgC4t3G6rXJWpxZQ4yZq4ocNM44hwUwTJuC5Vr6ttTR0eL01RUMjlpjGJj2YazswbAMZqdzNgF6YRWidW7vrv8eP5Rr+Gp5VmN17fpMfhO/6/wBeHLcayTmWr9I/Lef6fDg7AsPyxXYdUVXbRgsqJJmOYzQXazcNJuBbxK13iXwxzVhvFf8ATfydkbBs7Q4lhceE4vgVfLDBLeN5dFU08swMYcA4tc1xbcAWO+3dEVIr2xWI9N/rM7/+0x/x5WmdzaZ9dfprX8In/g5RlfEcy5PyhmzPecOHWWMlw0dJJV0mHUMsck4ihie4mqmiAjJc4d0MvpBO5K3PhvmbEs55By/m3GMJ+5dZjGHwVstHqLuwMjQ7TcgHkRzAWdrqChxSjmw7E6KCrpKhhjmgnjEkcjTza5rrgjyKrNa1rQ1oAAFgByAV9+d/TX01vf58fkrrxr67/TX5c/miiIoSIiICIiAiIgIiICIiAiIgIiICIiAiIgIiICIiAiIgIiICIiAiIgIiICIiAiIgIiICIiAiIgIiICIiAiIgIiICIiAiIgIiICIiAiIgIiICIiAiIgIiICIiAiIgIiICIiAiIgIiICIiAiIgIiICIiAtY4kcOcrcV8n12R840kk+G14GrspDHJG9puyRjhyc02IuCNtwRstnRRNYtGpTEzWdwwmSsmZe4fZWw7JuVaFtJheFwiGCMG5I5lzj1c4kuJ6kkrW+IXATg/xUmFVnvIWG4lViw9baHQVBAGwMsRa9wHQEkeS39FNp757rcyivwRqrzzVegZ6NtQx7Ysq4hTF5uHRYpOSzfpqcfnuquWvQa4B5VzDhuZcPwvFparC6qOsgbUV5fH2sbg5pc2wuAQDby3XoFFNZms7jyiYi0alSqaeKrp5aWduqOZjo3jxaRYrzlT+gTwcOI0tbjeZM8Y7BSyiUUWJ4uySnefBwbE11umzgfNekkURxbujymZ3HbPhpGeeCnCziVWYRX54yZRYtLgTXMoO1c9rYmu03aWtcGvb3R3XAgdBuVcY/wk4bZkyVNw7xLJuFty9KNqGmp2wRxO6PjEYGh46ObYrb0UTETE1nxKYnUxMejhnB/wBDrhFwXzY7OmXjjGI4mxj46V+J1EcjaQOBDjGGMZ3i0lt3X2Jta5XQ+JXCLh5xfw6kwniLl1uL0lDOamnjNVNBokLS0uvE9pOxIsTZbgim3xREW9P+aI+GZmPVw3+ok9F/966P/K9f/r0/qJPRf/euj/yvX/69dyRBw3+ok9F/966P/K9f/r1lcq+ib6PuScxUGa8scPWUWK4ZKJ6WoGJVknZvAIvpfKWnmeYK66imJmJ3CJiJjUtA408FsqcdsqQZOzhW4pS0VPXR17X4dLHHKZGMewAl7HjTaR3S/LdbphOGwYNhVFg9K57oaGnjpozIQXFrGhoJIAF7DwV2iiPhiYj15/kmfimJn04j+IsNnHKmD56yriuTswRPkw7GKSSjqAwgODHi12kg2cOYNtiAsyii1YtE1nxKYmazuHKeCfo08M+AkmIVWSocRnrcTaI56zEKhssvZA3EbdLWtDb7/Judrk2C6siK02mfKsREeBERQkREQEREBERAREQEREBERAREQEREBERAREQEREBERAREQEREBERAREQEREBERAREQEREBERAREQEREBERAREQEREBERAREQEREBERAREQEREBERAREQEXmzGcnYlxS9JXOmWa/iZnzAsMwXA8KqaWmwDHpaKPtJQ8PJYLt30jkAsrkz75uFPHvD+EYz9jma8u5gwCoxWNmO1Iqq7DqiGRrSe3sHOjeDYB3IjbreMc98R6b7tf/j3b/8ArJf4N/TW/wAda/8AtDvyLkWB+kpljMueKzIOA5KzlX1uGY7LgOI1NNhQkpKJ7Hae3mma8tZC46rE97ukloFr3ubuP+X8uZmrcn4HlHNeccVwqNkuKQZdw4VIoA9upglc5zWhzhuGNJcfBNxqLek/8/5pmJiZrPmPP56dQRc5n475JdwmrOMmDsxDGMEw9jn1UNHABVQljw2Vr45HM0ujuS4Eg2BIvtfK5z4pZeyZhWX8VngrMSbmjEqTC8MhoWsfJPLUbscNTmjQGguJvsB1VtTvX1iPz8fn6K7jW/vn8vP5ercUXN6DGsAk9IPFMvx4lmc4zDlenq5aSSqBwdtO6oc0PjivcVGoWLrW0235rH496RmV8JzZiOU8HyhnDM78Ee2LGK3AsJNVS4bIbEslcHAlwablrA4gX2uCBXcaifnv9JmE+sxHpr9Yif5urtc1wu1wI8iorgPoi4/g9LwDqc0VdfFT4XHjGNV0lVMdDGQetSPL3XtYad91ncG9J7JmK4lhUdXlbN2EYLj9QylwjMGJYSYMOrpX/rQY8uL29p+KXsaCpru3bHrMVnXy3G9fyj5kzEbn0iZjf3T5/nPydhRFyPH/AEkcuYPm/MOQ8MyPnPMWO5bfB61SYNhYqS6OWISCRrtYaGgEN75aS42aHc1G43pOvV1xFqPDfijlPillh2actVM0cNPNJTVtNWR9jUUNRH+uQzsPyHt69LbgkbrRX+lZkBr/ALpjL2bHZT9a9UObm4UTg4fr0au11ayzX3e0DNF+vVW18Xb6/wBfH5+nzRvjudoRafxF4p5W4Z4XR4hjZrKyoxScUuGYdh1OamrxCci4jhjb8o23uSANrkXCxmQeNuXc85hqsm1WA4/ljMdNTis+5GPUQpqiamvp7aItc5kjNWxLXEg8wFEfFMxH9+v8OfuJ4jc/36fx4+90NQJAFybALkmP+kjlzB835hyHhmR855ix3Lb4PWqTBsLFSXRyxCQSNdrDQ0AhvfLSXGzQ7mq1XxOytxX4FZwzJlaaoEcWEYnSVdLVRGKpoqllO/XDNGd2vbcbbjcEEhUvftx2yRzqN/gvSndkrjnjc6/v+LqoIcAQQQeRCiuQ8I84ZdyF6MOTc25rxOOgwvDss0Mk87wTYdk0ABouXOJIAaASSQArzKXpA5ezJmegyni+UM25TrcZY+TCDj+GerR4joBc5sTg53eDRq0v0usRstr07clscc6nTGlu7HGSeNw6kigTYEgXt0XNIuP+S3cIcT4y1FHidNhWEOqYqujmjjFZHNDMYXQ6Q8s1l4AA127w3Czm0REzPpy0iszMRHrOvxdMRaHivGXKuGZZydmiKnr66nzzW0NDhMVKxjpXPqm62OcC4ANa0EuIJtY81YU2O4AOPuMYJFXZqlxqmyrBWSURqWnCewNQ5rXRQ6ripLhYuIA02F+atMTFu2fSZj8Yjc/orExNe6PpP5zqP1dLUA5pJAcDbY2PJefeCfHLOmeOL2esq49k/NdPhtNWUraBlZQ00TMFZ6rrdHUujfq1SOF27ycxu3kta4e8WKLh/wAROMlBDk7NWZ8Qkzc+qfR5fww1UkMHq8Y7R5JaxoJa4AF2okGwNiq71MRPrXu/+vH/AMufu+XKfMTMelu3+P8AT9fnw9UItb4eZ/y5xPyjQ50yrUSS4fXBwaJWFksT2OLXxvafkua4EEeW1xYqOfs/5b4a5dfmXM9RKynEsdNDFBC6aepqJDaOGKNt3Pe47ADzJsASpt8HFivxeGxoua5L464HmzNjMj4rlLNOUscqaZ9ZRUmYKBtOa2FltboXMe9ri24u0kOHhsbdKU61yjcTwIuP4/6TOVMIrcXbheTs45hwvL876bF8ZwjC+2oaKSP9da55c1z+zG7+za7SOa2XO3GXJ2SOFx4v1D6nE8vGGlqI5KBjXPlinexrHtD3NFvwgJuQQL7X2VYmJr3enH6+Pz9Pmtqe7t9f6efy9fk3tFyaXjpJjGQMxZvy7w2z3pw38FR9thDYJK1r2EtqoGTPbrhbs4l1jb8U8lgeDHFXGeIPo7VGZs+4fmelqKXAppa7FmxQ0sleOzkL5qIxuABAbsSGWdbbqotPbW9p/wBsRM/jv+n986VjutWsf7txH4a/r/fDu6LmWX+JOScmcCcC4g4hi+NvwEYVSSwT4s/1nEqntWtETZNF+0neXAbbEnwUuTuPuAZnzVSZKxnJ+bMoYxicD6jDafMOHCm9fYwan9k5r3NLmjctJDgOi0murzSPMf3/AA5Ui26xf5unovPWE8dc6VfpN4jw/myXm0YAzCYI46R1BSgQTGrdG7EHvD9fq7mgAHUTt8gFb7g+M4BPx8zFgcGJZndjFNl+jnnpJqoHCWQvlcGvhivdsxIs5xFrWt1Va/FFZj/dv9N/0/vwm09s2j5a/XX9f78ukIuQ476S+U8LxTFaPB8o5wzLQYBM6nxjF8Fwr1iioJWfrjHvLgXlg3f2YfpHNdOy/j+D5qwShzHl+vircNxKBlTS1EZ7skbhcEeHsO45FI+KvdHj+vj8/T5+iZ4ntnz/AHv8vX5Mgi0riTxXy/w0GGUtfh+K4vi+NyvhwzB8IpfWKyscxuqQsZcANa03c5xAA6qlw34vZe4k1WKYRTYXjOB45gjmDEMHxmk9Xq4GvuY3loLmuY4A2c1xHxCR8Xgn4fLekXCmel1k+rwqqxzB+Huf8Vw/Daiop8UqqHBRLDh5hkLXulfr0kWGvuFxDSC4A7LpVTxRyJScPP01ZcwwfewaNtc2uaHODonWDbNA1FxJDdFtWra19lETE1748f18fn6fNOp7uz1/p5bWi5Tlv0h8v4zmbCsr45knOOVJ8fLm4RPj2GCngr3hurs2Oa92l5aLhrw0+8gLM8QuMeXuH+LUGWRg+N5izDiUTqinwbA6T1mrNO06XTOBc1scYJtqe4XN7XsbTPGvqiOfDfUWmcOuK2WeJNBiFThkVfhlbg03q+K4ZitOaasoJNOoCWM8gW7hwJaRex2NtKf6VmQGv+6Yy9mx2U/WvVDm5uFE4OH69GrtdWss193tAzRfr1TXPb/fPj8/T5npt2hFKx7XtD2ODmuFwQbghTIeRERAREQEREBERAREQEREBERAREQEREBERAREQEREBERAREQEREBERAREQEREBERAREQEREBERAREQEREBERAREQEREBERAREQEREBERAREQEREBERAREQEREBERAREQEREBERAREQEREBERAREQEREBERAREQEREBERAXJvSf4rZj4L8JK7PmVaTD6jEKarpoGR18b5IS2SQNdcMe03sdt11lec/T8/827Fv8Y0H/fBZZrTWsTHzj+MNMURNtT8p/hLhGWPTT9L/ADtQyYpk7g5hWOUcUpgkqMOy7iFTG2QAEsLmTkB1nNNudiPFZGj9PzjLkXHYcO418HYaKGaxdFDS1OHVLWX3e1lQ54fbw7oJ6hdA/Q2f+BPHf/aef/3Vpl030ush4NnrgJmoYlRxyVWCUMuLUExaNcM0DdZ0npqaHNPiHLfqf+zfFHMRETP4xEyzwx7+e2eNzMfrp0PIGfcscTcp0GdMoYg2swzEGao3Ws5jhs5j2/iuabgjxC2JeEf0M7ONc6ozjkCedz6RscGLU0Z5Rvv2cpH+EOy/grefSq9MPHOHGamcJ+E2GwV2Z3dmyrqpYjMKeSUDs4Yox8uUhzTvcC4FnEnTOaIpasV/3eI/j+U7hXFM3i3d/t8z/f3w9aovn1jnHH06+BcdFm/ivhcVdgdZI2Ps6ylozECd9Dn0lnRPIvbX1HI2IXqvBeKmJcauAFfnvg4HwZhrcNqY6CnkdEX0uJMaQI3GT8GbPsQXd0ggnYqkxqk3jnXmI8/3/fqmJ3aKzxvxPo4t6Rfpv5o4ecSanhZwwydQ4liWHyw089TXNkmE08jWuEUUMTmuJGtovq3Nxp2uerejNxP418SqHHJOMnDg5Umw+SBlGTQVNH61rDy+zJyTZulu4J+UvnPjMXG7+qEbFi778UPuzTgOvSf2f3Oy+T/W/wCR/e+PVfTH0co+OMeQ52+kA/VmT7oymI3pD/Wuhmj+xe58rXz38eitgr/k99p3Mx59PT7P5/lyjNb/ADe2OI/X18/l+fDqi4l6SPpSZV9HqhpKWow5+NZhxJhlpMMjmEQEQNjLK+x0NuCBYEkg2FgSO2r5tfohuXMcwfjhh2ca2idPhOJYbTtpXvBMRfC4iSE+HMOI8H+1Y3n4qV3qJnUz8uJn+TakcWtreo3+sNwg9Mv0u8YoTmbAeBNNPgL2mZlSzAcQnj7Ide2bIGEAdbWXXPRw9NfL/GrHY8jZmwL73syTMcaRrJu1p6wtbdzWkgFj7Bx0m+wNnE7K+4YenHwEzjh1FR4rjQyliJjbG6jxKMxwRkAA6ZwDFo8C4tNugVXDPRO4H5i4kwceMqZnxd9ZLijMbh+5eIUz8PfMHhx0hsRJY5wOoB++p1iF0Vjtvq0fB8/l/VzzPdTcT8XyehkXBvTQ4lZ24VcHo80ZBxs4VibsXpqYzinim/BObIXN0ytc3ctG9r7Lzjw/9JX0weMmV6fKvCrCW4ljOGMfJjGPy01LG5znyuMTG6wynjsywsWlzrE7WJONbd/dFY8Tr9N/zbWr2RWZ9f6zH8n0HReBuHHpmcZuGXEpvDv0laISwOnbBVVMtJHT1NCX20y/ggI5It7mw3B1BxtY+uOOXF/CuCvDWvz9W03rz4tEFDSsfp9aqJPkM1b2GxcTvZrSbHkrXmKY4yb3E/x+StYm1/d65/vl0FF89st8XvT94z4bU554cwRwYIyV8YZR0dBHEXN+U2MVWqSS3Lul2+3PZb56JPphZ64h5+bwn4qUlLNiFTFMaOvig7CXtomlz4pox3fktdYtDbFtiDe4tWs2nt8Trevp5VtaKx3em9bezUXIvSU9IPCPR8yVHjc1E3EcYxOR1PhdAX6BK8C7pHnmGMBF7bklo2vceVcJ4qfog/EXAJOJeUKN0WX3B80cVLh9C1kjG8+yjnDp5G7EAtLr2sDdZxaJ38o8z6Q0msxr5z4j5voOi8s+iL6XeJ8aMRqMg5/w6mpcx08DqmlqqVhZFWxssHtLCTpkbcO2NiNRs3TvP6WvpeVnBnEqfh9w+w+mr81VUTZp5ahpkiomP2YAxpBfI7mBewFiQb2Vsn+XMR53416q0+Pfprz9HqNF8+Ma4y+nzwiwqm4h8QsPbUYBM5mqKtoaMxx6/kiVtNpmhvcAayNyAd9l7B4C8acD478PqbOuD07qOdsjqXEKJz9TqWpaAXM1fjNIc1zXWFw4XANwLRWZiZj08/RWbamN+vj6ujIiKqwiIgIiICIiAiIgIiICIiAiIgIiICIiAiIgIiICIiAiIgIiICIiAiIgIiICIiAiIgIiICIiAiIgIiICIiAiIgIiICIiAiIgIiICIiAiIgIiIPM1Rw8ouIHpWZ/p6zM2Z8HFHl/BntdgeLy0DpNXaC0hjI1gW2B5XK69kDgvkjh1ilbmHCY8SxDHMRibBVYvi9fLXVskTTdsfayEkNG2zbXsL3sFt0OCYNTYrU47T4RRRYlWRshqaxlOxs80bL6GvkA1ODbmwJsLmyvVGOPd0isfX9bTP8J0X+O0zP0/SIj+MbcN9F0D1ri8bb/pmYx/mwrEcFM35V4bZu4q5R4g4/h+BY1Lm2sx5r8SqGwCrw+djDDLG95Ae1rWlpAJ023tdd7wzA8FwU1bsGwiioDX1L6yrNNTsi9YqH21SyaQNbzYXcbk2G6ssxZIyXm90Ds25QwTGzSkmA4jh8VSYieentGnT7lMTMduvSsV/KK8/nVa8xebfW02/wDt/K35uOej1hFDnbBeKuLvo3OypnnNGISYcHs0sq6R8TYZJmtP4r3NfY9bLSeBLcZzlxEy1kDMTJZBwJo66jrJHtIZPXPldTUTxfnakjc8HxcvWMEENNCynpoWRRRNDGRsaGta0CwAA2AHgrWjwXB8Ora3EsPwmjpqvEnskraiGBjJKlzW6WukcBd5DdgXXsNkpqlo14iIj8axqsz90TM/fr5K23esxPmZmfwmd2j8eI+5xzB//PMzD/8AU/ov/d161/gLn3JHDKPiFk/iFmbC8v49Q5wxPEapuI1TIH1UE7myQ1DA4jW1zC0C1+Q8QvQbMEwWPGJMwx4RRNxWWnbSyVwp2CofAHahGZLaiwOJIbe191ZYxknJmYcSpcZx/KOC4nX0VvVqqsoIppoLG40Pe0ubvvsRuld1iIj5Wj87939IRMRM2mfnE/lXt/q8n5XwzF86+grnOlyeyeoqa6vxapgjiYe0mhbiBle0N5kuja4abXN7K6rqTLHEPh9guH5g9L6SvwXFZaCOmwmPCMObU+sCSMxQiOFgma9rw0ECxbY32uvWmF4PhGB0zqPBcKo8Pp3yvndFSwNiYZHuLnvLWgDU5xJJ5kkkrGUeQMh4djj8z4fknAabGZS5z8Rhw2FlS4u5kyhus367pjiMc114iKf/ABjX9/Lz6pvM3ifnu0/+6fz/AKs8BYAXvbqvOfD/AD1kzKnpK8aMPzPmjDMJqKyTBpqdtbUsgErI6LvlpeQDp1C4G4BuvRq5PgnBGjk4j8RMz54wjL+O4Nm6ow2ooaOqphUmI01MYnGRkrNAJJ2LSdvDkldxeZ/8sx+tf6b/AAJ12a+sObcPqLEM/YF6Q2Y8hhzsNzdV1NLgE8XdZVzx0RhkmiPItfKRZ45m/gtFyq3BMd4AUmCZp9K5+C4KzCG4VimXJsHw5tRRuYzRJS9n2frBeC0hpHfdsRcm69p0GH0GFUUOG4XRU9HSUzBHDT08bY442Dk1rWgAAeAWImyBkOpx9ua6jJOAS42xwe3En4bC6qDhyIlLddx7VHbX7Ppqsf8AtjXjxztPdPn13af/AHTvz9NR/fjiXEJuG8NuK/BjNmZ69xythOFVuAnFasaI6Wrkp42wyzE7R9o1jm6jyN7kK6zDj+CcQ/Sf4bjIWKUuLfejQYvV49VUMrZYqeCohbFDE+RpI1OkFwy97b2XecSwzDcZoZsLxfD6auo6huianqYmyxSN8HNcCCPIhWeXsqZXyjSOw/KmW8LwWle/tHQYfRx00bneJbGACfNXi090Wt6Taf8A3b8/jaZ+7UfVSKxWuq+sRH5ajj8I/CeXB+H+esmZU9JXjRh+Z80YZhNRWSYNNTtralkAlZHRd8tLyAdOoXA3AN1isg1EGYcu+kVn3AgHZbx+esGFzsFoqowUDo554+jmuf8AjDnY+C6VgnBGjk4j8RMz54wjL+O4Nm6ow2ooaOqphUmI01MYnGRkrNAJJ2LSdvDkulxYLg8GEjAIMJo48MEBphRNgYIBCRYx9mBp02202tZZXp34u2fM0iv6V/hrX6/RrW0Vyxb0i3d+UTH83k/P+GYvWehjwtxPDqqqpqXA3ZfxTE56anFQ+CjjYNcvZOBEgjc5j9JBHc32us+zCMv5vzfkOTH/AEr/AL8JqfGocVwXDaXDqDXPNExziSaVoexmjWHF1mi9jvZelaHDMNwvD4cIwzD6akoaaIQQ0sETY4o4wLBjWNAAaBtYCyxWBZCyLlatnxLLOS8CwirqQRPUUGHQ08koJudTmNBdvvut5vvLa/zt3fjx+HpHP8eGMV/y4pPpXt/Dn8fWeP4eueXkeqwaoHHzEPR6dROfguN5sg4hygtvE6ibAZJYiOVjWxRi3W5XrhWRwXBzjAzCcJo/uqKf1MV3YM9YEGrV2XaW1aNXe03tfeyziIi8Wn++YmP/AJRX8NwvPNJr/frE/pM/jy8r8JcMrq3jRg3B2tgl9R4MVOM17XPHdfFVOaMN36lsM8tvDQui4P8A+eZmH/6n9F/7uvXZKfBsHpMTq8apcKo4cQr2xsqquOBrZp2xghgkeBqcGgmwJNrmygzBMFjxiTMMeEUTcVlp20slcKdgqHwB2oRmS2osDiSG3tfdTSe3smeZiJ3PzmYmN/fzH5K5K9/drxMxr6RExbX3bidfe4fwixvBsJ9IzjLl3FMWo6TFMVxPC56CjmmayaqjbQXc6JhN3gAEm17W3V96PQH3/canWFznVwv/APg0S61PlPK1Tj8Ga6nLWFS43SxmKDEn0cbqqJhBBa2UjW0Wc4WBtufFXGH4Jg2Ez1lVheEUVHNiM3rNZJT07I3VMtgO0kLQC91gBqNzYBVrxNZn0r2/l26n8q/nK0xvcR627vz7t/rbj6OO+iN/wdY83o3OOOADwHrTlkPSWzxiGR8rYBLQNwukOK5ho8PkxvFKUVFNgjX6v68LSQNTbWaSQAXbmy6lhOCYNgNPJSYHhFFh0Esz6iSKkp2QsfK83e8hoALnHcnmTzVTEsMw3GaGbC8Xw+mrqOpYY5qepibLFK082ua4EOHkQo1qtK/uxWPv7Yjf56THFrT85t+sz/DbyhRY5h9f6UfCukg44jiJNBSYyZXsjohFSOdS7Na6lY0XdpJ0uc4gNHK9z64Wv4bw9yDgxoTg+R8v0JwuSSah9WwyGL1WSQaZHxaWjQ5wADi2xIFitgWkz8MV+W/1mZ/mrr4pt936PHUnFJ2Zsl52xbH+N+F8PnwT4rQx5Lw+goWVILHPY0TCZj5pZZdrmNrflbb8rjNjmSfoe+X9Ja5v3NwRptuLishBHxXqCoyHkaqx05oqsmYFNjJboOIyYdC6qLdOm3aluu2nbny2VQ5Nyg7LzMpOypg5wOLSGYYaGL1Rul2sWh06BZ3eG3PfmqY47IjfndP/AIzP8d/gtae6/dHj4v8A5a/hr8U+Y4ZajKmKU8DC+SXD52MaObnGMgBcC4L5hwHF/QyfheF4zRVdbhOUKyCvp4Z2vlpZOyms2VoN2E2NgQL2XpIAAWA2WGw/JOTMJZiUeFZRwWjZjJJxJtPQRRitJBB7YNaO0uHOvqv8o+Kpkp30yV/eiI/Lf/8AL9E4re7tjt+7P8df0cDc/Iv9R1kOm4j02MfcKpw3BYZq7CyGy4ZIQwxVbnE9xkbw0l1nWuO6VHLWe8awPi9kzJI4oYBxYw3HhVyQ1LaOn+6WCRsh1NmMtOSx0bwNJcWtc7oTYr0TTYPhNFhUeBUeF0kGGxQimjo4oGtgZEBbsxGBpDbbabWssfl3IuScoSTy5SydgeCPqf192HYfDTGX/CMbRq963tfuy2yekzM/n/fnz6Mq11iinrEa/v8Ap4cedjeDZc9Myv8Au/i1Hh33YyPRUuH+tTNi9an9eeOyj1Ea33/FG6vstAn0vc7gc/vNwv8A7+RdaxbKeVser6HFMcy1hWI1uFydrQ1NXRxzS0r7g6onuBLDcA3aQbgK4jwTBocWmx+HCKKPE6mFtPNWtp2CeSJpJax0ltRaCSQCbC6ziOKRP+3u/wDl3f8A8v0WtG+/X+7t/wDj2/8A8f1ed/Rv4hZE4Z8Ia/JvETMuG4Lj2VcSxOPG6SvnbFO9zqmSRsgY4h0rXsezS4A6uQuu38NK/AcUyHguJ5XyzLl7CaumE9HhstKymdBE8lzbxMJay99Vh+V4q6xfIuSMfxSnxzHsnYHiWJUlvV6yrw6GaeGxuNEjmlzbHfYrOK25mPi88fp/X5enhNubzaPWZn853+n6uIcfHZClznkqnzLmjGcl49H65Ll/NNOYWUlPMWASU0zprscZG6bMc3vWsCORt+BmfMdxjiXmvI+MZgwDOv3Dw+klbm7CqJkD5i9zgaWo7Nzmdo2xIDDYAG4B2HacawLA8yYfJhOYsGocUoZbGSmradk8T7crseCD8FTwHLeXcrUAwrLGA4dhFEHF4pqClZTxBx5nQwAX87KKfD5+v6/w19PPr6l/i8fT9P47+vjfDzj6NHFrhjlPhBjtJmjOeD0M+E47jMtZSVNSxkwY6pkc20bjd+oEAWBudhvcLHZRxvMHCn0I6DHX5ZpZp5JXVFPTYnTmanoqaqr3OinljtcsZHI19h5LqXCXgFgmV8nxYLxEy3ljMGJUuLYhX01S+iZVdgyepfKwMdNGHNcA4XsOfInmutz09PU08lLUwRywSsMckb2hzHtIsWkHYgjoqY4muKsT57aR/wC2I3H8t+np5WtO7z8u60/nM6/jv68b8PHOdsxUNbxD4PUbvSKp+IVW7ONJPJSUsNAynpxoe3tQadmply4Na18hvc87XHTJMbwfIHpYY5ieeK+nwukzTleihwSvrZBHA99PK7t6dsjrND7uY/RfcWK6zQ8MuG2FwRU2G8PstUkMFWyvijgwmnjayqZfRO0NYAJG3NnjvC5sVk8ey1lzNVAcKzRgGG4xRFweaavpY6iLUOR0PBFx42Wm9a16TM/nXt/Rn273v1iI/K02crxLMOVOK2WuK1Fwmw1lRi7sKkwqbHqSGMQ4lVGlf2cUdQ03mMQcGknZpeACuFZVbgmO8AKTBM0+lc/BcFZhDcKxTLk2D4c2oo3MZokpez7P1gvBaQ0jvu2IuTde0MLwnCsDoIcKwTDaXD6KnbphpqWFsUUbfBrGgAD2BYubIGQ6nH25rqMk4BLjbHB7cSfhsLqoOHIiUt13HtVe2NzE+JiIn8N+njnc8enz87v3TxPrEz+uvX8I5/TxqhhuLZayZhmV8o4lmWnZVVlNFQYaKuQRz17oom30scbl2kAkdLrZlZVuCYLidZRYjiWEUVXV4a90tFPPTskkpnuFnOjcRdhI2Jba4V6r2tN5m1vMypWsUrFY8RAiIqrCIiAiIgIiICIiAiIgIiICIiAiIgIiICIiAiIgIiICIiAiIgIiICIiAiIgIiICIiAiIgIiICIiAiIgIiICIiAiIgIiICIiAiIgIiICIiAiIgIiICIiAiIgIiICIiAiIgIiICIiAiIgIiICIiAiIgIiICIiAiIgIiIC85+n5/5t2Lf4xoP++C9GLg3ptZZzHm7gFieC5VwHEMYxCSvonspaCmfPM5rZQXEMYCSANzssc8bpGvnX/wC0NcPFp+6f4S0b9DZ/4E8d/wDaef8A91aZdq9I/GabAeA2fcQqpmxNOA1dO0m275YzExu/UueB714b4J509L/gNleqylk7gHitVR1lc/EJH4jlfEJJBI6NjCAWOYNNo27Wve+6zWdIPTf9KSKnyhmHIM2XMFbKySeGSgkwylc4HaSQ1DjJIG89LSeQOkkAro6v/tHw09YiP0iJZdPMYZi1vSZn9dwvv0MzBqyTOOdMwBhFLT4ZT0bnW2MkkusC/siPxC5NWVufz6ZWMV2SMJo8ZzVDm3EH4dSYk5rYZZGSS6Q4uewDS1tx3hu1tvBfRD0e+CGD8BeHtPlCgqBWV00hq8TrdOn1ipcACQOYY0ANaPAX5krzh6VHoq8SXcTW8dOBsb6jEJJoq2ro6eRrKmnq4wLTxB1hIHaQS3d2q+xBNmS0Vz47f7axrcfWYnf57/RXHSbYclfW071P3a1+Wv1TcT6T09eLWR8SyBmngtk5mHYoIxK+lrYGzMLJGva5jnVrgDqaOYPVdE9B3hPxR4P5PzJl3iTgH3LFViUdZRMFbBUB94tMh/BPcG/IZztf3Lh+PcS/T+4p0VJk6l4dYzlyVkrHvr6HCqjDJJi39kqJn6GtJ3IbpB5ctl7K4KZZ4jZVyFR4dxVzm7MmYXuMtRPoYGQAgWhY5rWl4bbdzrkknpZTjjsi8x68ff48fl/fCLz3TWPlz93Guf7/AJvBGcP/AMoRH/7ZYf8A/KV9M189c1cK+JtT6csecKfh5mSXARmyhqTibMLnNL2Ley1SdqG6NIsbm9hYr6FKmDjo8UT55/hVbL/3rJP3fxsLkvEniN6OWYsQZwg4jZgy/itZiVZHQDCZLzyR1TzpYDoBMD7usHEtIvzC60vGHpdeh3m/POcX8WuEZjnxWpETsQw3txBK6aMBrZ4XuIbfS1t2kg3bcXJsKWmItHdG6+rSsTqe2dW9GSz1+hvcM8ZdLVZEzXi+XZnuLmwVDW1tM3wa0EtkA8y9xXmTBqvin6GXHiDLs2MNkY2emdXU9LM51JiVHIRuWuAs6xcASA5rgbbc+wYVx99PrLeHR5dq+Ddbi89M3sfX6rLFZLK+2wJkhe2Nx/vrb8zfmqPCv0U+NvF3itBxZ9IdslDSsqIq2aGqcwVNaY7dnC2Fm0MY0gEODTbYAkkjbBE1zVmJ+GPP3f3/AMmWWYtitEx8Xp97r36IiQ70foXDkcdoz/7hKofodkOGM4BTS0Wj1mTHav1wj5WsMjDQf+pp+Kj+iJf+b/F/j6k/zJV5x9HSH0muGvDY8UeCWHU2ZsFxipmp8RwSSmfUOhnhOlsrYmOa912kC8Zv0c2waVl01orObfrr+FF+orMxh+f/AP1/zZ39EupsOj4k5TqYWsFdNgr21BAFzG2d3Z395kXp7MfGjK/Br0csp5q4g0kuJSVuDYfTRUGhrpKyodTNcWkO2AsCXE8gOpsD5ayz6PfpBek/xXjz5xxwWtwDCGPYKt1ZTOpHCnjNxS00D++AbkaiLC7nFznbH0h6ZfATMPGPhphlDkOKJ2J5bqfWKagL2xtqITHodGwmwDhZpFyBYEc7KJi2HpZr62tv7o3P8rfondcvUxb0iuvvnUfzj9XPshcXvSq4rYBDUcDeDOUcmZSqHSR01XVuGiN2s63xgGMOGsuuWwuGrVzN1599FKLFYPTKwiDHKmOoxKPE8XZWTRCzJJxTVIkc3YbF1yNhz5Bb5wkzH6dWVMpxcGso8MqukpoO0ipcSxXCJIXUTHuLjonlc2EgFziNTXnewvsFiuDfBTi/wZ9KnAa7MOSswYxQ0OIOiq8bosMqZ6OT1mncx0wm0WLWum7zjy0uvay6MXbHUxNfExMRM+eY/T6/8GV5mentFvPyj8f7/wCbL/omM1Y7iFk+ne5/qrMGlfED8ntDOQ8jzs1l/YF7h4SRUEPCvJ0WFtaKNuA0HYBtraPV2W5bLmnpbejk/j/k2k+4dTBTZlwF8k2HPmNo52PA7SB7vxdWlpB6Fu+xJHmXKuevTu4R5UHCnDeFuJ1kFEx1NR1zsEmrZKNh2DYp4nGFzW/i6g8DlyAAww293ivinzvcfXz/AF/T7muavfkrljxrU/Tx/T9fve6soT8NWyVdHkOTLbXxTSMqosJ7AFsocQ8PEXJwde9973uvmrxjqc3S+mris+XMPpsTzBDmim+5dLXkNhmlZ2fYMeXOYNJswfKG3VehfQ39E7OWSM2y8X+LVOKXFwyVuHUEkrZZmySgiSolLSQHFrnANuT3nE2sLzemD6KWd835zg4zcHo+3xpohdX0UUrYp+2ht2dTC5xALg1rQW3Bu1pFyTaZr7nNiyWnxHOvTcx/T8N8+JRE+9x5KR6+N+vn+v4649FLPtR6fvEbJ2L5HzBwUyWMPxmmdSzugrIBIxp5OYXVxAcCAQSDuBstj9Bfgxxc4NRZvw/iTl37l0mJuo5qICvp6gOkYJRJtE91tjHubXt1XJca4p+n9n7BIcgx8OMawed5jZJi9Hg1RQVEpYQbuqXuETASASWBgPLkSF659H7KnFjKmRI6fjJnWTMGP1D+1LCIy2ijsAIhI1oMjuZc4ki5sNhc6Ujt77RrmNffz6M7z3RWs/Pf3f8APw6aiIqLi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86+ndlPNGcuCMeEZRy5ieNVwxqlmNNh9K+ol0Bkl3aWAmwuN/NXfoO5XzLk/gPSYNmzL+I4NiDcTrJHUtfSvp5Q1zhpdoeAbHobLv6Jj/y+/X+7/h/Qyf5nZv8A2/8AH+o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tDfx24P09dX4XX8RMDoKzDKuWhqqetq208kc0Zs4aX2JF+ThsehWyZazflXOdHJiGUsxYdjFNDJ2Mk1FUNmYx9gdJLSQDYg280j4o3HgnidSzCLHVWP4VRY3QZdqKkjEMTinnpoQxztUcOntHEgWaB2jBc23cBzTFsfwrA5cOhxOoMT8VrG0FIAxztc7mPeG7DbuxuNzYbJ8vr/AMv4jIoisMcxzCMtYTVY7jtfDRUFFGZZ55XaWsaPtyUTMRG5TETM6hfotX4f8QcI4iYTNieG0lbQTU1RJT1NBiEXY1dOWnuGSInUzWzRI0OsS17TYXstoVpiY8qxMT4EWgQcbcn1jXy4fhOcK6FkskPb0mVMSmhe6N5Y/TIyAtcA5rhcEjZU8R455OwigqMUxXBs6UdHSROmqKifKGJsjijaLuc5xgsAACSSojnwtrnToaLE5mzRguUMuV2bMeqXwYZh0BqaiVsTpHNjHUMaC4+wAlang3HTIuPY597uH0+ZTXB0TZGS5br4mwiS+h0jnwhsbTpcdTiBYE32T10ruNd3o6Ei5pgPpHcGccoXVruIGCYfaongbFW4hDHI5scrmCTTquGv06m3sS1wNhddJY9kjGyRuDmuALSDsQeqa42meJ1KZFgcfzfQ5bxjBcMxOkqWQY5UOo4a4BvYRVOm8cUhvqaZLODTbSXDTcFzQc8nps8ToRQJABJNgOa0fDeLeA4pQ5YxKnw7EBTZtxWfC8Nkc1lniNk721B73609lO5zCLkh7DYX2RzOj03/AH828oi17OOfcr5Ep6WfMde6OSvmFNRUsEL6ipq5SQNEMMYdJI7cEhoNhudlEzEeRsKLneH8dsgSY3JlrMOKRZaxeKCilNDi9RDBOX1MetsQZrJ1tBaHDoXAAne2awXiTlrHM0TZNp4sXpsVhp5Kvsq/CKqkbJDHI2Nz43yxtbI0Oe0XaTzB5K2udff+nn8kbiI3936+Pz9G1IsJnHOeWsg4BUZnzbikeH4bTFjZJngu3c4NaAACSSSNgFGpzllqmwjD8e+60M9BitRTU1FPTXmbPJUPayLRovcEuBvyAuTYAlRHPj7vxnxH4pnjyzSIpXvZEwySPaxrRcucbABPAmRaJlDjLk7O+Za3LmCSVFoImzUVdNGI6bFWa3MldRuJvO2NzQ1zmjSC9tibre0+pPEzHyEVs7E8OaC410GwvYSAlY7L+cctZnwuLGMGxaCWnlc5nfPZvje1xa9j2Os5j2uBa5rgCCCCLoM0ikinhnaXwTMkaDYljgRf3LS6vi7l2jrKmhfl/OcklLK6KR0OUsSlZdptdr2wFrh1BBIIsRsn0G7oue1fGSg9QmrsHyTm6tbSxOqZzU4TJhUUUDRd0pnr+whIG2weXWJIBAJG8YVXDFMMpMSEDoRVwRziNz2PLNTQbFzC5ptfm0kHoSE0Lp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anjvEnBsv4nLhNXgea6iWENLpKHLVfVwm7QRpliicx3PexNjcHcKw/Tjy7+5nPf/wmYr/qFvaJBLWcucQMJzPXuw6hwbM1LI2Myl+JZeraGKwIFhJPE1pdv8m9zv4FaDnzEM9VvFHEsDwDHM0x0GG5coK9tBgLsNjklnmqqmN73SVzC2wZE3bUORsCuyLzfxPOZcWqOIuYaCA02BVMVLlzEMQfWRwPjwujD5K80wf8qZ5qpomEjSHROJIsA6tp1MT8tz/Ln6RMx/FeviYn11EfnE/nqJ1+Tn+S815kwmmxenPGGDLVY/HsUfX0WPZpwujqu29bkbrMUeHVAF2NZc6wC4OLWhhaT6J4MnMtdT45juKZ3qsx4LW13Z4DLPNRzk0sTdLpu0pY2MPaS67NIu1rW3sSQOZcP6yfiVS01Dhefsw4tkqfEu0pamapZh88FFRwdmYnPpGQPjdLUSsLYz3uyh1G17Lc/Ryx7POI5eZgWbqHEIo8DwugpDPiUMraqorvwvrJMkpvMwAQ2eBYkus53TWOImNeka+7jnXprWtenj5Mpnunu+u5++Znj6/Pf3fVq9Tm7P1LxNxGDHMAiwHEMalFBDi1VidI+HB8FbLohkjYxzy6eeZ3KVrAXvjaNYiKm4g8OsRxbMGHS4Rwpz/VRYdjvrtTUjO2mOpgDJWl0DH4iDES57SO7GQ2425LVsawXKhp8y4/ieEZtzFBjs2YJnulzJUU+tmGzWIZHTsja8ODp+zbIJNIhjaDp+TnMv43wgrMyZ0ZxI4n1dLWU2PGGiiqc41lARR+qU7mERRzxtALnPNw3ckrLH8UVifNYi3611H375nxvlpk+GbT6Wma/pMT+nEedRr8eycPMG+5GBVUlLlnHsFqZ5HH1PHccfiMhLW91wk7eoDGm/Jrr7ElvJajjWWOIdVjmH4/jf3pZhqqQiohw2uxeaiocMnuC0xxtp5TUSN2tPKW2IDmRxkm+V4AYhTYlkOpnw/GZ8UoGY/jENDVTVslYX0rK6ZsNppHOc9oYGgEuOwC0d9TwEh4qcRm8Vm5HOJHFqI0/wB3YqV03YfcyktpMwJ06tXLa91eftx92/4frz+GuERXi1flMx+uvy/uWcxjL3EbMWYKTMLafJuWcXhAgOM4XmKeomMFyezlp30jI6mMEmzHuaRd2h8ZJcupZdGZG4Y2PNX3OdXxucwy0Bf2UzRs2TS8XjLuZZd4be2t3NeeeLFZ6KT+GuZGZVZwx+7Bw6YUPqMFCKjt9Pc7MsGrVe1rb3XoHM+YaTKeVMRzLXE9jhtHJUuAFy8tbcNA6uJsAOpICiZimPf3/wBeP79VYibXiPn/AH/f3PMeDYzxDy3kanxPDGcSfUKjMElDAaCuwCOjPrGKvhHZCaN8470mwkFi7m5re8MxmVnELG8XZw0xzD+LlVSZgweulqKd+KZZa+WBjoY3tGhltJFRYnW1wuNIO5bPWcLcnZTi4c4ZxAxTE6Smno6qux4S5lrqekFZDFHOJA0TtZEGTkuboDbEDwVjiFHk+jq4cQdSVldT4nWy0uA5yizpif3KgoJJBrZPMawubM10Yb2TTaZ7WFpAD+zmkdtuyeZidfpER+vP1jae6Ir7yP6fX+DtnGXLOMZy4PZkytgWHumxHE8LdTwUzpI2uc8gdwucdAPS5OleW8Jw/hngmf6yizVSx4fT4e71aCGbEsrUUtPO6GaKobVuojHUaLSCzY3X53B2XtOgjw/DMLp6WlqSaSmibDHJNUumcWtGkapHuLnnbdziSTzJK8hYnl3PFPxRzHlrC4MVqKzGsXr8ZpKfDMSe4epvfdsz2xYzTCJp5XfE27iBdxKpPOWYj1if0n+kzP4JiIrjj6Tr84/4RH4sTk7HOK2bczwtytHgtdiFNprBQ4ZmM9hEyNsPKnixwxshbI5zLCItDBH3DqLB7GzNlLB83U0NJjL8SbHA/tGeo4pVULr2tu6nkY5w8iSF5q4Rvx/AcwzcYsx02JjLmGZXxVpkra0uldIJoH6GRzYnVuBIp5P2MXAuXXFvT1ZjuF4Xg5xzGqyHDaOOHt5pKuRsbYW6dR1EmwsOe/Ra2ms0j8/u5mP4Rv8AH7lKxMW/T8ojf8XHMlcNMlZxbjmVs70GOvxfLmKmKeB2aMX7KWIP7Wjqo2PqnbOZoINzaSN9jdqr5C4aZYzVi2ZMebieapcBbXNw/B2tzdiuiRtO3TPOD6zc6pzIzckWhBHM3lzlQZl4q4vHj3CP1nBpKajmopsx1L3U1PilK9pc2nhboc6VmpweypDdDNRdGZLvYduyFnfKdBTYbw/qcKdk/FaKmbBBgddZhLGNP9jyXLKlgDbl8bnc+9Z1wq03Hnzr9f3vyj9fl2zM24n6b/L6f38vnMxGC9JnOWO5X4YYvheT45HY5iOGVskUoJApKSCLVU1DndC1paxvUySx+ZFHipG3KjuElNlrLU1bHhuYWQUmGUT4o3GNuF1bWsYZXsYA1v5ThsPFbRx4/wCBPPf/ALO4h/3D1jOKD2R5j4USyODWNzQdTnGwH+5dbzKV419bV/jx+X85Wvrs/wDxyf8A1j+/wZ3DM6ZwrsQp6Ot4P5jw6CaQMkq56/DHxwtPNzhHVOeQP71pPktM46zS0mcOHlUzF8w4az1vEoXzYBh/rtbZ1IXANi7Ga7bs7x0Gw6jmt8znnimyth9DVUkMWIz1+LYfhbIGTWd/XFSyJzxYEnQ17n2tuGHcc1qHGNlRhWNYDnaq4o4BlemwR03qdPiGEOq31NTJDIx7W6amMvJYTpja3Vcczeyrbmu/rr8eJ/nH5o1qfw/r/wAfyaVLDitBVZvznlHO2aqKQZlwLD5vWRSOjxKokZQQSGSJ1IJIiGStjc1rhZ7X7NtZZ/JsrKr0hKmQ4zmzEHQ5brGNGO4Z6m2AGthu2nPq8Pax7DvXfyHe33ssI4bZ2x3CMPzU3HMPpPufVVWJUmHVeVa+nkfUGd8pmkpXYkGvkfJ+EZ2rS5upvySLC84aV2N5o4kw5jzBnykZjdDhElDV5aqcsS4ZWRwPeyQyASVMmpokDB2rA+N1iGnqr04vXfpv/wCmo/X8omPxrk5xzEesx+lon+H5yxnHLGKCj4h4bhOZ8RwQ08lA/EcMOL5nqcBhoXsc2J/ZS0zHSSzPErrkuaAwaQN3l2tUTsGzRw0xLPbcrwUeVcnOxfFpaXBsyVTo8VxSk1wxSRVLSyRrC2N8rn2Be+VrzqdrJ2/jFmDL2XOLOHYjmLibWZMhiynWvZPSPphLVFtTC4xNbNDLrNgSGsbqJG1+SxWWosJzjw4p+EmFNxuTEM1YjUVmaI8VYWVFLSvqBLWvltFCWNnDtEP4NjnCYO0jS7Tnj3anHM/F+ffMRM/SIje/TUS1taIv8XiJj8u2JmI++Z1r13Pq3/hzlF2FZ4xnGMOOYKfBm4ZRUlPDiOL1lZHPUvvNNNH6zK+4a18MYc23ebIOhto/HfEJMLzVguB55x7CMRwbMAr5oaDFcXfgeFQx0/Y6WTuijllqpXds4EOc2JwbvFcXXT+GuKvo6I8PMamk+7eWYmUzu22dWUje7BVtP47XtADiOUjXtO4Wi8cMQwfDeLHDyoxziDLk2m+5uOt+6UU9NE7UTR2j1VEb2b77ab7bHmrX1NqxH2Z3rfy5n+P4x4VxRMbi3n1++I1/fz8uZOl4aGKjikreGMzMNsaFsvFzGJBSOa3S10IdEeyc0bBzLEDYELvnBKsx/GshYLmbFMwzYjR4zhlNWU8NXGySqp3Pbqc19RGGNmbu0NPZMNhuXE3WkYw3PlDhsmZsJzVxWx/A+xc5goIMMZiJe0uDr0k9DG5zHWbodGXl2q9g2zjunAd7jw2wyCnqaR2H0kTKTD6eOoE89LDEwMEVVK2zHVAc13aBjQ1riWjVp1G0TuLb88fz3x+SuojTmeesoYLhme8Rwmg4WZWoMIhpqaWkqIuFE2N+syP19reWmLWs0kM7pF+8sDWZewyKknlpMi5cnnZG50UR4B4g0SPA2bqMm1zYXXQcc4f59xPEanGMRyxgsclTIXvMfE3HqaO58I44GsZ7GgBcxwjhRxcz5mLF62nxZuHYVgGLPoI6LDuImNxGd7GxPcJppY5u1YQ4AFjYXC7r32IyrE2+H11M/d4/rHovaYrPdPPOvv8AM/yl6Q4fYRh2Xsi4fNRZRwzL1RVUUNdX0GH0LKONtW6FpkBjaBYgjTvcgNAPJc2yZXcRMcfHxVwnKeTKFuc8Ho56igqM0TtjlaWaopZIxQH8MGP7MuDiC1rQb6WkdWykzM0eD+q5twvCqKSC0MLKHE5q5roWtABfJNFG8u53uHX5kkkrkHGbL/CCXF8HrMLwjLOJZxwKmEFBgH3KbX+u0JH9jPp4o3vZGA0lkzWWiIvu0ua7XJaJvM/Px9I59PX049NccqY4mMcV9Y/WY16/z/krHI/EKoyLT8Mzg+UJMDiqA71YZwqNUtOJjKKNxGH/ANjgER6BY9m0Nva9+ncNs2V+c8rNxnFMKpsOq4q6vw+enpqh08TX0tVLTkse5jCWkxahdo5rimA4Dw3k4kYfi2fch5Z4buwWqYcCwh+GQUk9dWmwbOaxjRFPo1ANhge9rS9pkOrSxvorDqbDaWnMeE09NDA6SSUtp2NawyPcXvdZu2pznOcTzJJJ3Kn/AG7n15/h/H+nruEeeI9P+O+Pv1z9Plpcuc1jS97g1rRckmwAQODgHNIIIuCOqw+c8BGacn45ll0UEn3Ww6potE5cIyZI3MAcW94DfcjfwVTKmAsytlfB8sx1L6hmE0FPQtmf8qQRRtZqPmdN1SOd7+n4+d/lx+f0WnjWvr/LX57n8mVREQEREBERAREQEREBERAREQEREBERAREQEREBERAREQEREBERAREQEREBERAREQEREBERAREQEREBERAREQEREBERAREQEREBERAREQEREBERAREQEREBERAREQEREBERAREQEREBERAREQEREBERAREQEREBERAREQEREBERAREQEREBERAXMOMXFHMGT8XyrkLI2E0NdmrOlRUQYe7EJXR0lNHBH2ks0paC5waCLMbud7Hx6euV8YMv8M+IOP5d4e5oxqvwnNT+2xTLtbh73wVUDogBK6KbSW8ramHmLbciInmYj6/j851+H6eseYmNREzPy/XxH66YjCeIPGjI+csu5Y4yYVlrEKDNdS+ho8Wy4J2MpKoMLmRzxzXNngEBwNgRuFfzekfkiDje3g/JjGCtj+5hndiBxRgLcRFT2PqBjt+u271tWrpp6rXYcxcW+Cue8pZVz3nOjzxlvOOInCaWuko20mJUVSWF0etrDokjs2xNgbm56AyT5fwF3prwasEoDq4ePrDemZvUfdMfheXy/wC+5+a0x/Feu+Y+L9KzOvvjz9ePPO4mNVv84is/naI3+Pj8J+mu4w5gwKoxuoy1BjFHJi1JAyqnoWzNM8ULyQ2RzL3DSQQCRY2TD8w4FiuIYjhOGYxR1VbhD2RV9PDM18lK97dTGyNBuwlu4B5hcgyyQPS/zqCdzk3CyPP8PIsZw0rKuk4oekTXYW0S1VPWUEkDRvqlbhxLR/CFlj3xGOck+lbW/wDbft/gnUzkiketqx+dO7+Lf+InFnJ+B4NmTBMNz3gtPmqhwirqKeh9ciNUyVkD3sPZEkm1gbELAYFnrOFX6PuSs5nN2XaDHMVo8Kkq8QzB+DppnTaO0aBHpAkfchgFhqIFlzbh3w24bY36HM+YsSy7hWK4pimXq/Fa/FKmnY+qfX6ZXueZiNYcx9wN9reZVtnP/wAy7hl/zuVv++hWsVmmSaW892OPpza0Tr++dQpa0WxxevjWSfrxFZjf98bl6kx3MOBZXw2TGMx4xR4XQw27Spq52xRt9rnEAKjlvNuV840BxTKeYcOxijDiwz0NSyZgcOY1NJF1xrPmG4fnH0q8o5SzlSQ1uA4dlWrxnDqKqaHQT4l6w2Jziw917mRG4BBte6liwbB8k+lthOHZJoKfDafMmVKupx2io2COF74ZmCCd0bbNa+7nN1W3ufNVp8Xbv/d3a/8Ax7vP39s/otk+HevTt3/+Wv4d0fq74TYE+C5z6P3EPHeKPDSlzhmOGjirp66upnNpI3Mj0w1MkTLBznG+lgvvzvyXRnfJPsXEvQ3/AOArD/8AGuLf+70yivNpj6fzhNuKRP8A5o/hb+js2IYhQYVRTYjidZDSUtOwySzTPDGRtHMucdgFiMr5+yPncTnJ2bsIxsUxAm9QrI5+zvy1aSbLQfSQrcpjL2XcEzJl2uzHVYtj9LDhOCU87Yo8QrG6nsZUF3d7AaS52rbYbFc3wulzFhHpU8PpMW4fZdybLieBYvDNDglcJxVxMYxzRMGxRgaHWt8r27BTj+O2vvj8q939x6eforknsrv7v1t2/wBz+DeMucYocH4tcVcJ4h53w/DcAwCqwiHCxXyw08cBmpDJI0PIBcXOF+8TbpZdiwrFcMxzD4MWwbEKeuoqpgkhqKeQSRyNPItcNiF5+4eZKybmf0mONNdmXLmGYtU0j8Gip/Xqdk4iY+i7+lrwQL6QCbXsLLK+jbTU2BZ14vZMy+0R5bwbM0TsNgYbxU0k1O19RFGOTWiT8UbC/mpp8VaxPnsif/rH5zvf97L/AA2nX72v0mf5O7oiKEiIiAiIgIiICIiAiIgIiICIiAiIgIiICIiAiIgIiICIiAiIgIiICIiAiIgIiICIiAiIgIiICIiAiIgIiICIiAiIgIiICIiAiIgIiICIiAiIgIiICIiAiIgIiICIiAiIgKyxDBMGxaajqcVwiirJsPmFTRyVFOyR1PKBYSRlwJY7zFir1EGvY9w74f5qrhieZ8i5exesbGIhUV+GQVEoYCSG6ntJsCTtfqVVy9kbJWUZJpsp5PwTBZKlobM7DsPhpjKBewcY2jUBc2v4rOIkceCefKjSUlJQU7KOhpYqeCIWZFEwMY0eAA2ClpcPoKF9RJRUNPTuq5TUVDoomsM0pABe+w7zrNaLnewHgq5IAuVBr2vaHscHNcLgg3BCClSUNFh8b4qCjgpmSSvne2GMMDpHuLnvIHNznEknmSSSkFDRUs9RU01HBDNWPElRJHGGumeGhgc8jdxDWtbc9Ggcgq6lL2BwYXAOdcgX3NkFKtoaLEqSagxGkgqqWoYY5YJ4w+ORp5tc07EHwKjVUdJWw+rVtLDUQ6mP7OVge3U1wc02O1w4Ag9CAVWRBj8Ty7l/GqmircYwPD6+ow2Xt6KWppWSvppNu/G5wJY7Ybtsdgr57GSMdHIwOa4EOaRcEHoUc9jBqe4NGwuTZTJ6aPqwjsj5Kdl4ZRdlDBDgTTqGGHD4vVAdeu/Y6dHyu9y5781dYFlzL2VqH7mZZwHDsIo9Zk9XoKVlPFrNru0sAFzYb26LIqVz2ttqcBqNhc8z4Jv9TTV5uFPC6oxF+MT8NsrSV8kxqX1T8HpzM6Uu1GQvLNRdffVe991nsQwbCMWkpJsUwqjrJKCcVVI+ogbIaeYAgSRlwOhwBI1Cx3KvESOOIJ58issXwTBswULsMx/CKLEqN7mvdT1lOyaJzmkOaS14IJBAI22IV41zXX0uBsbGx6qKChWUNFiNHNh2IUcFVSVEbopoJow+ORhFi1zTsQRsQdla43l3L+ZsP+5OY8Cw/FaEua/1aupWTxam8joeCLjobLIok8+Tw1jCeF3DPAMQhxfAuHWWMOrqckw1VJhFPDLGSCDpe1gIuCRseRKzcuDYRPikGNz4VRyYjSxvhgq3wNM8Ub7amteRqa02FwDY2V4oam6gzUNRFwL72QRVCWhop6mCtnpIJKil1dhK+MF8WoWdpcd23GxtzVdSl7A4MLhqIJAvuQgtZMHwiXFYsdlwqjfiUELqeKsdA0zxxON3MbJbUGkgEgGxsq0dJSQ1E1XFSwsnqA0TStYA+QNFm6jzNgTa/K6rIgoSUNFLWQ4jLRwPqqdj44Z3RgyRseWl7Wu5gO0NuBz0i/IKSbC8MqMQp8WqMOpZa6jY+OnqXwtdLC19tbWPIu0O0tuAd7C/JXSgXNDgwuGogkC+5QRVvTYfQUc9TU0lDTwTVsglqZI4mtdM8NDQ55Au4hrWtud7NA6K4RBj8cy9gGZ6A4XmXA8PxaiLxIaaupmTxFw5HQ8EXHQ2UcEwDAstYezCcuYLQYVQxuc5lNRUzIImkm5IYwAAk7nZX6JHHg8pJYop4nwzRtkjkaWvY4Xa5p2IIPMKywPL2AZYoBhWW8Dw/CaJri8U1DTMgiDjzOhgAuepssgieBSqaamraaWjrKeKennY6KWKVgcyRjhYtc07EEEggq0wPL2AZYoBhWW8Dw/CaJri8U1DTMgiDjzOhgAuepssgieDyIpQ9ji5rXAluzgDy9qmQEREBERAREQEREBERAREQEREBERAREQEREBERAREQEREBERAREQEREBERAREQEREBERAREQEREBERAREQEREBERAREQEREBERAREQEREBERAREQEREBERAREQEREBERAREQEREBERAREQEREBERAREQEREBERAREQEREBERAREQEREBERAREQFqXEPhdlHidRUtNmWmqWVOHSmfD8Qoqh1PWUUpFi+GVm7SRzG4NhcGwW2oomInymJmPDl+UPR6yflfMlLm/EsfzRmvF8ODhh9RmLFDV+pam6XGFga1jXEbF1ifNZPO/BrLeeM34JnqoxfHcIxnA29jHUYTXermpp+0bIYJu6dcZc25btzO631FbfMT8vCuuJj5uc8QuBmV+IWYqTN8mOZjy9jlLSmhOIYDiHqk09MXauykOlwc0OJI2uD12FrnhjwXyfwlq8frMrTYpI/Mk8NTW+v1ZqCZY2FuoOcNZLiXOcXOdck2sNlvqKK/DExHr/Xf8eU2+KYmfT+mv4cOMV/oo8N62oxOGHGc2UOCYs6WSpy9R4y+LCzJJfW4QgXF3Eu0h2m9u7bZbPiXBLKGK8NME4V1NViYwfAHULqWRkzBO40jmui1u0aTctGqzRfe1l0BEj4YiI+n6ePy9C3xTMz67/Xz+bTeI3CnKvE6Ggdjbq+ixDCZXTYbiuGVJpq2ie4WcY5BewcNiCCCOit+HnB7K3DmuxDG6KsxfGcbxRrY6vF8ZrDVVkkTTdsQdYNawE30taB43sLb0iR8Pgn4vKBFxZcVwb0WsDy3RnDcucWOJGF0JmlnbS0uLQMiY6R5e/SOw2u5xPvXa0Uaje07405/mLgtljN2RsPyPmXFsdrzhMzaqixh9bpxOCoaXFs7Z2NADxqIB02tbZYbK/o2ZLytnHBc/szHm3FcfwRlREytxXFjVPqIpmFhjl1NtpaCS0M0bkk3XWUVomYmbR5n/AJfw4V1uO2fH9/397k2YfRtyXj2bMdzzT5jzZguO5hfCamtwjFTTPayOIRiNoDS0sIaCdQcdQuC1blw74c5Y4X5dblvK1PM2F0z6mpqKmUy1FXUPN3zTSHd73HmfhYLZ0UV+GNQmfinciIiAiIgIiICIiAiIgIiICIiAiIgIiICIiAiIgIiICIiAiIgIiICIiAiIgIiICIiAiIgIiICIiAiIgIiICIiAiIgIiICIiAiIgIiICIiAiIgIiICIiAiIgIiICIiAiIg0bFq6tj415aw1lZO2kmy3jE0lOJCI3yMqaAMe5vIuAe8AncBzvEqGT8czBhea8T4fZxrjW1AEmJ4LiDmNY6toXSWdG4NAb2kDnsY6w3a6N1gXEDFZ0x7Bcs8ZMuY1mDFKXDqCnyrjZlqKmURxsvVYcBcnbnsstLnzBmYHU5/zFlyow2hw4kYVLXU4bW1XaAD8DCfwjDIS1jWO0yOOxaBpJRMRjraflbf/AL7a/H9ZjcR9LWjc6+7+Ef3+Rw8rq7EMzcQpqmrnmp4MxspaRr5C5kTGYfSamsB+SO0MhIG2ok87rhPpB8TPuBXYxl3COKmbW1or6UGKkxvAIYqZrqmIyRtjcGVYDGuI72213u0aiu4cDZIqzh7T40Zg+txmsrMTxFtiHwVc073SU72ndroSRCQRcGPdca46YLxDpM71WM4DmbGYX1pgZSzUNRU1Rp6aKdkskPZ0+FTer6nNII7U6w1heJA3Qq2ia2pWfSIifviI3+v6FZi0Wn03x92+P0/X9IZr4itxvhlSZmwLibxAE+H4pTwlmHOw3EXVRFTE78PLh0MscRc2UMYHEB1gHMfc6u38LJYcSwefHaLPGaMw0tTNJTNbj1HDSy00sEj45WiNlPC9p1tc0h4PyBa29/OGGYZHVZXy1lHGavNuGUuWKuSqo6uny/iVfVxNYITTQNccOp43Q9tH2kjZGSXMUdjch0feOC+D4nSnG8cqMYknw7FKqWegpZIJ6aSISVdTUSSS08zWuikc+oLLb3ZFGbm9htEREW/v5fr9OPHCltaifX+W5/hx9+0cczlxRwrGsPy/WZYyOHY7NPT4eJsfrQKgsYXljiKAsa8xtc7SXbhrrXsVqtJVcZOC+Uaxj8r5MrsJZiTI8Hw+HMFUJKZlTLHHFRxk0dngSyEMvpDWua3k256dxGyfBnPLZo21jaHEMPnjxLCq93/I62E6opD4tvdrh+Mxzm9VznIueRxwzXhbq9tPh9NlKMV1RQCoZKMQxE6o2TwkfrtJHaRzJOTnuabAxkLOnnXr6/d539/E/wBdTKb+N+n8/H5cx+vHEOn5erc7Gnq5864Lg1EYgHQNwivnrTIACXag+CIg8rBode55deQ49hmdsfzDS8S6qnzdQ17oJqLDMLwStwmKXDaFxjcTVNxC47eVzQSI/kNY1h3Bv3uRzmsc5rC8gEhoIu4+G+y8l8WX1WFtzdi2IcBsLFVX07MTpKjEKHAJq+jf20bJnOtM908TtbbOLC5rn2JcCC2PN/w/lz+cb/X5p321mf7/ALidN47biWdhUcXf8q5S+pdlyhSYlR5doosXrcWqatzO0ldirqZ1UxzjfQ80zWwktvpuwW25nmvMGcMr4dieSuIeKTcBMEwOGmpJY6CalpMFc3DDTlxc58lPK6bt3nmA0NZpa0XsXu9YUdVTVMbvV6iOTsXdlJocDoeALtPgdxsr/wC3fz5/D+/5KT9rX97ebMWZnHiFXY9S4xJxCxDD8MzRUikiwnEMApqNvqlTeAaKq0ztBa0kSXaS0HfZXOY8wcT8vUEGKRYjxKg0YhQxPfiVdlqam0SVUUbxIynBlILXkdze5BVlT5JwbG82t+5lNkyuGdcWxuuoarHMhxV0pEEt3l05q2ufGS60btG7QDYAi8YOFlFW5SjzJmuPh3lkYViVO3FDh/D5tPU0U8FVGXBlQ2pOmMkNPbadPZO1mwvbPDvspE+dV39+oif14n8F8vNra+cxH5zqHpDG5MbiwyeTLlHQ1WIgN7GKtqX08Lu8L6pGMkc3a5FmHew25ji2I4hxhz5xBocPgyxkx8GRKpuIVbW49VOp5a6WCRkURk9SuHxMkMhaGn9cjJINl13NtPmfEMAlpMmYlR0GIVJZG2tqWGRtPE5w1ysYNnvDblrSQ0utc2XJuC+Xc6UeTMTwjJ2dKSkFBmzH4J6jGcMfiU9Vprnhr3ObPDZ2xLjY3J6W3mvN5j5Rv8YmI/Te/v8AxTPFN/OdfhMTP66190/c2/D8ycY8WpvXMLy3w+q4O0ki7SHNNW9uuN5Y9txQ82ua5pHQghZjiBmiHLGXYqquzvl/KdVUSsijrMWj7am121OjDTLCXEgOsdQ5Xt0XP+B+EcUDlSGdue8vjD245i3bU5y5KZZAMSqO00y+t2bqIcR3DpuAdVrna+Ouac65K4Z45mvJLcJFThNFPWzSYgJHhjI4y7uRsA1uJAbu5oF9XetpK/EIxxN7acIybxnkwR9Vl+DjPkyefHsz4nGTFQCH1WJ8znOrjM6pexjSN4oyx2tzmtuRqcNrwfLjceo8HrY8ezJ938Xz5icTqgZhrwxlFR4lUveBAJuxDOxp2w20W/CDqrHIWO5qyJjWCUxx/EcbnzTjkFPi9fjOQMSw6pqu0DyCauaXsm6OTI2sDACdLRc3ytEJsu5Ag4p4e6T1zKmbsfE8QcSyow+oxqaOqjLeWoN0SNdzDomi9i4HSkRWtf8AyzEb+6K/p439Jn5RCtrd1bT+9O//AHRf9ePziJ9Zl2TNlfnihNO/KWE5dq4iHesOxbFZqPQdtIZ2dPKHX3vcttYc+nKs2Zo4zYfnvJ1TS0WTKaXEqmpw2WnZmerlpaiIU8k57RppAI3gxDTK0E7lpBDrt3DjZheGY1RZSwrGMOpq+iqc14eyamqYWyxSttJs5jgQ4eRC1vPXCThTS544d01NwyynFDV4xVx1EbMFpmtmYMOqXBrwGWcA5rTY9QD0WeP4t2+U6/SJ/wD20m89vH03+sx/Lbc8JxrixVYjTw4hl7I7KR0jfWH0mY6maZkd+85jDRtDiByBcB5hcn9JevpMOz/gNRU4lhtE8ZYxfsZK3M1Xgt5O2pSBHJTAulf4Ru7p59Fu82R8lZR4zZLlynk/BMFfU4bjLZnYdh8VMZQBTWDjG0arXNr+Kk4l1bcP4jR4m/E8Rw9lDkbGqt9RhwiNSxsVTRPd2Yma6PUQ0jvNI36c1W0xOvT7f6UstXcRPrzX/wC9XNMg49lmq4IwYhjObcCfiThhxqX1PEvFYwZ3QOP4eYd+nlP4YmBgLCW7k6QRiPRsxduMcSMkVM+M0OIYg7JuIOrXx5prMWqRKZKK5niqBppXk37rCQTe/wAkLMGq4qTcR8DFJU8YOzxXL1ZUiB+J5c1yMjmpix7GfrLQO3IcXASHUwA2DgtryDjH3xcROHmPjFser212XsxuDsbFL61EWVdFG6N3qzGxWDo3WtfnzK6In/N75jXd3cfLVbx/L8PHpDKOMcUjnxz+MT/P+bYMdybhOYuN09HidfmAU0uW2VrqelzDX0sXbio7MPDIZmtb3ABYAA8zuSVo+WcuY3m3L9HmbDMt0ENJXxdtDHVcVswMmay5sHtawgHbkCfato4qZkxfKWf6/G8BkpI69mWKOCGSrhMsTDNiscRc5gc0uAEhNtQ5c1oeOYPhmBYhnDBK7JfCnFK7DG5ckpMSjyXDFG12JYhJTSmWMzPMmlrA4We3c7rmxRNsdYr/AOaPx77RH8m1vt23/wCX/wCtf5y7FwYwjAKzKOC5/wAMpcXpKjHsLhqJKarzDXYlHEJA15a31iRzbg/jBoNvC5C17NVbxIZx3yp2GAZZdTNwzGm0r5MYna99MZaHW+RopiGSDuWYC4G5u4WF9h4XYlj9Nj2YciYtXYBVUmXKfDjQPwfCzQQsjmZLePsu2lADezFrECx5LVc2ZQxnM3HTLIzhjDBRfcrHJMKpMNLo/VhHLRBksr3bTvdqa8sezsmlrRpfbUdpmPfRMeOfy1PH9/8AFSnNZ/v+/wC/ucqwDMuHTDF3ZlzXlz15mP4vG4YtxTxfC6lsba+dsbXU0LTHG0MDQ0NNi0NPVdy9HHEKjE+H1TUTYg2tjbjmJR08rMUmxGLsW1DgwR1M34SVgFg1zrbLnVVmfMww7K+YKbivn6TDsYzTieBzx0VJQYhUPgpm1oZJHHDQF2pz6VjiA12lrneGodl4audV4XWVLsx5yxVkk3ZD75cMFBNEQ257NgpoHFp1DvEEXFgdiopGomfpr9az/f3mT7Wp+cz/APaNfn/CGnnP+I5l4sY0zLGG4tjVFkOkipXYfh9RFAK2tq3PEkpM0kccjIWwFgBce+9+12BaNJxK4ifpL47UfeFmwStx7EWtxT7q0N4GjGJGiG/rXadwfge6C3bYltit6wjDsXyxxJzVhHDjAsHk9TwTAYY6bEK6WmiZCHV9z2jIpXOfe3Mb3cS6/PR5W8Qv0pMYwUtyMcJqswVjpcWbjFcYoZZcTdO9ptQ27NkjjEZNQaC0kkWIEa1Xtj5f3+s8edeN8Fp4mfrH5ds/39fOnobL+KYli+HNrMVy3W4HUF7mmkrJoJJABydqgkkZY/4V/EBXtZUxUdJPWTvDI4I3SPcTYBrRcm/sCx2WajNVTQPlzdhuEUVX2h7NmGV0lXE6Kws4vkiiIdfVsGkWAN97DWOKeIS4vSw8L8FkecUzS11PUOiPeocNO1TUuP4vcJYw9ZJGeBtGSJmO2vmfH9/rPyTTW928ev8Af8Pmx/o15prc48Fct43idRUzVzo54al1S9z5RJHPIyzy7cmzRufJdLlligifPNI1kcbS97nGwa0C5JPgua4Q6HhhxFqMuzxx02Xc5SMqMIkGzKfEo4WslpT0b2kcTZWeLhKOdr73mLAaLM+B1mXsSfMKPEIjBUCF+hz4j8pmrmA4Xabb2JsQd1bJMW+Knr+k/L8/zjU+qtdxOr/3H/L9dw8u4fjUmd6rLWdcMocfxilz5mnMFXLQYNixw6aop6WH1WmBlE8ILWspmPsX83GwKlwCpx3GG0NHWYFnnGmUuC4xI2ko81PppqJ8eL1MbHTyGsj7YsY1rL65Pk7XG6zWB5ZwjG8R4d5fq46mChbmrOrWsoayaicxrKmq0ta+B7HtAsBYEC23JdUxjglw5hwMilwzE6V2HUFTDBJTY7XwyFkj3zPEj2TB0t5HOcdZduSsc2qVma+I/hFJrH4xx/WGlIm2Saz57tf/AD3+WuP5M5wkq6qv4V5Orq6plqamowGglmmleXvke6nYXOc47kkkkk81ti03gz/wQ5I/9ncO/wDddi3JdnUxrPeI+c/xc3T84afdH8BERYNhERAREQEREBERAREQEREBERAREQEREBERAREQEREBERAREQEREBERAREQEREBERAREQEREBERAREQEREBERAREQEREBERAREQEREBERAREQEREBERAREQEREBERAREQEREBERAREQEREBERAREQEREBERAREQEREBERAREQEREBERAWDzzmmnyRk7Gs31UJmjwehmrOxDtJlcxpLYwehcbNHmQs4uL+lRNj8uQaXC8GZJHTSYlRVWJVOi7G08VXBaLV0e+R8dh+SyQ9FE86j58fdv1/DymsxE7mN6/X6fj4Zml4y4zV/ddtNwrxyrbl6b1TFKmDEMOjpoqhsMcsoa6eojeWNEg7xaAbK7g4tYmyqwVuL8MMwYbQ49WQ0VNXyVuGzw65QTGSIal7y0gcw0rlOPTMgoOJMH325qw2pxXNmJYZQ4fgVBHVuxGpfhkDxG9hp5n20xv3aWgDVc8iLvLs8dRgGTaf77s2YlVYTmfBcOrsOx7D46N2H1ApzJoYz1aF5BbI2xcXAi1jzKUnvms68+6/8Anru/Lca+W42peJpW0fL3n/x8fnqd/dOno9YOszbh1FnLC8kzRTmtxagq8QhkAHZhlO+Fr2k3vqPbtI2tZrtxtfOLg+dsRni474XxCjqA3BMm+rZaxGT8QSYlq13PTs3/AHOJO1hKbqa83rX5/wBJ1/8ALUfitPFZt8v68/pufwd4WqZzz1LlTEMHwehypimP4hjbpxT09DLTRlohYHvc508sbQLEdSVta41x0wmtxzOeQcOw6mp6ifVikvZz45VYS3QIWAn1ilBkG7htaxuLqt5mI4+n8Uw2r7/88/vGZq/ylhH+2K+yfn6fM+N4tl3EsoYrl/EcHhpaiWGulppNcc5lDHNdTyyN5wvuCQeS4RguAZtxN+a2uwTCT9wMRfRtvxQzCywbTQy7bHtP135Xc8Lbaj0T0dcMrBl2LNmI4NhdJVZjwvD6qSenzHX4pPMOzLgHtqwTCG9qbNa94u4i5tc6VjcTP0if/dzH6QpadTr6zH5Tqf4pOI/pO5S4a5oxLKuJ4FX1VThcNNNM6OtoIdYmF29myeoZJJb8YtaQOqqRekdglSMAmpMs4pUQ4vJUvqTQaMUdSUsQc0Tn1AztIfO3sgLjdshNtNjoXH/KOPYDmbGc5w1rIY82y4bhmGyUmN4xTVUdRDHI5zPVqCF4m1sZJZzvkgHktJzhHW4ngeH4bgGVzg1DDJJU4nRz4BieItqJe3dJ2z6iuwieSR5ZLUAFwGgyE94XCypbjn5/l5/4fP8AXcaWr8v+fp/H++NT6xylnjCM6CpdhNDjUDaUtDziOD1VCHF17aO3jbrtbfTe1xe1wthXHvRmyjmPK+Sn1WLV+CVNBjbKbEqD7lU0UEbmvhGqRzI6Sm0l40EBzHOAFi7oOwra9ey3azpbujuhY1WN4PRYnRYLWYpSw4hiQkdR0skrWy1AjAMhY07u0ggm3K6vlyHIls+8bc38QXjtMOypGMo4O4i7TMCJa6RvnrMUd/8A1ZC68qRzWtvnG/wnx+can8Vp+1MfLj+v5TuPwahDxIocRx7EMAwHAcYxN2DyywYlVMpxBS00rIg8R9rMWNlc67W2jL9JcC7SN1r+WfSGyNm/DqnGMv4fmPEKGknbRyy0WDVFU5tTpLnx9nC1z7NGn8Jp7N2sBrnEG3FcMrqOvzfnLN09Pj9bg2L4rXOosNky7j0lHikLqZsJLpIHmnDC8PaSaaR1m337pFWmp6yejmocTznm/EK2R1OIMROSswQTRU8bZGtogylkhc6NhkLmyPkc5xedYJa1yrWZnHFvWa1n8Z5n/l+u+Jm0atMfKZj8Inj/AJ/p619Q5azFhWbcBocy4HO+agxGFs9O98TonOYeV2PAc0+RAKtsHzbh2OY9j2AUMUxky7LBBVTEDsnTSRCXs2m9y5rHMLrgW1jnutC4FYrXR8B8MpcHwuqqsawCikw2WgrIpKOT16EbxP7bvM3Lbk32PMrVMMw30esvMq6bN/FekGZ6iqlqcekps5VdA2XEHO/DHsIqhjWWI0AabhrGg8lN+JnXjXH8p+7X8YRHMc+f73+v8/k7JkHNLs7ZNwnNb6IUZxOnE5gEmsR3J21WF+XgFsC8ucJaz0cW8N8vtxzih6rXijb28P3+V9Podc7dm2qDW+wAL0hl+jwrD8Bo6fA6mWfDxCH000tZJVOkjd3g7tpHOe+97glx2t0U24rNvkT50ya0o8VcDZRzYpNh2IsoKTGqjA62qEQeyklieWdrKGkubEXW79rNDgXaRuuIZKlw92Qsv5mzfkbiTVwYnJSQTY5FnaUQSvqahsMcoiZiAkDC6RmwjBA/FWQpMp5MyrJm3DmU+ZK7FTnSLCsNohm3FaczuqoKaYFzmTkkMZJLI55BdpiN72SkTa2p+X691I19/wAX679E3jtjj5/pq07+7iP7l6DzFjdNlvAq7HqtodDQQPnc0zRxarD5OuRzWNudrucBvuQtFpeL+M1maKbJY4XY5SYrW0U9bC6orqCSCJjGEsdO6nnldEx79LGuLTcna9ithz9R1sWS6yLDs0sy/SUdJK6srZqL16RlKyJ2otD3W1gAO1PEgNiC03uuL8LMzP4cmaSOldUZTbgMtfU4mck1+Dyy1LHwMpIWy1EjxPrbLI2OJgAaGtawNbZqjcTNo+Ufyn8vHG/Mxo1Oq6jmf6x/X9d/R1DInGbBc5wzPqcIxDA3UEkNBXuxJggjhxR7gx1C0vIdLI1zm95jSw622cSbLoS8z1eBZ6j4hZRzjmetw6LGsTw2SWSpwHKs9XHRYl/W7GRVbWzSh7ezkmZ247F4bFbtAy7D6XF7C5uepV5j4YmfPO/w/wCPj6a8+Zr68cx/f9/fviPESTzw00MlTUSsiiiaXve82a1oFySegAVHC8Uw3G8OpsYwevgraGsibNT1MEgfHLG4Xa5rhsQRyIXNPSJxOumybR8O8EndHi2f8Qiy9A5nyoqeS7quX2Mp2ym/iQul4XhlDguGUmD4ZTtgo6GCOmp4miwZGxoa1o9gACrXmJn66/Tc/wAY1+PyTPExH03/ACj+E/lDEZ5zW7J2D0uKMoRVmoxXDsN0GTRpFVVxU5fex+T2uq3W1ri91pXEP0gMK4bZqZlbHcqV4dUU5qqWskxPDaWnqY2lodoNRUxm4c8DSQDsSARusT6UVPkmHLOD4tmrFqukmbj2EQwxw4vVU3ax+vwul0wwyNEjxGHuDtJe212kEArm+fc00tVxPpKSPCap1LgmH02A0kEuI5loKomrfE6ndUTQUhdqcW6dL5H3NyTqBUU+LX/qmPw7YmP1mPzn5bTfVazP0if15/DW/wAnYeHHHvDuJ2ZanLuAZQxEsoIopq2uZiWG1NNTNl7Xs9ToKl5JcYXCzQSLgkAG6vuKXGzAOFWJ4ThWL4bPUzYxDUzwuFbR0kbWwujDg59VNE0uJlbZoJJAcei4vwRz3V03GaqpKLLUsOH5npafD2z1NdjlaTLRSVhnEctbSg3YXgOa90bG7WLnFwG8cfasxZqwOmmyqzEayooqtmFTUGMY3TV4YDEakaMNppPwYPYG73EEgbbKck67Zr/z4n+/uKx8dqz6f3/VmsjekflbPWcaLJVFhE8NXXwT1EcrMUw6sja2FoLg/wBVqJHNvqFrgA7rdMJzxTZhzVWYDgFI6tocKY5mIYmx47CKru3TTNP/ABjw3UX2+R3Ad3becshNjoK7CsNz/l+SOsp8IqWVuNY1mDM1M91I1jG1s8IrKZkbHlpaSGvadxYhd8yQcYrauCXCMCZljJuH07oMOw11GKeercSLSuhsDTRNAIawgPcXEuDA0a7zEb4+v8/7j5z9IlTc/wB/h/c/KPvhls18QcnZIp2zZlx6mpHyahDT6tdRUOaLlkUTbvkfuO60Em42XKcC9LnI+JY2IMRgipMGr3Rx4TVwV0VZVTPcCT29HCXTU7SNwXDYAiTs3WaafGGDGct52qsQyjVY5lp2KYMJ31+AZZZV/dDEGTbR1crKWZ/61cAn5OrVZ1tJ0upz1nyaTEmUWd+MFM2WLD24a+fKcb+wkk1etumDcP74i7tmttqOwJBuMsc90d0/dr8Zj+W4n0jmY5Xv8M9v6/hE/wA9fWdxD01lzNuV830ZxHK2YcPxalDzGZqOoZMwOFri7SdxcfFZZcq4G01ZiP3xZox6mxGsrTiklDhuMY1g0dFiVRhjYoXMa8iGJxYJTJa7QLjyXVVeY1r6xE/nG/8An8p4UrO9/fMflwsa3G8Hw6uocLr8UpaesxR746KCWVrZKlzGl7hG07uIaCTbkBdXp2F1yHLduIHpAY/mlw7TC+H9GMu4e7m04hUBs1Y9vm1nYR+9wXX1Ec1i3z5/p+can8Vp4tMfL+5/KePvhzvCeMEWIZmrMFnyPm+nomRxvo8QflvEGxzOId2jHh8Dezc0tFjctcHtsb3aNXxb0nMKw6izfVx5IzS92Wp4ooWyYFiEbZw+CGUmZxp7U5vKQA/mA13JwV9heU8zYXmetxqHB8INm1b4S7iBjFRqc5r9IdTPiMTASRfTfRuWgloXmivjrMb+6eGYZlLGZ4s/s+6GHVceL5smjihip6dl9LqS9YHWDg8hwaHAEgBt4rO/Py/Xf9In+9LWjzMPcGXMx0eaKB2I0NDitLG2QxFmJYbPQy3ABuI52NcW7/Ktbn4FYCu41cIcMrqnDMR4mZZpqujmfT1EEuJwtfFK02cxwLrhwIIIPJWnA/FpMbyFT4hHSQ09G+edlKG4pX10hDZHNf2j66KOdrhI17dLgbACx6DmWG50xTKmBVWG4Ea109Tn3G8TxWSgp21EtHg8OKSesSlhvcOIbH3QXWe4tBLdrTxk7fEa/nEflETMz8ohWOcff9dfpafz41HzmW/Zf9JHg1jtDJVT58wXC5YqianfT12IQMfdjy3UCHlr2OADmuaSCCOtwN/wPHsEzNhcON5dxakxLD6jV2VVSytlifpcWus5uxsQR7QVw7E+JmO0D8y0WVarEcWxLEc5RGhiomiqkjwmGjoairfExxto7IvAA5yTsDQXPF+5YJjWF5jwikx3BayOroa6Js9PMw7PYRsf5uiRHwRaflH6xE/z198THojfMx9Z/SZj+X97XyssPxvB8WqK6lwzFKWrmw2f1Wsjhla91PNpDuzeB8l2lzTY72IVjnfNeHZGyhjOccVdalweilrJB1doaSGjzJsB5kLV+AuVMRytw2oJMfZbHseklx7GXEWJrap3avaf8AObGPJgUV5mfpEfnPj9In9PmmeIj6z+kef1mPzdAlmhgbrmlZG29rucAPnWu5tz9gGTKGnxbFpb4e+qjpqmqiewso2vOls0veuI9Ra0uAOnVqNmhzhacXZMAouHOP47mPKmG5jpcEoZ8Ubh+IQskilkhjc4DvtcGnmNWkkXK4jxU4bVtLkWatPAbhDQNNXhw7eimJmGqshAaP8Ac9uzr6Xd75JdseRjc7/JOuI+u/7/AFh6VGJYcRcV9N/Gt+tVpZoYIX1E0rWRRtL3PcbNa0C5JPhZcFxfJtDld+GVeZfR14QjD67FaLDJX0JE00frM7IQ9rH0DGusXgkFw2C3fjzliozBwmx/C6PF58MoafDKqapho2aX1UUdO8tpw4H8GwuDNVgSWgt21XVctuzFbJHpv9Iif4TCcde/JGOfXX6zr+UsO30qODJyrUZqdm2gY2CWRooXVsAq5I2TGPtWxa7kFo7RrflFpHduQFt2E8YeFOPYjT4RgvEXLtdXVb9EFNBiMT5JHeDWg3JXk3OOLZbm4W1dNBmDKElQcOiaIoeK+MVMxdZuwpnM0OP94dh7l1rhnmXJ8OdcOAzTk8yTPdBEyl4oYpi0r5HtLWtbS1DRHISSBubi9xuAtuzV+3yx75mvd4/v+T0QiIqNBERAREQEREBERAREQEREBERAREQEREBERAREQEREBERAREQEREBERAREQatLw2ypWZ1bxAxajkxPGaZnZUD6yTtIsOZZuoU8fyI3OLNRksZCSRq02aKdDkLtMzS5szVjEmN1kM7n4VA+IRUuGRkWHZRXOqXTcOmcS7dwb2bXFp21EjjWvT+/z+vn85J58sDQZSpMJzTW5kwqb1WPFYv90aNkY7OoqW6Qyp/vZAwFjjbvDRf5AvyriX6MlJxBzV93YqnJtBQGX1iahkybFNJVzHS4yVFUyeOZ51gus0sB1EPDxe/c0Ua8T8vH9/w+XGvEJ3xMfP8Av+/+Lg2Jeifl3NNLUUGa6nLlLTTQuhDMr5PocLeQ75RfJMKl97W0mMxkb7na3R+GnDHA+GOH1WHYPBQO7eRtqqLC6akqZYmjutndTsYyUtc6SzgxtmuAsSC525IrRMxGoVmN+WlVXDiTMlRI/iBmKox2jMhdHhMUQpMO0hxLO0iaXPnOk6XNkkdE7n2Y2tlMz5Cy1munpWYhRvp6nDw4UFdRSGnqqIkWPZSMsWjYXZux1gHNcNlsKKNca/v/AJ/VPrtgcu4JmTCqWroMazhJjETu7R1MlHHDVxNsbmV7PwcrrkWLYowAAC081rOMcFcv4hk7GstU1dUjEceZGK7G63+uqycska8aiS0BtwbRs0Rt1HS1t7LoiIjXGmlZy4UZdzg/FKmSesw6pxnC6jCa99HIGsq4pI9DXTMIs98exY/ZzeV9JLTdYHkaTDslVOVMQzBV1FViIqX12J0w9XlfLO5zpHxi7uztqs0XOkBu5tdbWijUamPT+/7n5rTMzr6f8mk5n4d1NbUZaxHJmLUWA1uVmTU9F2+Huq6cU0sQjdH2TZYjsGMsdW1jsb7MJyZnCbHmYvnrOtHjNNDQ1FFHh1DhUlDTSdsWa3zsdUSiUhseltwNIe/nfbdkUzzMzPO9/Xz5R44hj8v4JSZbwWjwGglqJKWhjEMBnkMj2xj5LS47nSLNBO9gLkndc5yvw74tZYONw4Vn7LNHR4lj2JYrBBLl+asexlTUPlaHSetRAus7cBlhyuea6sif7u718fnMT/I/29vpvf5RMfzly7K3DrizlHCfuNhfFDLj4PWqqrvNlOVztc875ni4rhtqkdbblbnzW1Z6ybPnzh1jORa/Fm082NYZJh81bFT7Me9ml0jYi7lckhpd5X6rZ0SeY0V+Ge6HOJ+EOK1NfgdZXcV804lFguJQYiKSvioXQymMOAaexp43g97Y6jbqCrrCODmWaSmgixqWrxR9LitbikLfW6iCn1T1slW1slOyTspdDpAAXtdfSDYchvqKYnXj57/HiN/pCNRrXpx+m/6yscVwTC8b9TOKUgn+59XHXU13OHZzsvpfsRe1zsdt+Sx2P5VbjuPZaxw1xhOXa2asEQj1dv2lNLBpvcabdrqvY/Jt1us+iiOPH9/3pMxvy1nC+HOVMHzI/NtLT4hJij2zMEtXitXVMibK5rpBHHNK5kQJY35DRsLDbZS45kLD8xZnZj2KTdrSnA63AqihLSBNFUyQuedYcC3aHTYD8a9xZbQijUcfTf6xMT+kyb/l+kxMfrENRxbhzhmL5gw3FpauohpMPwWswQUtPLJC90c8lM7U2eN7ZGFopgNjc6r3Ft8bl7hRDlzOOG45Q4jTRYLgOFVOF4RhUVJIJIG1D4ZJXy1D5nmZxdBe5a0983JO66AitudxPy3+u9/xn8zXGv79P6Q0LPvDStzZjMeN4Xi2E075MOfhddSYxgoxOkqqcytlZeLtY7Oa9pNySDq5XAK1yk4J5goMPrcIoavhhTUOJCMVtLFw7DIqkMOpnaMFZZ+km41A2PJdgRViIiNR/fO/48pmZmd/38v5Q0Lh1w7xfIlXUWqcmw4fVMvLTYFlQYU6SUfJe97aiQOAGoWLb78x1Zh4eZkzDmqfMUmdoaOOHCq3C8KZS4YWz0frXYdpK6V0pEjh2ALLMYAXb6rb76imfi8/KY/ONfwRX4fDkVZ6P0OE4hl/EeGebJMtNy/UNqY8OqKIV2Hyyikkpe1MQfHI2UxybubIGuI1FpcS479ljD870Lqg5vzRhOLteG9gKHB30JjIvq1F1RLrvtb5NrHnfbPop7pnya20jGeG9Ri2P43jEGaKvD4swUtBRVkdLEGzer05qC5jJb3YZO3ALg3U0NOkhxDm7VR4LhGH4PFl+iw2miwyCnFLHSNjHZNhDdOjTy022sr1FHpMfP8Av+/x+Z67a/lbK0uUsKqsEoMWkmoxM9+GR1DC80ELmi0F9V5GMfqLb2IYWs/FuaWSskUuUYaqrqK+bFscxRzZcUxaoaBLVPAOloA2jiYCQyNuzQSd3Oc52yom/wCn9/z+fqemmKzPljBM44JU5ezDRNqqKqA1NuWuY4G7XscLOY9rgHNc0gtIBBBClythGKYFgsOE4vmCbG5adz2x1k8LY5nxaj2Yk091zw2wLwGhxF9IvZZdEjjevUnlz7BuEkWEYpl/ExjrpTgOK43iYZ6tp7Y4jJK8svq7vZ9ra++rTyF1sWcMJzXjOHiiytmPDsIdIHsqH1mFvrQ9jm2s0Nmi0nzJPsWfRRasXjVkxaa27o873+LE5Ty/DlPK2D5Wpqh88WD0EFAyV4s57Yo2sDiByJ03WWRFe1pvabW8ypWsUiKx4gREVVhERAREQEREBERAREQEREBERAREQEREBERAREQEREBERAREQEREBERAREQEREBERAREQEREBERAREQEREBERAREQEREBERAREQEREBERAREQEREBERAREQEREBERAREQEREBERAREQEREBERAREQEREBERAREQEREBERAREQEREBERAXOfSEY9/CfFWsaXE1OH7AXP9mwLoyKJHmWSrk++3M3qE2PUOKYDn+oxemqKfJ1fjNLIH4WynLHer6Re0zj8u4IFxYq4hr5BjuFuxKbH6/Fcw55w3Ep6ibJmIYPSRCKlEAYDPqbfTE07vuSTYL0kimvw9n/l7fx7e38t9sFvi7v8Azd3/AMu7+HdLUc65wxDDKqnynlHDxiOZsTjL6eOQO9Wo4b2NVUvHyYwb2b8qRw0t6kT4Tw4wCiyPUZFxVr8XpcSjn+6k1XvJXyzkmaV9uRc5xIA2aNIbYNC2tFGo1MT6/wB6/vzP4RE7mJiY9P4/P+/H5751kjH8dyticHDLPr56iqaHMwTG3MvFi8DWucGPcBZlUxjTrYflhpe241BltjGWMC4k8VKhmZMv0GL4NlDCzSNir6Vk8LsQq3MlfZrwRqjhih3tyqNuq6cim27cz55/WJjf5T+fKOI3EcRx+Hif+H3cPKnDvK/DbNPDzKtBkvIGX6/MNA1s1ZJUZSbNQVxY1xlpJ67sHMikIcCDq1NeGAggkHo3Bv708IxythxTJ2XslZqxOR8NNgtLhMdHIymjALmxziNvrm41vfGXRg6Wi+nU7sqKaz2z/f8Af9+m5LfF/f8Af9/dGuBekpVZTz5h+GZMw7N+XZscwPHI8QnwaaZk1VOG08zOyZTinqS+Q9q1waYH3AO17FccxvhliGA4fgtTm7L+VMtU+YYJzHUYrPhNOyke1oLY5icDGiRzXEtZfV3XA2IK9wIs+yNTHz8/lr+S02mZiflx+sz/ADcy4JZpw+vwajyTgeIYbjNDlXAMLpJsYw6q7anmrND2SQsOm3cbFG+972lbcDrsPFXOf6XvDzHs3shM1RQUjjSQgXM1S7uQxgf30jmD3rbEWmaffTMz6+fx8/8ABTFEYtREcRrj7v75abwfyS/h7w4wTK9VJ2tfDB2+IzHnNWyuMlQ8nreR7/dZbi7VpOkAuttc2F1FEvPfMz4Kx2xEeXDcyZcr8Ey5TyZz4VcHhguChzYJsax2aaOlEslyA+egdp1PI67m3kud8JOF+N5pxxvGek4Z8NKh9LiVbHgEdNXPoKOkiildC2WNkFAe3LuzLmyyPd8oOa2M7D1siinwTuPwTb4o7Z/v6NTyrFVZWwPF8VzfhuBYBrq58TrH0OJy1NPZzQ6SZ8k0URYbg3AbpAAN9yBj3cd+Cxaf/uq5V5ftrD/pLfEUTG416a1/IcQ4McZuEuEcLMtYZivEjLdJV09C1k0E2JRMfG652c0uuCt9zRnmhm4bYjmzJFfT4yainfT4VJRSiWOerkf2MLQ5tx+vOa0nkN78luSJasXrNbeqYtNbRaHFM34HimTco5SyjXfcyPKWAVGDN7eKWoqMVrp6RzJI6eGkjhIe6SWFm4kJ06jp2WFmkxTJPEKv44cSsF+5eH4th8seH0jZDKMKqY42tjNUWEs9YqI29mHNOlpa2IOc6S7vQqKbTNpmZnmZmfzjU/jrx6cRx53EajUfKIj8p3H6+fWfnpp2Jwx5h4SVFNxLqY8HbimAGLHZYpGxNpe1gtUaXP1BobqdYuva291yI4lkfG6vEcqYhxaq87cPTlmoixttQ+jmipp3zwR0ccb6WBjhM4CfSy5cSG2F7L0cim2rWm2uJ3x6eJj9N8fUrM1rEb5j1/Lf56eV8o5B+8rN2B57zTw8oaXJ2CT1BwrEosApqPFoHPYGRVWJxwgERBr5ACGNLSQ+WOPTcepwQRcKKKZtuIj+/wDmrFdTtyLBI3589ITGMxStLsK4eUAwSguO67EqoNlqpGnxZEIY/wDrOXXURVjisV+X9dz+sz93haebTb5/01/CPz5co47T5UhblynqnYYzMldj+CRUAeGeuTU7MVpZJmxn5ZYNIc4DbYE8lyjiFlXEMV41P4j/AHn46KEZmy5Q0lfNRUkEYfDUMZLcVDRV6SXANfDaN3UkBerkU0+Htn923d/Dj9Pznf0lf4q2r841/F5Q4c5GzFkjjJljF8V4d41RV2M4hj8tRK92DGFsU8jpWu7SB3rDtDHt1CR797hgNguu8VcLy/jWYsLrMx0MmH4dlyCWprswzYpVYbFSwT2aYIpYJY9cj3xxl1yWsa3fdzQepIqzG4iPl4/v+/rwRxMz8/7l574TYbh2U8JyzxKzRHilXT1GWnT/AHYrcVr6x9NO97dTDHLK9n4djouz0MBJjLdy5oXTMujNmbcwwZvxeKswLA6OJ7cMwiS8dTVOeLGpq2/id3ZkJ7zblz7Psxm8Irb5/h+O/wDlH5+eTy4d6RlDDX5jyHFU4bTVsQmxEujqcry4/HfsG2JpIiHE/wB9ezVpH3tYJ+43Lv8A9YHEf9YvVCKkV1Mz80zO9OY+jdCKfhFhkIgbCGV2KBsbaJ1G1o+6FRYCB3ehFuUZ3by6LbeIWbqXIWR8czlVxmRmEUMtSI2i5le1vcYPNztLR5lbCitl3k3qdbRj1jmN86aHwPybW5I4a4Vh2MnXjVcH4rjElt5K+pcZZyfGznlo8mhb4iK1p7p3Ea/l9PwVrExGpnc/x+v4vKeSsuYn22VMby1waZS4hSYvmGWfMUsdLFFWhzK9jGzSwl9Qxhe5gvJHa4FrnTfD5V4Z5gochZE4h41FgWGYRhuARCWWu4i41Rh/rEUIY4lsWmmsW27OM6SXAcmhexEVY4jX3fpv+q0ONejTW1uD8EYcRzHFQUWGUk+JVdPURV0tSH0nrU0hle+RjSRzIdd2ptnEgkgatlXNuHZZwaleeL+QsoY1iLJcQxaixnDmz1zJKqpmq2xyOFVC5oa2qsGFpsS4g95eiammpq2mlo6yningnY6OWKVgcyRhFi1zTsQRsQVUAAFgpmdzM/3/AMd8EcV7f7+n5cvKfD7O+H4VjmbquHj1wuw17sZcyCeXA22mhNJSDVBaubohvG1ukFw1RE36D0dkWuwvEcq0NZg+MYRitPKHk1uEwtipJ5dbu1exjXvDbv1XGpxve5JWfRN/DFflER+UaRr4pt85mfznbkXGuN+dM05J4PQtL6XF6/7t42ALt+51C5snZu8pJzCzzAcuu8kRRHFe36zP8v4RH8fVM8zv6a/v8Zn8NR6NT4sYDimaOGGa8t4JTifEMUwarpKWIvawPlfE5rRqcQBckbk2WL40xSfpZzRBhLm12Eggb8q+nuugIk8xpO/H03+uv6OdcSIM15mxDCcsYXkqvfRU2OYXiUuMuqqRtK2KCojmkGgy9uTZhaLR7m3TdZTiViGD0GH0X3W4kV+UDNUFkElE+mE1ZJpNoWtnil1uPRrG6ibc+S3FFHMV7Y+e/wCEfwiEf7u76a/j/V54zNTZsxLB6KuwviPxVo6c5hwakZNidHRULp2y1kbJNMRpGTDSD/xjQx1xs9twthgfiWE42ygzZxH4oYNaqDIJq+lwt9BUs16Yy6pgpHRR9o7utje9kpJA0gubfsyK1Z7Y19d/pEfy/VExud/TX6z/AF/QREUJEREBERAREQEREBERAREQEREBERAREQEREBERAREQEREBERAREQEREBERARanjtbxVhxOWPLOWsqVeHAN7KWuxupp5nd0atUbKSRo3uBZ5uLHbkrD7o8c/wBxuRP/AIZaz/YEjknhva5Zxb4tYvkDE3Q4LhtJiEeF5frcexKGZ7mOLWSRRU8bXgHRre+QklrtoiAOq23LlXxKnr3Mzdl/LNFRdmS2TDcYqKqUyXFgWSU0Q02vvqvy28PPHFzD8bizZxZxfHJHNdiGR2Ckpu0DmwUsVa6OOxHV+l0pHTtLHcFRHOStfn3fpWZ/jG/wT4rNvl2/raI/hP5uw1eceL1DiuGYJVZVyMysxcTGkj++KuOvsmhz9xQWFgRzIv0WayLm7M2O41mHLua8CwzDq7AX0wJw6vkqopWzRawdUkURBFrW0+9cR4g4fgjc61+aaHIefMTwfIj65+YqylzbLENclFFUf1ux9cx7Q1sgJDGtB+SAbWXVOGFLR0Wes7UuH+serRxYMIvWKiSeXT6oSNUkjnPefNzifNI3rf3frG1eeN/3rX9V9HxvyHLjDsFiOOPlbiNRhAmbgVaaZ9ZDr7SFk/Zdm5w7J4ADjctsLqyr+OmFR1uF4TguRs54liGMTvgpaeTBZcOD9MT5XES1whiNmxuNg/UegO655hlZRYfg9BX4lUQ09JTcXMcmqJZnBsccbZK8uc4nYAAEknosbX8Rck5cxzKmGYTxSyZX4fhWO4hNghfizdNHSvwuoEUNS4X0sZM/s2uGr8H2Y+UN4xT307p88frWtv8A9vyjyvlr2Xmtfr5+lrR/+sfjPjT0Xl2vxvEMNdW4/hMGGzukcWU0dUKh8cW2kSuaA0SjcOawvaCNnuG65/lvjfXZxhwb7icO8VoXZno56vA6nFquljpansmBxDzBJLLGCDzMZ9iz3CefJZyh6jkzNeH5hbTyyyYjXUc7JO3rZnGWaR+gkNc973Ot0BA5Bco4W4ph9DlbghWVVXEyKiwHE5qhxePwbG0rS4nwsAVN7RTumfTX673P6f8ABFI7o4+f9w2Z3FzivHknGs9yZFyc2gwSbEIJWffJVGSZ9JPJC4RgUVjrfEQwEgm4vZdgo5qiShgqK+BtNO+Fr5og/UI3kXc3VtcA3F/JeZeGWUMUzXljMNDn/iHmbAaSlrIM2R4bS+pRwwUtVpxBj3GSme92mpE4OpxB7KxFtl0Siqcy13ow4liWbsQrK3E6/LOI1j5KyKOOcRyxSviZI2NrWhzY3MabNG4OyjLb3WO1pjmsROvlxPH37iYn7uPValYy5a1rPEzMR92419+o1+fLd8sZ1hzPjmPUNJFTigwirbQQVQqA51VO1gdOGsts1hcGagTdweNtO7BM7QYxmfMmB9nTw0uX56ej9ZdUDVNUPhbLIzQQLBjZIt7m5cRtZcHlfkGjq+GlVw54Svw7MUeJBzJpMpy4Q2qcMKrPwZqpIGNIc/SbajcDVY2W/wCXsi8Ka6nxjCs0ZHwHE814O11RjNVimDwS1FVJLqf621z2uLoXkP0WJDQ0s2LC0Wy/5UWmee2J/HWuY+nnj045lSvx9uv92p+7czGp+vEc+v0dDznm2jyXlWtzXUUdRXQUbGOEFKWdpKXPaxoaXua3cuG5cB5rnuduLfEjDaalwfL3BvG4MxYxI6LCWV1ZhskEskbDLI2Ts6zUxvZseNfJpc3Zxs05jhhhz3cAMpUMOGYZXytyxQGOmrTopZJBTsc3WQxxa3UAbhhI52WAwHibwogxh+b868aMm1mMNhdT08UGJRMpcNheQ58cWp2p7iWtDpXaS4MbZjBcG16e7y2pM+P5b/j/AH9YrbupFo9f7/v5/wALmD0gK2bKFTns8IM1twSiFQaiqNXhh7MQSOjlOj1rWdLmOGzd7bXXUsRxGHDsOmxCVzAIonSAPeG6iGk2v7lwjKuI5eijGQMqcf8Ah3ieFYhX1LqfCqvCWVtRM2pqHyugc5tY1shvIWg9mL7bLoHG+jwLFMkSYDimDYXiVbijzSYXDXU0c4jqHRv1TsbICNUUQlk8bMI6rLNaa4ZtXz/f4L4qxbLFZ8fy/vyyNJn+ary3ljM8eDiamxyCmmq46eoD5aPt2NLXBtgZGNc6ziLEDvaSNVsblni3T5mkwmipMPhFbiNdiMU8QqbtpqSkqZIDO52ncveyMNZzJebEhjivOuOZMyXlzh9k2vx+LL9NXyYbhsFGx5waGSrwssbPUyxRVzOxbUCWbQ9/4w0u5uIEuRsC4O5tz7hODRVeH0mHzN1h1RUZX9bdiMVTTyUraZ2HM7UE9nM14Oxa63MreaxOWa618Ux+XpHz/jvcfVhW0+6raZ81id/f6/T5/dqfo9noi5rxP4g45lHHcNw/DazDKVs8PbRU9ZTvklxibtWs9TpnNe0Ml0m9yH/Kb3bAkZxzaK/NrPETb5f3/f8AR0pERAREQEREBERAREQEREBERAREQEREBERAREQEREBERAREQEREBERAREQEREBERAREQEREBERAREQEREBERAREQEREBERAREQEREBERAREQEREBERAREQEREBERAREQEREBERAREQEREBERAREQEREBERAREQEREBERAREQEREBERAREQEREBERAREQEREBERAREQEREBERAREQEREBQc5rBqe4NA6k2UVy/j1T5kxbBsGyhg+L0GG0OasQdgmIVVTQOqZKcSQSvhliDZYw14liYATfd7T+LYxM+I+eo/PhMRve/SJn8o3Lp5c0ODS4Au5C+5UA9hcWBwLgASL7gHkvMj+KecqLF8m5tzZgM2P0+HU+ZK713CIIKVstDBI2nbL2U1SXX0BsrrHftmBtyCsnh2I8Rv0yosyOzRgLMYqsfOTq3CocClaJqGJzqyOd8hqj320hc9rtFgZ3NINwRasd1oiPE+v4xH8ZiP19FbbrWbT6f8AGZ/SJn8o9XopU3TwMY6R8zGtYbOcXAAHwK17Pud6LI+C+uvgdW4jVvFLheGxEdtX1br6IWDzO5dya0OcbAErVcrZYyrR4KzhJnuGjxzHcw01TmHG6eSlM0E8skzTLISWlrWtke1kdyDaMafkm1eZ32/3PnX4RuZ+XHzWnUa3/ceN/nqI+fPydOBBAIIIO4IUVz/hXizsKgm4V43Un7s5VY2CEyu79dho2pqpv5V2AMeekjHjwvZcQstYC/M8ub8+ZprKLL0GFw0lPS02O1tC71szvJdop5GCQvD42NHecSLAcrzaYiY14n1/Cf8Alr58Ijep35j+sfp67+XLoLMXwqTFZMCZiNM7EYYG1UlIJB2rYXOLWyFvMNJa4A8rgq8Xl3M3DTDMt4FhPEbMVXmXCpK3NNNHPLU5nxJsmGYDNMG+ryyGe8YcGxvkubte+19hbo/DWDIk+fp8R4bcRYsawyPB3wVmH/fNVYo9s7pmFk2maWQMGlr23BB35FTT4o588xP01Xu/nEf+rfpyree2Z14419dz2/ymfu16uqy1lJC/RNVQxu52c8A/OoOraNrGyOq4Qx99LjILG3OxXmrPmFUGIcaM4vrMDwyvcyHDAHVfDipzKWjsDsJYXAQj+9O55rX4Mk4pDgGQRimTGmio5s2F8dVw8qsSp4BPiUclP/uc0h9NrjBczUe60Eb3uq0nujf1mP4/0advP9/KZeuIainqATBPHIBz0OBt8FUXCvR0o6ahzhn2Clw6komaMJPZUuVpcvsvon39UlJdf+/vZ3uXdVa0alnW3dGxFzdmaswY/wAdn5SwXEHQ4DlTBhU42xsbXCprap39bQlxBLdEcb5DpI+W29wukKI5rFvn/WY/l+S08TMfL+kT/MRaXXcIcm4jWz4hUy5lE1TI6WTss1YpEzU43OljKgNaLnYNAA5ABaPwp4Y5bzFleqxDGcRzXU1EeO4zSNec24q20MGI1EUTbNqQO7Gxrb8zbe53SNzCZjUb+uv4z/J2xS62atGoarXtfe3irDA8Ew7LOFR4Xhz6v1WDU4Oq62aqkFySbyzPc88zzcbDYbLhFHxBjzrjmbs1ZXdN93K+tjyLlUSx91sPYx1E1e0czERN2xdydHBFY3cFE7mZikb43/KPzmYj9fQiONzx/fP5REz+GnodrmvaHscHNIuCDcFRXDeHcHFGhixfIlDxEyhQUeSaqnwKl7TLMrnTRNoqeVrzeuFj+G0nnfTe+9h1WHEMRy7lf7o5prTjNTTtL5psIwma8wLu72dMx00hsCAbF17E7DYWtERzE8cTH3TzH6Ijc8a5ZSgxLD8Uiknw2tgqo4ppaaR0Lw8NljeWSMJHJzXNLSOYIIUmF4xhWN076vB8Rpq2GOaSnfJBIHtbLG4skYSOTmuBBHMEELi3CXMmN5nwbFsIyTXVeBVjczY9Wy1GM5SrZKd8LsQmIjD3Pga2UaxdmouFnAtBBtS4T4XxNxLCKnPVDxPyrQPzfM3EajDzluR8UUwHZdoweugh0jWMLgeovYG94j038on+H6efxhNo1aYj0mY/CJmP6O9IrfD466Khp4sTqoqmrZE1s80MJiZJIB3nNYXOLATchup1uVzzVhm7M2G5Myti2bcYk0UWD0ctbOeumNpcQPM2sPMqL2ikTafEFYm8xEeZZdFp3CCTONVw5wTEs/VjqjHcSg9fqmmNsfq/bOMjIAGgfrbHNZc7nTckrKZsrM2U9JDTZOwemq66rkMRqKucR01E3ST2sgHffysGMBJcQCWC7xa9ZpM1nyrWYtHdHj+/7+bJuxPDm4kzBnV0Ar5IXVLKbtB2romuDXPDeekFzRfxIV0vLebzkHhHm/EcT461uNV1fjrC7DsyYTimIUr6xjN/UZoKaYNp+zMncJtGWOuXa9ZPV+DmRK/AXYjm3E8SxFr8cbEKbCJceqcTgw6BoJDe0mkeHzOJu9zTpFg1twC96sd1d/3v5ff8/wA/WC3wz/D7vn/f3edumqDnNY0ve4Na0XJJsAFrmbMRzxQSU5ynhWW6qFzT2zsWxaajLXdAwR08ocLXvcj3rm3FfE+LeK8Ls4YfV5ayKYJ8Br2S+rZlqZJQzsH3LGmjaHOA3ALgCeZHNUtaK1m0+jSlO+8V+btYe1xIa4EjmAeSjqbq0ahqte197LlmTMH4hz5jwnOFdl7LVBT1OHR01bJh+YKmQ1MOhpje+B9G1j5GWs12tpAc4XIsFlM6HKlRnDC4XY/VYFmymj7XDp2xSAV8I1Olpg02ZVNs0l0bSXs1NcNJIJ0tXtt2z85/T++fx86ZUt317o+W3QFLrYXmPW3WBctvvbxsvNXE3NVVTZXr6vD8/cZ4zUVNPC6GfKz6aEQzVEbJGNlGHsew6HuDSJA7VpsSbX6Pw6k4c4fmCRuWMq50p8TxGLspa/G8KxdxMTLuEZqa1p0MBuQ3UBqOwuVWvxLTw6gpGzwuLw2ZhMfywHDu+3wXkz0mqnOoxjOVRlzE8YYcFw2lqXzUNTPSspGSNOgXGKxNe7uPJc2ldzAIPNZXLU2asv5I4i4NSZWwSmxOjwdtXiJrIhSSzU80VUTPJVQ1Ne+qlBY6wkLSLnvWIVLX7cdsmvETP9/3+i0V7r1pHrL1ACCAQQQdwQormHBrNuaK4NyRmnAMNoJsGy9hFdDLRV8lQJYqhszAHh8MZY8erG4God7nsunrbJT3d5r8mVLd9Ymfp+sb/mIiKi4iIgIiICIiAiIgIiICIiAiIgIiICIiAiIgIiICIiAiIgIiICIiAiIgIiICIiAiIgIiICIiAiIgIiICIiAiIgIiIC4Lx0yxmbF8VzrUYNl7EK9tVkFlFTerwOf21SK17+xYRsX6SDbnY3XekUa+KLfLf6xMfzTvia/PX6TE/wAnnvHso5tx6TMYZkriphdFm25xWgosVy52EpdTMp3WMr3yN1RxtBs/zFlvPCyHHpM3ZzxTGcn4rl+KpOGxUsVe+GR0rYqbQXB8D3xu352dcdQF0tFPpr++PCuvH0/v+jmGA8Asr4Rjf3yVWLYvVYizMdZmOEtr52UzZJ3yuEZpjI6EhomI1hrXEi9xcgz5jxGXMnFHJ2G4XgWOFuXcSrKqvq58KqIaRkZoZomlk72COQl8rAAxzup5ArpiJX4YiseI/pEfwiE3+OZtPmf5zM/xmUCLgg9dlwXGeBeR8uxYNlXLGRjT0OF0EsmNY/BQB1bVUPJ9GDCwOqZp9Olw0uLWarWc9l+9oo8TuP7+X9+vieE741/f9/w8uF55yJnri3X02ZsNweLLtBQRCB+GYpIWy5lo+1jl9WqWx6vVoCWbag6Xvva5jGlwfvGYsRxHOPCfNUMWVsWw3En4VX0X3NqoB23bdg4NbGWFzJQbjS6Nzmm9gbggb4ii9IvjnF6Tv9fP9+N88c7mlppeuT1j+X9/lxO9Rrir6Hi1XYhwyizDlDBafDsLxeKaeXDsSqKqeADDaqMGWN9NG1jbvAJ1mzi0b3Wy8U8Vw6gZWw0WVcdxHM1VglVQYdNQYRUzxfh9hFJOxhhYDJGwntHDSN9gST0VFfLrLuLeszv8Y1KuOfd9sx/tiIj8Jmf5tcinouHmS8NpqikxKqp8KpKahEeH0M1bMQxjWAiOFrnkbbm23Vc64s8RKHNPDnHsv4JlHPU9dXUvZwRnKGJsDnagbanQADl1K7Qim1pvabW8yrWkVpFI8RGmifpx5d/cznv/AOEzFf8AULZsSip8XwR1ayhc+V1JJJTCanLZoy+Ii2lw1McQ6xFgdyCsqizvWL0mk+q9LTS0W+Tzli2Ws/wYzwvqsEwTOUb8OyNPQV0mB+owzU8xND+CldXjsm37N3d+Xdm2wcsNlzI/FnCYcrYXjWDZ/dBT5xjxGoZU1ODT0EcL6983aPFNeoDg14c4g6A4u5NsvUyLackzeL/K3d/8pt/GWUY4jHOP6a/+Pb/AREWbQREQEREBERAREQEREBERAREQEREBERAREQEREBERAREQEREBERAREQEREBERAREQEREBERAREQEREBERAREQEREBERAREQEREBERAREQEREBERAREQEREBERAREQEREBERAREQEREBERAREQEREBERAREQEREBERAREQEREBERAREQEREBERAREQEREBERAREQEREBERAREQEREBERAXH/Sgw2lqOGeIYu/LuOYnV4XS1M9BNhmLmi9Qquz/AANQ5oni7UtkDNIAe4H5LdzfsCxWPZbw7MhoGYqZZKegq460U4cBFNLHcx9oLd4NfpeBcd5jSb2sq2rFuJ/v+/70tS3ZO3nLMGXqPDsn4vhVFlzE8uQ5YyLV0bqGurvXZaeTEJ42sDZBNK0AtoyQwO7rXjZt7K/pspUMvpF1k0nC7OIeKSnrvWRmcNYyV1TJG6tLRXX7J0cbG9kGk6WaezAsD1rEuEuEYrUTyVOYMaFPXYj90sSpWvg7PEHtfG6KOYmIvEcYiYxrWOZ3R3i4kk7HHlrD481z5wa+f16fD4sNc0uHZ9kyR8gIFr6ryO3va1tlfumbUtPpv9Ymf/tPH058xDPt1W1fnrX4TG/ziNz9Z+sqeIYJlekxh2fcUpKdtdh9C+AV07ifVqYEvfpudMd/xnNALg1oJIaANO4ZUOI4/T49xWmY2kxTNwAwr1qEn1TDIg4UbXsuD3tTp3NuDebTcaQtp4gZIw7iNlOuydi2IYhR0eIaBNJQyNZKWte12nvtc0tdp0ua5pDmkgixWE/SdwStiDczZozbjsrW9myWbG5qLTF0j7Oh7CJw57uYXb2JIAArEefyj8eZ/Hf3evna+44/X8PH4f0j5LnK82A8Q4cMzTimERRZgy3Uz0sobIe0oqrTomjDmka4nghwBu17TG+1w0i/zZljEcWqaHGct1GA4djdCXsjxHEcF9fkjheCHxxkSxOj1G1yHWIFiOopZY4c5byVjdZiWUcOo8HosQpooajDaKlZDA6aNzi2cNZYB5a8tcbXcGs37u8cwZMxjG8SdX0fEvNOCxOY1opMPFD2II/GHbU0j7nr3reACm3pr+/n+f8ACefVWPXf9/8AL+MbhpoquNn3/HJP3/5U0jBxivrP3qzXv2xj0afXvfe/uXQcs0WbqKCZmbsw4bi0zngwvocLfRNY224c108uo363HsWofpNV33c++T9OHPX3SNJ6j298Mv2GvXot6nb5W97X81sGXsmYvgmIivreJWaMbjDHN9UxAUPYkn8b8DTRvuOnet4gpXisRPnn+MzH6agt9qZjxxr8o3+u5cy4hVldh9Bx1rcNq5qWrhwijfDNDM6J8bxROsWvb3mnzG4Wp57y1m/K+X6XHYaekw50OLYSx1TRcSMbrpmtkr4GOAgmY2OQOa4tIcbWcTvay9CNyVgDsQx+vrKUVrcyshjxCmqmslgkZHGYw3QRYgtO4N7rHU/B/hLR1EVXR8LsowTwPbJFLFglM18bwbhzSGXBBAIIUU+G0W+sT+U7TPMa+9YZU/4YM/f9CwX/ADKlbjjOL0GAYRXY7ik7YaPDqeSqqJHcmRsaXOPuAKw2UMi02U63FsWfj+LY1iOMvhNTWYk+EyaImlscbRDHGwNbqcfk3Jcbk7Wr58yXhnEPKeIZNxqqrIKDFGNiqTSSNZI+MODnMuWkaXAaXbcieXNLxMxqvlNNRPxeNtM9HfCK4ZJqM+Y7TuixnPtfLmKra8d6KKWwpofYynbELdDddSUkMMVPDHTwRtjiiaGMY0WDWgWAA8LKZwLmkBxbcWuOYVrTHiscRxH3RxEfkrWJ1u3meZ++eZ/VFc/4H/2l1v8A7S5h/wDktVKseG2YiSf0689C/QNwv/Ylj8F4MVuXaN+H4Nxhz1TU8lTUVbmA4Y6808rpZXXdRk96R7nW5C+1hskStP2dfXf6TH83QMUwyhxrDarCMTgE9HWwvp54i4gPjcCHNJBB3BI2WgcMMMw2LOXEWeLD6ZklHmNlPTvbE0OhidhWHao2G3dadDLgbHQ3wC3HLWBV2AUclLXZrxfH3ySdoJ8TFOJGCwGgdhFG3TtfcE3J3UcEyxh2AYhjmJ0Uk7pcfr24jVCRwLWyinigAZYCzdEDNjfcnfoFfhtM/Ouv1rP8pRvca+v9XEoMFwXEuI/EebEeAMWeZG5ggaMQfBhTzE37mUX4G9XKx+1y7Yae/wA73XbMOrcNwTKkFdX4ZDlmgoaMPkpJnQxx4fExvyCYnGJrWgfiuLQBsVHBMsYdgGIY5idFJO6XH69uI1QkcC1sop4oAGWAs3RAzY33J36C/rsPoMUpzR4nQ09XAXskMU8TZGamODmOs4EXa5rXA9CARyUeKVrHyrH4xERKZ1Nu6XDckcRa/LuTs0YnBlmqfhIxbHKzD8TkkayPE6ipr3uooaRvyphKJWWkADNwA5x1BtPNnBfIeTuD2D4e7JeXXZhjmwPDZMUGGwCqkqpKymikl7bTr1EucdV77nmux4nlDCMZzDhuY8UE1TLg7Xmip5H3p4ZnbGcMtvKG3aHEnSC7TYuJOLxHhzDjWY6bHcbzVjlfSUVYzEKXB5nUwooZ2D8G8aIWyu0k6gHSEarEg2FprqNfhv7q/wA5jf08b8bLz3TM/OZnX1nn8o/PmfPDb1yHjmTnHHcm8F4AXx5jxH7p4y0C4GFURbLI13gJJewj8w5y68tdpsjYPT58reIrpaqbFazDYcKaJXtMVPTxvc/TEA0EFz3XcSTfS3lZRH2qzPiJ3+XMfrrf02ifszrzrX58T+m5j66bCAAAAAANgAtX4jUc8uWK3Eo8cxagjwunnrZocPmjiNYxkbiYXyOje5jXWtqjLXi9w4FbSrPGMMp8bwmtwarc9sFfTyUspjIDgx7S02JvY2J6LPLFrUmKedcfevjmtbx3eHIuH2HZ+iy3S47lzhfkSFmYaCCpmmrcz11TWVEUjNbGVE8tE+SXS15aA57g0bDawVll7KeJYPxNwvLb8Dp8kmroKvFovvUzFPNRvZTy07JIH0NRTNp42v8AWGuLomNfdpOoFxJ3LDOA2QMKw2kwunqM1uio4I6dhObcUbdrGho7rKhrRsOTQB4ADZZDAOEmUss5qgzfhU2OGtgoZ8PDa3GqqujMUr4nuNqiSQtdeFnySBubg7W6Jmvve6PHP8J1+umNYt7vVvPH58bZXOeFZExLCTJxBwvAqzDKLVVE4xTwyww6Wm8n4UENIaTv4ErhvBij4M4lkmHCsuZVwmfHsQOLUJxLCsB7Y0glnnawT1UMZEAMTm21ubdhFtl3/Fct5dx2ooqvG8Aw7EJ8NlFRRS1VLHK+mlBB1xlwJY64G7bHYeCySxtSL1ms+J4aRM1mLR5hz/hXm2jdwwyU/GZhBX1dNT4O+HSdXr8MbmTRWA2LXQy3vy0lZbPuLiiZg2EUuE0uJ4liuK00dJT1EYeyIRvEktSdjp7KNjnh35egA3cFSouGGXqHOEmcIaivL3zyVseHvla6jgrJI+zkqo2adTZHMLmmztPfedOpxccyzLWGNzPJm54llxF1G2gjdI+7IIQ8vcI28ml7tJcebtDL7NC1teb377eZnc/x1+frxxPpMKRWKV7K+IjUf392uPnHylyEs4hcYsIzDQ1PEDLWCYdSZlq6CGmOAvmnDKGu/BOdIatgJcYWk9wczbxW45OzBnVvEHEsm5ozFgmNQQYNT4nDUYdhj6Mse+eWNzHB08ocLRgjlzVWg4E8JqSXEaqvyJgeMVWKYjVYnUVWKYZT1MxlnldI5ut0d9ALiGg3sLC5WTy3wvyNk7MVXmTKeXqHBpq2iioZ4MPpYqeB7Y3ve15ZG0Xfd5FyeQAWdI127+XP39uv/tqV8kxPf2/Pj7u7/wDjw8++ldlTDo/vwzLJSR1dRW4NTR3qch1OJCn7IvAMOItcI4CdZ1XBtYX5q+psuUeE5Cz23CKaOlrs60+HZZgpIMk1GW6cSTvlgD2xzF3autUOc9zeTYxddlzZwrbnR9bS47n3M8mC4gQKnBY30jKSSLa8WoU/bhrrbkSh25s4bWQcG8p0eJUGJ0ddmBsmGvlmpmVOM1FcxlQ+J0TZwKp0tnsY+QNtZvfJIdYWV+GsxPifT8dzH5ePr9Cd90TE8x/H0/VbZWpGU/GTNzIo9MVPl7AaWOw2DWyVxA9ve+hdDWuZRyTT5UmxGukxzFMaxHFXxuqq/EnQmZ7Y26Y2WhjjYGtBdazb3cbkrY1e07ncqVjX9/LiP0gREVVh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UCQASTYBBFFSiqaaclsNRFIRzDXg2+CqoCIsFiWesl4Nj1FlbFs1YVR4xiRAo6CerYyoqCTYaIydTt/AJ66PTbOorDHMewTLOFz43mLFqTDMPpgDNVVUzYoowSANTnEAbkD3q7p6iCrgjqqaVksMzBJHIw3a9pFwQeoIQVEREBERAREQEREBERAREQEREBERAREQEREBERAREQEREBERAREQEREBERAREQEREBERAREQEREBERAREQEREBERAREQEREBERAREQEREBERAREQEREBERAREQEREBERAREQEREBERAREQEREBERAREQFAkAEk2AXmf0yPTp4beiVgzKCtaMdzriMBmw7AoJNJDNwJp3b9nHcEDYlxBsLAkfH/jL+iDelLxmxSepr+JWJZdw6QubFhmATPooI43c2FzCHyC35big/QkK6ic/s21kBd+SJBdV1+Xmn4j8QaTEjjFLnnH4a925qo8SmbKfa8Ov869IcB/0TL0nODGJQtxfNtRnjA9QM+HY9M6eRw6llQbyNdblclv8AelB99kXGfRg9Kvhj6VeSTmnINc6KuotEeLYRUECpoJXC4Dh+Mw2Ol42NjyIIHZkBERAREQEREBERAREQEREBERAREQEREBERAREQEREBERAREQEREBERAREQEREBERAREQEREBERAREQEREBERAREQEREBERAREQEREBERAREQEREBERAREQEREBERAREQEREBERAREQEREBERAREQEREBERAREQEREBERAREQEREBERAREQEREBERAREQEREBERAREQEREBERAREQEREBERAREQEREBERAREQFxL0gMQxnMGcOHvBfDMWrMLo851tXPi9VRymKc0NJCJHwseN29oXAEjew8CV21cU4/4Tj+C5syBxowLCKvF4Mk1lXHi1DSR9pOaCriEckzGDdxj0h1hvbyBUfD3V7/ABvn+W/pvW/pvfCY3q3b51Ovy9Pr8vrpaYx6MOB5QmwzM3ACCPKmYsPxCCafXX1JpcRpNVpoKhri/VdpJBtcOsb9RvPEjiNjmVMRwjLGT8kVWZswY32r4IBMKalgijAL5J53Ahg3sAASTyC0TFfSSp8+TYXlj0fo5cdx2ur4G1k9VhdQ2kwyi1Xmmnc4MAIaCA299RG3Q2fpG5srMAzvlijzlmDMWXuG9RR1D8QxHAmyiWTEA5vZQSyxNdJEwtuRptqNxfbZMzqInxMz/CP044+c7iOZ2iNTMzHmIj+M/r/CNTPEN64acWcXzjjWY8k5pya7LubMtMhmqKH1xtTBNDM1xhkimaBqB0kG7QQVxvgNHnDMfH/iHj2buFWAPqo8ap4q3EpcRZUz4MY6MdlFT6orvB7t3NLLautldejdVYBUekDn6pyz98bsJrsv4XPQVGOvqXz1cTXyB0rXVBMhj1Gzb28hZbvwJjkZxV42ufG5ofmalLSRYEeps5K2P7UXmOe236Xiv/H7/lG4VvPE0jx3R+tJn9J8fz8rDPXECu4jY1iOBZK4LjPuGZHxRpraqqxVtFT/AHRhAd2UDDcVD49RuHANDrdbLq3DjP2C8Tsl4bnfAGzMpMRY49lO3TLBIxxZJE8C9nNe1zT7F5OwnL2ReGGZM4Zc4yZu4g5XqqnH63FMLnwrE62GhxOknfra+MQAtMovpcPlXtz3t6Y4F5fy3lzhth9LlPCMcwzDamWesjgxq/rl5JXOL5AdxrPfF97OF91GLnHEz6xE/wD5TEbj+Xzjt1ytk4vr6zH4RM6n+fy5mW/oiICIiAiIgIiICIiAiIgIiICIiAiIgIiICIiAiIgIiICIiAiIgIiICIiAiIgIiICIiAiIgIiICIiAiIgIiICIiAiIgIiICIiAiIgIiICIiAiIgIiICIiAiIgIiICIiAiIgIiICIiAiIgIiICIiAtF45cWMD4GcJM0cWMxDXR5coH1QiuR28xIZDCCAbF8rmMvbbVfot6Xhb9GPx/FMH9Eukw/Dqx8EONZtoKKta3lNAIambQfLtIYne1oQfGrilxMzfxhz7jHEbPOLTYjjGNVLqieWQ8hyaxo5Na1oDWtGwAAHJaqiICIiDrvos+kNmj0Z+MWCcR8Aqqg0cM7IMYoY5NLa+gc4drC7pcgXaSNnBp6L9HeXsewnNWAYZmjAaxlXhmMUcNfR1DPkywSsD43jyLXA+9flnX6Gv0OvMeI5q9C3hdiuKzGWojwyeh1H9jpquenjHuZEwe5B6OREQEREBERAREQEREBERAREQEREBERAREQEREBERAREQEREBERAREQEREBERAREQEREBERAREQEREBERAREQEREBERAREQEREBERAREQEREBERAREQEREBERAREQEREBERAREQEREBERAREQEREBERAREQEREBERAREQEREBERAREQEREBERAREQEREBERAREQEREBERAREQEREBERAREQEREBERAREQEREBERAREQEREBERAREQEUHOawAucACQBc9VFARQa5rr6XA2NjY9VFAREQEREBERARSseyRofG9rmnkWm4UyAiIgIigSGgucQANySgiilMkY0kvaNZs3fn7FMgIiICIiAiIgIiICIiAiIgIiICIiAiIgIiICIiAiIgIiICIiAiIgIiICIiAiIgIiICIiAiIgIiICIiAiIgIiICIiAiIgIiICIiAiIgIiICIiAiIgIiIC8Cfo0f/mtZe/8Abaj/APdOsXvteBP0aP8A81rL3/ttR/8AunWIPikqlNTz1lRFSUsL5pp3tjjjY27nuJsGgDmSTZU1lcs4lNl/GMPzVBTtndg+IU1UIn/IeWP1gOI3AJZb3oKrMuS1OA4RiFA2WorcVxSqw6OmjbqLnRspiwNA3Jcagi3kFhV0XA2YrgFPlzFcv07XYpgOY8XxGPtWg29Sgo57vadiGiNxI62IWgVNJPSsgfNG5nrEXbM1dWlxAPs7qCiv0CfoYv8A5jfDL/msU/8AkpVr8/a/QJ+hi/8AmN8Mv+axT/5KVaD1IiIgIiICIiAiIgIiICIiAiIgIiICIiAiIgIiICIiAiIgIiICIiAiIgIiICIiAiIgIiICIiAiIgIiICIiAiIgIiICIiAiIgIiICIiAiIgIiICIiAiIgIiICIiAiIgIiICIiAiIgIiICIiAiIgIiICIiAiIgIiICIiAiIgIiICIiAiIgIiICIiAiIgIiICIiAiIgIiICIiAiIgIiICIiAiIgIiICIiAiIgIiIC5/xUq8eOJ5JwDBMzV+BtxzHJaSrqaFkDpjEygqpg1vbRyNF3wsudN7AroC5hxmxinwHH+G+K1dNXVEUGZJ9UdDRy1Uzr4XXN7sUTXPdz3sDYXJ2BUW8LR4t90/wlzCk4ncWsOZlXNskWF4xTUuQ8Wxes9cxeWlNX2MlIZJZY4qYxtkFi1ltiHv3ZyO10fFTiNWY7Q4kK3A48DrM4QZbOHHDZDUNifStmMnrHb6S4F1rdlay5/QzNreFmJVIjkDcF4Q1scgcwtcx9a+QtaQbEOtSXIO+4WyRxOhqKCFxBMfFynabeIw9qti3Nqxb6f/7oifzrP68K5/hr8P8A5v0xd0fr/B0TiRmnPdBmuly9k/FsHw6MZfxHG55K/DJKwyOp5IGtjaGzxaQe1NzvyGyw8mbOJWMRcO8XrqDBaTCMZrsNnlqKPE5xUymWjfI5jqcwhgZrJ27V2zWnc8qHF7NWWsqcRqSozNj1BhcVVknG6aB9XO2JskpmpCGNLiLuNjt5LWst0mE4hinCVlBgeaPXgyhlq62esq48Pa2HCnOtHTyyiN4PcHaRROaCSC4OdvGKO6Kz8prM/hkvv9Kx+nHKuWdWtH/lt/8ASmv1mW5cBsY4iYphFQ/FqbDKrBBj2OxMr5sWnkr9LMRqWsYYXQ6A1ukMH4XZjRYfiihx8zrPT0b8iUmacNyo7EIA+XFMTxcYWZotQD4aObRI4SAEF0gjcGBwGznAtwPo8y5Vp6iqLcOzicamzDmCN0/Y4q7CbfdKpOx3o290AXAB1XF9RKy3GGPMUnFvJ7ctNzK6qGAYyXfcCbD46jR29BfUa78Fova4HevpttdLR3TSP74iZ/k0ji9/pM/x1/f96w8ud844zk3CsvYFnvLOY8RqMRZVvxWixZ0UMOH0Rjnq21VRFFYb9nAZGRt1CcExs3C6JlLPGdsVzk3LGYcu5eipX4OMXbXYRjE1Y0NfKGRNcJKeIWeBK4EE7RnxC5lgWHYng3AvP2K4hTyz4pm+vroMJnrKijqKmq9dEdPTiSSkJi3lduGbCxNl1ThDS0Dsp0WKOoIoMb9UgwrGC1znEVFEDA6Pfk1rw8tFhcO1W7xKtX5z8on8ZrzG/wDy/D+Mz82c+NR85j8rRqf/AMo7vwiPk0nifiuO0eYpsCxeqkqcJkzHlfEsMnfG1rKcmvjjnpdYABLTGyUarutMegFs/g1fxQxjKkecsOnvib8Rq61mX66NkPa4cZS2KmLrB0UwjY17XOJAe9zX7EOZzzi1lzKObOIVdM/KmAVFPheMZZw+uqX4TTvlqK6ormGVr5XML3aabsGlpdbTLYg7WzWE0eC5CyxgeK4niuB5GxnLmLz4TNLVRRYbS4xRCoeHao2NYx3axDt2Oa3uyXtYF4MYp/y4mf3p/hT8/wDbz51M/OYWyf6s6+Uf/vx/H6RMeeIlvXBwk4XmUkWvmzGdvD+unrf1yjgHm7BcxUuZ4MGkqaqH75MVqo61lLL6nPG+qcWmKo09lIfENcSOq6jWVdNQUk9dWTNhp6aN0ssjjZrGNFySfAAFUie3FSbcfDX/AOsJn4sl4jn4rf8A2lpE+ecZreM9Nw6wOKkfh2G4M/FcenkY50kb5X6KSFhBAa52mV5uD3Wjle631cm9HilqcYwHGeLGKRPbXcQMTfisQeCHRYcwdlRR79OxaH+2QrrKvqa1itvOufvnnX4b1+Cu92mY8en4cb/Hz+LylmfjLmqg4nUdU3iY77lYXh+ORVlRDkHE30cbqaenZKXMbUaZ+zLXgzNOmPvA/rgW7Yrj2YMWx+CnwTiPmh7sVxBtBRtw9+Hw0snYAfdGpY2WklfHTw8rukeTKezuLtJ4nnPhxj0ubq/K33lY5UYrjlHnGailgzRFFSzCprYn08oZ621rI2tkb2kZa3WXC7H6SR1zNlJiuT8cifhuRcwimqcxU0uBzUjsNdA2ombarha11YxxgqWtcXNe1obIS/c6QIp/pY9+Z/j3ePn84+c+I5Xy6i9teI7vyiOJ+X1+Wtuo8OcYnfkibMVXimN4zRPkqKqiq6tkU9VV0bf1uRkdLEwEPDS5jQ0uLXN6mw5ZxI4v4zmI1mWMOzblXIcEbmx1cOO4+yixioieGOsxsbZTRB8TrhzwZhe3Zxmzx1nhbhdfg2W5MOqsFxDBqWKrl+5+G1z6d8lHSmxbC18EsjHRtcXhm4LW6W27oJ5BDBneXipxMdliPPrqcY5Sh/3v1WCxQa/ubSfLFeO012t8nu2t1uk/FfXprf5dvn09efTe45iUV4rM/Wf5+PX7vXx8ljw14ijhzoy7gOZeHuM4DUVnZ4dlzCs1tqMQp5JnjuU81SyFswdI9x7OVweLm0jyWsHo/BMXhx3DYsTgpK6mZKXDsq2kkppmlri06o5AHDcGxtYixFwQV5sxuuzVjuGYfilRjOd5cGwzHsOrK+pxnGctHD4YqSujfOZTSkS3YIn7NN9TQCDuF6Yw2vgxTD6bE6ZkzYauFk0YmhdFIGuAI1MeA5psdwQCOqv5pufO/wBNRr8+fyV8Tr+/M7/LhcOcGgucQABck9FonB/PGM8RsDxPN1ZDSx4RVYvVQ4CYWOD5aCF/ZNmkJJuXvZI4WAGkt581Y+kFmXEcD4dT4Nl+Usx7NlTDlzCbE6m1FU7QZBb9jj7SS/8AeLdcqZbw3J+WcKyphEfZ0WEUcNFA3+8jYGgnzNrnzVK891vw/HzP5Rr/AN0ptxqv4/h4j853/wC1j+IFTgkOXXwZgo8wVNHUysiczA4a2SpBHeBvRfhmN7u7gQN7HnY+fcoYvSycN80T5dwzOVfj033w0glzDPjjaBlEypqA1pkmZJC2VkMbGgEB2ppa4hxcu8cVsx43lXJkuK5clpIsQfX4dQwyVcDpoo/Wa2GBznMa9hdZspIGobgbrljqfOnDubGOGGMZkwrGsLxjK+Z8x9rBhL6OaKpNSx723M8gcwurJLCwIDW7ndY5o3hyfdb9K90/p/Rvi80n/wA1f46/jMfx9GNx6u4tHBuDgmyxlFrGY1QGhLcdqSZX/c2p0iUGkGgaNRJaX2IAsQbjaPSmxTEMLyhlqWnxf7mmXHmsnd905qGCT+satzIpZ4pI3NjdK2ME6mi9rrBz5UxTB4OCuJVefsxYvDNjlC1tFXCj7CInDKogt7KnY+4tYXedib3O66ZxfxfEcIwSikw+ozBS9rVtjdPg1ZhlPICQQ1jjiB7MhxOwaNV2jpz6c86taZ/8T/8Ah5+9z4J+Gn/+P+Pf+PDhHo85mZi/FDDIsMzbUV9K6LHGSQPzLU4i97Y6s9lJJG+eRjGCMxtjOlrnaXm5BBPWcp4xxQmznnmmwbDsExHCabMohEmJY1UQzQM9SpHOZFE2nkbpGouA1tu5zthzPIMr5tzjkbh5mJsON5nFfHhuP4jRumxXL9TRwvIfWMmEcBM75AyeBzgA5gMwNtBFukYzlPG+F9dgOPYJxLzRWOzPm7Do8Wp65tC+Gq7ZrYnk6KZjmnREwd1w5eN1MRrJG/WIrH32vXX4cKW4x7+UzP4VrO/pvmPydxREWbQREQEREBERAREQEREBERAREQEREBERAREQEREBERAREQEREBERAREQEREBERAREQEREBERAREQEREBERAREQEREBERAREQEREBERAREQEREBeBP0aP/wA1rL3/ALbUf/unWL32vAn6NH/5rWXv/baj/wDdOsQfFUwTiBtSYniFzzGJLd0uABIv42I+K2PD8LdQvrKKoxEQUmK4a4sljiMwk2E8EfdFgXTwsiJv3Har/JIU+UocSLJqSGKmr8Kr3RxV1PLO2KOM6mNZK97v7HLXzBrZyNIJc06mF7T0XA8Iq8HNNU4bLLRT0ZNO2aqlMHq87Hh+uUEO0iGVkNU9hu1ropPxZ4iQ1HGqzH8RdjWZoB6vJUeuYrPp+UxteKRkrRfm1zaoMHWzisXmbD56nF6vEaqeOqoMLhpqRs7HCL1qGDTSx9mSPlPbC5wFidLXOINit6wvG8uHHBRYXmvDaGOscYIqyvj1QR09O6KSk7Vm9tRoKRrxvbW82tspMfyxPX1cdJTse2Igx08DpYnh0bYdOp8zvwemOEMHbmzGMa6bbtYw8OPOilbG2Z0bhG8kNcRs4i17HyuPiv0BfoYv/mN8Mv8AmsU/+SlWvg7mmmxaQwV+Mer0MbqdvqFC27ezgsx7Wsj3c1hEpcHu2kIkdqc65P3i/Qxf/Mb4Zf8ANYp/8lKtB6kREQEREBERAREQEREBERAREQEREBERAREQEREBERAREQEREBERAREQEREBERAREQEREBERAREQEREBERAREQEREBERAREQEREBERAREQEREBERAREQEREBERAREQEREBERAREQEREBERAREQEREBERAREQEREBERAREQEREBERAREQEREBERAREQEREBERAREQEREBERAREQEREBERAREQEREBERAREQEREBUKihoquanqKqjgmlo5DNTvkjDnQvLXMLmE7tOlzm3G9nEciVXRBzfMfCXEcdo8dw+PNkdPDmyuMuOPfh3aTS0YayNlNA7tQIdMTC3WWvuXudpBNlZzcAsHlzWzOIx/EG1zc0NzHo7ec0+lsIj7DsO17G+1+10aui6oiV+GYmPMa/SYn/8AWP7mdrfFExPrv9dx/Of7iNY6py9gtZi8ePVVAyWuio5sPbI8kj1eVzHSRlt9JBMbOYvt5lYjAMjU2D5hrMy1VYKupfEKHDomQiGDDKBttNPDGCQLlrS93Nxa3YNa1o2hEjjx/e/+c/nPzk8/3/fyj8o+UNb4f5NZkTLz8BZiBrQ/EcQxDtTF2djVVctQWWufk9rpvffTewvZYTPvC7Ec65rwbMdDn7Fctsw3D67DqhmGQw9vUxVJiJAmla8RWdCw3DC7wLVv6JPM7n++NfwlO5jc/P8Arv8Ai57lTgvgOUsVpqmkxfFazDsOkkrKHD66qfUNhrpRaeqdI8l0j37uAOzXSTOG7xp2KmykzDc21GZ8Ir30seJM/wB1KHRqiqpmtDY5xuOzkDWhpIuHNABFwCNgRTMzM7/v+/6R8oV1H9/3/fPzlqGc8ix43htNSYDT0FBKMw4djdW7s+zE5gqYpZHO0N70jmx2BPOwuQFn48u5fixuTM0WBYezGJoRTSYg2lYKl8IIIjMttRbcDu3tsFkEURxHbHz3+kR/CITPM7+mv1mf4y1nImWK3K1Hi9PXTwSuxDG6/E4zESQ2OeZz2tNwO8Ad+l+pTiTk+p4gZGxfJdNjj8I+7EHqk1XHD2jmwuI7VoGpu7mam3vtqvvay2ZFGo7Yr6RER+ERpPdMWm0eZmZ/GZ2t8OoKTCsPpsLw+BsNLRwsp4I28mRsaGtaPIAAKu5rXAtcAQRYg9QoorWmbTuVYiKxqHMq30d+FVXnHDMzsyJlaKmoKKrpJcObgVN2VS+Z8Lmyu7ttTOycBdp/XHbjrJmHhnxFxl2G0tFn/LWG4bgmIxV+GUkOVH2gEWoRREisALWtdY6WtvbYDkuoIo+UfLn8d7/imed79f6a/gxGWqPNFFQyRZsx3D8VqzKXMmosNdRMbHYWaWOmlJN7nVqHMC21zp0PBt5zZmbMFZn3Hhh+Za2KsmwiheyjhuymihAdMwesE/gmuvHJH0FiL36Qib57vw/h/SD000fOnBzI+dMQp8wVOFx0OYaCVlRRY1SxsFVDMwaWSHW1zJS0XDe1a/SCdNjutww6KuhoKaHE6uKqrGRMbPPFCYmSyAd5zWFziwE3IbqNuVzzVwiRxGoJ55/v+/79Wo49kBmYuIGWs61+Kk02V4as0uHdj3XVc7Qz1hz9XNsetobp/wCMJv0W3IiRxGjzO2tcRMlU/ELKs2Vauulo4Z6qjqHyxFwfaCpjn0tc1zXNLuz06muBbe43C148C8oU+I1mM4XXY5FXVWB1uBB1Zi9ViEbIqkxlzw2pkeQ4GJttLmg73B2I6MiiaxMTWfXf6xqf04Wi0xrXpz/P+TllJ6PuW8NqMoV2G41jTanKtbDVk1WK1tXFVaKeSEtEM07o4r9pqBa0lttI2JW3Zuyc7Nldgs02KOp6XCJ56p1O2LV28zoHwxku1CwZ2r3WsbnTuLb7Kim/+ZExb1nf48f0hWvwamvpGvw5/rLj9X6NmWqnJr8ttxyuirpMMbh7q5jGhpeMMOHl5i5lro9DizX8qNm+2+Ur+AuVpqvAa/DcVx6nqMDxalxMGqxuvro5exN+z7KeocwX/KsSOi6YitNpm/fPncT+MTuP+XhHbHZ7v01MfhMakREVUiIiAiIgIiICIiAiIgIiICIiAiIgIiICIiAiIgIiICIiAiIgIiICIiAiIgIiICIiAiIgIiICIiAiIgIiICIiAiIgIiICIiAiIgIiICIiAiLTcV4ycKsDz7Q8LcY4g4DR5vxNjH0eCTV0baydr9WksiJ1OB0OtYfinwQbkvDX6L7lPM+c/Rty5guUcvYhjNe7OlE8UtDTPnlLfVKsX0sBNruA94XuVSuYx4s9gcPMXQfnLytwU4nvxttAeCGbqXEWuDtEOFVbuxlaRYtbpY+OxAu4zWF772sLPjXk3O+UvubkmtwSqik7AVdRTRQuL4rOcyOKYxgRl7dL9mts0ucQSXuc79CmReJvC7id90v0vM54BmI4POKbEG4bVxzmklN7MkDSSx3ddsfAqhk3i1wk4h1+MYXkfPWXsbrMvzupsUp6Ksilko5A9zC2VoN2d5rgL87IPzPfezmP9ocQ/kz/AKl2HhRlLiBm7L1fRw5er637iPh0MfFZzWPa/QGh+lrg3S86dQc0uvGWuLnL9GPq8H7DH/BCx+YcZy5lPA6/M2Za+iwzCcLp31VbWVTmxw08LBdz3uOzWgAkkoPzqVXBLiXjwq5sH4QZpxPEX62hhwmuc8MO5n0iL5WogXfK/d24IX2p/Q4MHxbAPQw4dYTjuE1GGV1OzE+2pKiJ0ckROJ1TgC1242IIv0IXdMkZ2yHxKy9Dmzh/mLCMw4NUPfHFX4dOyeB7mO0vAe24JBBB81nZZ6ajppKmaWOGCBjnyPcQ1rGjdxJ5ACxugqosTPm3K1Ll+TNdRmPDY8FipTWyYg6qYKdtOG6jKZL6QzTve9rK8biuGPqPVG4hTGcxNnEYlbqMbi4Nfa/IlrrH+9PggukWKoM1ZaxXGsRy3huP4fVYrhDYnV9FDUMfPSiVpdGZGA3aHAEi43AWV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5S4ZcbOPGaePvEYcVcGbwx4bYD/uRllmNUvZSYxUMqHh1XFJIWiVpjbc6CWtEkXMkkzZg4S+j7mD0lsA9JnEOOtHHnjL9AaCip46+kbSuhMU8ZLojd7jpqJdw8ch4K39Pf0ruIHo4nhnlnhLg2D4tm3P2PPoYKPE4XyRSU7AxhaCx7Cx5lqKcBxJFtWx6cT4qsq6T9GM4RSzQtqar7y5ZHsgAYJZBQYsCG6jYXI2udupQblxJ4u8TeN/pN5N4QejF6QFDQuyZWVOKZtqKqmYKOoa1kQZBEwWdWjQ+pa9jHaWu0kuY5rXD2fmHMGFYS+KnrcyUeH1Dm6xHNUsh1t3GrvNceY+labljMfHes4tYtQZl4b4Vh/Dt9LGMKxBmJxvxGOoa28nbwtJaWPJIboJLdIJvqOjLcSIcfxiOPBMBzVimWnneTEcP9QfKAeVm1RcABufkG6Dwn6dGbovRSwas4x+i9j1Dg+fOJGZKZuaKmgkirvWaeKmqXB5gewxx3kIcXhoLnE3O5vtPpCZT4QcNvR5p8q5FzhkvA8tR4jSYlmHDnYvLFVY1Ay57PXRUz6qWodL2Tg8l1uzudTQQuA+hLjPETjvg3HPFcU4pZ1zDxKxbAcTy7hdL936ZlO+CSkmEUrqd5EjeynlDmPgDdBc4D5TgaPo9ccqqD0eeG2dMwekHmfA84ZWzrimEQUGIY3qoMffohqYqTEDPLqipwHNYZ9Lmsa9zQNRag9h+kvxd4k0/oiYJVeh9g+YOINbm6KPBKPGcOE9dVYdSmJ7Zap7gO07ZpYY9b7Fshu7vN0nj/pN8T+MmZfSL4feg/lbO9ZjNDnLA6Si4jMZS00ssNNUahWljxGOyLaRsklze2thXuHBq/i5mDhPSVlXh2BZez3U0jBMx8hr6CGa9nSM7NzTKwi7mtLmncAkc1y7hxwT4beiZg+eeO+c67Fsw5orqapxnN+csQhZJVSU8YMsrYoYieyhaG3EUYPyWjcNaAHlz0fs3Z94O+lHxU9DPhdj1T95OQMt4ji+VcKnmpIqmpxJ7aSZkUlXNGQGvlqpdyNgQeTV2L0QcA4h5S4N8W8o8SfSBpuJON4RJWRYjTQvfUjBa2SkM00Iq3m8t+1bqaBpY9r2g31Ac74xeiT6Onpx5RzF6V3BOizjjWZsw0k8eGx0VfBhtNiGI07PVozKysYHRtDo26yHNu1hIBJF+yejV6LOR/R04C5pxPCMgYxlTNOZsvyjMFHimMw4lLHLBDMGsbLB+Ccy73ua5oDiHDUARpAeDuClLhFb+hOcWajEYaKevp8dnZSPnmJqIo2yYY4NiYR8i75CbEWLjsblZ7LJwvBvSV9C9+MVjIcMqOEWHisNfVvbC/tGYi4Nke4mzDK9oDeQ7oAsAFrfB/ibmjhL+hbYlmjK8OFVTpuLPqtbRYth0NdR1tK6jgc6GaGVpa5peyM7WILRYhervSzzTxG4Mcb/RpGSMTyjQ1OZMxtyk+WnyhFB2eHumpYhThzpHSdg0VTyI4nxtvv4WDTPRoosHP6LfxeOENhjoYsnirpm0VQ71cl8WE94WsJGkSvI1C1yHWBAI+la+dXAX/wDLFccv/Y//AMODr6K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LUcd4nYHl7FZ8HrMDzbUTU+nVJQ5YxCrgdqaHDTLFC5jtiAbE2NwdwQg4tjHozP43ekpiXGLjZg8U2V8qYXJlvJeBTS6+0MrT63ikgYfwbnF5jiF9QEbZO45rCvL/ABT9EX06Mgek3lr0geFWK4NxXlyjQS4Zgc2O1UNPVRURjqI2w1gc+LtpGtqpbSteS4gOdY7L3z+nRlr9zWe//hLxX/Z0/Toy1+5rPf8A8JeK/wCzoPJmSuL36KrjGdcDwXNnADI2D4JV4lTU+J4iB2gpKR0rRNMAK3vaGFzgBubWHNdd9J/0U+EufazEuP2LcJn58zjlvBHGjwB2JT01Pi5py6VkbmQtcZJiNTGAghxLGOFtx1b9OjLX7ms9/wDwl4r/ALOn6dGWv3NZ7/8AhLxX/Z0HkT9DM4Q8cuAvAvNVVmfhTU0eNZrzIypw7Cq6pjo3wU4hDO2qA/vxRtcD3Qx0lt2scCL8k4j/AKH/AOkBwN4wN9KfhDlnJHEaubiVXjlXlA4e5tPh80xe+1JE947cR6h2ZGl4eGER7bfRb9OjLX7ms9//AAl4r/s6fp0Za/c1nv8A+EvFf9nQar6Lmf8AjRnrgjhea+N3D2twHONXX14qsLdTildFB6zIYD2crg5rRFoaLm5DQ7e91lfSDwDNvEbgRxD4f5aytUyYtmTLGJ4VQtlqadjHTz0z42BzjJZo1OFysr+nRlr9zWe//hLxX/Z0/Toy1+5rPf8A8JeK/wCzoOO+grw14p+jz6NmAcLM/wDD+r+7eGVVfNMKPEKKWItmqZJGWd2wv3XD3rc+H2P+kHnPhznqh438KKLKuLdlWx4NHhuKQ1zK2lljk7JhEb3ObMwaWuvYOJDm2uWt2/8AToy1+5rPf/wl4r/s6fp0Za/c1nv/AOEvFf8AZ0Hg/wBHH0Gc/wDE30AxwK4kx1/D7EsRz27MLxiFATUx0rGxx/rLi0hzgx+nVbkDyIK9Zca/RPo+NWdeE+cMY4h4pC7hXmIZhghkpIZXVr2yU0jYi9nZiNoNMN9LidZ5WW/fp0Za/c1nv/4S8V/2dP06Mtfuaz3/APCXiv8As6DyD6I3BX0gmenlxl9Ifi3lKPCMKraaty3R1bIX08WJOjqaRkM9PFI4vMToKMO1/JJdYHmB78Wg/p0Za/c1nv8A+EvFf9nT9OjLX7ms9/8Awl4r/s6Dfk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FgMRzWaPGarA6PAq/EKmjooK6X1cxACOV8rGga3tJN4Xmw8upss+sHX5VgrMVrcZgxXEKKqrqGHD5XUzoxaON8rmluphs6879/ZtsgtcAz/AINmjFo8OwKKeqglwagx1la3SIXUtYZxARc6iT6s8nu7BzfO1zkvNdNnfLlFmehoKqlpMQibPAKjRrcw8iQ1xt71SwXImBZdxgYtgrZaVrMJocEZSMLewjpaQzmFrQRqBHrLwe9uA3bY3u8pZYw3JmXMPyvhLpnUmGwNp4nTEGRzRyLiAAT7gg17HeLuWsBy1nfNM0NTPSZBpK2qxSKEs7f+taft3sbG5wcC5hBaXWDgWkHS4E5fD85UlfQYzVjDa6KXA6g01RTOY0yPk7COZrY9JLX6mTR2sebtJsQQMZnbhTlvP9JjtHj7pWjHsvYhlmeemayOobQ1jWiVokLTcjSCy4IbvcG5WzVeD4fXUsNDV08ctNFI2QwPja6OQt3bqaQQbOs4f3zWnogw7OIWX6zCst4tgsr8Viza2OTCPVbH1iN0Bn7TUSGtYIml1yR0aLuc0GtNm+KDNOF5Rkwms9exSgqcRB1R6IYoJYI36zr3N6hhAbfYH32VBw1wHCqXDKfDp6uI4LiNXiWGu1ttTGoMpfA1oAHYATOa2P8AFaGAEaWkZCfKNHVZow3N81bVGvwyhqcPYG6BHJFPLBI/UC0m+qnjsQRYF3O9wGd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SveGC5UypTdFW06jcJiNyh2zvJQ7Z3kpBuo2WHdLTUJu2d5J2zvJS2Syd0moTds7yTtneSlslk7pNQm7Z3knbO8lLZLJ3SahN2zvJO2d5KWyWTuk1CbtneSds7yUtksndJqE3bO8k7Z3kpbJZO6TUJu2d5J2zvJS2Syd0moTds7yTtneSlslk7pNQm7Z3knbO8lLZLJ3SahN2zvJO2d5KWyWTuk1CbtneSds7yUtksndJqE3bO8k7Z3kpbJZO6TUJu2d5J2zvJS2Syd0moTds7yTtneSlslk7pNQm7Z3knbO8lLZLJ3SahN2zvJO2d5KWyWTuk1CbtneSds7yUtksndJqE4mPWyqtcHC4VvZVYeRHmr0tMzqVbRGuFRERbKCIiAiIgKV72xsc95s1oJJ8AplYY64twmpINu7b4kKtp7azKaxuYhhK3NVQ6Uto2tawHYkXJVt982Kfsjf4IWp5tq6igy7XVlJIY5o2NLXDmDraPoK5Z9+mZf20lXBjjNnjuizrtOPHOtO//AHzYp+yN/ghPvmxT9kb/AAQuAffpmX9tJU+/TMv7aSq/uM/7ynvcfyd/++bFP2Rv8EJ982Kfsjf4IXAPv0zL+2kqffpmX9tJU9xn/ePe4/k7/wDfNin7I3+CE++bFP2Rv8ELgH36Zl/bSVPv0zL+2kqe4z/vHvcfyd/++bFP2Rv8EJ982Kfsjf4IXAPv0zL+2kqffpmX9tJU9xn/AHj3uP5O/wD3zYp+yN/ghPvmxT9kb/BC4B9+mZf20lT79My/tpKnuM/7x73H8nf/AL5sU/ZG/wAEJ982Kfsjf4IXAPv0zL+2kqffpmX9tJU9xn/ePe4/k7/982Kfsjf4IT75sU/ZG/wQuAffpmX9tJU+/TMv7aSp7jP+8e9x/J3/AO+bFP2Rv8EJ982Kfsjf4IXAPv0zL+2kqffpmX9tJU9xn/ePe4/k7/8AfNin7I3+CE++bFP2Rv8ABC4B9+mZf20lT79My/tpKnuM/wC8e9x/J3/75sU/ZG/wQn3zYp+yN/ghcA+/TMv7aSp9+mZf20lT3Gf9497j+Tv/AN82Kfsjf4IT75sU/ZG/wQuAffpmX9tJU+/TMv7aSp7jP+8e9x/J3/75sU/ZG/wQn3zYp+yN/ghcA+/TMv7aSp9+mZf20lT3Gf8AePe4/k7/APfNin7I3+CE++bFP2Rv8ELgH36Zl/bSVPv0zL+2kqe4z/vHvcfyd/8AvmxT9kb/AAQn3zYp+yN/ghcA+/TMv7aSp9+mZf20lT3Gf9497j+Tv/3zYp+yN/ghPvmxT9kb/BC4B9+mZf20lT79My/tpKnuM/7x73H8nf8A75sU/ZG/wQn3zYp+yN/ghcA+/TMv7aSp9+mZf20lT3Gf9497j+Tv/wB82Kfsjf4IT75sU/ZG/wAELgH36Zl/bSVPv0zL+2kqe4z/ALx73H8nf/vnxQHeRn8FZvBceGIu9XnaGTWuLcnLzRT5xzHJURsdicpDngH4ruOEuLMTpS02/CtHuJsq7y4LR3TuJW1TLWdRpvyIi9ByCIiAiIgIiIJJJAzbqqfbOUsnyypVXa0Qqds5O2cqaKBU7Zyds5U0QVO2cnbOVNENKnbOTtnKmiCp2zk7Zypogqds5O2cqaIKnbOTtnKmiCp2zk7Zyp7dUQVO2cnbOVNEFTtnJ2zlTRBU7Zyds5U0QVO2cnbOVNEFTtnJ2zlTRBU7Zyds5U0QVO2cnbOVNEFTtnJ2zlTRBU7Zyds5U0QVO2cotm33CpIhpdopY92BTK6oiIgIiICIiDGZhx6iy5hcmJ1pOlvdYwc3vPJoXJa7izmeomL6SSGmjvsxsYdt7Stg42SvbT4RAHHQ98zyPEgMA/ziuWKJG1fpo5x/bFn8S36k/TRzj+2LP4lv1LVUUbG1fpo5x/bFn8S36k/TRzj+2LP4lv1LVUTY2r9NHOP7Ys/iW/Un6aOcf2xZ/Et+paqpooZp3OZDE+QtaXkNaTYDmfYmxtH6aOcf2xZ/Et+pP00c4/tiz+Jb9S1QG6mjjklkbFEwve82a0C5J8AE2Np/TRzj+2LP4lv1J+mjnH9sWfxLfqWsxU1TPMaeGnkfKL3Y1pLtueyp8tjsmxtX6aOcf2xZ/Et+pP00c4/tiz+Jb9S1ZjHyPbFG0ue8hrWgXJJ6BJGPildDIwsewlrmuFiCOhQbT+mjnH9sWfxLfqT9NHOP7Ys/iW/Utdo8OxDEHFlDRzTkc9DCbe3wVWswTGMPj7Wtw2eJn5TmG3xTYzv6aOcf2xZ/Et+pP00c4/tiz+Jb9S1QHZVqWkq62TsaOmkmefxWNLj8ybGy/po5x/bFn8S36k/TRzj+2LP4lv1LC1GXcepYjNUYTUsYObuzJA9tlYRsklkbFGxznuIDWgXJPgAmxtP6aOcf2xZ/Et+pP00c4/tiz+Jb9S1Z7HxvdHI0tcwlpBFiCOhUE2Nq/TRzj+2LP4lv1J+mjnH9sWfxLfqWtsoa6R0bI6OZzpW62AMJLm+I8R5qt9xMa/aqr/iXfUgz36aOcf2xZ/Et+pP00c4/tiz+Jb9S1+XCcVgjdLNhtSxjBdznROAA8SbKEOF4nUxNnp6ColjdyeyJxB94TY2H9NHOP7Ys/iW/Un6aOcf2xZ/Et+pYB2DYwxpc/C6oAcyYXfUrM3aS1wsRsQeibG1/po5x/bFn8S36k/TRzj+2LP4lv1LV5YZ4XtZLC9jntDmhzSCQeRHtSeGemlMNRE+ORtrte0tI9xUjaP00c4/tiz+Jb9Sfpo5x/bFn8S36lqhNlPJDNDoMsTmCRoezULamnkR4hRsbR+mjnH9sWfxLfqT9NHOP7Ys/iW/UtYhgnqZBDTQvlkdyaxpJKvpst5ggiM0uEVLWDcnszsE2Mz+mjnH9sWfxLfqT9NHOP7Ys/iW/UtV3BsdiFPDDNUSNhgifI92waxpJPuCbGz/po5x/bFn8S36lPFxUzcx4c+tieBzaYm2Kwj8s5hjjMsmD1QaNyezJ29ixpBBLXAgjYgpsd2yPninzZA+GWMQ1sA1SRjk5v5Q8ltS4VwulkjzrQsY4gSsmY4eI7Nx+kBd1VoBERAREQEREBERAREQEREBERAREQEREBERAREQEREBERAREQEREBERAREQEREBERAREQEREBERAREQEREBERAREQEREBERAREQEREBUp+iqqlP0VL/ZWr5UmqZStUSbLnaSiihdRRAih7kugiiIgIiICIiAiIgIiICIiAiIgIiICIiAiIgIiICIiAiIgIiICIiCHgqsP43tVLwVWH8b2rTH9pFvCoiIt2YiIgIiICx+P/70VP8Agj6Qsgsfj/8AvRU/4I+kKmX7E/ctT7UOVZ4/tTxH/m2/57VxZdpzx/aniP8Azbf89q4subov9Ofv/o26j7UCIi7HOIiICIiAiIgIijzQQRbxlHhdiWcMClxegq2RPjlMTY5mENfYXuHe/wAFqNfh1Xh1dPh1VEWz08jo5GjezgbHkgtUVeShrYYWVEtJMyKT5L3MIB9hVBARTRxvle2ONhc5xsGgXJKqVNHVUb+zq6eSF9r6ZGlpt70FFFdYbhtbi9bFh2HwmWomJEbAQC4gX6+xZ3EOHeZcOwT7vyU7H0zLiYMd34SDYh4PLdBrCKpHTzy6uyie/Q3U7SCbDxUlt7IIIpnRvYbPYQfMKpNSVNOAZ4JI9QuNTSLoKKLYsVyLjuFYPS4+YmVFBVRiQTQHUGX6O8FgGRSSPEcbC5xNgALklBIimcx7CWvaWkGxB5qv9za/1NuIeqSmme8sbKGnSXDmL+O6C2RXFDRyV9bBQxvYx9RK2JrpDZoLjYEnoN1kcdyhmLLel2MYZLAx3yX82n3jZBhkW2y8Nsedl6LM+HOgrqJ8Zkd2LiXRgfKuCOliFqZFkEEV1FhtZPSurIYS+Jji1xabkWAPLnbcbqgI5C3VpNvG328U2JEVT1eUwmcNuwGxI6e1U0Fak/sqH/nG/SvROF/75Uv/ADzP84LztSf2VD/zjfpXonC/98qX/nmf5wXF1f2qunB4lv6Ii7XMIiICIiAiIgtpPln2qVTSfLPtUqotAiIiRERAWqZ4zdWZXmo46WnilFS2Rztd9tJbyt/hLa1zbi//AGThX+BP9LFv09IvkitvCl51C2/TYxf9r6X5/rUf02MX/a+l+f61pbaSqfT+tMge6LUW6gLi6Gkqm0/rTqeQRatOu2116Xuen8cMt2bp+mxi/wC19L8/1qH6bGMdMPpfn+tahhuHyYnVCkieGuc1zrnlsoV9BPhtQaao06rX7rr7KPddP3+71G07trbcP02MY/a+k/8AcvrT9NjGP2vpP/cvrWjItP2XF8le+W8/psYx+19J/wC5fWn6bGMftfSf+5fWtGRP2XF8jul1HKWfcQzBjceGVNJBGx0b36mXuLC/it6XHuGf9tsP/MS/5q7CvM6ulceTVYbUncciJZSSTwxSRxSTMa+UkMaXWLrc7DquZdOiWRAREQEREBEsiAildLGw2dI0HwJUO3h/ZWfFShOilbJG82bI0nyKmUJEREBERAREQXEXyAp1JF8gKdXhSRERAREQEREHL+NvycG9tR/8rXL11Djb8nBvbUf/ACtcvUSCIiqCIiAtkyEAcTxDb/0VVf5oWtrZcg/76YgPHCqr/NCkawz5I9gWXyl/bThH/TIv84LEM5D2BZjKILs1YQB/dkR/9yCDNZRkdDnrEJmfKjbXubt1BcQsdmKlp8QpIc14ZEGQ1btFXC3/AIio6/8AVdzCv8q/27Yn/wA3iH/iWFy1jEOGzyUuIMMuG1zOxq4xz09Hj++adwiYSZa3zJhPh69B/wB4FlKrB347xCr8Ma7QySvqDI/8iNrnFx+A+hUqXCJcEzrhlE94kjNbTyQyt+TLGXjS4LMUOs53zaIv140uIiLx1axy910Qw2MZrnkccPwBzqHDISWxNiOl0g/KeeZJ5q1w3NONYZKHtq3zwk/hIJjqZIOoIKxIt0RBnMbwmkqMepqfAHMfDijYpYYw6/ZOk5sNuVjfbwV9juN/cOR+W8tSGngpHdnPUs2kqJR8ok8wAbi3kpMk0M9Fm/AZq2Axx1TnSQk2740ODT8bLXqvtBWVAmv2gleH3/K1G/zoLukzFjlDMJ6fFKgOBuQ55c13tB2Ky2MdjW4bS51wmFtLURVAhrI2CzWTjvNkaOgP0rWDyWx4OHfeRmMyfrZlogz/AA+0N/mQS53ijlxKDHaVlqfGIG1bfAScpG+0OHzrD4bQTYriNNh0H65UytiB8Lnc+4XPuWapnHGMlVNEQXVGCTCqi337CTZ49zgHH2qGUz9zaXE8zOsHUMHYU1xzqJe60j2DUfeg2DCcQhq+IU4ou7TUNHNSUuk7BkcZAI99z71p7c05k0g/dut5fspWW4b6RmUF4JaKSoJF+Y0FWrK7Jmkf+T1Xy/us/UiVjPmHHaqF9PU4tVSRyDS5jpCQR4ELOV+KYlhmTstfc+ump+0FYX9m8t1Wm2v8SsTiFXlqWldHh2D1EFQSNMj6gvAFxfb2LNVTMEdk3Lf3Ynq4zas7P1drXX/Db3v7kGCbmvMgcCMaqzY9ZCQspml8eJ5ewnMksLI62pfNT1BY0NEug7Pt49CremhyL27O3rcW0XGq8bLWVTOzZ4X0NNEIhhbKcuw/siS10ZPecSfxieaIXGcdsfwbb/0bQ/nWVzrBDmPEcVhp42txTB3mzWjeoprAm3i5pJ9xWKzl/v8AYP8A4tofzqjmrEKrCc/4hiNG/RNBVBzT0PdFwfIjZIS1q91sWb2kw5ea0XJwSlAA6nvKlmXDqZ7Icx4THpoK8nVGP+Tzj5UZ8uo8lksV7P7qZN7a3Z/c/D9V/DWUQlxerdk6JuXsKIjr+za/EKpvy9bgD2bT0ABCwMWO41BN28WKVIeTcntCb+1V839p99WLdrfV65Lz8NW3zWUuF0eBVFO5+KYtLSyh9gxsWsFthve/jdBfY7LRY3gsGYo2xQ4gyb1atibZok2u2UD5j5qvRzyYHkluKYWdFXiFa6nlqGjvRRtbcNB6X53VCpy/hBwSuxbCsYlqfUTEHsdDoB7R+kb39vwVng2O1uCxPp3UsdRQ1R1SU87LseRtqHn5jwQW8WPY3BL28WK1TX89Xanf2rJZjraLGMMw7GR2TMSeXwVrGWGst+TJbpcXUfXMl1gPb4XW0Lz+NBL2g+DlbY3l9uGwQYnQVrK3DqpxZHM1ti143LHDoUGR4Zf28Yb7Jv8AuXrvC4Pwy/t4w32Tf9y9d4UwCIikEREBERAREQEREBERAREQEREBERAREQEREBERAREQEREBERAREQEREBERAREQEREBERAREQEREBERAREQEREBERAREQEREBERAVKfoqqpT9FS/wBlavlSaolQaoSkiJ5DtNmne17bc1g0lrFZn/C6OsqKN9FWyPp5DG4xw6gTsefsIKx1XxRoGSRww4dXMfJcNbJEG6ztsOawWMw4nRV7m0MkgZJibH1DmbnsTBGHO38wSsdjEcj8WwutEtUYaR8r55HNaDG0gbj4fMtopDPulucHEemdohqKURTvHdY9zgXbb2Gn2pLxCk9bgposNuJnaO0/CFrPAnuBabWxzz5iw6up5amanjjeHSljdTQQbW96y2DtxF2aIyZ6n7neqkuMgABkudh7iN1PZWDul06B5khY9xaXFoJLTtfrZVFaUUlI2na2B/dG2/O/VXHax/lhYSunUL2UvbR/lhDLH+UEE6LCPzLG15b6s46SR8pQ++aP+5XfwlbssbhnEWDOZox/yV38JQ++aP8AuV38JOyxuGdRYL75mH/kx/hKDs0ws+VBb2vTssjcM7cBL3WBOZnSSwwU9GHPneWN1SWAsxzr3sejCreHOImifPDSxysiZ2r9EjtWgc3AFouBz2Tssd0NmvZLha+7M7xH23qsTYy9zGl8xuSLX2DT4qRub4mmUzUwDIWCQva8ltjqvzA5ab+8J2WNw2O4UVrrs1tpXRtxGiMPbM1s0SB5BFtTXcrEam/FIc40xDJKqB0Uc2swlrtRcGvLTcdOXmo7ZTvbYbhLha3UZyp421E1PTOlhpGQvlcXWP4R7mtAFt92qpHmgSwS1LGUpZCW9oe3Pd1Gzfxep2SKTJMxDYLotZo86RzvnM1IGQU0jWSSNk1Wa4d14Fhduru+R8lXdm6nNRCGxXpZ3vY2XVvZo7ztNuWru+3yTtmDbYEWMGYcJ/uk/wAEqYY/hXL1ofwSo0lkUVgMbww8qkfwSqjcVoHfJqG/BNIXasanG8Jo6g0lVXwxTBoeWOcAQDyPzKp90qL+6GrRs8YvBRYk9tJGyWsr6aClpjpvpeZJLuPsBBU1rudEzpubMeweUhseIwOcdgA8ElTw4tRTyOijmaSznY3tv1WhYliRwZsMhxCgllebxshpy9587Aqhg9G3BJqnEocfomSYo8zP7djm6d76QCdravnWnu4V7nSnVtO0XD732VVj2vaHNNwVzOvzJi0TWwYPWUWI1j5RG2KFh7vIkuN7abG1/ErdsrV9XiOF+s1lGKV4kfEYtWotcxxa65/wmu9yrauoTE7ZfwVWH8b2ql4KrD+N7Ux/aLeFRERbsxERAREQFj8f/wB6Kn/BH0hZBY/H/wDeip/wR9IVMv2J+5an2ocqzx/aniP/ADbf89q4su054/tTxH/m2/57VxZc3Rf6c/f/AEbdR9qBERdjnEREBERAREQFNGWh4LxdoO48QpVFB6jwmrfTZFw6uyzgjXtdTRSMo+00nS4C41Hrve557rDwYdjroZqxuWMv4XJbU0TnW4u8yNgsnhMTW8McLimhqpAcOpdTKXaU3DPk/H4XWHkwXtpO0gyJVTl349fW7e8XKDa2Mp5csNqcw0NG8Mpe2qWRtDo7Buo6b9F5ZxaeiqsSqajDqb1emklc6KK99DCdgvSWM0OYcYytLgMcdBhjp4xTucyYvDIuRa0WHMbLnbuBkDaKU/fVTGqZ3gLAMAA67/Og5TTzzU08dRTyOjlicHsc02LSNwV23io+kxHhlhGNz0kT6yqFKWzBtnNL4y91reNjstM4b5HwPOU2JYXW1VRFW0o1xviILC29r2t4/MV1CkbG/AciYZLFHURTuZHIyRgIc1tJJvb2gFBq3D/LmBYfllvEXDqSprK+jge31VzgR27di5thfluPatiGPUOP8O5q3OUhwyHEap0EgiYQ4aZPk2sTciMg+9ZrC6aDCcKzLRZVpA2SkqZewh5tM5p43gDwGp1re1Y2hxavdU4FlXOOW6eSpxEzTdqLGMPZGXE6bfK3sfaUFbIcmFVstfQUmANjpKaONkdY+m7M1THA8wRva2/jdcNz/wDchmb8SiwSkNPTwTui0X21tNnEDoLg2C9E5Xp8Xpq7Fqeqa1mGRzNZhzNQJawXDt+dr2sDyGy8zYrVRPzJWVssQnjdWySuYSQHtLybXG+6DqeRMz5VzhhTsAzpTUYrIWaI6iVoYZWf4XRw+dX+FwZezJlHH8tVFfFVfcWWZtHO62tsQbeN1+oB1N8wFi8sM4P5mphRyYe7Dq1406Hyuvfxa7kefVZnIop8NxZuWMUyjDSV8scj6etbGNE7GDmfmOx6oLnMONMyRk/CMtT4TLWNfSxw1paw6I4y2zzq5Bxdeyu58HytkXFcDocNyzDI/FKswipedToiLb3NzyJ+CxWcm5uxvJ+IYicVhpxRyz09bSsYAx7Y5C0lrjvuANut1vGOyZd+6uCw4w8CsdO5+Htud5ABc7bbAjn4oOQceqLCKLHqI0VKIauenMs5aLNe3VZpt47O+ZWXDDiHhmWaWfAsepO2oaiXtmv06tDyADcHpsFdekA8uzdQstsMOZ88sihk3g83MMVHi0uNwuoJ2h7mxfrl/wAZh8CDsgq8QMGwvNlXQVXD/BJ5ZJQ81E0MJZE7cadzYXuDcrqWOYFW4rkA4EyKF1bLQxw/h3bNeGgE38RY+9afiEc2B5qpMocOcSkp5JzqroC3tIqdux197kbHl7FueZaGTGYYqXDK1slZhc0dRNCJdPajS6zH25BxsfYCgscKy9XYNkCmytR1kFLiT6ZwLnm+lz3XkIHW2oj4LQKzhVk3CsHqDiGcIfXo2lzXB7Q0EA7abkndbAysyhnTEIMVr5cSq61720ww9mpopXEgOB02AF7kkne3krPi7BlGGlNDFgrzXMDHSVFNHtTtuANZ5bi+ySOQ4XFUPcJqap0GJ2pzWus4N2u4Dr/Ms5Ca9t7R08NQ5j7vY0PbK27DuBcDlztvurTDqPsY3gdlJG28gma27mbAbjnbceW5VlgjHS1EzNMsgZESAx4aflCxF+vgPFZ2+JeOE9U6jdT1ZZG6lqQ0NkhG7H99u7T08Vh1f1FRMyplqS4PJvCdbQHEabbjxt86sTur1jSsztVpP7Kh/wCcb9K9E4X/AL5Uv/PM/wA4LztSf2VD/wA436V6Jwv/AHypf+eZ/nBcfV/aq6MHiW/oiLtcwiIgIiICIiC2k+WfapVNJ8s+1Sqi0CIiJEREBc24wf2RhX+BP9LF0lc24wf2RhX+BP8ASxdPSf60KX+yweD1EtNlWumhdpfHIS025bMVeKqmq8pyy1NRZz5ezdIRyaXtB+YlWeEVFC3L9TR1UxDqiYtDGbvPybWHuVWploqXLkmFxumbNK+7I5WWee+0nb3FUyV3kmNc98Tv6LRPH4K2V8Ppqaeoro62OdrI+zJaCA3kSd/IKwrcPopMSNViGKsbHUntgGsNzGdxY8uVh7lfy0VZQYC3DKGHtJ5iTUOa4dy9iW+21h7FNDgzqvC4sMxAtjqY2l1O8G/d5lp9l9x4WVYy9uSc038zr66+ZrcRXTWsQhpIKktoant4SLtdYgjyKtlcV2H1eHSmGqiLT0PR3mCrde3imJpGp39XNbyIosY+RwZGxznHkGi5U0sUsLtE0T43c7OBBV+6N6NNn4Z/22w/8xL/AJq6pieKR4WI3SUtTMJCR+Bj12t4rlXDM/8AlbAPGCX/ADV2IuDWl7iA0C5J5BeT1v8Aqtsf2WD++ym/arFP5MVr2P4nNiGYMCxOmwrEexw+R7pr05BsdPL4FVsezhiOKzvwXJsL55b6ZKlo7rfJp5dOfwW14LDXU+FU0OKTiaqZGBK8dT/RZZxEYoi0x5T54Y85spv2qxP+TFXGH4/DiFSKZlBXREgnVLAWtFvNaziWZszZPrOyxeBuIUL3fg6gDS63gbbA+7dbPgGYaDMlGaygLgGO0PY4WLXWv+dVvj7a90RwRO2TREWK4ilbLG5xY2RpcOYB3CmUiIutIxx+aMrYnJiuHOmxDDqmQvlp3XcYieYHUDwst3HmtMdmHNWCYw2gxfDPXaWonLYZ4WbhpdYX6bA8itMO9zrn6K2ZuXAMGxrs8TrsPImnjY5wc4gjujYgdRyXPa3EKLDa6uwiqyw01Ym7OkAe4Agus0nffax253Wz5qxGpGbMLwZ2KvoaKaB8ssjHhhv37bnzaB71r+YsOwqbMGEU7swyVUMxeJp3TNcYQLW3HL3row11Pxeqk/Rn8kZNr8Jqvuzi09p3MLWU7TszVzv9S3MrQK7EH4Pj+BxYXmOavirKnsahj5g8Bpc1o5f4R+C3/wBqwzd0zFreq1Z9BERYriIiAiIguIvkBTqSL5AU6vCkiIiAiIgIiIOX8bfk4N7aj/5WuXrqHG35ODe2o/8Ala5eokERFUEREBZfKeLQ4Nj1PWVW9M4Ogn/5t4LSfde/uWIUFIzeK5RxXDqhwpKZ9ZSON4J4Bra9nQ7cislljC5su1Lc047F6tBRNc+CKTZ88tiGtA58ze61ymxTEqJvZ0mIVELfBkhAVKoq6qsf2lXVSzO8ZHEn50Gw5DldLmOeaU96Siq3OPiSw3Wrt+Tt4Kox74jqjkc02IuDbYqUbBBueS6unxuXD8Gr5GsqsNqY6mhmd1YHhz4T7hcKwrcXkwPiBXYrE3X2WIT62X2ewucHD3grXGvcxwexxa4bgg2IRznPcXvcXOcbkk7konbYsWyo6R7sTyyDXYdKS5jY95Ib/iObz25K3wzKWKVru1ronUFFHvNUVA0BretgdyfBYmnrKqjfrpKmWF3ixxH0KpVYjiFcAKyunnA5CR5KIZPHcwiqxynrsKBip8MbFDRA8wyM7E+03PvV/jGDNzLJJmLLTWyesHtKqjB/CQyc3WHVpO9/Naop4Z5qaQS0874njk5hsUGRo8rZgrpuxjwydlvlOlaWNaOpJKv8fqqHDcJp8qYXUNnEcpqa2dvyZJrWDW+TQsPPjGLVUfZVGJ1UjPyXSEhWlkGZyjXwUOOwsrADSVgdR1IJ2Mcg0m/sNj7lfZrpzl/DKHKYkDpGPfW1RadnPcS1g9zB861g28VNJLJK8ySyOe48y43KDZuHDS7MmkDd1JUADxOgrHtydmfSP9x5+XgFio5pYX64ZHMcOrTYqr90a/8Au6f+GUSvajKuYaWF9TUYXMyOJpe9xAs0DmVe44f/ACOyxY8hW3/jgsI6urZGlj6yZzXCxBebEKkXvc1sbpHFrL6Wk7C/OyISnmFs2PAPyLlqVpBLHVkTj4HtbgfBa0omSQsERkdoB1Bt9r+NkG0ZxIOPYPY/+jaH86ss975vxa2/4f8A8IWEfJJI4OfI5xaAASbkAcke98jjJI8uc7ckm5KDMZaxWnpnzYRipJwzEQI5/GJ34so8wfmWQ4gUjsMqcGoDO176XCoIu0YdiWucNQ+C1UqZ8kkpBlkc8tGkajew8EG14pSHOjG47hRY7EezayupLgOc9ot2jB1BA5LCQ5ax+omEEeE1Wq9u9GWj4nZY+OSSF4khkcx45OabEK7kxnF54zFNilU9h2LXSkhBtbqSiwvIuN4XFUx1FYySllqnxm7GudKA2MHrYA38yrCnpm5oy1RYfQvYMTwkytELnBpnie7Vdt+oO1lrAe9rHRtkcGvtqF9nW5XUGudGQ5ji1w3BGxCJ2yH3uY/23Yfcir1E2/Wjb4rMYuwYFlKDLdVIx1fPW+vSxsId2DQzSGkjqeawgx3GtHZ/der08rdqbKycXPcXOcXFxuSdyUQ2jhl/bxhvsm/7l67wuD8Mv7eMN/7b/uXrvCmAREUgiIgIiICIiAiIgIiICIiAiIgIiICIiAiIgIiICIiAiIgIiICIiAiIgIiICIiAiIgIiICIiAiIgIiICIiAiIgIiICIiAiIgIiICpT9FVVKfoqX+ytXypNUTvt4qDVFxIaSOawaOc5ygrMWxGeCi/rSiMYhqKl23yC4PDfcQCTystexVlM7LbaigkfNh8bB2kl7PkYHgaAehN9yfCyuc+V+KS4JWCIdjBHNKZHE96TVNbSPAb7+PJXVfR0LsEkoZn+r0nYAO07BoFiOnkV0R4hlPlbQ/csQx9k+KJoYNLfui7ui2wUcLdS4pj33Lhje6emgE8Mzatz2AlwBB+ZUMEqK2sikmmheyl3FOGwt1lgJF3fBX2U5cLqMxz4nQzyyTsj9WkDmBsduexG19vpSfBHle1+PY5PLiEGESQ09PhDWtqZtGsvlNrho8lijmnG4IJa+txH8HA0uIjItINNxtzaSdj5q9rYK7BajGiKCafD8Yc2YSRN1GKQW1AjwKxFPhjsQp6qkqYexjqm6ImkDU0Bvyne11jbyVY0syjavN5pjXsxfVUNb2vq2gdmdr9nfn5Xuq4zLXy1OCYoyplbQYqwwPYeUcx3ab+0Ee5W0U2YhRmhjwcmsLOyE4kHZ3tbX4+drK+rctPGUIsCpS41NKxr4ZOX4Vp1X8rm/xTj1PuWU1VV1OIY66Coc2HD6TsmAcjMWueXe0WAWLwuenq6Wjknx7EHVEzIy9jdWkPNrjYcrrYcFwiupcFqocQaDW1z5pZiOWp9wPmsrHD6TNOHYdBQCjoCKeMR6nPcSbbeCnfojTGV1U2XMVRFUVcvYmnikjY2RzW8yDy9ilpaiqNJi3q9XI+jDJBDqcSQewdrFzuAHWss+zBXtxt+Jva3snUjacRgbhwfe/sspDgWmrxGoa+0eIQtj0afkPDXNLvgfmTuNNcwqKlqG0L/VqkPeyIl7g4t1WF3XvyvcqpVwMqsXrZKkCR3YQObq3A+UD9A+CyNPgeN0tJDSR4hBphjEbXer3NgLDqqtZgdTNiBraSqdTh0LYnM7IOBsSb7+1N/VOlPKJMGaGYc17vVxF62xhJIY4xysc0X8efuVTDZu3wueOjEsMjsNe+F0kmsNYGguYBYbloIB6KvR4JFSOdK580k8rg58rjZ2zS0AW5AAnbzVabCo+zbG1haGCzdJtYWtb4GyjvO1Qkqq2LLlHNFQPrZTUztJbru0XH5O+9h8FisMmxKuzC2HEe3o6GNhq6mJwdYQRi5J1bkOIsfaryopaqlGinnnjZe9mPICxdRDUSyukkqJnOfH2Ti55JLL30nyv0Tvg7WQa6DFMNxUfdOOqqGVBxRlmuaWt+TKNxyDS2w/vVc1NNK/CMHdHDM9rI6gExsLrHtj4LHUGH6pNrtu0i4PQixHsWfpsPMcQjjnmjjF7BshAHVJtEp0xtI0DCseY3UHAYcC1wIcD6w/YgqNC0twHG+dy6ht/HuV+/BKRuuXtpS6UtMhLydZabtJ8bHkpGYXSkF3bu71rtvsbG4uOtibqO6DTHYfUSwYlS6ml8U8jKSZp5PjlcGkH4g+0BXQkfV4vKGAsjglkpIWA7MjiLmAD22J9pV47DKaVobrNgQ4EbEEG4PxCq0+Hw0bw9pJsXE9SSbkk+0lR3caTrnadlO8nruqwpnEXAO6mpBFCwsD3EEl13FXjXR/lBVFqKZ43F1VZDJa1yFdNMXLWFXDAeYQWTYJLrFshbNmKYzMLnRU0L2Oc2+k6pRt7j9K2QMHgVg62vpMNxOtqKuXs420MHe/7SfYKa+eCWg5alqXYdMyOupon9tK0GVl3sva1txcb3HndZWsJfHH/XMLntvrI3B2HIX23upYsGrcUxZ2Py0UUEYGilp5BbSzfvOA6m91Xnp5LtL2UzdTg1unbUTyA+C1UhV4dwNbmvFpJw159XhIIbYcgNufh8V0TLLo5cEpqqP5NUHVQ/7Vxk/8S5bLj1flmpopqOKn/rmRzXtI+W1tr3PS2oLqWWWtiwOjoxDJEaOFlM5jxYgsaGn28uazyJqyfgqsP43tVLwVWH8b2qMf2k28KiIi3ZiIiAiIgLH4/wD70VP+CPpCyCx+P/70VP8Agj6QqZfsT9y1PtQ5Vnj+1PEf+bb/AJ7VxZdpzx/aniP/ADbf89q4subov9Ofv/o26j7UCIi7HOIiICIiAiIgLYcIyJmbHMOdiuFUAqIG3vokaXbc9r3WvLeeEGZY8AzdEysqhDR1kboJC91mNNrtJ94Av5oOq5MzSzMmBNyoJZcIxuip2QvjLLOaGBo1tB8R081b1TcCbmeLLOL5sxmqr5nNb2AkLGAubqHyQOiuMfxnIWTc0SZnrp3uxStpw3TF3vwdgL25b6R8FrtNxXyFVZpjxSfAnRSu2NfI0F7LNsNh5be9BNnepybkzEWUVflmuqTM3tI5HVTtLx1tueRVfiTkTATlqXM+HyOwuaGBr+zDiGSXAswj8o8r+KtcWoKvi3mSixLDZ6Z2C4bI2N7XPtIW6gXktttcCw9ir8f8dihwuhy5DJ+Fnl9ZkaOkbQQL+0n/ANxQa3wAe9ub6xoB0nDn3/jI10vAcIxF1Jk6WancwYbDK6drti1xhLG7f9Yrg2S84VuS8X+6tHG2UPjMUsbuT2Gx924BV3U8TM6VeIPrhjM7HODmtjjNmtDugH50Hasv02ONw7OcsVPLDU1WIVklCXCxd+DDY3C/m0KvRYPjM9bk/EcUB7fDKSobWue4EiV8TG++5BWF4fTZ1raR2OZ0xc02HtgLI4pAI3PH7I47EW6LmufsxywZjqIcvZorqmisCCZ3ENd1aDfcDxQdmyfhGOYVPmOTEJQRW18s9E0yXDWuLiPZuQuEZw4f4/k4xS4m2OSGodpZLE64L7Xt7V0fBcBw3iBgrcSy9mOtw7EWsaKin7YuayTqbE3sehuucZlqMxUGMjLua8RqaqPD6hjnxmUuGmwN2k9S0/OgzeQ8ueq5czFnHEWGMUdHNS0moWPbuYWk+0agB5k+C6zlCrwTGsMyzUjEI5q+iodLWsdd1+zYyTUPI2+Za/xNzBgmLcNZpcBrad0VRPDqYwgOJLw4gt53vYla3w3mochZdr86YzJGZ6tnY0FOHjW8A3d7AXab+GlBnc5Z1wSswzEMlYTG5uIVWLGjfHzuTNd8l/M3FvNbdj82VH5wwSHFah33VgDn0MQvbvmxcbf4Ft1xThrSjFc6DMGKztjpsPe7EKqZ5s0OuS3fxLj8xW+Zdr8n5+z8MfbXVsGJUjr01O8t0SRs2BbtffckeZQavx8fqznTD8nDo/8AvJFU4B1EQzXUQTzkH1J/Ysc7Yu1svYeNr+66l4+dkc4UpZIC4YfGHtB+Se0fb5islk/LXDyonocz0eZ30L6YxySU0szWObK21xc8wfzoNnoaOoypWYlHQ0razM2MSSVLZJ+7E5pJOhjuukcxsfcFd4THUcP8n4hmHH5Gz4vWONTUXd8uU7Rxg+A2HvKhmSfB8w4nhlbQZ5oKV2GzCaKPW1wc/kb7g7ja3mrTOOTcdz4yGJ+a6FtLCdbYoYzpLvyj3jcoI5HzHX4jmE0kGRxg9JLG+aeZ0ZBe8ct7AHclYDiPxOxjAcxYrlqGgoZYOzY0PfGS7vxNO+9ja5W78PssZgyrR1NDieMMxCA2dTje8Z3uLnodlo+d+FtdiWJ4hmrGcx0VIyV2s6mmzWgANHnsAEHM8PucPMml8eh72ioa4jSNIs025i/0hS4JLPJJNDF2YvGC4kDdrem/O9/bcBT0TsLhcaZ00kh9YcIpfxC2wAJbz39u1lDCKeenq54m1DWAw6hI1wIIJFtjzHQjmqT4lePRYYoAMQmsSRqvcix5K0V5ipk9fmbMxrZGkNdpvYkAAnfx5qzVo8KSrUn9lQ/8436V6Jwv/fKl/wCeZ/nBedqT+yof+cb9K9E4X/vlS/8APM/zguPq/tVdODxLf0RF2uYREQEREBERBbSfLPtUqmk+WfapVRaBEREiIiAubcX96jCvNk/0sXSVzbi//ZGE/wCBP9LF09J/rQpf7LWqOhonZf8AuhJCe3in0Ne02v322v7LrLY5TyPxIVYqoYxBCNDXuGoEuOpzQeth1Vnh8E8mVXxRxOc91S1waBuRrYbqGbqKaWubVB0bYhCG3c+1zdxsBzKz7pydTqbes/yW8U3r5JKLBaTEoZqmDFZzHG463vba5tcnn4KhSPwOmm7Z+IVbntHcIbbSfHmkOYaeDB24eKBpeTaQE2a5viet+SyGWRRV4qnOw2CJjWtYSLm4N7jf2BaZPe4q2tl3271HhEatMRHlrlbW1NXI4TVckzQ46S7r526K2U8z45JpHwx6Iy4lrb3sOgUi9fHEVrGoc8zO205Jjp3CqeQ0ztLQL8w2x5e/8yu84MpzhgfIB2okb2Z6+Y+F1p9PUT0somp5XRvHVpsVPVVtVWvD6qd8haLC55Lz79Be3VRn7uGsZYinbpsXDT+26D/mJv8ANXXK2jp8QpZKOqaXRSizwHEXF+VwuScM/wC22H/mJf8ANXYVn1v+qnH9lpGf4KzA8GoqjL16OCmm/CiEW520E+IuOvitnwbGqbFcEgxguayN8WuS52YR8oH2EFXNfT0dVRzUteGmnlYWyBxsNJXGarFKrA4MSyxh+Ix1FDUSC0rTtp62PmLA+xVx0/aKdvrBM9stoypWVebs04pV1QdJhj4iwwv3YAXDsxbxsHH4recKwfDsFp3UuG0whjc7W4A3Jd7fcrDJ2G4bheBwwYbUx1AeNcszCD2jzz+qyzlr7LPNfdtV4hasILCZ2rq3Dsr11Vh5cJg1rdTebWueA4/AlZtSyRRzxuhmYHseC1zSLgg9FnWdWiZTPLgFDimJUNZHW0VRL6wxwLbEkvPgfG69AgkgEi23zrB0WSst0FYK6mw5olYdTLuJDT4gHZZxb9TmrmmO2FaVmPItbrc21eG1NJHiuAywRVVQ2BkvatduTa9gtlFuq0PiXilFHLhVO2drpqWsZUSsG5awdT4LPDWL37ZhNuIQza6NnEDB3S0TqtopH3ga0Ev/AF3ofDn7lj8cnpXZmwRzMuTQMa6TVA6JoM3LkL2KzeJNNXxFwKupQZac0cjhK3dttMnX/rD4qrmWnnkzplmRkT3NY6YucBcCwB3K6a2iJrH0lTTA4/LTy5iy32GCSYfatbfXGG9p+Ej8PD866Uea0fGzVZlzFgT6DDqtkWH1PazSTRFjQNTDtfns0reT1K5807rVascygiIsVxERAREQXEXyAp1JF8gKdXhSRERAREQEREHL+NvycG9tR/8AK1y9dQ42/Jwb21H/AMrXL1EgiIqgiIghubgC5WWy5g9Xjk8tJRUscrwy7nyOsIxe1/asWwhrrnwKzuSsQnw/EZZYJms1RhpDhs4X5eStA2XLWT8BkLRiFfBVPfIYBCG6SJG3v5nkd1sEuTMqUFTAZaGK85MbI5HbF3S3msTl7CaSjx+PF56mz3yPIj6BzyQP85Z3OdLR18VLTVE745WPdJGWHvA25qRbOyflyWWSnp6OjM0fymCxLfaL7KwfkameS+Gions6EbfWsZT5arqSU1lJj2lzv119yNTb7gm+6z+acLnqqGkiwCobFFOHSyEOIDx3dPJBrddkqtjHaRYQwgdGm9/irWnw9lBUgV+XtuodEXNP1K5nhzrHTQN9fHY0tgzTKB4WuevTmqTM5ZmGLdrUyAOjGl1M9tmHbw96DYsOiyNU6Y63A6ene4XuW3aff096zbcqZMdYMwukOoXFrbrmeLZqxmplfDUTR2c7UGsjHd8r87LGRVtW2x7Z4ty3OyDsX3n5Q6YPSn3J95WUu07T7kQWta1tvauUR4vXsPdqZR7HHwV9BmfGYnDTWzG3TWfD60HTBkvKR5YLT/BJMk5VLSGYLTA/4K0WlzljbGu11L3H8UEDy/nWRp884wbNMYe42AAZcnn4ez50G0uyRlMiwwWnHnpVKbJuV4GAjL8EludhusS/O+I0jyytog0NF+RF1VOfooQBPSuDjtbwQVoMAye90jJsDp4iw37w6LXq/B8usmqJIqCEMa0va0DkAVnZM0YVXxvdPAQ8MJ2tewC1qNpOFzTOdv6odzzuRf8AMgmp8IwSofTEYbGPWAHtaRa406rH3KByphQBLsDxFhP7G9kgCybYWROgc4saynpn3dJ8gdzSL/FWhbRNYDFT4Zqabnsq5zbhBc4HlXL81Tolw6p5E6KmnDWgf4QWwtyXlc3/ANyKb3BWmWaecTmQ08jGubs5tV2rLbbW8djutpAbawGyDCfeTle1vuLTkj+96J95OVSdQwant/grOWttbcpZ+o3I07WHXzQYX7yMrb/7iwfBSOyXlYbfcWAW8WrOPdbnf3KyrK6GnaXzSWDtmt6uPkgwtblfKNM0vkwymaALk6ea1LFhl6OJxoMGhfMb2Zo2a0dSVksUzG/vyl8YItGG/isv08z4rV6jGsOp2nsHSPlLnEvGwJKBieFUprKFkMEcbZad0snQbC/5wsZJTwH5EY3JI28FNiGOU+KVMIljdCI2aGkOvvtz+ChUSdnC5xuSGOHhbZQNeM8uogOIF1exgmjjkJ7xe7fyFv51jQeSyfyaKAN5lrifeSg6zw1wagiocMxR1Kz1t8stpbd62hwt9K6OtMyW3s8KwRum2rtDb/qvstzUgiIgIiICIiAiIgIiICIiAiIgIiICIiAiIgIiICIiAiIgIiICIiAiIgIiICIiAiIgIiICIiAiIgIiICIiAiIgIiICIiAiIgIiICIiAqU/RVVSn6Kl/srV8qTUe4NaXOOzRco1RIvzXO0cqz3Uw12W8QpaNkkkrqp5DQwkuBnDhbblbdXgZh076KN9LUV8unW2nY3uAje7r7XF+q3fGoG+p9xrWnWNwPasE2MtN2uII6grWL8K9rAV+Ssy4v280dRFhjKgWMETi6/Ldx2F7XGyoYFSZ3y5WUmE/cSkNK6TSZYxty3cfO11tcQmJ7sz/eVmcNa7sCHu1EOO/uTvn1O1TxWMnCZ2kC5ZvbxuFqNJDE2oAIub81ueLEDDag3/ABfzhadSvb6wN+qpCzYKaFoc1zfEK9exvgrWkcNrHqr5yIWxiDgdlSkp2HorzoqbwPBErMwMab2Uha0HZiuXAqk7mgt3NA2DFIR00BXDrFUn25KUKekOkaC0KEsYbfldVB8tpv1VOofuUGGxBvf5rHSwh8gPInmr/EJD2nybqzkk77dkSusPaBKAGi3sWcihaRcDY81gqKT8MNis/TOvyRA6KLcOZeylbBBp+QqtiSfMqYN2QURTwmx0+xVW00ZHdHNTNb5Kq0EHkgpNo2dQCqwpmD8VTtb7lUQUxBH+SFXY3yUukeCqNHJQJ2sBK1/MFLheGPqMxYhTmbTA2NjQwuLXN7Q39+oDystjaN+SPaCx4LQQQdjukToc2ifjLsDwbGBHLLPJVOdPGLnVFK5x+YabeFlGpwKXRieH1Uo9Unk7WltcviJGp1vY/kPb4rO/haGIwwO0R6iWt5hvkPAeSxdbW1AmBMmq3Sy07kaafitVBmDF6HD8LkdPHTQuDpSLEveA36Q33ld8iJczURa+9lpeSMFwpzKiVtDEx7nxyFzW2JLX6hv7WhbtayreYkiNHgqsP43tVLwVWH8b2pj+0W8KiIi3ZiIiAiIgLH4//vRU/wCCPpCyCx+P/wC9FT/gj6QqZfsT9y1PtQ5Vnj+1PEf+bb/ntXFl2nPH9qeI/wDNt/z2riy5ui/05+/+jbqPtQIiLsc4iIgIiICIiAuiZayzkuv4e4jmKvdU+vUGpkga+1nuP4Ow8CS0b+BXO11LIGYMj0+V35YxWKpdV4lUNfUEMBbdrgWWN+QAB95Qa1Lw3zs59O2fDXF9RGXsD5W30tG/M+Y+Kv8AFeHkbcs5fxLBXyz4hicRllgJFg0AEuB6AEgG/iFmsV4r0sMmI4TNlwvDC+GIS1BcIXAFtxtcDlsPBTYhxGyXS1OC1mFYTU1f3MpHUfYTkNaGECzut3XHzlBhsCwjiDkTFKOeipWxPxb+t4tT2ujlJFwCb2v1Cx+O5Tz9iUdXmfG8PqJCwl0z3kamtHXTzDRb2LbJOKGVcUwrCqfFaKtjmw7E2VjGxkFrWte4tF+o0m1lXruLGWKmvx+LsK40mMUTYO0Fg5rwxzbAdAQ4b+N0GCyRworcZqYzmOnqqOlqqd0lO9hbcuFuYO4Fj4LX6vLmK4Bmo0GHCSY09UY4agQktcWmxNt72N7+xbphPGXD3YlhldjODvbNR0z6aSeKS4LSBuGcubR8SsBV8VcfpK+VmBVQZh7J5pKdksLXO0veXd4/9YoNoqsHyzjmD1+I4xn/ABGsZhTmxVDm/rYLjYaW9QT9C1WfhdiNXBU4llmvpsVoYZWRMex2l7i4N5g8rahffoqeBY9lakyLjeC4g2qOI4k4PYWNGi8e8e/+ETfyVxl7NWXsN4eYvl2d9WzEK95ka6Md3U3SWb32F27oKOWspcRMPxB1VgNPJT1EOpptK0aw11jtfvC/uVrLl3O+dK2vxqeifPNFL2NRI7Swdo0BukXsLiwFlsOVOK2GYLBhNHUYK5nqRInqI33dKC0gkj2kHn0UldxQwiWPGME+5E1RhNfWGri/C9lK1znB7rkX/HBPsNkF5geQqrDMqY7HjWXG1Na2Aywls4LogWGx09LEE+drLVY+G2d6lxhjwqR7WRiRhLxpc0i40kmx28FtWCcSMqx0GOsrqKrpZcUhFK1sLtf4NsZa0lxPyrvdc+xXruLGWKKXLjqCmrZI8KhdTyNfYWY6Nrb8+8Rp+lBz3DclZtxGlqJ6LDJ+xik7GW5098G2mx5kFVcawTH+HGOUxkrIo65jBPG+B+rSDcb/ADrouEZwwPEqGWldW0wpBir65nrUzopogZddyB8u93bX8lofFHMeHZozdLiGGFzqaOJkDXkW7TTe7re/5kGepsLy7mfJGI5zxmorqjGY5TDKQ7nM4gRBo/J7zfnWAquGGbqSgfWvomkxxiaWBsgMrGG9iW+4/BZCqzxgOEZdjy9lHD52iSpirJ5qogu7RjmuAAHS7R7r+KycnGdgmqcUpsvtjxSqpWUz5jMSyzb2Oi3iUGDj4UZolmoI4PVX/dGF1RA9s22kBpPv7wU8fDfPDKN1XSvDnMqXUj4o5++x7XEG/QDrz5ELPZc4w4bRxYJTYvgWp2ExGBtTG67msLNN2t8SA2+/iqWNZ7ypW5UxvC6GTEY6rEMQkr2FwHy3PBAJvsNIGyCywfDuLkLoGYZUVvZyxdrGe3BjI8Lk2vfosTiNFxCzRWVMeJMrKh9C/spRI7SyN1+W+19x8Qtqo+J2X8Lyxl3DqeGrkqcKnimnadmuIa8P3vvu8kewKFbxbwx02J0dNSVpoq+obVNmZIGTMfZuodQRdot5INTpuG+aZqTEayalZStwxhfMJ3aXWDS648dhzVx+lhnKGWiFPQsqRXQmaMxyAt0WB3J/wgs/gubI8Wx2tx3GMVEGBmlNFUUlRNrlnZ2ZsABzOo3v0uqFRxbj+6z5YcLk9QpaX1PDomTGN0LdhqJHUho+CDTsaytj2D0wxHFKbRE+c04frDrvaNxsfI/BYVbjnnPVPm+mo44cIbSSQkumkDrmVxAFzYDw+dacgrUn9lQ/8436V6Jwv/fKl/55n+cF52pP7Kh/5xv0r0Thf++VL/zzP84Li6v7VXTg8S39ERdrmEREBERAREQWE8z6Zr5JmmQB5/W27ht9tutvJVOfJTSfKKt3s7GR9WHSEaO9GN725EDx+lU8rQrIpY5WTRtmjcHMe0OaR1B5KZEiIiAubcX/AOyMK/wJ/pYukjmubcX/AOyMK/wJ/pYunpP9aFMnhq0WaK2nw6Ghp2Na+Nugync26WHs2WKnqJqqQy1ErpHnq43VNF6mPBixzM1jmWM2mV3hsVJPVspqzWGzODGvYbaSTsTdbFWVOHYBhctBQTCSeYEc7kEixcbeA5LUk96yz9LGe8WtbiPRat+2NRANtrIiLr4ZiIicDauGf9tsP/MS/wCaupYyMcMLBgXqokLjrM97AW2IsuW8M/7bIP8AmJf81diJXkdbOsu2+Pw02TJWNYxKH5jzHJJEN+xgGlv1fMs3RZUy/QUj6KHDYXRyCz9bdRcPMlZZFzTlvbja3bDVJ8gU0EhqMv4nVYbKejHEs+CyGCUWZ6KoLMWxaCspgwgER6X6uizd7JeymclpjUmtCIizWEREERZa3guR8Owx9ZLWPNfLWamvfMLnsyb2+srY0v1Uxa1dxEomNtWGRn0TnHA8dq6Fjt+zvra3yF1I/KOYHkF2carbkdK225UFf310dsNQdkrHnnfOdbfpz2+dbe0aWNa5xcQACfE+KDZOara9r+UxGhERVSIiICIiC4i+QFOpIvkBTq8KSIiICIiAiIg5fxt+Tg3tqP8A5WuXrqHG35ODe2o/+Vrl6iQRQPJXdHRR1MZe+ZzCHEbNuoFqiy8WBQy09ZM2tdelp3z6TH8rSQLc/NYhQnWkCL7KtTVVRRlxppXMLrXt5KjuXBo67LK5nwCbLOLOwqadsxDGyB7Ra4N+nuKlC2fjOKyTds+tlL9QdfV1HL6FVkzFjk07KmXEp3SxtLGuLtwD0VZmWMSkwenxwOgbTVLnMaXyhp1NJFt/8Eqh9xar+6KX+PZ9anYkfjWKvDg6ulIfs4auarNzLjzI4oW4nOGQt0Rt1bNHh8wVSbK+Kw4PLjp7B9JE8RucyUONyQOnmQsR0UbHQMJmZiWA0r6vEJGzdp2kpLSdYbISB8wWQxf7gYnGHyVMcUw+RJYgtP5x5LRmV+J0uDMFNWSxsDiAGusN3G6u58WqKuGnpYXPiipwHOc513veeZP5lYTYthlPATVwTsl1vLXBrg7YD5XlffbpZYxkkTjpuPJVX1U7m4gIZJHFsTX31ee/t2Kx9PF2YD5A8ucwv+TyHko2MjD2bztZZKnpmkOebWAKwFLFoBe5sjnOiMhNtwFm8BwqSSR7J3TDXGHOB2+Ugy1JTxSR63N7oBOq3zKMmP4XgwB7LtJSLtDdnA/mWPzTUuw6jp6ameY2ajpjvuB4/Fam0unlBdLdzzuXHqpGyV+ba/FAG+rRNaNhzJ+KuKLMLzFpqcPa8C3ebz2HVXmAZXjqKUGdpZJrAOrw8lstPl+jgc10MTdbNnA/jDwKDDUeK4VNh9YKdwZMYXnQ7nyPLxUxa0YdUwDnaOP5w1ZOPK+AyVT2aNL7E6L2IB8FZzUFRhb3Q1Dw+Auje2Ycy0OudQQZJ7XStqIYy67YSbsZqcLuA5Hny5LGkwgCN09E+w1EVGHOYb+4LIDU6KpmijdKH9mG9lN2buZNw74KVgrWta4Mxdlyb3kZJYe9Bf5SDO1qHxtoAwtbc0ocN/MHkFs5LQNTjayxuGSMlpxL6vJG/wCSe0YGudbqQFcmeKJjnyd1rQXOPgAEFzewtqv4XUj5Qy2o8+iomq+SGAkObcO6Ba3jucaKgjkhgqBJOw2Jtf4IMnimM01A38JUsZJ0Djy26rQcbzlM4PipJA95cbyW2A/vfrWBxnHZ8Rm7WZ1gBYAfn8VhJKoOub2UbFWorpXPAc8m53uVYS1IMl2XsFSlmLrlUHOtt4qE6XEBMkneJFzclXM0uIug7V7XOhdduvod7LHtm0N0t95WRirH/cSSmJ+TKLDyO/0goiViCDyFllIQ6RkEbhudLQPK4WKaSb2WyxUzn4nDCwC+trQP8EKw7PgkQp2YJABbRHa3/ZOW0LXogI8UwyLwc9tvZE5bCgIiICIiAiIgIiICIiAiIgIiICIiAiIgIiICIiAiIgIiICIiAiIgIiICIiAiIgIiICIiAiIgIiICIiAiIgIiICIiAiIgIiICIiAiIgKlP0VVUp+ipf7K1fKk1TKVqmXO0ljcffow9zj0c3p5rXmSxBt2Am+2zeqz+YyW4TM8N1EOYbf9YLX4CW0jLRjWJdxztsrQhcs7V4LA1x0nosnRziCiMj3abyW3F/BWNG4NIcB3rWO/NZemLXQ3sN3FSJMV72GTi9+4tLp7ipA87Lc8UP8AubPb8hafCP64B81EDYKPm32rJke1Y+lFgLLJHkkiS3mpHt6qpzVOXUW2aQD4qIFNwVJzFX6bm6kKkWz22VvJtfbkrt/K6tJbhSKRduCOiVI5+apyOABNjssFLmutqmmagy5WyxAnvSEMv7AU1sVa8fhNlavAuL81QOYaCrw12MXdHEwlr2uG7XDa3zhY+TMEkLWVNXhc8NK61pSQbA8iR0U6k2z1GLTj2rP0wsA73rU58WFBLB2NHPVOqASwRNuCBbmfer2hzS8YhBhuKYVNQyVd2wFzg4OI6bcunxTUm2xMffmqjdxsFrc+ZaiOqmoqDBKuqkgOlztmsv5E81f5fzDHjMlTSPppKaqoy0TQvINtQ2sRz5JoZpjFWY3mFicax+lwNkHaxyTz1L+zghiF3SO8vIK1os2u+6EGG4zhM2Gy1Z0wGRwcx58LjkfJRobGG7qayxuL45SYJTdvVuL3yO0Qwxi75HHkAEy5jsOYsO+6MED4miV0Wl/MFvP6U9Bk7dFO0LEY9mGlwJkDJIpJ6mqf2dPTxi75HdfcLj4qzoM3k4lBhWNYVPhs9XfsDI4OZIR0uOvkmhs7ealdIA8w6m6iwkDqtdrM4StxKpwnBsGqMRmo9InLHhjWEi4FzzKucAzNRY7U1NG6lkpa+jAE0Eo7zQeoPUb/ADprQx1S59nOsSPYsFXyjWQSRbzWz4g5jo9NthfZazXi5fdu9xZIG35F3ppX+IH0uW0rVsi70Tza12t+ly2lVkQ8FVh/G9qpeCqw/je1Xx/aRbwqIiLdmIiICIiAsfj/APvRU/4I+kLILH4//vRU/wCCPpCpl+xP3LU+1DlWeP7U8R/5tv8AntXFl2nPH9qeI/8ANt/z2riy5ui/05+/+jbqPtQIiLsc4iIgIiiGk8t0EEUS0tNiLEKCAs7glWypDMEiooo56q8LKlv65qcLAXPQ3sbdCsEtwyhl6Gq9SxhlVNFNT10BIMfdcNTjdp6kaLe0oMXj+IQOklwxlNFK6mkMfrZFpJS02JNud7dVg1tMeWaGfGa+hnxF0TaanZXa3MuXRljZHtt+WGu+IKrP4a4yKz1M1dH2nq5nNpLgEG2gkDn9KDUEWyfeTWOgq5YsQpJHUdKyplja46gHML9I23IaLn2q+ocgtxLBKGupa9raqsa13ZyWDGgySt3PMWETjfry5oNNRbXPkSSngMk2M0bTHJOyY3cWMbGIrG4G9+1G386j+lzi5DbVdIS6F0oaHG5c0MJYBbc2e3ltz8EGpotvj4a4tJLHGK+iAkhdLqc8tDbGPum4/wDWt8uaoUuSZJIXST4jC1/qsFW2NocSWyPiAF7W5Sg7XQaui22n4dYlWTaYa+jbG7W5jnyEAtY4Nd06OcGnzuraiyzTyYBV4vU1D+0pqiSnDIwHAlrQbk+Fyg1xbJk3DcOxHE6WnqqYVTnufqiMpZs1pI6G42VxNkGqpoq5s1fTipo2NlDN7SMMc0hANuemEn3257K6bw+qo5on02ItafWTTvaHEOHf0XDrW6jz3UTymJ0y+I4TQxVGGmlweIOqaqZkjg0Ftg0E6g5g0gam2tzF/BX+PYNgLMHbLS4ZSGR9TELRAEsDpORI6WNvgtTdk6vndDBT4wx7XxNn7RznBrQ6GN52tc/rgGyssQy3jOG4c2qkxGN39cNgdCyQkscXStaT0teF/XwUaNttzDheBUX3X9XwvRJE2mMQbCCLuLgbA79N/Ys/jeVsrxih7LDKYOu0DS0DWe1j1XtzAZrO/mue4vlWrwXDa+qxHGWvlhfDHGxjnESOc+VpvcdDC/6VXrMk1scTjSY22aZj2ta1znN1tdHC67fZ29jfoE0najlnD6SYVd6J1RAyQNjl9VMtzbccxa23xVTCsNwd+d6WmxaGWnZJWUzYIBTWZK0vAOppOwNvPmVJS5Nmo8f+4OIYq1utjXNdTP1XcSRuNrW0m/uVePJZEVLictW5rJ43SxyPm0ui0mMgvFrjaRp2U79EaS4NTZUix2a04libFOD62wMYx9u7YX73UdLEg9Fna3BcEhzQyDDqSkkZFS1LuxDQ8l/qxew6d72IWIi4f18tVBSvp6OOWpDi3tZnGxBaHA25EOe0HzKsanBaigZQ18vqzjWvijdolk1xdowOaHf9Xw8E2abvNgWCST07W0MD4W10Gp76cRjReYuudLbgsY0kdFTzhgWF0OEYvTUeGUfrOtnYvjibq/4gWb7TI6/gQtexbL1LTTz01DiUDxBKIHsllfczF0jWNFiRchhO/K+6PyTVz1IpXTs7R7zaRtQ4N0hj3OJ1C/OIhNmm643l/Krcv4nNSUuHiWOjqHRWgHNrnsuD4gtPvsuGFbu3JE8jxBLjAhkdDUyMbrc9pbGZAbkAABxjctKkZ2b3MLgdJIuORSJ2aT0n9lQ/8436V6Jwv/fKl/55n+cF52pP7Kh/5xv0r0Thf++VL/zzP84Lj6v7VXRg8S39ERdrmEREBERAREQW0nyz7VKppPln2qVUWhTaJhUPa7T2JY3RbmDvcfR86qKlVCMsbNJJ2YhcJNV9rAEG/lYlVUSIiICtq6mw2dolxGCF4j2BkaDa5Hj4myuVi8fY98NMxuwfUxML7/JDngXt47p48ITDDsvOcGNoqIuLzGBoHygLke0Kt9w8H/ayl/igsHh0cdVViSFk12hszXMf8lzpXBzz07wYCRbqtirZm0tO+pfKWtjBNgAbnoB5nknfb5moWsWE4FPGJYcPpHsduHCMWKlZh+XJDaOkoXEi+zWqhg7Hw0sGHzzvZUUrA58ew1BzfnAJI9oWGw6oZTupqgMLBBTCSaS34hjgBO/gL8vDxunfb5mobHHhOBSt1Mw+kcLkXEbeY2UseGYBKA5lDRkOcWi0Y3Ivce3Y/BY2vqKj7h0stRYvnErpNNgQ0xSPABHIizdx4KTDzKMZZGWtIc/ckDciHULAcu9qN/NO+3zNQyv3Ny/d39Y0fccGO/BjZxtYe3cfFPubgGhsvqNHoe4NaRGLEk2AHvWCwt39dMbOw2mlhIa3e51PkG/hdoVacVLsMpKWAk9lWui1btFmvLQCQeeq2/hdO+3zNQzlJR4RDUONDTUzJox3jG0BzQbj8x+CuZZooGGWZ4Y0EAk8rk2Hzlaxhz4ocWlYD2bC6JrJHONpH6pCT/1iX26beaucXbLOKvD43XdDE2cN7QkvN3ENA8bsHxUd0z5GfZJHIwSRvDmnqDdSw1EFQHGCVsga4tJab7jmsTWOp48GkqsPqXNhc9sszg69mFwLz5d252VjR0kxxWlibL2YF3kQuIvGwHY+V3M+JUbS2Xt4bSHtW/gf1zf5O19/coiSMsEmsaXAEG/MFa7MZpKvFiyORjGUrmXLrg9y9yPEgi3gAfFXdU+qgwNul7nF7G2e1o/AjQDy67i3vTYyjauleSGVEZIf2Z7w+V4e3dTSzwwH8NK1g0ufubd0bk+5a1TVImraV1NDZzpnOc1wsHPLd7noQ259yu8ybdoHSg3oK2w227jU2M6C02IOxUrJYpC9rJATG7Q63Q2Bt8CFRiic6LQagOcQ1w1DZotbp7CsNQFtRiUlKwxva+Qz1QcPkODWta0b77svfyTYz8ssUDDJNIGtFgSTsLqbbcX5LXcQeamTF8OjjdLPU6uwA5DTFFfny3eFlcNLHyVcjRu2QROu2x7rQff8pTEi9REUgiIgIiICIiAiIguIvkBTqSL5AU6vCkiIiAiIgIiIOX8bfk4N7aj/AOVrl66hxt+Tg3tqP/la5eokFsuFw01JhnaTaZJ3iOSHRBr0cy4PvYG92+NrLWlkKCkxERQSUzWvZiMklC1rjcF1mc/Cxe0g+IUJbA2lhFPHVMgc6GopXUpZ2YF6gQNJuSeWsg+5acFnfUcXq8KocPhoGMj7btGyCYXkdKNLSbna/ZO+BWCtY2222Qle4fSUdS5pqcRZTHtA2zmE7bb7LfeINHlybMk8mM4rLBM6kjELI4tWk3du7x9i5tHfW3b8YfSt94oYRX1OY34g2ENpWU0YdM9wa293bDxPkE9T0U6qOgfwvwVtdUSxsbXTaDGzUSdU3QkdFq3YZe/u6s/k4/0lt2WpMOzJgODZPdRPqJIJ5KmpeXFrYI9bze45khwAHmtfxR2Bw4lUQ4ZgbpaWN+mN73yAuA5nn43t5KI4JZoMoY+FVeKCeWRhxFmoyM0kOvHtYE7WstG6LaX4zHLlCfLdDgc0UstT6w7QHOboGk33ub92y1UEbBTBLNTxwjLMEzRaRrnAm/Pvn8yqYJRxSYa6uqHXu4gX8ArWqmDcuRR7X1H/ADiqxkdT5RjANu1JHxf/ADKyFzhcTHYhXQd1rJGdhvyuWm3z2Vvl8NmbVvqnF4bFpbq6A3+oK5wLD5a5tQYQXO9YaD5Na0ElW2FAClrZdwLNHxH86aFxloaqPEp5bv0Q6W33sDfYK9wavmosOD5BLNUSPJsTvpAHP57KGUpWQ0dRI9l9bms8Li1vzrOzzRysihpaPRJK1+tpbuxovY38zb3INAzFiTsSr+0LS1sbAxrSeSxsThqBvbzVbEWuZVyMe2zmHS4eY2Vs0XKj1HTsn4hK+jDXxGZgGghjgT7wbLY62WVkBmgJDrfJIsVpmRWuAezv6XDm0m4PTl9S2+aOodG4CvfuLC7Gkt99lI51iOZMWpsSklbK5r2vuA4fJK2XAs14fjVPPR4zMyGRw0xk8u80g/P9KxOZMrspnNdBPNUOmcSS5u5d4crrVoMMq5qp9NYR9i1z5HOOzGjqffYe0hB0nBJsOpqaowZ+I0lQ2KVoYZdw5ugHl5Eke5ZM4fhohjkghoXyaiBGJtDbXO4XH2OmijLmyaDsQL7k+S6pT1lFUQwSur8Pe9kbTeWDcGwPMeZug2DB9bGyE0ghAAIAm1g89h4cvnWPx/OGH0URjp3ConvbQx2w/wAIrTcYxyujdJh2HwRxQvdZz6YFomsL353tzWGuLDtGHWedygz1VnbMFSwxsEETCeTASVrNS+eQve/UHk3J8Sp3PaCRvYdQVC0Tjch3nvsoGIqGygEuafcrGRzr7ghbG6JgIOi45c1I6nbIACxpaRsNN1A1px6KTdyzdRg8LwXsd2ZJ26hWpwScnuzxn4ppbbHXHIcgrmlkis9s52NiB42uqzsFnb/xrCqc+G1NMA+SO7NtwVMQiZVB6sSHx90tN7c7racrtNfj9E5zdPaOJHndw+srUGBoGzSugcP6cSY3Sks/WYm297nFSh0+QgY7hfiZZR/8SefzLYlptTUyjOuA0rTaNzah7h4kROt811uSAiIgIiICIiAiIgIiICIiAiIgIiICIiAiIgIiICIiAiIgIiICIiAiIgIiICIiAiIgIiICIiAiIgIiICIiAiIgIiICIiAiIgIiICIiAqU/RVVSn6Kl/srV8qTVMpWqZc7SWLzKAcFqbmwGk3/6wWnMq7Qka3nv/PZbnmGMS4NVscNiz6CFz4wwNeHCoc3RfU3xPRWhDN0ck7i0tOwJvcrYaFzvV278yfpWp04mabsm+K2Ogke2mjDnXOnf4qRc4o533On3PyFqMTyJx13W01zzJQzNLucZ+hapE28oII5pA2WldsslfyWMpG90XIWTAFr3USAO6kcFPbzUDv1UCmdlTcDdVS3zVNw35qRRkFxueat5Gc1dltxzVJ7QgxtUx7I3viYXua0lrQeZHILQJxmzEJnS41h1c6Mk6YIJRHGB4HqV0tzWkjfe6p1ETSOZVonR5c9rMJdWZeNBS4eaFzJNbIXuvcgjmet1RxKpxXFqI4c3CZIppgGSOeRoZvuQeq22qib2xJJuqJibcbqYk01vE/u7SMpMOwiF7mMhaySZttW21hflyur3L1BMzFKaorMArZJgS31qonD+z252Wbgjb2o36rOwRt0jcqO400PFW5sq8SnhNDWNoY5C2MU0jWOkANrl3mFmstQOwyjr5osuVFNK1rX9+UPfUO721/L862eNrQLXVUN5bpM+hEaatjlDitRU4LmegoDJPRBxlpHOAdpkbY2PK4VKtZi2b8Twtv3JmoaTD6ltXLLNYOc5vJrQtwaDdVWt2+Uo7hplRlnNX3w1GOQVlFKS7TTduCexjvsGjkDbmfao5IosxYBgdccQotYY98sNOz9cc8nfysdrLdQAOqiTcfKCnfBpqWYKTFp6zBc1UGHOkmoWv7akc4B+mRtjY8rjf5lbVgxbNuLYU44TNQ0WHVAqpJJ7B7nN5NAW6kC3NSHYWuFGzTRMw0MjMeqqujw/GIHzaNc9DIA2ezRuR0sbhXOR8v11FjFdjtbC+m7eIQRxSSa5HC4Je8+JIC28vsSARstGy/USniTmZrpSWiOGwJ2GzeSne40MpiD5dyD3RcHda9VTkki5uHWWYrw/W8Om21Hr5rXZxA6dxMpJvYglIHRMjf2E624LGfnW0LWcjs0Yebcuzjt8CtmVJEPBVYfxvaqXgqsP43tV8f2kW8KiIi3ZiIiAiIgLH4//AL0VP+CPpCyCx+P/AO9FT/gj6QqZfsT9y1PtQ5Vnj+1PEf8Am2/57VxZdpzx/aniP/Nt/wA9q4subov9Ofv/AKNuo+1CZjdTtPkT8ynEQOjvfKY53wv9SqQmXX+tD5LvxfIqqwy/g/wQ/Wn/AIv+EuvbDS17MWBvzYXfOfqTsxYm/JocrgGWzfwQ/W3fi+ZVSnp6qpcWRQAnsx+L5hN68mltHAHFxcTZrGu5cybbfOs5icEdHRwtpqcMIY0vItc3aC6/UdPiresiqqF01BNRtjlYxocdN7208j8fmU9PJPU05imYLMFgS3cuLSST8APgs7TvUr1jXCL6KHFYyRNEyoh0NJBs0s029pNx86xE9HNT6+0jcA1+i5GxKybfwMZEkTLbG5ZvffZXNOJHOlirIrUtZIGA2BLHX2d7j8yiLTBrbXiyziPB1lcxVdZFHHBHWSsjbLqa0OIAd+UPNVa6kq6KrkppoAHMk/J2I3VJva6m/gh+ufk+xaRO1NJBPUSSmd1TIZJ3OZI6+7gbXv8AFVo8RxK7HtxCcOLTFfWfkDkPYqcZl/BfgR+uH8X2KMZl/B/ghzd+L7FOwZV1jWva2slAqIyJAHHvBoNgfgkdZWxNjbFWStAjuAHEWDXEgfG596NMto/wQ+Q/8X2qIMvc/BD9ad+L/hJsSvq6yRj2yVcrhIDI8Fx7xJF7/AfBTDEsRaDavnGmERjvn5Bt3fZupT2ukfgh+t/k+aheWz/wQ/Wx+L5hNmleqxvFqmo9Zlr5u0EYYCHWs0gbDy5Kka6uZHpFZLpiAiaNR2aTe3su0fBSOMtz+CHyR+L7FM8y6ZPwQ+WPxfIojSdlZXRSh8dbM10b3MaQ47BxufipaetroIzTQVkscczyHta6wPIXIUxMut34Ifrw/FUrDLqj/Aj9dP4vsTadDsQr5N31sx1agbvPg6/+e7+EVMMSxIhrfuhPYkzW1n5Qvv7VSaZbD8EOZ/F8lM0y3Z+CH6278X/CTZpNHXV8ZY+OumaYmdyzj3RysPcqck9Q6MwuqJHMa1j9Jdtfp/nu+JU4Mun9ZH63+T5o7te/+CH60z8X/BQ0lqayrqNQqKuWUO0E6nE3sDb4XPxKPrKyzmmrlIadHyjysB9DWj3BJDLd34Icm/i+SPMtpPwI+WPxfaiNIvqqySqFU+rldNrDRIXd7bYbqqzEsTELIW4hOI3F0enWbadtvt4KQGXtR+CH67+SjDLoi/BD9cd+L5NUJXMOYcYie2Zte8yd86nbm53PPxICOx7EXNY1z4nAAOF4mmxbcD4AKzaZdLfwQ+S78XyS8tmfgh+tn8XzKag5XLsarpRIXOiu89q4iJu7r8z57n4qtJmPG3xln3RkaWuE+puzi4tDefO1ja3mfFWLTLpd+CH63+T5hRcZbSfgh+ts/F/wU4OU0uJYkTqfXzuLDtd521A3VnINMjm3vYkK5lMvf/BDm38XyVKp19q7UzT3j0t1UwSUn9lQ/wDON+leicL/AN8qX/nmf5wXnak/sqH/AJxv0r0Thf8AvlS/88z/ADguPq/tVdGDxLf0RF2uYREQEREBERBbSfLPtUqmk+WfapVRaFGs7H1Sf1hpdEI3F4HVtt1XN7m/O6pVLpWQnsog9xLW6TysSAb+439yqnmggiIiRUqimhq4xFO0loc14sbbg3HzqqiC0fhGHumZOIdD2BoGhxaCG8gbcwrh8EMr2ySM1FnyQeQPjbxU6JoUZqOmnnjqJIgZIb6HdRcWKpx4XQxBgbCCI2tY0ON9mgWHut8VdImhatwugbHHC2naI4nOe1nS7gQfmcRZU6luF0lVDUzDs5d2RkA7ki3TrYfC6vlg8wdn6zSuY6QztewaG6j3C8ajYdLBRPAqxtweWpp2Mhf2g0NazcBmhji0Ef4Lj8yru+5kTn0BjdaF4qXN3sC5znX+IdssbR0jqPFaSN4aNbiWNvvpbAGk2O9r/mUMVhknxeoawuAEcBdY2NvwmygX8Fbg0sz3sLbmESuc4d0MjNwfK2u/vU8E2GUs7mwwdmXN1ul0bEk8ifFYbBoDFVmmqohrjpJA8OsWuAdEG28rAe+6pt9Ykqqmmkje+ORnbP0tGsMa4A6QeXO/IXtt4oMs/wC4kNPNTaNNPXQyVLwDYFtgHWHMbdB5qrFU4b6y+oiY8vp6dznu6NY6xt79HzLH4q4T1cT4u/HJSgNYIzq0Okjabjny1fAqywrtg5802sGWgc4Xb3X2Y21/K7nKBnDV4S908j2uHaxCaUnk5tg0C3ssLK47GiFNsxzA9ofo1aXGzdh8NvcsBTlj3Sv0OhswtGgFzi/VYho5X5W8LnzWYmaIMLh7SJrKmJjSyMuLzqH4t+Z6i/mpEKSkweYRy0ziHTO7doMhDifGyhSvwioqqilipbul7Zsj3N2eAQH2Phd9vcqODOhmnq3S2gr5nn8EW2MTQLNt47b3G1yrPCvVqZ1F6xUdnG2OtYHufpufWBa58bBBnI6HDqXVCw9mZLEjtDdwHL3bq3ghwfFKelqGQsYXsEkQB0vA522SCmZUVEFZRyskgjhlgBeS651je/8A1SrTB6SY0OE18bWO9XozZgFi8uY2wv7vnUDISMwyGuhMjQJSXxtN9g59nEHzOkWv4KuG0tCXlo7PtpC8+BdYfmAWGw+aKhfVMxeRhnaYJDcX1OETbke+6lrxiDqWndOBI1kznRtHyiLnQ5x/wefmVKGXo8Tp60Rdk14dIwv0uFi0A23SoxOmppuwk1ah2XIfsjyxvzgrDYJMJ8SjqWO7NksJIBG72i/d+e+3gpcRlp5J31MLnOp9dCDJvp7s7i7fyBCblLOYhidNhzY3T6iJCR3RewAuXHyH5woRYrRyTiFriQ7SGPt3Xk32B8RpKweOPp52RNw6ZwaY6pofHd3e7pvt5m6r0Aa2rpTYafXaljAOn65uR5AJsbAeaJud7JY+CsCJY+CWPggIlj4IguIvkBTqSP5AU6vCkiIiAiIgIiIOX8bfk4N7aj/5WuXrqHG35ODe2o/+Vrl6iRA+a2l0tfhuW8LP3R7GR9ZUaWsIfZpZDYnewLRv7SFqxWSfX0BwqhoHRSyGnmnnlBdYOc8RgNBG9rM367qqYbLCw0eG09bWUYNHWyxsgvOGCKOmFo+9vfVrkv5grSAs9NmGQ00NBiFKZBFLO2ogcNDQxwjDWt/JLezNvD3lYHrty6KSWxYBjeA4NSNmkwX1zFO07r5jeJrb7EDxWW4qvq6nNsWHtkc5ogjEcZdZoc4uufAe3yWmUtNU1U7YqaCSVxcO6xpJ5+S2ziyb5uNj/wAli+lyj1PRVxCOfK2UqaXAquNzcRlMdVWxuIc6Rpd+DZ4NGg79ferj7nYocoUjoauokxqse6qZH6wRI2n8m371wAf+sfBI6aGbhvgUk4hdHT4hLI6OSTQH96YBt/aRfyusXEK7EcxQ4viGP0dK9rw4SskuImt5Na0dOlvNEspwxr8Rnx6sgr6maRsdFI5zZSTpcHs6Hkea5+OQPiF02iqH07s2ZtqH05Yab1aCWBpDJXlo3F/PRfzuuZ2s0eSmPKJ4V699sMp2jqXX+JWRlkgdlyhhe/5T+QHhckLF9rHPJTUr4y4RkkgC97+SyowjHqpscVPg0zWXJiLm6QPE78laENmyIwmixKUWaLTua7zsBy9ywsdDLTUctLr700g0OLdOroD7FtGDigy5hr8NxPEoHTVDXAiId5oO5HmbqjjEuVcRip4zPVN9Vb2YMdru3vv5oMDhdKWYdJRSVAjkNQWh4PIgXv8AMtiocQo46WKqmqhJL2Yie8uAPyiCsdTR5bp4XD1OqqGmQ31vI3PXZXUElCyNrIcu07ef64b2+PigwubcFp5GjFMOkY4Ed9jdy4eK1mswnEcPihmq6SSKOoaHxPI2cDysV0g4hUl8cBhp4o3t3DGCwseStKKpjopzlPHw2bDKvvU8rh+suJ5A+AKDUcAx+XBpdbNyeep21ltT8/sewF88UYtyY0udfpz2WvY1g1LDVTUsTOyqKYmORo5OPQj2rAPhkZzabX52UDbJMy1GKVDaWCZzNV9dVMRqa3e+kcmi3vWPq6vABLIxk1QY2uc3tGEmSUanAA32tpAPvWFp4KqqkbTU8bnvebNa0cytqwzJAhoJsXxwFkVKztXRDYuFjYX8zZBhY4qNzpHU8EjGajpEpu/mdvLqqzauOEdmy7j4eatXPuBFFu48/JW1S8QObDGRsO8epQZP7oOYS7VY2IuDuAeitxOXG4673WKdUg7XUwqHcgTsgynaWAub9FD1hlgGsFz1PRY4Tnx381K+qIBAIAUbGRfUxt3c/wBwKnjqwRbTYeJWGdVAWOylfVyvFtVwpGYlq42jSyznX28lavrHXLSRcjoscaksbzN1IyUkgud8UGcpJCQNVisgQyVmm2pp236rX465pJa222yyVDWA8zY9FIt8Rwx9MWviBMbjYAdD4LdMjSPoq6pqi3UWaG29rf51hI5i+7bg35jy8VkKLFYsKdJpgcRM7WTfkbW2Qbdgor8Szph2J1dQzTC2VjY2NsADG/f510hc0yZiFLV4/SCGUau/3Tz/AFty6WgIiICIiAiIgIiICIiAiIgIiICIiAiIgIiICIiAiIgIiICIiAiIgIiICIiAiIgIiICIiAiIgIiICIiAiIgIiICIiAiIgIiICIiAiIgKlP0VVUp+ipf7K1fKk1TKVqmXO0ljcxi+A19ulO8/ALlZifrA7p2B3JXWMab2mFVUV7CSMsJ8jsfmK00ZejNpPw9rC1rK8DH0Uhc/dvLwWywPa2KNp2JaFjocOpqZx1yPb7VeCQGWPRM3QBaxG5RC9nP9aSjxjd9C1mPaUX8Vf5peW4fTkOtepj5e/ZY8EmUHbmkDY6Q9291khy5rFUmzRcLKNc3SLneygTKBQOF+YQuB6oIElSOup7jxClcfMIJDyVJ481VcSqT3OQU7XI2VKpJ0ndVHmQ2DTY6m/C4v8yp1N7G1lIwVUSZipHHduymqe7K4u2A8VJrY9zQ1wJ8AUE0RImCztMSQsNHTzdrcROtfwWbp2SNAu0oKzWmyn0lUoY3xxNjNzoaBfxVXfe6gU6urgw+lmraqQMigYXvcegC10ZyxMUX3YGWak4dp19r2g16PytPO1t1mMewsY3g1XhZk0GojLWu8HAgj5wte9czaME+9373P649W9VFR2rey06dOrx5b2VqxBLOVeYKg0lHX4JhMmJQ1bC/UyQN0ja17+0/BY+lzpWzY7BgNRl2aGeWznfhmu7Nn5RsryjpK3LOU4aDDoPXaumh0sbewL3Ekk36Akq3wPCajAMNqsUnidiGNVQ7WfvAFx6MaTsAPt0Tg5X+PZijwV9NSR00lXV1ri2Cnj5utzJPQBWNNmmduJ0+FY5hMmHzVYPq7i8PY8jpcciqOPUWKzYhhOacOog+ppI3MnpHPFy143APK4uVbTU2OZoxnDKurwx2HUWHS+sHtHhz5Hi1gLchskRGkbZDEcbxaCumoqDL81SItJ7UyBjDcA7X581jcCq6CpxvFJXYS+jxRoY2qBfrDgR3bEbdAoZjOKVVW6nr8tvrKWJ5NO+Co0HcC5I9ysct4ZXYfiNdVS0ktDRzhjo4HSa3ax1J8OfxU64PVe4uXh77N6la3NE50xJNzueS3GoFLUnT2V3HxWKqMMia5z+ybsDffooiVm65Hbpwpl/2KIf8AuK2RaNlqpmjxbD6OOZwhfTuc5l9nWabfCy3gclWYDwVWH8b2ql4KrD+N7VbH9pW3hUREW7MREQEREBY/H/8Aeip/wR9IWQWPx/8A3oqf8EfSFTL9ifuWp9qHKs8f2p4j/wA23/PauLLtOeP7U8R/5tv+e1cjwnDJsVqTBC0kMb2j7c9AIvb4rm6OdY5mfn/Rt1EbvEKMI79+1HyT4+BVRjdo/wAKP1p/j/fLeJ8hYQ6GOqoq+RrSS0k2cDtz6K1jyjh9PUNa6odUsjjAdZ2j5d7dDfmtI6ik+FPdWhq9FQVNdKyGnOp3ZuJJNg0XO5PRbVguXKGpwx0jq6Vs0MgM2k2BaDseV7bfSqkzMOY8RYZMyCONgaWR2vvq3ceZ6exXeW2up6yTVLK9tREdQkNw4ixHT/CCyyZZtHHDSlIieVjmDDB9zjiVRV9pPGA0m1tPK3LzGy1VrnGWR7JCGuAIAPLwv8V0Orw+ljLmmMmKcaHtLvEg33HktNxGmjw+epiiidcgMe0fijmSPc0+4qcOTcaRkrztj6h4J7eMhgebEG5s7TY8/j71Rnle7tNUw2ftufNZytwuKLDhWSOvE6xa4W/GG/LlY3HsWP8AufB2jnOk/Btl0yPJFhYEn+bxW1bRPLOYlfYjI/EcIp6ggPfFdj3X3FjYH2cvisC0bt/Cj9c8/JdKyZh9K+CfVENFxsd7E3uD7iFrmN4RhtVXacMY6GpbIO1p+guRYg9OY29izx5Y7povek67msxjeL8KP1w+PkkY2j/Cjm7x8FfOweopaltJVwPhmYXP0vNrgAfSrMNjY5jHseHNLgQTuCt9xPhlMa8pWjaP8KPkP8fNRaP1v8MP1p3U/wB8oNMFo+6/5D+vtV7LhU8FFT18lPIIpYnEG+9rusSPApvXlGtrG2w/Cj9b8/FNOz/wo+QPHxCjeDTbS/8AW/HzULwWfs/5A6+YUiVzdz+GHyR1PkpnjuyfhR8sePmpX9hc91/yR19ineYNMndf8sdfIqRMR+Ed+FH68PzqVg78f4Yfrh6nyUxMHaO7r/14dfaoMMGuPuv/AF09fYoFNo2H4UdfHwU7G7s/Cj9bd4/3ykaYLDuv5nr5Kdpguzuv/W3df8JBADb9eH634nxUXD5f4UfrbPH+9RvY6fkv/W/HzUXmCz+6/wDWmdf8FBJI3n+GH4vj4I9v65+G/HHj5pJ2Fzdr/wAXr5KLzBaTuv8Aljr7VImA/CD8KP13zRg7sX4YfrjvH+9QGDtRs/8AXfFGGDRF3X/rjuvk1QSkaO638KOTvHwTTsz8KPkHx81Fpg0t7r/ku6+SAwWZdr/kO6+ZQGjuu/DD9b8T4hRLdn/hR+ts8f71QaYNLu6/9b8fMKZxhs/uv/W2df8ABQSyj5f4Uc2+PgpKi4lf3w7vH6VUlMPf7r+bevkqVToMz9APyjz9qmCUaT+yof8AnG/SvROF/wC+VL/zzP8AOC87Un9lQ/8AON+leicL/wB8qX/nmf5wXH1f2qujB4lv6Ii7XMIiICIiAiIgtpPln2qVTSfLKozTGIMDY3PMjg0BvTxJ8AACqLQO7SSeNzJG9nHq1gcy6wsPgSfgqikihZAHNYLanF7j1JPNTokREQEREBERAREQAbJYX1FouiIIaGF4eWjULgG24BUdDA4u0DU7mbboiCGll9WgXta9uigGMDzIGDURa9t7KZEANbr1BoDrWvbogijaAGsA0jSNuQ8ERNCAZG0giNoIJPLqeaiWNvqsL+NkRQMVjGYsDwKeJuJ1AhllaXMOgklt99wFjjn3JxaGGtZYEm3ZO5nn0Vhn/KWL5jrKOfDREWwROY/W625cCFq36WOZ+rab+MP1LsxYsNqRN7allNrRPDem8QcpMGluIgAdBG76kbxCyk1oazEGtaNgBG6w+ZaL+llmb8mm/jD9Sh+ljmfwpv4z+Zae46b947rfJvR4gZRcbnEGk/8ANO+pHZ/yi497EAbeMbvqWi/pY5n8Kb+M/mT9LHM/hTfxn8ye46b947rfJvLc+5OaQRXMBHIiJ31KP6YGUNAj9fbpHTsnW+haL+ljmfwpv4z+ZP0ssz/k038Z/MnuOm/eO63yb03iBlBoAbXtFuX4J31KI4gZQFrV7RYk7RO5nryWi/pZZm/Jpv4w/Un6WWZvyab+MP1J7npv3jut8m9/phZT/bP/AOJu+pQ/TCyp+2X/AMTd9S0X9LLM35NN/GH6k/SyzN+TTfxh+pPc9P8AvHdb5N6/TCyp+2X/AMTd9SfphZU/bL/4m76lov6WWZvyab+MP1J+llmb8mm/jD9Se56f947rfJvX6YWVP2y/+Ju+pR/TCyn+2f8A8Td9S0T9LLM35NN/GH6k/SxzOeTab+MP1J7np/3jut8nXsKxGkxagixChk7SCXVodYi9nEHn5gq7WFybhdVg2W6PDa0NE0PaatJuN5HOHzELNLktERMxHhaPqIiKAREQEREHL+NvycG9tR/8rXL11Djb8nBvbUf/ACtcvUSIFX9N2JoJJzQRSmnc1shc5wNnXs7Y25i3vHirA7BZGgkpqWOqZLUxuFVTGEtNxpdqa4Hl0LQqphdVNZHXQVeO1WHU3a1FSYwLv7z3tc5zhvtp7v8ACCwg5LJSeqTQUlEcRYyGHU57tBPfee863sDB/wBVY21iQDcX+KlC8wnGK7Ba1lbQTOY9jgSL7PAPI+IUMUxStxqulxHEJe0nltc2sABsAPIBWqIbXM2J18+HU+EyTk0lK90kUdtg5xJJ8+Z+Kp0lbU4fIZqWQNeRY3aCLewqkiDN47nDFMepIMPnbFBTQ2PZwt0h7h+MVg+iioFBdYPiOIYVWmooQ0klpIcwEOA6XPJZ2etx7EA6eur5A3c9mw2aAsEyURRxBvyi0kn3n6lsj6Zxp2TNfpY2Ml3mSrDE01G+vldUNDtIBEdzc89ysrTQB1ixt+8Afbe351TpJ/ubg1LM+Jxa+Nti0/jEkhV4vX6ehFVT04nllcZiGgnQw9659mw96DKUlCJQ8cge77/NVaZolbBLuLg32522VpjMlfQ09O2MSRSTktkuLWIG4Hncq5rYo2YlhVHBdjYwSWDlbz94KCaqbC6WnhiIMrpLEN3Ib1J8kxqnwzEsKqI3ud21I5zmSN/FdttbwUKRgOZqmQX7kYB+DfrVKmiqIcKrZKyLsnSyDSDubFw3Qa1X1NXNUNNZAGSiNrXPHOSw2cfdb4K6pcQpS9sNdRtMf4zmjc7Wv8wWW9TirsYiop2ktEEbfCxsSbfMqDcu1FXK5mHMEoZI6OxIB2UaGwZTwzL8RirKbQ6Ui+53BVTiVViDKsscRA7aaOM28Nz9ICsabJFXEPwlaYZyNTdG7QfA+K1TNuJ4lC2TL9fUiUwPY+/O+22/sKka9HM2EF5O5cdXuWPqJXSyOk3Fz0UHyO3F73N1Qc4ja6rtaIC4qHbOHIqm4m6lJ8FCdKplceZUO0PQqnqKhcqUaVQ67b3Ue0AVEEhCbolNqL3WSRwFgPBS3sLqS90FRri03BV/TzFobd1isaDZVY37qYVltFLUteA64DrWKrvmDy5jnfzFa/RVDmHdZeN8ZAcL6jsVKG0cN3/+WlAy5v8AhgR/2T129cQ4bgHOmHu6gSj/AOJPXb0BERAREQEREBERAREQEREBERAREQEREBERAREQEREBERAREQEREBERAREQEREBERAREQEREBERAREQEREBERAREQEREBERAREQEREBUp+iqq0rZXR20gbjr7VnltFa7lakbtpFqmVmKuQfit+Cp1GJPp4JKhzGlsTS8gA3IAuuT31W/u5TY3thVSb2tGSrKNpFNGOnZt+hc2rPSGyZilC6OkroWxzMLXdq4MduBcAE7EXIIPULSOJHpRNyZl2tx7CKTDsUioIBK6Jkl3uHaMbsA/oHOcfJq1jc8aU1HzdnxKxk81axgmRoC4lh/pF1eMUFJidTDhMAq6WGo7PUdTS9gcWn8J0vb3LP5H414bm3Gq3AKWrw+TEMPYySaKIk6WuALT8rfZwuRtfZJnXMwmI36up5gjbJQU4e0kCdp26bOWPY3vixWPxbNmItpotEFLr13s5jiORH5XmsKc04m3U4Q0xLTz0ut/nKsZa6W93Z0imBDBYXKyAvoG/RcedxSzHTSdkKLDtm37zH3/z1E8ZcwMZ3qLDRYbns5Lf56j3tT3dnYLbqNlzqHiLjUsTJHU1CNQB+Q/w/wlXZn7GnkA09D4/If/pJ72p7uzfbHxUSLW6rR2Z5xYmzqekHsa7/AElM7O+KBpd2NHt/eO/0k99U93ZupAKgR49Vor8/4ox1jTUhFrmzHf6Sou4jYhpcWwUhLRe2h3+knvanu7OgaRcbckLGkXsudy8S8SjDnCnozpHLs3/6SwtfxmxymLWw0GHu1A21Rv2tbb5fmnvanu7OkYsxvq01mi+3TzWqyOLZwWkj2LmuYOPuZqaGVrcNwnUdiHQy/wCsWiVHpEZvbPc4Zgthv+sy7bf84rRkrJ7uXqLBppXz6HPcWhl7E+YWfe9kUbpZHBrGDU5xNgAOpXm7LHHjMVRF6w+iwvUe7ZsUgAH8YVvdDxTxXGqSekqqShayWMsd2bX3s4EHm4qPeVg93Z1GGvoakPNPWQyaBd2l4OkeJUZ62jgDXz1cTA/5Jc8C/s+IXK6XHoaNs8DYIiKkN1XG4tax/pvzVeqxhlZTspjHHGyOV8gEYtu43tv0GwHkE95Q93Z0z16iAaTWQ2c3UDrG48QqhngbKITMwPJsG6he9r8vYFyiqxg1EUED3DTTx9i23Vt+vTw+Ci/MszcRbioMZmYQQDfT02536W5p7yh7uzqYraNxc1lVESwXcA8bC1zf3KMc0M5IhmZJpIvpN7G1/oIXJKfMlRTNnDBG4VLNEmq+9wBfY8wAmHZ1rMGEwpoqeTtmhrjIHO2F/Bw/K+hPeVPd2dcEkTrBsrO9exBG6kmr6GnDTUVkMesEt1PA1W8PFcfdxAxJuoer0RuQTdjuYJP5XW9jbpZYuvz1iOKODamOjHq75NJY1wLtZ3Ju49fC3JPeVPd2dsdiFAZQ312DU4AtGsXIIuPiFY4i+J8mhkrS4C9gbnr9R+C4/UZ8nZJ90Z4aZraYMuGtIaGxtAF9+VgLrE4hxuwvC6ymqaqvw+KfEZJPVGOJMb7Rl7rEHZoA5k8yOp3tW8W8Ims18u0xfr2yhUtJEnXun6F59xL0lMWw2mr8SYMAmjoqSWpZFHrdJO9rSWxtAk5kgD3qrlr0larMGC0eLVjMHoZKuLXJTzBzXxkkjSR2l77K2p1vSvG3ovLcN8YwuoLwCKdzdP8A1CfzrehyXnrhvx3ytXYzS4NjON4RFiPq8ktPFE8hz42N72xcbmxHLnv4LutLiZqqaGqiaOznjbIy7SDZwuLg8uazvkivlaKTMcMh4KrD+N7Vj/XJfyW/BXdFK6Vri4DY9FOHJW1tQrekxG5XKIi62IiIgIiICx+P/wC9FT/gj6Qsgtfz9iE2FZQxLEKdrHSQxtLQ8EtPfaN7EeKyz2imK1p8RE/wXxRNrxEfNzrPH9qeI/8ANt/z2rn/AA7aXY5LYXtTuuPEamg/StU458a81ZY4TZjx+gw/CpKijp4nxtmikLCTNG3cCQHk49V44wb09OL+BVMlVR5cye58kRiPaUdUQASDtaoG+y8/oMteq6e04/n/ACh19VjnBljvfSnCMMlpcOdRyjXGHOdpOxaC3Vb4krDRwuxGF1OapwFG4ySFo3c21gB4Hd/vXgiL9Ed44RPkecr5HkMji4l9DVm1+g/rnkrZv6IdxpjeZIcsZJie47uZQ1XgRb+yfM/FbxgyRMzLKclHunDLzYgIqak7ORji89oLDZ5LRb2c/JbrhrIJakzskbYE6Rptya22/hZx+K+bTf0QLjMGFn3tZMJJLi80VVqJIcCSfWOfePzK7h/RFONcERhiytkdrSQRaiq7i3K39cq2TDe/hFMlavonUzsdVmJ8okDm7Bo+SBa9/iPiFjp47Rj1qO/ZREykMu2SNztnN67bg+1fPgfohnGi8j/vWyTqkIL3eo1dza3/AL89bC6nP6IlxsMHYfezkqwFg71Kr1W/lKrGC8JnLWXu+YyTYPSx01J2k7QdURb3ZGtJG48bFpCsaH8MWNlp3sc5/wCHJbqDmbhtvACxaV4PPp88ZDUmqjy9lCNxJJDaWrtYgC29RysFCD09+MNNXOr4su5PDn31MNHVFhvz2NR47+1bRimI0pN4mX0tqaePC8BxCOiZ2doZHNIO99PdPut8y02F1bXVcE+HUxjq3vbFM8tudfNxIPgWErw7L+iQccJoDTyZVyKWnYn1GsuR/KlZzfohnGuVrmw5byZTuc8yF8NFVB1ySTuak+J+Kyx4b13uF7ZKz4e4ccxx1dWFjbzxsk0RyPG9wALg+B52VCSU4n2b5KYGo1OMkreTrNP5h714Ok9ObizK5jjlzKA0AAAUlSB/7sKEXpy8W4dOjAMp906h/WlTz/j10Rj1HDGbbnl7zw7BjW1VOyF7ZIw0um2ALWb3Ph1st1dJSmuihkaH0scDo3dzu6bWIPlcBfOKh9Pbi/h87qiDLWTbuv3XUdVaxvt/ZHLf6FeD9EK4yi1sqZIFm6P7Cq9xb/pKyyY73lel61h7mzVlv7l2xDDtMtBK2zXDfQfD2eC1y77P7g+QOnmF43g/RAeMkELqVuWMlvp331wPo6tzHHbf+yb9OhWMl9OLitI97m5byjGH7aW0tVYDyvUHwWuOLRGrKWmszw9zCga5jXPr6WMuja7S4OuLgc7BRrMOrKeGSfQyWLW38JGQ4C4Nr+HvXhU+m9xYPPAMqbgD+xKn/Xq+pPTe40UrX1sOW8r9kDd5NDVFhG4sfw9rG9vetNK7e1CX9o7uD9eHT2qVhfrj7g/XD+L7F4jk9OPiw+V8gy5lFmp+vS2lqrDyF6i9lIPTg4sAtP3Ayn3Xah/WlT/r1Gjb240vs3uDr08lMxz7s7g/W3dP8JeIP6t7iuBb7gZU6/8AJan/AF6iPTf4sC3+4GU9gW/2JU9b/wDr/NTo29vgv0/IH63+T5o4v7/cH62z8X/BXiD+rg4sWt9wMp/J0/2JU/69D6cHFg3/ANwMp7tDf7Eqelv/AF/kmjb27I593dwfi/i+SPL/AMINA+WPxfavEJ9N7iw6/wDuBlTp/wAkqen/AG6H03uLBv8A7gZU7xv/AGLU/wCvTRt7hBf2o7g/XfyUY5+iLuD9cd08mrw+PTg4s6g4YBlO+rV/YlTz/j1Wf6avGKGnjnkyzldsZedL3UVUASQNr9v5Jo29rtLiG3YPku6eSXfZncHyD08yvEI9N7iwAB9wMp7Aj+xKnr/26iPTe4sbWwDKmwI/sSp/1/mmjb281z9Lu4P1vw8wokvtJ3B+ts/F/wAFeHx6b/FgAj7gZU3Gn+xan/XqP9XBxYN/9wMp7tDf7Eqelv8A1/kmjb29KX9/uDm38XyVOoJMr9Tbd49PNeK3emnxhNO6qdlnLAiuAX+pVWm/Tft1bv8ATd4ryOLnYBlS5JP9iVP+vSIJl7dpP7Kh/wCcb9K9E4X/AL5Uv/PM/wA4L5R4T6anFOfFKOB+AZVDZJ42m1LU3sXD/wBevo1lfiHjVbmbCaGWlohHUVsMTi1j7gF4Bt3ue68z2h1FMF8db+v/AAdvSYbZK2mvo9AoiL1HCIiICIiAiIgspJXGqdCIXWAuX8hfoPNQgiMMel0rpHElxc7mSfzLz9nv0psbwPMuJ5Yy1wyrq2ow6tmohVVkghp5HRvLS5pBJINr8uS1zDvSG9IHG3ySUmUMqUrIrFzBS1laQLEkl0UjQBYdQsbZK18yvETPiHqdFxbCM98d6qrdTYhl/LkIEetsr6eSJpJOwI9Yc8cvyeiu8Q4kcQsKwSPF8SkyzG+oZqhhgpZ5bks1NBLpWW52OyznqcUeq8Y7T6OvIuU4DxnlqppqTHIaWnfHqcyZkb2skYHkX0lxLTbTsT+VbltUpuLGM1EDntoaJzg7SHdm9rfkjcDWSd787LO/XYaRu0rRgvPh1JFyRnFDOvrxY+hwb1QN2eI5NZdfw1+HwtzN7C4PE3M5+TDhY9tPIf8A5YsZ9qdNHr+i/wCy5Pk6mi5Q7iXm4gBjsHB63oZT/wDL1A8Ss5X2dgtvD1GXf/4sn+K9N8/0R+zZPk6wpZJYYW6ppGsBNgXGy5EOLGdPWxSDDMKOin1vlMMzWPk1WAB1mwtv1N9rdVY45xSzJW07oXUmH00zA+SGJ8Ly57gCAAe0Af4mxuBtuTtr+24bcUnlWcN68zDtUU8ExIilY+250uup155xvifxMynW1NDh2DYV2j7GKodRzVkXZblr5GRStkjNgSQA72myx2EelTm/C5ntzvkmirqRhANdl+Rzw0dS+GRxewDz3W2PPW8c+WdqzV6XRaDk7jZw/wA8sDcBzFSPqDsaaY9lM0+BY6xC3QVbyAQGm6074RHK6RWvrUng34J61J4N+Cd8J0ukVr61J+S1PWpDtpanfBpdItI4gZ8xDKdJ2lHQMLW0s9VPWTwvdTUrGCzS/QbuJe5g0g3I1HosTifETOGE1EEdTQYbIa+rNNQwMp6gSTSdiXNiLidLXFzJDq5BukWvcqvva70dsumosbhtdiU2HUsuJ0sVPWvhYaiJjtTWSW7zWnqAeqwebc14tgQL6OGlLI4jM4ywyya2gHujR8k3tvvsDtuFPfEHbLbkufFctdxPzLQ0VPjWL0WHx4dNj5w9zoIJXuFGITeUd69zO1zWnTYtLe7c3XRqev8AWYI6mNtmSsa9uppBsRcXB5HfkkZIkmswvLnxS58VzvOXEvEMqZpjwx1JTSYc3A6rFp3aT2oMUrG2aS8C2knaxJNrKy/TaxSvxfDMIwihpGSVM9DJUuqbWbSVGvdmmT9ctGbDfzCe9qdsuo3PiitRVSEC7GrSMe4j1+EYnmugEdEBgeAsxKk7Rrry1DmznS7vC7fwTNhY97nySckQdsy6Ci0HCeIldiePZYwpkdE6PGMFmxGrcxrtUcrBBZre9YC8r+dz3Rut09ak8Gp3xJ2yukVr61J+S1PWpPBvwU98Gl0itfWpPyWp61J4N+Cd8Gl0itfWpPBvwT1qTwb8E74NMlF8gKdUqdxdC1x6qqtIncbZyIiKQREQEXE/Ss425q4GZLwrMeUsPwmrqa7EhRyMxGKSRgYY3uuBHIw3u0dT7F5c/VD+NX7mMk/yKr/2lRsev+NvycG9tR/8rXL15zzT6bvFbNwphiWX8px+qayzsKSpF9Vr3vOfyQqeVvSH4j5krfVY8GwY2exrhBQVEjrONv2aw96iZTEbejytolpqd9LTUwgiHrNJRte9rBrjBZqc4H8pxAA9huvNGB8ecdhx3FIM4YdRR4dRzOpIG0lNI2rln1ADuOlcNLQdTvIbHcK84heknnzIEWA00FDlOvrq2mL6hzYp3MFNDK0UxAbMC0va1xcCSfDSq7hOtPR9RhNHX4/AyQN7CrmhZF2UnOEvEYLRbkLW38FqhADiB0JC82wemvxYhkppfuPll5pWxtYH09TYhkhkF7T73JsfIDrusfh3pQ5+q6tkM2F5djYbue71ee4aBc/8arIl6iReZoPSU4i1VR2cGC4Bpe6zL0817dL/AIVXH9UbxAkqJGQ4VgDomO0tPYTXcRzI/C8rqDT0ii85H0ic/du2AYTgVwLv/ATbf/FV6d4OZcxfOmUYcyZyDKSWtOumiomlgEXQu1l25VojaGPUCulScNsBZf8Aruv/AIbP9BWkuQcGaO7U1t/AvZ/op2yOf6369IANhYLan0ddPgrqiqqBHEIbiNnM2G1yrs5NwmJ5eyaqJ8HOb/oq6qo2fcw4YS7syzRq/GI+tTqUbYnGYhBhFDAG2vpO58GK+xOWWip6CNs742vc1jzHsS0M5ee9lb4qIqxsUcvd7EFw0bfTdRqql+KSQ9toApzraG7XJ8fgp0lkszPdLiNBCXu0l7jZxvze2596ryBr8yUsYd8mG5t7HfWrRpkxKtgq6hjWyQcmtFmne+91sFLTwOqfug+FpmLQ0O8Amhh4nSeuY3Ux3aYo3aDbkRe3+aFSwiLEMbwafVPrlfUBup52DBYrZahjJoZYXMAbK0tdpFjuuCx8ceIWC5mlwDLmSKCpw8Yh6tAyemmbVTEk3OrtNPTnp5Wumh3ekwQtro61pe57I9GkDb2n3LJUVDBhQNQ5rYoi4uOp25c7qtIm414Zg+Nsy/i9BNBXmkkrqkbGKBrWFxbqvYnbYA9VgqDiq7iBlSGpoMPnjpZq5tPIZ4yyQHWCDe5Btfw+CaHYKmaGnhdVSvDI2ML3OPQBcFzHiH3UxerrxfTNIS3/AAeQ+YJ6RPGLHsl5Og+5UNC+WsqGwv7aN5DmjcjuuHguacGuIdbxHqMSosdgpYJ6WNk0PqjXNDmk2dfUXb8lA3J/NUXc1udFlXCauIPkkq2uJ3Ae0D/NXFvSRzti/B/EcEpct01JUx4pBPLIa5jnkaCwDTocy3yje91WY0tEtyKlXmk+kxnz9qcB/k83+tUP6pfPfI4TgP8AETf61Qnb0uoEgLzT/VLZ8B0nCMCB86eb/WqMvpJZ/hf2c2DYGx1g6zqeYGxFwf13zVtj0mTdLkLzV/VK56/arAf4ib/Wp/VK56/arAf4ib/WqqNvSjnFQuV5uPpL5z7LT9xcE7bVcv0S6S3w067387+5Sn0k89i18JwIX5f1vNv/APFVMSS9KA9FM02K80/1SmeQb/crAf4ib/WqP9Utnof+isB/iJv9am1Xp6JxWRpql2zRz815Tb6TefG8sIwD+Tzf61VG+lFn9nLB8v8A8nn/ANap2PbvDPUc54eS48pvZ+tPXc18x8B9Mnidl7EYcTosBys+WHVpEtLUFpu0tN7TjoVtX6ofxq/cxkn+RVf+0psfQ5F549Ez0h868eBmE5vwvBKP7kmDsPubBLHq16r6u0kffkOVl6HUgiIgIiICIiAiIgIiICIiAiIgIiICIiAiIgIiICIiAiIgIiICIiAiIgIiICIiAiIgIiICIiAiIgIiICIiAiIgIiICIiAiIgIiICscR/F9n5wr5WOI/i+z84WHU/6ctMX24WSsccfPHg9Y+lqOwmELuzk06tLuhsr5UquR0VLNK2AzOZG5wjH45Avb38l5scS7Hz64rV+EcOssUeYZcoYdWVlFmXE45456ZgfLG+pro2anuYdW2+9/ktVDN+Xfv7yBUYdQ5XwDB5a2ippW1UcUeqK745b3ZGDu0ObsetllfSvw/FK3AuIcGJ05p4sJxqirafuWMjJYqdxFvyddXN7S08t1iKXCqdmXsNkocqzsiFFTkyvxRoLrxtIJaagWuN7W2uvVrO67ccxqU+Ya4YBlOtxagyjlmaTCKEPbH6sx2vTZpcbw97nc79F1fg5WYLW4TQ5riy9h2F1mLYdT1DYqWCNvYxyRMfp1NaCQdQNzztyBC8/52hmiyVjz24VIHNoJHa2YhGTHYi7rCdxO19rFdY4WYoIMi5bjJN2YHhrWnwvSREhZZ/sL4o+J2fGMYBYz8IBdxJv7Fgn401sxY6UDV8keK1rFsRkrIYo4nX3uTq5DdYdseI+tRTvmDRGSSA8b7WsR71xw6l1W4zIK6X+uXEEWAv5rF1eLWik11habA2urJ2HVtVVSO7KN2/7KOVyoHLdVU9008di6x/ChXjQ65HmXDIWRNlq476QLE+Sr1uaKBmHVDocQjY/sXhrg4bHSbFcYqspZnqZ+3iETgeV5m7fOq0WTc2PgkglbBoe3T+vt2v71XtgbTDmyogJbLmpzr3IBc0+zoqv35EW/8qXC5HNzefwWifpXZodIJIuwcRtvM3kjuEecpiXXpLE7fhW3Vu2qNN+hzzUNLv8Ad6N5I/HLRbdUnZwrog8DE47nmNLbrRmcFc6vv2bqckG/6+361sUHCbOIfreKbSWj/j23v8U7ammUfnGscND8RsHbagAFicXxuWcNIxY3FzuGi/zLKR8HM2SOLCaawtv2zdvnWDzPwrzbh0kTZH04Loy6wladrkBI7TTWsfxmpZA58mItkLjzAaLrneL46Y5ywy32ButizFlXHqCmcZpYnDe/4QfMue1+X8erqn+s2RPAaNzKB435laViNKz5dEyjmB7GfKcRfp12XWsp5glJlOrYs68/tuuIYBkXN1CRHUdizVa2mpYb/Ot8wbBMWoXPFTVhoe3SA2oB3+KresSmHVIcde52qQEu0i5vyV593zbu6m35rmr4atrS2PESCLEEzHop44cUewO+6rRYbDtCs9Jh0J2YIdZ0kg7m11K7G9TNOqwK0EYZX1JAdj8Icemt23LwSXDWyFrJM6UTdNztK4b+aaNt8bjQBLS8beatp8ZYNThKOW261aPJD52sldmYd9ocC1z7EHzUsvD1ulzpM1aGNFyS5/LqeantlHdDNyY0HP8A1wWNxseVlj24sztpA52+q4uVHK3DrA6jEi05+YC6Nx37/UdC5bQzhLlqlkfNUcQGP12s0RN/0lWY0tE7aniGKt9SmExGhwDXC+xaTYj4FcipJMOwbBK7OtNiGKTYlhuVHYXRMlpHugoJooiJHseBbvSsFyfF45WXoLMXDHLLcs1dZT5ydM+NgOlrGnfUPBy4lxMxLAeGuB0+E6KqswbGYKmLEYqZ7BLKx7XMcQSbN787He4+xdPTzDDNzESsI884iOHxx91ZUvrTgnrLnOoZeyM3Y6w2+v5Oq3eHTdV255nqOHM2Y2VcsOItwA1zQaGR0frPq+uwcX/J18iRa3itlZw+ndgMmWjQZgGHeq/c90Yr6M/gdHZ6L2v8nbxsryiyE+DAn5T+5+Yzh0+GPw3sfWqV34Axdla4F9mm1/YupztYyli2Tq/CDxJzLQV2IZtrcszwYZJFSPFLh1SaaTQ/ru6R9w4nYu25BfRdrWsaGMbZrRYDwC8d+j7ieUM28G6aXL1JiVPTDEcJy3JBWuDu46spY3AECzrskuSL9eXJexVwdTbc6dOKNciv8O+Q/wBqsFf4d8h/tVem/wBSE5fsSvERF6bjEREBERAWq8Uf7QsX/wCaZ/3jVtS1Xij/AGhYv/zTP+8aubrf+7ZP/TP8G3T/AOtT74/i8M+kt/wFZu/6LB/7sQr5zr6Mekt/wFZu/wCiwf8AuxCvnSyN8r2xxsLnOOloAuSfBeT/ANHf+62/9X8od/tb/Vj7v5y79ws4kcIMPz1gOTzwTw7MGB19ZT4dU1eIzS+vz9q9rHytDHBjDdxLWAHYAauqr+m/whyNwe47TZS4eTA0FXh9PXOoWv1mhnkfI0wX5nZjXgHe0gHmtm4R+jrxS4ZYRhHG2p4V4rmHHZJXTZbwZlM57YJWWLK2rA3axpLXMj2LyAfkglcr4vZO4vZTxzD+JXGCCogzBmfEKisENebVT+xdHeV7ObYyXhreQswgbBe9t5TsvpAZN4e+iYzh/wAPjkDCszZhrsMZjWaKvEzIe2Y95Z6vDocOzAMco1WJ+SfJab6bXo/4LwP4h4VX5NjlblTOGHjE8Na92rsHgjtYQeobqjcD4SAb2uumfogNBW8Zc4cMuKvD+lfjGFZuy7Dh1J6oO0c2qbUPeYXAfJd/XDRY9Q7wVD9ElzxhOMZpyBwowOeOtqMk4OY6ySFwfpqJxE0Qm34wbTtNv/WBNjl/C7iPwfw/PWCZQPBSgzBl+tq6fDamrxCWU4jP2j2sdK0McGMN3EhgB2sNSh6bfCjI/BvjxXZTyA7RhctDTVrqXXrNFJJq1RX52s1rhfezwtv4SejrxU4XYThXGufhhi2PY+97pstYNHSukbBK0DTWVYHyWtJDmR83mx+SCVyDjVkLjBguJUecuMFNWRY/nKpqp+yrdqt4jMY7R0fNrXF+lgsBZhA2Ckblwo4kcIKTP2Xslu4I4djuBYhW0uG1FXiM0vr8/avax0o0ODGm7iQwA7ADV1UvpxcJsjcG+O9XlXh9Ut+5s+H09e+jD9ZoJpC8OgJ58mteL72kHtW3cIvR24qcLsHwnjbU8LMVzBmCR7pst4O2lc9lNKyxZW1YG7WtJDo2c3kA7NBK5BxsyFxYy/X02duMUVTBj2b6mqqXQ1xtVubGWAyvYd2sJfpZyHcIGwQcwXrTijwyyp6MnAbhnjVdkzDcezpxAD8Uq58UEj4qOnZHC/1dkbHN3InjBcT0dbouD8S+CPEbhJQZexPPOBOoKfM1IazD3l7Xa2ANJBse64B7CWncagvUvpmY2/jd6PnA3iJlGndXQ0FLU4ZijKcazSVj4qZvZOA3Hep5bX8Ag5p6WvBTKeT8ucOuM3DvDH4bl3iPg8Va/DS4yNw+q7KOQxtcdy1wkNr73Y5YrgGzDMfzXlbKGVeCNNmx9VUQsxmrxMSuJDngTGPs3BsUbG37ztRNiTbkuo+mxmKDLfAngjwHnkhdj2B4NT1+M07XAvo5RSsiZG7wJc6bb+8C854HxB40ZFfgeC5exbGcDfRuE+HwUsXYOl7R5eC7SAZgS4216hbYbKJG0emJgXCrLvG7EsK4O0klNgcFNC2WKzuybVDUJOyLtyy2je/yi5cRXs79ETzRl7G4OF1HX09I3iFBgDajNboGtD45pIoCIpbfjB4mIB3APmF5tzbwR4i5IyDlziVmPAnUuA5qBOG1Be0mQadTbtBu3U27hfmNwkDKZO4j8PsjYfhjIuFuH5nxAt7TE58ZlkDS/U78HC2Nw0tDNPedck32AAv2L04OFXCvKGXuGHEXhpgRy+M+YQcQqcHMhcIAYoJGkBxLgfwxabm127dVqXA30Xs5ZqwJ3FjH8kYxieWsOe11Ph1HETU4xLfuxRjm2P8ALk5AA2ubBUPSFyv6QOaW13GHjHluoy/RU89PhGG0dTGYGRxuDzHT00Z3LWNY4k+YvzCbGzcGvR/yplvgnU+krxjwypxSgnqRQ5Wy3CXMdi9UdQBe4biO7H7N3IY89BflHFfPHEjGpWYbmjAYsuYaQHU2FUmHNpIGMsNI2AdJaw3e52+69UcZsWr87egZwhx/hbilQZMl1FLTYtDh8jm1FJUMppIXSu0d5tn338JgeqxXGfN/32+gHkuu4rPE+enY0YMIqKloFbNSxySgvdfvFnZ90nkXBh3O6keHzzPtRR21HUuuUeKei22jgbX5d4gOqRG0TOilpdBfbvabuva97IORIux/dX0UP3N8RP46k/0k+6voofub4ifx1J/pIOOKLAXPDWi5J2C33P1bwSqcHhZw3wjNVLiQqWmV+KyQOiMGl2oDsyTq1aPKwK0SnldBPHMz5Ubg8e7dB64478Psl+iblbhvlibIuF5izVj1E7F8yVGKdo4Nbdg9Viax4DG6tbde57lxzsNT9NLgRlnhNmTK+b8gRTQ5Uz/hIxagp5TqNLJZjpIgerQJYiL7jVbe1z1H9EAmm43M4TcXMhUsmKYdmHBnUGmkHamCr7Rr+wfp5PvK5tvFjvBY39EPzdhEFLwm4N01XBV1+RcvMbipieHiKaSKnjERI5ECnLreD2oMZhXAzAOAfB/L3EzPeUHZtz/ncGXLWWpGPMFJThrXGpqGt7zyA6M6OXfaDzNvPHE7Nuf8y4sYs8wmikpzeOgjomUcMIN7aYmNaPK5ufNexvT3zDmfG5+FnGzg9jdcMCqMFdRU1RhMzgaabW2Xs36OWppaNJ2JiIPJat6emYsOzRwx4K4tmOGkj4i1mCGpx5sbWtnEboYdJmA3F3h5aDy74CiIHi9vMLq+T+KHDXI0OFU0XCTDszvbHHJidRjEsgfLKflxwtjcAxgGwJuSd7DksDn/AILcQeGOA5ZzJnHBfUqLN1Ia3C39o1xkjAY43AN2m0jDY9HBdV4J+i/nety/HxlzHw/xbGcGo6hhwzBqWFzpsYmHeaCBuynFu+88x3W3JUjL+nhwj4YcNsayNj/DLDXYPT5wwU4lUYQ55caTaMsNnEubqD3Agk7sKq8MOA+UuH/BCD0heL2AVGPVOPTep5PyvGXN+6Ermu0zTFveEdmufYWNm36gHRfSFyrx7xqSp4zcb8Jq8MlxLEmYZSQVjOxIb2ckgZBEdxFG1lturhckkleh/ShxrE85+ipwNz7wmxKsNNlejZh9e7DZHMmoqj1SKHvaO83S6GVl/wC+Hig8mcWc78SMw1gw7OWFx4HTRu1wYXS4c2igjHSzWtBfYci4uPnuudL2/wClBmymzb6E3CXGOI7o5OJNVWPDJJWBtW6ijfUMLpBz0uYKd2/MuBHMrxAkC/wP/frD/wDpMX+cF9cMl/254H/jKn/7xq+R+B/79Yf/ANJi/wA4L64ZL/tzwP8AxlT/APeNXznt3/Ww/wB+sPZ9mf6eT+/R6pREX0bxhERAREQEREHmPGsOrIM7Y7iNNhcLpBidUB6xA0ukaZnG7XuB08zYgi23hZZmtzBmCvNTOyGmpvWoWwPZI4vcxgL+Vtr98q5zfL2OM4zMXWEdRUPJ8AHHf5l5Gk4nZ5xOXB+2zJiGmujc6aOINax34K4toaXCx3P5l8vFsvU5LRXUal6mq46xt6mrcQxGZz567MRiDm6SGaY7C52vfz+dW78JpJRG2p7acw20dpK7ukbC1rAW5LyfT4hV1WN4kK2sfOWSQhoqKh0gZdu4DXvHXnZvNev5bdq8D8orn6rHkwRG7eV8Vq2mdQoNp6eEh0UEbXAaQ4MAIHtSnJc15JJ/CyWJ/wAJVDuqFHbTNpde077+W644mZrLdUka9zHMilET3ANa8t1BvS9ri9vC659U8W8uUtTNTT5klY6B0rDqweUC8btLjcOIIBsuhu5XtexC8l5tqHw4xi8ETYvwUmNxi+i5AqG9dQJ5eHuK9H2dgplrPfG3Pnvasxp6dxaqxLAsG+72JYrhcVE1sbnSyNlAAeQG7NaTzcPisXgudaTHsQiwrCsey/VVc7nNihFRK1ztLdRFjH4AlS8XvwvBeRzN9UOGubZ1v+Oh3vcfG65JwleRxUy+HEWfidQ094nf1J/i4rt/YcMxPDH3t/m9AYZWfdLC6HEnMDDWUsNQWg3062B1r++yp4nSw1L6N00YcYalskZvYteAbOHmFRyqCMqYEHcxhdHf29ixXVfq1UgaNjUtv7NLj+ZeFHw5OHZ5jlJFSVdLjsGYIK50lRFLG5wmGzmtGm128u7tex5lXWMRZVxyJ7sey8G1G4bUsBbI20IaCJYzqbdzWnc9VMdgT8VomQ82Y7iea8by/i1RDPHR9rNSvZEWuaG1csRYTfewDLHZdGHPmmJtHOtM7UpOo+ayznw0y1NVwMwmqgqXOkcIpagESQMY4xtIqIhrJIAI1NdsCq+HV3Hfhc8U9PilVW0dNrBpsUtVROIcW2bUR3IJLHfLtayyeTs14LxBoJ637ly0c1GIXzskIa5utpewh7DuLAnn0W0UGOTVcLavDsZiropC57HuIOs2kBs5vnM88j0XfTr7Y57b8aYW6aLcwZc9KTCowyk4jZarcvTAb1TB6xSOde20jL+PVdfwDNWXM0Uja7L+NUlfC4XDoJQ/6FwTGcJgxPF4amtwplLSuZJHKaZoAkc4SEF4aLGxcwXeDs0+JWCqOEGGwSTY1kbMMuH1MEksj5aSf1aV+jfcN/BvFiTYho5rvx9ZjyeZYWw2pxD1dpKhyXmfBuLHGXJdLA7GaWHNNASbvkj9WqSBcWDheOQ3BsGnwXRMs+knw2xvTS41Wy5crtOp1PirOxt7HHuu9xXVExb7M7ZTOvtNm4mUNfi2EYXgdLA+alxPGKalxFjWFw9Uc15kLrcgLNN/ILn2K4Bj9M3Mdbg7a+qxKizNTMwtwh1iMmCna6QAmwaGySi42BueZW/5hznVx02DVeU2Q4nFjVLPUUpZdwmtEHxaSOjrjfoN1E8RKeRzWUmD1k5qKw0UGktDZZLztIuSAN4HXv0c08jdUmI3yvHhuIAb3ByGy5bxUdmCbE8XpMNgqZYY8rSVEDY6VsrTViV4AdqaRbT05LNRcUqCWqFOcKq2N9cdRmQlpsW1/qTja97dqW+51+ihUcVsMipp5GYdUzdjJJGQwtIcG0RrLg3tYxgj2iyncTGjbUczR1pxahq6jA8RlyhSV0VbPPTwO7YzRi4YI294wdoGvLgOZsNguyRy9tEyYNc0SNDgHAggEX3B5Hdaj+mVhxkeaXDquaIVMVL2oAA7V8sEQBubt71Q21+Ya63JVcsZ3++fGqjDKfD3U8cGHQ1Ze9wJEj6iohcwgc7Opnbg2t7krr0NtO4q4VieIDNOYqaGpIpMHgwSlbFHqM7pZw+oFrEkaHxi46h2+ytcRw6swLMtBUzU+L0eD4h6vD61FCZJnRROJp6aRrG3iLXuLtR5ggEHcDY8u8Ta2pyzhWYsXw20eKMpWWi7vYzTRuc3VqPyC7SwP5aue26lfxOqqc4nRVlKY6imqqwU8rGBzHQQV0NOQRqvqHbM8L7kcrKOCJmXRT5fBc4rqLF6uTiVSy4XWzvxOIU2FuMJc1zDh7WhrXWsB2zn+8kpQcTah0LqXEKYsqzi0tLHJHGHMfAzGPUeWq4NnMuT4lwBsQrzC+IzqqWkNTQvY+vhYYIG6T+EfUSRDv3sNmXIIG/VTMxKPC0hirabFeG9D9zaunkpY5oK9xgLRZtC7ul9t29o1ptexIC6KVqmEcRMPxisoqSmoKhrK7sgyR9gGukhllaCL35QPHtA8VtZ2NvBKmxERWVEREBERBlaX+x2ez86rKjS/wBjs9n51WXTX7MM58iIisgREQeUv0RP/gsy9/j1v/cSL59jkvoJ+iJ/8FmXv8et/wC4kXz7HJVlPoiugZKGXBkfE31k+EQ4qMXomwmucdTqfTJ2oaARt8m65+t4yHg+DVmT8643iOGQVdRhVLRvpTMXBrHSVLGOJDSCe64qskOn0tVwwo8Vzph2V8ewejrMUhqpMJqXTaIYHRmnMMYkd8kuc2U3vyC55xNhynHh5dBV4dJj89YKyVuGSCWmbFKH9pGHjbuuZGQP/WOCsaekwp8sUM8eXoWOIDnGOpOkeNgbpxCwnBqHLmTsTwqipoJcTgrnVL6cv0TGOcMY4BxJHd+lRHlZpAuRurihbqqmNPI3+hW42WWytRHEcepaIEDtXEEnkBY7qyseWw0lJJQUL64i0k57Kn/8TvcD8Srqgp4oonzuHdhGom3IrNV9DHPVMZTt/renaGQgeA6+87rF1rTGfUWjSflyW8PBSbZ3hVkqqzznWgwZjXE1k4fKbXDIxuSfcvo7heH02E4dT4dSRiOGmjbExo5AAWC88eiBkH1PCqrPVZCBJVn1el1DcMHyj8V6TfYdFeELOqcWjY81jZJCXHUbWV7WOB2F7krGVT7G17HxspFvKG21X687rHVWlzuQ9l1d1TmtIPO3h0WNml0B0ocXW2sQpVlazNDy4jcctlJEwtuWg97b2IZXmIyADccuRWTwXC6nFXtZCNLG7uc7YBQmFbDW3kDGvBcDvvuFsEDHBoJHPktbw3h03KeYcSzMMYnqG4m1jXRSO7kLgR8kE9Vs8J5NveyJTWs12rqCqDMNpHzRVrqdjp4m2ZJp3bfmruVgfTuANjYqaNoY0AO6IMRieX8HxgNbimGU9QGuDvwkYJuOW6sMfoKSlpGilpoo44++GsaGi4t0C2V177lYLNQDKIuB2DHX+ZB5i9LPERNl3AYGggSP7Y2G3K3x3XO/RvdVtz+40we9raKUyRtFy8Buw+NlvXpQUsVNlzDYYSXNY8EXNzZzi786wPop0Yfm/Eq9zdqehIv4Xc0Ks+R2em408PcJrp8KxnGX008DjHIx0Trsd1B2XA/S8zll3OsuUsQy3W+swwU9XDI/QW2dqjNt/JaPxPxU1/EDHMQbJqbLWSBpHLS06R8wVDidh8tFkfI8ssWg1sdfUg9XAyRgH/3FRMphzb8ZvhdbhxQpIafOraelhjhYcPws6WNAF3UkJJt4k7laediD4LaM0ZrwXMtU3F34LVQYi2mpqfUKoGK8MTIw7TpvuGXtfqqymPDaczZewDDo8+HGX1VZieGvw9tNUxxsjb+EEfNoIA+VY2HJXucsvZczJmJ+HxTVsOK0+VKWu1lrewLoaFshZzvu1p38TyWoYxn9uOVWZZ67DC2PMDac6Y5e9A+EM0G9u8Do3Hmou4hyPzHLmA4a3VLgpwfs+02A9U9X13/9ysqpKLI1LVZkwnAzXSNZiODNxR0gYLscWyHSB1H4MfFXuUuH+H5py5NWUv3RNXFhdViEtT2QFLE+JrniK53cSGncbC457q2w3P8AQUb8PxOowSWXFsNw12FRSNnDYXx2eGvcLX1DtDtyNhyUaHiLDQUdM5mEyevUmDS4JFpntT9nI17DKWW2faQ38bBTsZKi4dZfq8RwvLPrtaMUxbBvupHPpb2LJC15bGRe9rM3PieSxzsBpKoZTbi9ZVSwV2DS1McVNTtMxcJpQ2Jtrai4tHedyv5KSm4jz0uZsHzKzDGufhWGNw0RmTZ4a1413tt8vl5Kjh+fPVqehoanDdUVJg0uDOkim0S6HyPeZGOt3XDXa3UX8U2M7iPC/DsGrKifE5K6Okiy6Md9WLGicEymLsib2Hebe/geS1XNuAYdhMGC4phE876TGqJ1Uxk4HaRObIWPaSNju24PgVlMR4jCopqigpcJdHTOwEYFDrl1PDO2dKZHG25LnHYdFgMZx92MYXgmGOpxH9xqaSmDg6/aa5S+/lzspgYtERFBERB7Y/Q4fk519tJ/417YXif9Dh+TnX20n/jXthWgERFIIiICIiAiIgIiICIiAiIgIiICIiAiIgIiICIiAiIgIiICIiAiIgIiICIiAiIgIiICIiAiIgIiICIiAiIgIiICIiAiIgIiICscR/F9n5wr5WOI/i+z84WHU/6ctMX24WSo1s0tPRz1EEBnkjjc5kTeb3AbNHtOyrILX3XmOx4146YjRZ3qsSwbO+BZyp6OeSCkqRRYZJplDJQ5mh5aRu6wFtj7yuZQy5ClEVDh2JcSJKOhDaaaE0jXOjLWd1v6wdwGjnvZek+MVJxYzJmWXBeHGXpI6qs7F33ZrCG01C1pc0WG5e8EOcAPEE9L4/g36Ms+RKLEW4vVVuIYpi0zZq2tmlIc+QF9yL90X1cxc7edh6UZK1rEy5ZrO3nCqwjJuJU8+C4jTcSJRWxEiNtKG64iOtoAbbg+9bbwvy/Sy5yw3B/vX4k/evFRx0sVbJC3soZGMLGse0RhxaGBlnXvcbrtnFD0eq3HoYX4dV10VfBEfU67DZXRzUpH4rm7NkYdV9J8PjlfRoy3x0y3HiuFcV8YhqqCkkDcNe2INlqQRu95Fv70WsPklRfJWce01raLNF44ZH+8TBMIxjKE9bU+vOcZIp4e92ei4tbfXcgabctXgtY4L4Hj2f8AGKzD8dq/V46ak7aKWKHuyvLC64LnfIFgNQvYkBenuKueIMj4ZR1zctTY7UVEzx2EEOt8dPHG6WeU7HYMZYDq9zB1Wr1HG7L9F+FgybNGyaauhop39jG2pbTzmnLmb3Ic8GzQNWmxtZwvzVndfDWZ1Pl5jxujz3hsz8RoMJqJaWspqfEKcinO8UkDXgGx7p1G457W6rcszZVzFlbBMp4o+uhmqMwwGoMDI3ODWMa4vdqbcWs+AjfV3ztsV3NvHCibRg49k6vo6Slh14k0xtlbTM00Dw8htw6PRiDCbbt7N+3dNrFnHzCa7OFPkx2RsRhxBtTS05NTCzs4my1FPDKGuF7FhnbccjoPQKdzP+1EW+rk3CPL+Y+IZxNz6tjPufh9NXNjbC9j6hszD2egO2BLopQQSNPd9qhHl3iM3BMtY/PDTU9FjYngnneW9nS1JeDA1x1XDNLJYy8ixe6O3MX69DxrEGaq7A6fJ3bPiqZKNrKORvbtczEIaOPtw6wYJDUCRhJI0NcTZST8f8Epat+XJckYo97IY3dnFTtEL+0cAGC9hbvbki1wRe6c/JPd9XJeI/3zZMiw+qweppMSpcQwOXEYpIGOeHTGeliiA/KaTUb230gu/FscbkfHs3ZnbmYSMZA/B8Cdi1NricO1cHOa5oB3cRZuw53tz2XXsX9JHBcvQ1VZW8PsWY2glFAIoYo3S3ZJWxygAH5DXUEgBGztYI2Kr0vpCYTTx1VVUZOnhhgllponN0MGhlTiEbbudZrQWUAe0X/45tuhMa412o7vq5HhePcRpBWx1eH00LomRCJzontaXmWZjhqPduTCW2JFjYGxIB2bihV8RslYbj9bhWXXzUuFZejxiCudBM+MzHt9UBDW2DmCJhOoj9cC6xT8UcJGG4ljM2Ta+lp8JoMTxSmc6KPXMKSYxTtY0G7HOfYgOsXar77rBYN6R2CZnp5NGSMbfSxsp2Vokp2O7J9RUTwRxll7yEugudIIDZGk801zvtTFvq1rEsXz9gmB5kxqvyq6BmCxUJppJGyxsq3Ty9m4APaD+D7pO3JwWhZoxvijiGGz5jfgVLLQYRFV0E80Uh01VXA5oBZz0h2s6Qed7A7FduZx1p6jK02afvXqJ6GHF5cOMcL2zvdHHhRrzINN2k6m9mBfn8FjY/SKwGpqqejrslV8nrFRUGCSFjJ4x2e2vUDYuuD8m9gRci6iI/8AKd0fN5y4pZE4r0WM4rgzsvtEGHRUZ7QyC0jp5RG3Qfxhqc1txsDe52NtJy5wu4pV+GYjjFPhUb48NhpKh/4UB/ZzOeGuDb3NzFJsNxbfmvZmKcbzDW1VDLw/q3VNNSdu5k3Zuc53aUBZG0tuD3MQY+97AtINiDbKYTxYwjHsGxqupcpyifBMKhxKsa6JpjLnxCaGMOF9ZLXOItfSQb2OyvEzEeEd258vJ+AYDxBxaoEc8NJEDWspH3Okxl0cMgHMk9yVri61he3RX2aMicT8AzBX4VR4U6sfSSOLIImFz5oWU3avkbbprvGDy1WHVenK3i16zlHNOO4bkeU1WCYSzHnUtXpArae9Qy7S3V+EtRygNO/yOQIVtHx0paHObsjV+UamHGnSUjKipgaHU0kkhgu0SWudMc+q5A+Q5O6d70b+rzacvZ3gyq/MFRSwuY7GPubA7f8ADNEJlLmgcwRHIL8ha6hg+EZvxbEqeGmFL6nI6ncH2OgRvlDHEv6H5RA5kNceTSV6LqvSDy9BR1laeH+OF1LGyslY6ia273SMpyLnYvErpYjvf8BIeW5rQ8dsCZgYzczImLtoooWRRyNgj7UTGljqTBpB1N0skcC62kFjhdRufkRb6uB4tw14pxY1jdPhtDFNFhMtRH3GF+oxQU0pY0g2c93rNmtG5LHWvYqvlX0euI+Z6Gpr9dERDX1dGXCdoa4wzOjJF+hLTuu0t9J3Lcc0cbMnY80z4fLiW1MLksMoLOe7rQON+WmxvZdL4e5pw/OeUKHMmF4VNh1NWGYNppohG9hZK9jrtG27mkg9QQVW15rHhavM+XAoMNqcFgjwSrIM+HtFLIWm41MGk2PtBUz6GbFWOwunI7WsBp2XO2p/dHzlZPMp/wDKPFf+mz/945S5f/3+w3/pkH/eNXox9lx/7ljhno956wqTtooqVzwCB/XLetvPyU8vAzidM8ukbSG//v03b516WPNF5XvJd/o84x8Gc+YZhdY+ro4qloic7sYqhpc/bkBfn4Lyf6SuQcVy7h08eI4ji5NC7D4msqZ4nWNSahzh3WCxtTxm3mCvpzUVMNK0PneGtcbC/UrzBn/I2ds5ZpzV2/C92ZqLE8XgrKAVs4p6aNkdDDCwl9w46ZBMRpv8o+K6OnvqeWOWJ1w5B+lTiEbnzeqZnkgi1MeDmOInUACf+MHK4KuafhhjDJDD9y8yNczVzx2LuAEXue18wurcMfRwzd61WV/EcUkkVVYxUVJVVcYpyNj+EdJ3thvYc7+xXvEL0c8eiqBVcOXU4Bha59JUzVjmvfd1x2rZbja3NpXR72u9bZRS0xvTl/odYbUwcOcv4W1zaqOs4gdmZmPDmf1tEKrYjYg+rXBXudeX+AWXM6ZZx/BcmY/w3p8q0GGYtU4vCKaoM0NTIaCaBz2E7gWnbz6m3ReoFx9Trv4b4vsiv8O+Q/2qwV/h3yH+1Om/1IMv2JXiIi9NxiIiAiIgLVeKP9oWL/8ANM/7xq2parxR/tCxf/mmf941c3W/92yf+mf4Nun/ANan3x/F4Z9Jb/gKzd/0WD/3YhXzqgnmpZmVFPK6OWJwex7TYtcDcEHoQV9FfSW/4Cs3f9Fg/wDdiFfOdeT/ANHf+62/9X8od/tb/Vj7v5y3F3GTi246jxNzTf8AxvUf6aweYM2ZnzXUxVuZ8wYhi1RDH2MctbUvmexlydILiSBck281ikXvvKbLl3iZxAylSOoMtZwxXDqZztYhgqXNY135TW3s1398LFYSTFcSlxA4rLXTvrTL25qHSEyGS99Zcdyb73VqiDcDxk4tkk/pm5puf/ovUf6axOMZ0zbmKvp8Vx/MmJYlW0jWsp6irqnyyRBrtQDXOJIsd9uqwqINxPGXi44lx4nZqJP/ANF6j/TWDzBmzM+bKqKuzRmDEMXqIIxDHLXVL5nsZcnSC4kgXJNvNYpEGazDnbNubIKCmzNmPEMTiwqD1aiZVVDpBBH+S0E7ch8B4KvlviFnfJ8csOWM0YjhsUx1SRU87mxucLWcWfJLhYWNrha8iC8xLGMVxmulxPGMRqa6rndqlqKmV0sjz4uc4kn3rpOJ+k7xjxiDChiGYaaWrwWD1aixB2HwOqoogLBokLCRawsRYjoea5UiC4xDEa/FqyXEcUrZ6uqndrlnnkL5JHeLnHcnzKyWJZ1zZjGCYflvFsxV9ZheE6vUaOadz4qe/PQ0mw228hyWFRBtdLxa4o0NLDRUXETMlPT07GxxRRYpOxkbALBrWh1gAOissfz9nfNdLFRZnzdjGLU8DzJFFW1sk7WPItqAeTY22usCiDPZaz7nPJzpTlbM2I4W2cETR007mslBFu+2+l3vBVtj2bMy5pqm1uZMcrcTnY3Qx9VM6Qsb+S257o8hYLFIgIiICIiAgNjcIiDZctcSs+5OpX0OWM24nh1M92swwVDgwP8Ayw3kHf3wsfNYGurq3E6uWvxGrmqqmdxfLNNIXve48y5x3J8yqCINly9xLz/lShfhmXc3YpQUUhu6miqHdjfxDDdoPmBdYfFcbxfHa2TE8bxOqxCrmN5KiqmdLI72ucSSrJEGaxvOmbMy0OG4Zj+Ya/EKTB4jBQQ1E7nspozbusBOw2A9gHgFk4eL3FWnhZT0/EjM0UUTQxjGYrO1rGgWAADrAAbWWpIgzeYc8ZyzbHBDmnNOLYvHSlzoG11ZJOIy619IeTa9h8FVy1xBztk9ksOWM0YjhsM/69DBO5sUn+Ez5LjsOY6LX0QZLHcyY/mitOJZjxmsxKqLQ3tqqZ0rg0cmguOwHQDYLGoiQL/A/wDfrD/+kxf5wX1wyX/bngf+Mqf/ALxq+R+B/wC/WH/9Ji/zgvrhkv8AtzwP/GVP/wB41fOe3f8AWw/36w9n2Z/p5P79HqlERfRvGEREBERAREQefs+uaK3MOo2Gqr6/4S8W0NDVzSZZj9WaXNpjqD+8BenA3Bcbb32sN17PzRg9JJmjF5Z3TTCStnJZI/ui7jsLW28lj4cHwmmJNPQRMBN7bkDnyBv4lfI06qvTXvEc7n+b1pxzkrG3l7Ass5ngx3E3vwmujinnhdE8U7+yka0EEgta0WHnb3r1FU4tTuc6anjlna5xI7Jhd18vb9KqAUkJsBDGf70Bv0KsQb8z71l1HV+/13R42vTH2eJWbKurnBMWHyNt0kOg9PHn1UcNdK5k5miEb+3ddode2w6+yx96vFb0ZJdU3FrTf+Fq55tE1nUNNc7T1Tmx0s0jiQGMc4232AXDMc4Z4hjNVjOJ0UtTLBHWYkx0jYXljO1f2pBsDs1rm+2/RdwryG0VSTsBA8k/9UrUMMzvlnCMJx/A67FqKOqqsRxABrqmNpbqa2EXBNxYxk+yy9T2ZMxW0w5eo8wvc+UbMR4M01JFPZklFhpbJ2biS0GIghoBO9uVtlznIWSMTwXiZl7EK6GsgYMRkkYJ6R8YJNI9mkExt3vvzsupYm5n6VWEOc9kbXUWFDU5wDW37EC5PIXPNSS5sw3MmN5W9R7UGDFAH6xbvGJwsPH8b4L0otqNOde5Xdqy1hPlRQt+DAPzK4xKcU7KeQsc69QxtmjcXDh+dW+WtLcDpGN5Rh0Y/wCq9zfzKpjDnNjpC1pP9ewXsOmq35/hdfNTGss/e9GPEK4r6R4N5Q23MO2PzrmfD5kdLxjx2Bj3u9Yir5bE3aLYgL28Plrqbo43s0SRtdfqRurIYJhjKxmIQ0rIaljS3tYwA8gkEgnmQSASPIK+LJWlZr80TWZmJct9HyOpGFY9SVTo3SilwsNLCbEeryN6/P7Fc0GWsfwOtyrHPQyxCmxeYSmB/wCDbDI6O2rTtYm538Fu2A5Kw/KctXLl93ZNrGQRvjkJc1rYQ8MA68nnr4LLmeui0mSkJB2/BOufgtp6j45tTmJUrTURtpOT8zYrDkPGMbr5Z66pw2edzBIBqc1sbCG7AeJVHJ/F3KWdsQgwcUctPiNW17Qwg3O7wQXCxt3HbHwWx5rkpKrLGN0UEAZNLRTAsEVi5+g+W5NrdfBecOFsU9DxJy+7RJFqqaqJrZAQT/XMjC0A2PJxOw6LbDirmx3ya1Pore1qzFdvU9F/ufO2hpKyORrHMndSzb9zU6wNuTSXO6FY6PJ2BZjzJQYfmLLsTqGrkjieIQCxz+01bttZjXC42DTvz5FWEJJ4wsh7MDtsAN3kje1Qzbx2ufj7VdcEMQq8UwLLlbXTy1FR90nMc+X5ZtWOY2/sbZVwZcuO1eeOP1MlK2ieHoDD8BwbCaTDqDD8OhigwiFtNQt3PYRBoaGtJN7aQBz6Ko3CMKbL2zcPpw/t/WrhgH4Xfv8Ake87fzPirvoi+iecsBgOCBxeMJpQ4vMl+yHyjJ2hPt7QB/8AhC/NSty7gLGGNuDUYYbjT2QtYsMZH8AlvsNuSyKJoWP3DwYBwGGUw1mNzrRjdzLaD7RpbY8+63wCmpsHwuik7WkoIYX9mYtTGAHQXFxG3TU5x9pPiVeIiWNblvAGQGlbhFKIDEIezEY06BybblYXNh0uVPJgGCSyPlkwmlc55e5xMY3Lnte74ua1x82gq/RELBuAYIwvc3CaUGSQSuPZDd4kMgd7dZLv8LfmhwDBCNIwqmA5bRgfj6/dZ51C3I7q/RBZx4NhMU0dRFhtOySIsLHNjA06GlrbW5Wa5wHkT4q8REBERAREROhEREMrS/2Oz2fnVZUaX+x2ez86rLpr9mGc+RERWQIiIPKX6In/AMFmXv8AHrf+4kXz7HJfQT9ET/4LMvf49b/3Ei+fY5Ksp9EV0bhwWt4e8Q3PPdFLhxPs9eiXOVfUOO4ph2GYjg9HPopcWZHHVstftGseHtF+neAKhMOyxZiwOk9IR+IVWbaBuCMqo3Fjmkw6BTMBbfTp+VfrzWj8QG2yFw5d1dR4k7/45atCAsQQORuNlmsxZvx7NceGxY3PFIzCad1NSNjhZEGRl2o7NAFyeZ8lERpO2GWZykC7HqdrSQTqF/8AqlYdZnJtvvjpAWkjUdvcVKsOpjsKVgkqHcgCeXuVvlXL1ZnDNFNhlNHeXEKhrG2HJpPP3BWuNOk9abSkWDx3r+AXfvRNyG/EMxT5wniIpsPYYoSeTpHD8w+lWiEPUOVMvUWVcv0OAYfGGwUULYx5kDc+8rIzOHyh0VU7DzsrKrkMTCXDbyVoFrUSje39CxVQ4X1OcCbqvJWQyuEUctneBCsZpml5aN7KUSt5izUGkG5N7+KxtWXDYCwJsq9RKblzb36XWPfM4v7xuGk3ClEKcrHF1mvtciyuZs3xZPpYcQxJzzRwyhpjZsSXdfNUGPkc9oIGwK1jixhk+K5HrIomPe+nfHNZgOogG5t7lCzL4xxEp+J2PUGT8sx1Bwx49bxGp1GOSIMILNJ9vPxXUaUBrGtvew5+K88+itS0jcGxbF3PvU1FUKdhe65MTRewHvXoeG+nlbzUbF0+2jbqRfZQcW33PzIG3DQSe8VPpBdfmFItyBqNtwVisepxURRxagBc7EX1bclmnt0HVtZYfGjZ0LW31bkIPIXpPVD5aiKiHaBsLYe7fu/jD47La+EOQJuH3DquztWVbXSYxhskzYdJBia25Fz52C1njVilJinEimyx6qS6StpA5+xaRrO3zrrnpGYoMvcMZ4aNrYxMwUkbWiwDXvANh7FUeYMo8Gcx8QqNmYKevo4qV05inMkn4Rpvdxt71k/Swweky/T5GwGgkMkGH4fUQMcRYuAdHufMrYvRoxud9fj2XXOvH2bKtjT4g6T9I+CwXpeydpWZVu2xEFXcf9aNRPgeeBubLbqrhtXQ1MuFwY1Q1GKw4e3EXULA8PMboRNZri0Nc4MN7A3WofjBdX4jZvosDzE44HgbIsYdgtDTvxJ9QX6WyUMbXFkdgGu0ki5Jt4KkrQ0HH8tVOBvptGueGehp6x0oYQ1vatvpv5LFx0tXLE+eOmkdFH8p4aS0e9dXixSsnzdhuBS18jsNflFjH0rn3hcfVJDu3kSDbc73AUuWxjEeIZA+5Xauy3PRQ+vtb+sPcZZBU9uORIGn5XIWQ05pNgmKU+DU2YJqR7aCrmkghmts57A0uH/uQ+KtZqWqp42ST08kbJBdjnNIDvYV1QVFFU5bynROq5n5ZgzbXtnaZD2TaYvhMWscvk3I87qTF2Y92Ge480xukoo6hhw0Tm0bJ/W2iNsHQNMWrZu2ncpHBpy+SjrI4GVD6SURPF2v0GxHtR9HVxtje+llDZdozoNnezxXYs9zV2EUWZqWNuJS02LMpI4qXsHinw1jTG92l5GnTZpYCzZwdcrGVtVjdfxXqsKosYkjpsPhFTTR6e2bDooWE9jGTbWRq0gW7xSDTmBo6xs4pXU0jZjyjLSHH3LL5UypPmPM9Pl2d76N8zZHEvYbjQwu5eeldJqRUTuwOqoI8Q+6QyfjD2yVB1VZe0Sdm8nnqG9jckdCpsjVVbFiOTp8wvmGOiXE3RyT7zGk7AaC8nc9/Vpv/fJ55HHH0tXEWMmpZY3vbrDXMIJFuaphry0vDDoGxNtgfBdJwTM09Dk3Lma8Ue7EqmhzG+J5qXa3Pp3QAvjJdvpPhyVnxGwiDJNBTZMpJo5PXKp+Mvc2xPqzwW0Yv/zbnuI8wkcGmhIoeKipVe2P0OH5OdfbSf8AjXtheJ/0OH5OdfbSf+Ne2FaAREUgiIgIiICIiAiIgIiICIiAiIgIiICIiAiIgIiICIiAiIgIiICIiAiIgIiICIiAiIgIiICIiAiIgIiICIiAiIgIiICIiAiIgKxxH8X2fnCvlY4j+L7PzhYdT/py0xfbhZIiLzHYIiIF0RETtp/ETM2YMsx4c/A8KFS2qkmZPO+OR7YLROcxpEbXO77wGjbr42BwEfEDP1ZiMmFUfDl7JO3dDA+ZzmsiAm7MPlu3utey8jbXJYDex2XT7+aX3urxaIjUwpMTPO3I8I4p8Qq7EMPpqnhfVQQYhXwwPke4tMFPJT0Uhc64sXh1VMCOVqZ+99lTk4rcQaPBBmDFuF7oY5YI5GtZKXSNlkphMxrxpuACeyceYfYC67ByQgEWIU99fkds/NyOXitnyJpkbwtrJCKeaRxjDr1D2OqA0w93dloYnXdYgVEdgbqs/iRxEbjlXgw4Yuk7FlNHDUsmPZumkmpmPDiW91gE8rw7e4geurc+ab+J+Kd9fkjtn5uX0PEnNGZMrYnjOXMjmeqocWiwmCKWQNbVSCp7OeaNxFuya1wcHnn3uVisfScROLlFNiEOZOFjLQ1TqaEUU/bbikbO2RxAsY76mFzb2f3RddfADQA0AAcrdFG58VHfEeh2z83JZeKPECN7r8Oj2LoIiyW8nZ6zLWteb6L6XCmpy3a5NTHcC91Ywcas1V2aZMr4Rw6ldUtfocJS5hpw2ogi1THSWgWme8aSdozyXaLnxKgGMaS4MaC7mbc1PfX5HbPzcMh46577lFJwmq4ax7JamGElx7ZjWXEbQG3ExddhaQLOLQTusziXFPNuX6g02J5CdJ6xiktBhfq77unDp6qKAkEDTcwQF1rgMnDuTSut2BOojcdUIBIJFyOSd9fknU/NSqpoKOnlq6iwZBGZHuA5Boufo+YLlFPxTmo3Tuo8sUcIqJDLJ2fcMjjtqdYbmwG532XWpIopmOimja9jhYtcLgq1+4uC/tRR/wAS36lbHeld90bRaLT4lzUcYMRAIGAQ7ix/CHl4ck/TfxDVr+9+DV49ob/QulfcXBf2oo/4lv1J9xcF/aij/iW/UtPe4v3VOy/7zmruMGIOuHZfgIPMF53+ZP04MRsR9wYbH/1h+pdK+4uC/tRR/wAS36k+4uC/tRR/xLfqUe8xfunu7/NzT9N/ENrZfg2bpHfPLw5clFvGHE2tDW4FALbACQ7fMulfcTBf2oo/4lv1KX7h4L+1FH/EN+pT7zF+6dl/m8+YjUy4hX1OIPhLXVMz5S0bgFzibfOq+X2v+72G9w/2ZB0/9Y1d++4mC8vuRR/xLfqUWYPhEb2yMwqka5pBBELQQR15LSeqjWtKxgne9rs8yiexFwugRETYIiKDZtzI3HIoiKdgr/DvkP8AarBX+HfIf7Vv03+pDPL9iV4iIvTcYiIgIiIC1Xij/aFi/wDzTP8AvGralqvFH+0LF/8Ammf941c3W/8Adsn/AKZ/g26f/Wp98fxeGfSW/wCArN3/AEWD/wB2IV87KaITStjJsHOA+JX0T9Jb/gKzd/0WD/3YhXzuoap1DVw1bAC+GRsjb+LSCPoXk/8AR3/utv8A1fyh3+1v9WPu/nL1I30YeEVdlbHcfwLilJXuocPmkp2RwtIbVQ0lNM+N7g6x1SPnjFv2PrY2ymIeiJwumw2hrMA4iT1TzQv9fY3si6nrCWdk22qwZZlTqcSALM33stvzJwMyJxMZi+ZcckxHD6PL2I4rGX0UTAw05xmrqCD4vfBX0z2f3tO8crEa3hfoiZDxvM1PQYbWYxLRVXrJGhzTJHG7E8ToYJXbW0x+r0sr/wC9bLbmF77ynjprGy1LY27B7g34r1Fn30M8PyVw9xLPb8/tcKGRzWQS0v64xssUbpCWk2H4UGx325Ly8WuZVhjGkua8AAcyQV3nN2cvSmpDJlTMWNV1U7Fpndth3q8Et5oZY5HMfGGGzmvLCWnxsQgtZPRthZj2W8AizjBUTYziTcIm7OmkHZ1OkSOLC4APjbDLTyF1+Unx27PHoaQ5HxjAKGszjJ6tjcrqc1MlMGCCVsbHOaWl13E6nkBoJIjcei07FcT9JBuDYJjGISunpe1pqzCzHQUrnRSPp2TRPaGx3b+Cjj9zGg8gFi8y8SvSHzUaSuzHiuN1UtMJIKaZ1IxkkfaFsD2tc1gI1HTGfE7IOj0noSYjW5wwjKlPnGm1Yphs1aZDTu/BPbHA1rT4tM05bf8AJYTz2Vcegrj5z1WZObmmB0dFTYfO+qERaz8NM5k+7rDuCGZzRe7hp2G9uf4Rm30ksdpMIx7CcaxWftK52WaGrsx0oqJrSmIPI1AkRB173Gi4I3U+JYt6R2B0+J5qrcwVxdgsGHtrKoSxvk9WdLBPSvJG743PqIHBxuHawCSNkG24V6Gc2JnFYI8+4eKjD5qSFrRE57XOneWgOI5E9yw6au9YbrnWO8B6vDM554ybTZloppsl4XJiz3dlIBUxsYxzmNs2wcBI0b7Eg2JWYwPGvSQrqDD8fwzGK71THjPURVbmw6X/AHOiYZZHOLdhEwRuJPtNybnH5lZx2y27MWd8erJqeoqJWYJjUzhF2jnMa6FsMjbbd2E7WFw25QZqH0U8afmjDcpPzXh7auvqK7D3OEMrmQ1tI2ndNG4hu7QKlhDx3TY2JWj5a4M5izHhOMYh28VFU4VBh9UykqGPDqmCrq4qZkjHW0gB8zCbkbXKzFLiXHUZew/PbMXrRSQwEYfPJ2ZlLGzMiM0QcNRcJWxtMo712gatlb5cyjxpocr47NglPWUmGBjmYkxwa17mxw+sAd4arBgDxbqARuAgy+Peji/AIcVq6rPGHer4VhdXij5BTT2e2nrpKBzfkd0uqY2xtva/aNPjbeM2eiBg+VMonNVZxAa2OKWijn101mx9rVNglJN7gR2mcSQP1ojmQuSYrV8acZrK2HFRjdTPVwQ01XG6DaSL1gzsY5oFt52OeernhxNzdbJgubPSI4i01fl+mxqurKSOj9droaiOJsToJa3tg592i4dUTXF+ryBsbIN8z96GmGZFw9lZV8Q2ET47R4JCHUh/CvqNFi0AkuI/DbC+0Z8DbAcYfROq+GBwaiw7NVPjGK43VtoqWijjLXOk7IvJ1fJse6GXILr7citfxvOnpISyR0GO1+M1JdNRY3E2alZJpkmja6mlbdhsS0Att4ut8p17LMOM+kDxQdSZczIcYxksraempopKVoLah2lkTWlrQQSJGDn+M3yQdCyP6FeO5w4Tw8TWZnhp+0pJKg0Tqd5k1EOMQFhuCGOuf75lr3VtU+h3i1NlShzNUZopYH1tFFWdhKA1wDsPFY4c791pd7mErSco5s9IKtxAcP8AKeM4sZsDpKhpwuBrbNhhZqlDo7WeQGfjAnbZRfi3pASxxZWZPjEsUuFUOGx0zIw5go6ukgjp4wLWaHwSwgHnaTndxuG1cQ/RRmyLlCvzQ3NlNXDDqetmniYGtMfq9XFTEG56yTNbtuHECy88u5ne665mLEuPZwmvy1jNRW1FLXwTR11JHBGXRsZWnWx+luphNRTarXBOgHdaA3IucJZKdkeXa9zqwEwDsXXksGnu7b7OafePFBgUW64dwez5imLUWB0mFNNbiGFjGKeJ0rWl9KQ86tz0EbyRzAaVZR8NM4ySyxNwl/cjlkjdfu1Aje1jhEeTzd7dhzuEGrosxTZOzTVviZT4DWvM4YY7Qu74eHFlvaGPI/wT4KWoynmWkovujVYJWQ0olEBlkiLWiQuc0NueuqN49rT4IMSi3bMnBfiZlJuJOx/KVdSDCMRGFVeuM/g6k07qjR/Esc+/5IusI3JGbnCIjL1d+Hk7KP8AAu7z9Oqw/wCrv7N0GERZj7z809sKf7g13ak2DOxdcntRFyt+yEN9uyjX5MzVhkcU1fgNbAyaRkUZfCRqe8XY0eJIvbxsUGGRbYOFudW5fxfM9VhDqSgwWSliqX1LhGTJUF4iawHdxd2chsOjD4K9zLwW4g5Tnq6PGcFMdZRVTaOelZI18zJSJTbQN9hBJfwsg0ZVqSiq6+YU9FTyTykXDI2lx+AWTrcm5pw6Cpqa/AqyCKjeI53yRECNxAIBP/Wb/CHithhyVxWyHWYZi9FhuK4bU4jhjMWo5qfU1xpHkaZLjk03ad/ym+IQQztwhzlkbCcuYri2DVbIsw4OMXjJgcBEwzyxhrttjaIO9j2+K0Yiy73xy4sce8dwTAsuZ2qseoYst4YzBMRErixlTUdo+UOfbm7sZYGm/wCSD1XBOaQL/A/9+sP/AOkxf5wX1wyX/bngf+Mqf/vGr5H4H/v1h/8A0mL/ADgvrhkv+3PA/wDGVP8A941fOe3f9bD/AH6w9n2Z/p5P79HqlERfRvGEREBERAREQeb+LtdPhmHZzxGmmdDNS0+ITRyNtdj2seWkX6ggLzJWZqzfVYxBRzZkxQsmpnyua2UgEh7b2sxu1iF6J40yVb8v59jqYWCQtr44GRu1GSMghpt0cSTt5ea8yw4HiU+YoGxYeZmMon3c2G7S5z2W3AfvYH51810mOkzebR6vUyTMRGvkvMCqMQqsXj9dxCoqHHFGxhs07iR32DYGTl5WK9Uu3cQF5syhlXMcGLxV9Xg9fFEzFhNqMD7OibIwl3yQLWaT+YL0M0CorY6mnq5HtjjfC6Fgu15JBDvG40n4lY+0Kd01ikLYba3uV5sNybAdVQpWkCUnrKTz6WCnrsKlxGkko5KasEc1mkxBzX8wdiORU1LT1RiLmUdQ4Oe520ZNt1w1w314lr3xvyp1oLqKdgbqJjeLePdXl7OdKRmTHmGN921uKjUQ4tH4U8u6R4/zL1N6tV1QmgjoKo6WWd+CJ5g/mXHs0cCs6Ypj+KYrAyEQVVTWVLC+M7CV5LWnvAkgc/C69b2bjtiie+NObPaJ1ptuc3MqfR7ZLps1+B4e4X6d2Hdch4Vw0beLWAzU8bGH7rOYC17TdvqbjawaDa/VdsrsCxPEuETckMpXRYjBhdLQu7RwawyRMiLiHHm3umx8lzjLOSMxZezlhGZa6JnqdJiYq5QKkue2L1UsPcJ53da3PkvQr6sJ4dayyNODMaek9SP/AI4kV3XRiSOIHpUQu5+EjVj8tvlZg7pJGN3nq6kBsguI3zySMuL89Lht43CrYhiEDqaF1POwl9TT262Bkbv8F85kxXrlmZj1d9bRNYZI8lzjLmYsdm4rYpgVVib5aAmvdHA5rbRmKWJrNJAvbS47G/Nb/D63FQh0kjJqhrHb3s1797Df3BcmyvC9nG2rq5nOEkj8SZKxrtUbXFkDyB7/AIqcFPhvuPT+iL2mO3TcOH+csTzTimN4XiVNTxfc50ToXQuJLmvlnZZwI2I7Ecr8yp6XiblyagOI1XrFLE2rFETJHfvlmoHa+1rbrW+Gzjhme85PqqkmMule4EW7MRV1UCBbp3ir+t4ZuqcuyUOFYlDJ6zWR18TpWFg0dmAG7X8lpkx4a3mLceCLXmu4+rd6PFcLxR9VT0dbBUuoZXQ1DWODuyeC5pDvA3a4e4qlPgWC1ksdTJRwmWJwfHK1oD2nyPMdPgtfy9l/E8Ar84YjW9n2OKVDqilc1wJc38KbG3I98fOuCZaz/myjzHh9B92KvsajEmQSRPt+tnsXWBPeNw53O3PmrYum7+73VvCtskV1FoelTl6OPH25kp6uQVcdKaRof3m9mXh5v1J1NFvf7VDh3glbk8YRgjSKtkWKRymVvdcRJVB57vkHELH4hjuIUmf8DwNsrfUsTo6lz2FvedLGxzwQemwPzK/yVmSbHIJq6opxTPoMWfSENdf9akaQ73ghZ0nJE13zHH8V57ZiYh6IPh4KCb8j0RfUvKERFAIiICIiAiIgIiW2uiRRIsrDGcU+5FK2oFFUVT5JBFHFAzU5zjy9g2O6pYHLmCpZLNjlLBS69PZQxv1OYLG+o8r8vnVPeV7uz1T28bZB80MYvJMxg/vnAKMckc0Ylika9h5Oabg72WLxLK2B4vWevYjSOqJNDWWdI7QAL/ig26rIUVFS4dSsoqKnZDBGCGRt5C5JPzkpWbzbmOE8aRFXSue6NtRGXNJa5uoXBBsQqqwlZkrLNfLLPNhjGzTOLnyxvcx5ceZuDzWWqGzikkjoi1s4jIiL92h1u7fyvZRWbxvuhE69GapP7HZ7PzqssfgDsRdhFOcWjiZVgOEgiddmziAR7RY+9ZBdmOd1iWM+RERXQIiIPKX6In/wWZe/x63/ALiRfPscl9BP0RP/AILMvf49b/3Ei+fY5Ksp9EURFCBERAWbyW7Tmajd4Fx/9xKwiy2VHPZj1O6P5VnW/glEw6S3tcRxH8GztHyERtFtyT0Xvrg1kwZJyFh2FSMtUPYJ6jbftHbn4Lyv6NfD5+b86RV1awPpMKtUSgjZzvxR8V7gaAGgDlZaQhJLYdVjK6RxOlvJZCoOm5WEq5SX6iCB081MCwlnLS67LW5FWL9Ya55Iud/aq9VKCHNJ3PL2qylnY2MMc4OUqreY7B17+OysmDWXHaxI5q9me1rQwDn4c1bxBly5zt9zc7qEwlNjI5zCLbABRrXwQwy1dZWerRR08pdISA1t2EXd7FN2bXx6mNOoHmDuoYlgdJmHCqrBsQc8Q1kZieWc7HwRLjPBrhJxCw2upMy0uK0tDSvDnR9qDIXRk2uGdCQL3816hpGysgjbM/U+w1PtYE+xY/BqBlFRwUrH3bBG2JtxuQ0WCyzI7gNHuTQrW0viO5uefhsqjG2uRyUCDrb5AlTBpBtfY7oJJLlpJGyw2NgF0Dgwkklmpo+Tcdfgs1MO6QeRWDx+c0uGyTMGzO84gdEHAck4JlXGuK2Zxi9BDWVdJLDUUb5NzGRzI36EhYv0tKyukyzh0bzojFZYtabg90lt/nWs8Nc1U9Px2xGerqNEVUayMk8u7vv/AAVD0gscwfNeU6jHcAxVtfE7GYKePs5Lta1kDiTb2v8AmUbhMQ5jwIxCvp+KuHRUL3f1x2kUzb/KZpJN/hf3LYPTADm4vltp3Hq9TY/9aNYf0b6GSq4qU9SbEU1NUSnfxYQPnKy/pfyB+K5aFxqbBUg+3VGq+g89qaWSWZ5kmlfI4gDU83NgLAXPgNlJqCah4qNHKqJ6gSCUVEoeG6A7WbhtrWv4W2sq8GLYrS0M2GUuJ1UNHUG8tPHM5scn+E0Gx96s9Q5qIcD1UaOVZlZWR0cmHx1czaWZwfJCHkMe4ciW8iQrp+OYtUepx19fU1kFC4OggqJXPjYB0DSbAdNljw64uE1DxQ23rFOItBPU41imEUOJU9ZjUMsD4pqnVSwMkbpe2Ng5gAkNBtp252WlxVtZFVCuhq5mVLHBzZmvIeCORDudxYKj0vZQ1bgEWTRtn8JznjOG4lWYxPXVlTWVOH1FCyd1Q4yRdpGWhwcTfu3vZYqfE8Tqq04lV4jUzVbtjPJM50h6fKJura+9kOyJ5X+EVWHQVMTcap6qqw9hLnU0Eugl1rAi9wPPbkp8x45PmPGZ8VnY2PWGRxRt5RxMaGRsHjZrQL9Tc9VjdW9kBuU0coooA3UUVe2P0OH5OdfbSf8AjXtheJ/0OH5OdfbSf+Ne2FaCRERSCIiAiIgIiICIiAiIgIiICIiAiIgIiICIiAiIgIiICIiAiIgIiICIiAiIgIiICIiAiIgIiICIiAiIgIiICIiAiIgIiICIiArHEfxfZ+cK+VjiP4vs/OFh1P8Apy0xfbhZIiLzHYIiKAREQEREBERAREQEREBERAREQEREBERAREQEREBERAREQEREBERAREQFf4d8h/tVgr/DvkP9q6Om/wBSGeX7ErxERem4xERAREQFqvFH+0LF/wDmmf8AeNW1LVeKP9oWL/8ANM/7xq5ut/7tk/8ATP8ABt0/+tT74/i8M+kt/wABWbv+iwf+7EK+c6+jHpLf8Bebv+iwf+7ES+c68n/o7/3W3/q/lDv9rf6sfd/OXoQ+lRDU0VXDX5N7WodBRxUcrK5zGwPZhkNFUvewC0hk9XjeL/JJceayTvS6w2swahwPFcgGWniFfHWyQYi+GWqilqaqqgjDmi7BHNUtNxuQHDqF5pRe+8pUjmkhqG1ELy17HB7XDmCDcFdtpPSwzlQ45BmOny1lwYhBVVWIumNISZKyonp55Jt3XF5KVhDRsNclratuHIg7bhXpWZ7wvDqfDGYZhEkMVJDQvDoSS+GOF0OnckAlmje3Ng6EhSYF6TWa6TMs+bcdlfWVkGC1GG0UDB+BfM+rdVxzTanHeOoeJgW7l0TAdrlcVRB0TJ3GjH8kYHFgeE4bhsghxiHGhUzse6Z08bXsAcdVi0xySMItezzvfdXtfx8zHVYVjGF02FYZStxeHDqNxaxzxFTUIpxTRhjyWuLRSxjUQbhz9u9ty5EHUME49ZiwXL9LlxmDYRNSxTYnLUF0TmuqRiEDYKprtJDWhzI47aQLFgt4KnWcaq7MmLQ1WdsDoMVovu7XZgq6RgdEKqeohjj0OcDcMYIW6OZbd3O9jzNEHVMrekDmLK+A0GBswPBa/wC5sUdJTz1kBkcKVlZ64ISNQBHbF9nbHTI8X3Fs1P6WGfahs8Zw3CGRzRMgYxsBAjjZSOpmAWNtmOYeVrsG1tlxFEHY8Y9JbOuZ8XjqMUrDhtNLjOH4xUuwxumVktLLVSgxguDd5K2aTS78bSSdiTSl9InHaTipjXEvBcFoIfuiyOlpsPfrFPT0cWhsNOWNcGvYGRRtc1wIdYmwO65CiDrzfSa4gw1WFV1K2ggnwyswWuuxjtM0mFwyQ0wc3VbTolsWjmWgixV5H6VfEWnp2U1E2gpxS4nDidG5sQvC5nqv4La14z6lB3drafZbiqIOkO4xVuG5i++zKOFwYPi09FW0tXUxySOfI+pkkcZWkuu1zGva1pv+IDa62h/pZ8Q5DidRFheX6WqxR1J2s1PR9mWMp2UbYmMAd3Wj7n05AG3yttxbh6IO1s9KvPkc4miw7C2siqfXqaPTIexqRVVdQ2QnV3wH11R3XXaQW3Bsp8K9K/iFhlbFXOosGqpKd8M1P21O5wgkigooWOaC7azcPhvbnqfYi9xxFEHRq/jfmfEM3YVnOSmoWV+FYVUYRGAw9m+GZs7XEi/MNqXgf4LVm4/Scz/R5ewzLmEQYVh8GFUTqOCWngLJAXR0rDLqB+XaigN/EOPUAceRB2ub0q8/VFZT1M2F4EYqRk0cNOKUiJjXC0QDS4/rIMgj6gSyC+9xhc7+kLnzP1LiVDjjqEU+KTNnljijc1rXiuq60Fo1ED8LWyj/AAdI6G/LkQdsrvS04oYtX1VTjJw6vhrK6orZoJYnBrjPBXU72kh17djiEkYN7hsUI5M3qM9LLP7akVcmFYJJL2r3Evpy4NifSPpXxsDidDXRPcDvYmxtcG/D0QdtofSu4g0ElLVx0eFS1lHVR1EVRNE5zwyPEY69kRs4AtE8QN7XINul1gH+kJxBfFhcRqaVxweqwWspXyMLy2XCxUerEhxIN/WpC7x7vK2/MUQdMzfx4zZm/L02U54KOlwqV9FIIYtbi000lZK3vOcSbyV85N+mgfirJzek/wAS6jHMw4/PPRvqcx4i7Eqi8ZAheaetg0xWN2tDMQntzN9JvtvyBEHWM0+khnzOOUZMn4y2hNLJTUtGZIotEhhgipYw1zrku1epQON/xgT4WqZi9JjiJmXAMYy7iL8PbT4tE+la+np+xkpaV0tJIKeNzSD2bfUYGgO1ENBFzdcjRB1LPPH/ADPnzL+K4DjGG4eRi9VDWzzBrnPZMxkTHPj1E6C8Qs1W2NhtsCOWoiQL/A/9+sP/AOkxf5wX1wyX/bngf+Mqf/vGr5H4H/v1h/8A0mL/ADgvrhkv+3PA/wDGVP8A941fOe3f9bD/AH6w9n2Z/p5P79HqlERfRvGEREBERAREQcpx+DKcmMVktWIXzNqZC8loLg7Ubjl0Kt4J8pU8hjp4bS3JIjD7jfwCyWbaqrwzEZaqFgljDp5ZNEDXOY1hBvu4XvqO/ktDk41YD2f9nVLfEdgB/wCJeTanM6dsTxy3P7oYGBIwUtQ9rAbk073Dw5nmoCtw4iOSPA5pCb6SKS5aL78xstVoeJrcac+TDaGvkZE1jybRD5ZdYAl+/wAkrPxYhX1+XqjF4p5Ypi6YQxu02Ba4taCRfmQFlFqzbt3yt6b9F+zEDA4Mhy7WBvQtgDA0387KajrqiKlZHNg1YHtFnANba9/asDS5sqKnNFJgDqerhM0s0b3mWNzQY45SRsL/ACmc1stHE6WN0jq6o3nmZuW7BsrmgcvJTW0W5iU6UKOaQ11VWTUVTFG9jA0PjvbSDc7fbZMPzFheLsdLhrp6iNhDXOjheQ0kXte3hZazQ51mrBL2rKsOheIn6ZGWcdIJIu3zVePMUEEYgpcOqIWbbRuiAFhbl7AFl+1YYnmU+7v5iGxTY3Q0dSyknMjJnNa5jOzddwLtII9rtlUqcbp6GCWpq3VEUMLHSSPdG4BrQLknyAWsOzFG6RkslBVTPiILHOdHcWN/H+hYrFeI1HSSy4ZW0tXLG9hZJG5kZa9jm7g3dvsd/arY8uPLPbSdyWrasbs3aqxanrsNqX0krp29nJGLAnvWIt7bqybX4V6ke1wt7SyLcGn8G79Fq2F8ScNc+lwvDYZ6T1mqZCxromFodLILuNn9S4+8rdad+IVWHOfLWMD/AMK3aHwc5o/G8lrNfmz2sg/LFZTwmppQXdk03fG7u7eeysnZayDJW+tx01LFV9o6z2EMdrIF+Vrkgb3V3gWLVFZRYdR0jZZo3RMhkfLC6NgLY9vEE3b86sqbNGFT08c9R9yGPcwPdr1Cx6jdnjZRqE7la0PDDKOHYpVYxh074KitDu1c1+rtLvMhvc7Xe5zrjxV2/JtWZSabE4uz6Bzbk/Dkrsz4FWyw00eGwVD5CQzspBtsT4j7EKSmfhR0tjiqIGdndro6triOtrAk3Wd8OO/NoTFrR4YjFMjYlUxsa6OGoEUglYRKWWcLgGw52vyK4NJ6MvEHDsXpq6mlpZoYa4TllPdpEYhYw3uWgkuY7a3Ij2L0k6WhicI48WxGN0rC5rSwyGzeZG23S6rOnqGuAbjffPMTQaLAc7W5q2HFTDExWOJLWm+tuTYrlrMDs+Zbx6TD5pYKU1MT/wAB/YrH0zm/KF9Wp9h0VhlGOuy/g2Y+2w98czsaq6yGKVxYZI3dm4uBPTn8Nl2mnxPENQ04thktgXWaXB2m9vrCklrK92tsuD0E7LE/rzLk25WPW30LH9lrOoheMkuhXDgHNNwdwR1RW2FknC6MuO5p4yf4IVyvWcYiIhECKIF1BCYEREQIiiBdEwALXa7G8TrsaGB5ehb/AFq9prqqUHRGL37MeLiPgspLi9FFjFPgbnOdU1ET5g1ouGsb1d4X3A9ivQ1oLiGgFxuSBzPmsrf5nFJ9eVo+FNfnuoXKEWNkAvuFqrE6QRERAiIgytJ/Y7Pf9KrKjS/2Oz2fnVZdNfswznyIiKyBERB5S/RE/wDgsy9/j1v/AHEi+fY5L6Cfoif/AAWZe/x63/uJF8+xyVZT6IoiKECIiAsxlAXzHSDTq3O3jssOuj+jrgFLmbjNlnBq0XgnqSZB4hrSbfMkedJh729HPIn3oZFgq6mDRW4raoluNw0/JHwXVT3b36JTxR08bYoWBrGNDWgcgByUJTcE3tda6Qx9dPpY4gk+awtVUam2a6wO+yyNc4A6dNxyWGqyGdzSDcXaRugsZHa3kAWB281bvjZfuN3d8re9lWn1N3a03P0KmWMsHN7p8CealRY1gLXDS4lzARsrcjvOu4hws21rKvOWyS6eVnchyPtVOBrAQJCRcnzHvUJhXha5jm/jEDwWYpA0kdy1z1WOpGNElz3m9FmKZty13K/4pHNFmYo27AC4sFftbu08t1bUbNgdt+avGC7rEdUEzxZw2B22UWGwIPNTOF3D2KRzB+Tt5IJJe9fksRiMYkw2qjvuYXjf2FZSYb6RchYPNFYcPy1i2IRs1ugpJZA3xIadkHzyGN1mA52qMxU0TXyUc80wY/5LtTyLH3FafCZZDVzOaWNkkc8RtJ0gknYD32XUMQytHNkHFs0upHRzsr4Kckvvs9pcdvbZaJSYbNiFqOkic6WZ2hrWC5LibAWWadumeiJhjZc44tib23FNQED2uePzXVr6RWby/PrsNpIqaWLDoGMc2WBkhEjt3WJG3Nq9F5J4WZa4T5fjrcNjlbWVdE31+SR9w5zW6jbwF7rxPn/HTmDM+L44OVXVOew9bX7vzAK08Qje5bVl+mzbjUcbqDJME7XkNDxhTHN9pOlet8E4TcP48JoIcQyXgs9S2GPt5PU2DW+3ePxuvJXAzM+ca7PuC4DFmfE2UM04M0IqHFjmNFyCD0sLL3W1jhC1zfxW8rKY5LOecQsr8KMj5VrsyTcPcDnNLH3IfVWDtHGwA5eK8u5px2jzxiGHYdg3D/CcGe5zodNPAAJC7kSSOm69Bek/NWtyfh7ImuERrWulI5bNJaD71sGX6HBOIPC+DFqTDKKLEXUv6+ynaHx1DBYm4HiPnU6hXbXcwcN8iYflvI2Gx5SwptZVx076mT1ZuuXutLrnrzWqZ6yVk6jxakZS5Ww2JhlJOiBoBAG4K6Tn5zGZyyhheu3qFA3W3zDAPzLVc8RCeKCQkXDiefO52+hQs4TnfKdE6GpqKLDqenb2rY2dmwC48l1bjzkbJmTfR8w+opst4fT4o+jpGOqmQNEpeQ0uOrnc7rW4qKOvZBhM1+1kr+zG/g4BbT6dWINoMl4HgbHaRJUNFr9GMP1KB4ZrausjeCJ5Ghw235q+wJ09Vg2YKyolkcaWkZ2J1fIe6VoB+chZLOWCmlwjLVVHGQKnD3Pkdbr2zgPmcFjsIp5DlLEGxHvV2I0lKBbnYl5H/uKznyvXwv66KYCohjnPamqw+jbbxMYc/wB+262HL7qSsxPO9fPC19PQxVYgG2mMsa5rSB43AWt0dc2fG6Jkrbsnx2WdzvFkQ0j5nK4wSpEHD7NOMsN5a13ZHwtJMz57XV6qynqhLT8NcvvaWurMUxOd3aD5ZY0NaBfwuVlalsb+KTcObAxlNQRxiaG3dcY4QXkjxJBVpX0oLuHmXtHe7Bs7wf8A1s5I+ZqtqWtc/NubMbBuIoK2x6d4mNv0hJhEPY/6GXUzVUeepZXXLn0jrfk37TZe6F4a/QxaV7MKzrVlpDZJaVgPQ2D7/SvcqQmRERSgREQEREBERAREQEREBERAREQEREBERAREQEREBERAREQEREBERAREQEREBERAREQEREBERAREQEREBERAREQEREBERAREQFisYrqemljhlfZzwAB13O30LKrCY5QMqqqKQwOLmR7SNJBFnA2281h1Ebxy0xfaWdZilLRUktbLrLIW3cGsJcfIDmTurOozAaeKlf6hKX1Dow5gc28TXEAudvazb7+xVa2Crjigo44ZZWgBj/yiLWJJ8hclI8OJeWvgfITfvWsADsbfAe5edqXZuEseOSP+VRPF9xpN9rAn5zZV24m7to4ZqWRhkBIIs4XBGxty5/MjIJY5I6d0OjvnSALgtA3/ADKlW0szp4qmCjLpoC6MucD3WEXOkcju1qak3C1zTmY5cw77oup2PjbIGvL5AwNaTbUp6XNFJPhtJiMxETaoNDWuP4xv3fmKhJRVlbK9tdQRuY11o3yNvseVgRccx8D5LVs75GqM30MOF1FLW08TJHGlfRydk6nPZ21897lzhbwIUxXfk3DbqvMdHTxMmYRJ2oIjF7an/itueVztc9Vb0mZp55o4Z8MkiMjNbXFwLQdrtJ5Xvce5YLCcmYhQ5f8AvbxuSWqo6ZzGwTumcJpGCQPDXuFiCCBvfeyq1dPLgcDQ31qWOLTDI8G5Bs0B13bWA0+93ip7Pkbhtsde14vLGYz4Eg/bZWsWY8JmBdHUam3tqDTY95zTv5FrvgsHhtPVVETK9kLpHOaY9OouJ2JBIBsQRY+PJW2KZTxLFqpjWvjhoBFJHVQCI2edQkG7SCLlwufN3PdR2G4bFHmnA5KOOubXM7GRuprvLb61j48/YLUCmNPMxwqXiNnfFyd9h57HbnssXi2DPFNWR4bTRvqwzti50RkEsjW2aNJ256dh4ed1puQMHzTBQyYXnvLsMT4an1mnqII2hsmtwDLMbu2wHUDn4qYpGto3y6ZLm6DXUx08BmNNr7TS8dwAXbf/AAuixGL8T6HCaumpn0ZcyWcxySGVrWxsts7fnc2FhvusRPQV+EYxMKCCeOmpvkRhrOymdoB/CAjV3Bdwsbe4WWtYrkKLHiKbE8FZW1rS6ON5ikMQ7R4dYWsLhzy4nwabAgbXrTfkmzeqbiLW1crWx4EGx6Wuc99SwaQRfcX8CD7x4qwx7jVgOX5GQ1+iCR7A8CRx74Lg0abA3sb38ALnmFoWO5X+9mlgbQ0lZUisMRlme0ujh0aWCINF7NDLW6ki9zYLWeJWRcWzPl6OuwjC65jMI1Np6OOBz3z9rI0PcDzFiDe5O1rdVf3Ua3pXu9HZ8r8acCzdX1VFg0Uk8NG57JakbRlwANmX3dvfcDwWVoeJuBVOLnAqhs0dYGGSzW626b2vduw5jmuIcPuHGIcNsPnxqopqipxGopo3GjjYT2Mbj+MeRIu02HXa/NdMwnAp49WOUtB2bKgNk0iE3AFgxr3HmbG97bbb2CpbHETuI4W7nQqXHsKq7iKrYHBuosds4C5G4PmCqkuMYZCwySVsTWtLWkl3Iu5D3rWaRtXS1MU9RRzNjqIi+4B7v430An32VhXxQVXaUc9BWv7V7ntqGwu0tLLm97WBa0EX5XACp2cp22p+bMvxQmpmxOGOFrQ8yOdZukkAG/mSPiubYv6UfDaja6HB3V2L1QcWiCngcCbczd1geRWw0eRMLkwqHD4cObJTU1m07TdzCwBtib8yLDY7bLU8G9H/AA7Bc7SZsw1jo2tLTFBo7rH6XtlNze4N2ke9WrWnqiZ2q4d6RcchpKzGcm4nh+G1cjmNqXNL+TdY7rd/k2PsW4ZV4tZYziJvuFO6d0Du+0Czmstu4jnzuLczZJcq07jHHHTzE3c+NjGANj1MawkENu0WDrb+XIC1lg+T4cAqBX4ZhJiJu6cRtsH92xedu8bvefafYpmKz4g3DdXYjI+mjnp2NLnEXa86SL/nVSLEaeWeenDjrpmNe/a4sQSN/Hbl7PFazieKjDKykoo8NrqiOaTvuijLtI56iOfPp5+SkGYcK9YqmPnxJrA49oGQuAYQ3SQO75X5/Uqxjn0g7obVJVSh1oIO0BaSDqA338VLSVU8lvWI426vkFj9V1haPG3TujZhmGYjPLNsw1FM6OIC3U6dg63xKnqsQxSioW1NPgNW2Z0miaMRl+mwdy0327rdxtuPNR2WnjR3Q2K453UjXSmVzTGOzABa6/M73Fvh8VhcOzRhmJTCjEVTFI/vAPjc3aw69PZ4rITzVzmRy0dDI+7xrBbY6OtvPko7ZjzCYtC6L3hwBYLHqCrSHEZXyNilpdBcXf8AGNNgD3eR6i5VzK2q0gx0b3nU3bYab2ud/BW8UdZM/wDDUphe9wDQWh12tPO/Tn7rp279DcD8VpoWOkqpY4WtO+p42Hifm+KjNXvY9ohh7SN2iztYF7k3AHWwCsq3CaaeoJq8EbJG5pEj+waQ61uYtf3+SryscXyCalt6u6MwktuCHCwI2JFjq+Cdu/REWheCrgD2ROkAkkF2s6na52U/bRXsXgb2vfre35li8Sq/VnQ3onOqT8gBnePK5B69ArCnoMwYnUwT4vh2ina4StZA+xa8SXaXg8+7Y28zfeymKbO6GYhxM1E7Y6andLEQ4mYEaAQ6wbfx5/BZvCn9pC51rXsfmWNip3QuEcdJoa4XuB+N7lk8MZIxsheCLuFgegsteniYyQzyzE0XqIi9FyCIiAiIgLVeKP8AaFi//NM/7xq2pavxNjkmyLi0UTHPe6NgDWi5P4Rq5us/7tk/9M/wbdP/AK1Pvj+Lwv6SoJ4F5tABN6WD/wB2Il86ezk/Y3fBfWisy3UYjSyUWIYG+pp5gGyRTU+tjwN9wRY7gLC/pUZZ/e6wz/Jkf+ivlfZntOOgxTjtSZ3O/wBIj+T3Os6KeqvFotEcPlj2cn7G74J2cn7G74L6nfpUZZ/e6wz/ACZH/op+lRln97rDP8mR/wCivR/6wU/8OXJ/hNv34fLHs5P2N3wTs5P2N3wX1O/Soyz+91hn+TI/9FP0qMs/vdYZ/kyP/RT/AKwU/wDDk/wm378Plj2cn7G74J2cn7G74L6nfpUZZ/e6wz/Jkf8Aop+lRln97rDP8mR/6Kf9YKf+HJ/hNv34fLHs5P2N3wTs5P2N3wX1O/Soyz+91hn+TI/9FP0qMs/vdYZ/kyP/AEU/6wU/8OT/AAm378Plj2cn7G74J2cn7G74L6nfpUZZ/e6wz/Jkf+in6VGWf3usM/yZH/op/wBYKf8Ahyf4Tb9+Hyx7OT9jd8E7OT9jd8F9Tv0qMs/vdYZ/kyP/AEU/Soyz+91hn+TI/wDRT/rBT/w5P8Jt+/D5Y9nJ+xu+CdnJ+xu+C+p36VGWf3usM/yZH/op+lRln97rDP8AJkf+in/WCn/hyf4Tb9+Hyx7OT9jd8E7OT9jd8F9Tv0qMs/vdYZ/kyP8A0U/Soyz+91hn+TI/9FP+sFP/AA5P8Jt+/D5Y9nJ+xu+CdnJ+xu+C+p36VGWf3usM/wAmR/6KfpUZZ/e6wz/Jkf8Aop/1gp/4cn+E2/fh8sezk/Y3fBOzk/Y3fBfU79KjLP73WGf5Mj/0U/Soyz+91hn+TI/9FP8ArBT/AMOT/Cbfvw+WPZyfsbvgnZyfsbvgvqd+lRln97rDP8mR/wCin6VGWf3usM/yZH/op/1gp/4cn+E2/fh8sezk/Y3fBOzk/Y3fBfU79KjLP73WGf5Mj/0U/Soyz+91hn+TI/8ART/rBT/w5P8ACbfvw+WPZyfsbvgnZyfsbvgvqd+lRln97rDP8mR/6KfpUZZ/e6wz/Jkf+in/AFgp/wCHJ/hNv34fLHs5P2N3wTs5P2N3wX1O/Soyz+91hn+TI/8ART9KjLP73WGf5Mj/ANFP+sFP/Dk/wm378Plj2cn7G74J2cn7G74L6nfpUZZ/e6wz/Jkf+in6VGWf3usM/wAmR/6Kf9YKf+HJ/hNv34fLHs5P2N3wTs5P2N3wX1O/Soyz+91hn+TI/wDRT9KjLP73WGf5Mj/0U/6wU/8ADk/wm378Plj2cn7G74J2cn7G74L6nfpUZZ/e6wz/ACZH/op+lRln97rDP8mR/wCin/WGn/hyf4Tb9+Hy/wAEY8Yzh50O/smLp/fBfW/Jf9ueB/4yp/8AvGrU4+FeW2OD28PMNa5puCMMZcH+Ct1ybheJR5uwSSSgna1uIU5c4xmwHaDded1vXx1+bHNazGp/nDt6bpf2Wl4m29/0eoERF9m+bEREBERAREQc1zzLHBQ4/USmzYqGskcSLgNDDfkvJc2DYbQSNZPV0wc6NsrRHSSEgOFxc6LA8tvNdL4qekVDBiubcljh5mOVzTX4R61FA0xuJL4+0b3t2nn42XCcSz1idXUuqIsmY9pcG900g6NA56vEfOr4fZPWc27OJ+7+q981J1G3ceGwjjw6fS/ukRWcQRcapTyO/VdQwo9lkp5IvaeU29tQV4/dnrFzDQQx5RzC31SMteWxuYHu7hvYH+9P8IrqsHpOxw4IcLdwwzO6TtXvB7BumxlLxfvc7H4rhj/o/wBfGeckU8/d/Vv+1YppFd+HSsEP/wB0Omub3qq8/H1pdEwwB0JF9vWqk39s715cw/0gvU8y0+NnhxmZ0UL5nlggbqPadvy3/wDXD4LZ6X0sKenZp/SszVftHyX7Flu88u/K80wewvaFazvHP6f1Wt1WKZ3tsuCXtWXNx6zt7NDFlFxWg47GiFQTw7zI7t5e02p27d1rfH+9V3/VC/8A9t8y/wAQPrXl3/6Ne1LTuMU/nH9W8dbg19p19cq4osikxjRLUNja57AdUnZg/gWm17j2q1/qhL8uG+Zf4gfWtQzbxRxDMFaKyiyDjsRD2m0kNjYR6Ol+q6/Z/wD0e9pYc0WvinX3x/Vln6vDamqztsWS8KZFmvA6ylkjkghxeg7QtrA4NL6hjWixd1PK3NepMPdbBZnB2nSarveFnybrxfgHEfFMLrIquoyNjpdFXYbVgMhvdtNU9q8b9SNh866zD6U9PHhs1CeF+aNUgnaD2DLd8uI/G/vl6ub2N1tp3GP+H9XNjz448y7PlABtBAywaI69zW2/5o2/OvMuJ5nzFh+e884dT4rVRxUGCmenYHNLYpA+MEtueduW1tytowP0nI8JpxBLwyzPIfW3VBtA3kY9NufO65VXZzqK3MmYseGUMxxDHaMUrIhSM/AnUDq8+Xn79rcv+A9dNYi2Lf5f1aR1NI5iXpL0esfxHMfDHDsZxapdU1kuMVMcsrg0E6X6RfTts0ALiWC8Qcz1fFFmXaqWidROzFV4e9joWl5hbWGINBtzDQr/AIW8cv0vMoU+WKjIGZq58GIyVolFMxoLXkEi1xyN/iFzfCsZnw7PDc5HK+ZZLYzUYr2BpjsJaozdn8qxsDb27q9vYXWTSd4/u8f1R+003GrPV3Duc4pwyocarGQGrlOKMdNCwC7GvqWgeNrNG3iFxbK3EbNWJ5vwjCq2seaauxekpZm9tKNTHTMabFsmxIPgrvKHHqHKuSabKI4dZondT+unthCLH1h0zhzdfumb5lzPBcx1mE5mw3Hn5LxpwocRpq1zGwOu4RzNeRztezVrj9hdX/ux+n0/qpbqKekvb2EZaocXqKmimnqooaenMTBDLbu+tVIF9QNyLc1b43l2ioKep7SaSdsEzY2CRkdrGJoudLQSR2j+vguQYR6WdPhlTPUO4WZpcJgQAIWdZpZPyvCUD3KTE/Stp8QbO08L81NEs7JgDAw2AbGCPleLD8VaPYvW9sf5f6x/VHv6d0zt6os1oAYAGgCwAsAEWp8Ks+fpm5PhzXFgVdhQknlpzTVjQ2UGM6dRANrHotv7OT8grmvS2K00tHMJrO+YctjzzmGTGzhLi5rDjRp2zhm3q4q5m6Q3rdkTRf8Av79FPh2bM1OzRTYbWV9J2RrpaWRmnTZsVy836bROseuoDqLdFkwegld2kmF07n6muDjE29230m9uYube0qQ4FhpmFS7Cqcyh5f2hiBdq23vzJ7refgPBZ9vK+3OMDznnHFW1MLpKSF0VLI1sr9hrNIyVkhB663gW5Wv4LI5FzhjeMT0EGLzsf6z2sMzWssGyljpWNHsjY6/1lbxPguH1Erpp8KppJHCznuhaXEW087eG3s2UYMGw6meJKbCqWFzTqDo4WtIOktvsOdiR7CmphG2PzZiFRhGX6jEaRwbLFJTgXF9nTMa4fwXFaJhWfc0TYxXQ1EkQhpKaoqOxczvOa2WDRbzLJC3238F1OWlbUMMVRC2RhIJa9twSDcG3kQD7lRdhVE6Ttjh0BkLdGoxNvpuDa9uVwDbyCTWUufUOeMaqcuyYqyZr2wy0jdmXfoIL5S7w5FguBfTcXvZYT9MTMrsAfX+vsZIKhkIcI9jelfcAEXF5Wlwvz2b1XW2YPQRMbHHhtO1jQAAIhsBcjp/fO/hHxWDzXSR4dhcLMMwekdUVNZS08QdTBzWnWO8R/etB9ipaeyJtPgjnhruGVVXRUOZM0V1e2OplqvVX1GjUaaFsbA3S0XuGucXEdfLpUrM3ZjFLl+oIghGIl1RN2ZDg1muJjYTfraYknoWgdVv33Op2tjjZRxBkJ1RtDBZhve4HQ33uqAwLCxAKcYRSCJocBGIGho1EF1hawuQCfYprjisaqiZmfLXsczBjEE8TaGBrYDU4eztmDtA4yVnZyR3G3yA3z73kraPNmKzYnQ4XUxR4bK2jfW1TpQQxxZJDeIXt/wAXK436Et81t0WF0kMLaeLD4WRMeJGsbGA0PDtQdbx1b38d1Gswyjrw0V2HU9SGA6RNC1+m/O1xtewVzbUM35qr6PCMLqqIPoPujcTPmjF6cGMkA3NtQdYWvyDj0WPxDOGNwZQo8UZPGyrn+6DnEtsbR01U9lm9AHxxjf8AJt1XQKnD6esj7Kro452bjS9gI+CpnBcO/aymJLHR3dC09119TdxyNzcdblRrk9NNAzVm3GqLMkGGUVbG2CeGmjcYgJA101TJDra4/jNs025d0+O27Zcr5cSwKgxCoLTLU08cr9AsA5zQSB7L29yrtwLC2aNODUY7MtLLQNGmzi4W22s4k+0k9Vcx0whjbFDAI2NFmta2wA8ABySI5GVpf7HZ7PzqsqVKCIGA+f0qquqv2YYz5ERFZAiIg8sfohNFWV3C/L8dHSyzvbjjXFsbC4gdhJvsvAn3Ax39pq3+Id9S+zs9NTVTQypgjlaDcB7Q4A+9UPuPhP7WUv8AEt+pRpL40/cDHf2mrf4h31J9wMd/aat/iHfUvst9x8J/ayl/iW/Un3Hwn9rKX+Jb9SaQ+NP3Ax39pq3+Id9SfcDHf2mrf4h31L7LfcfCf2spf4lv1J9x8J/ayl/iW/Umh8afuBjv7TVv8Q76l1n0VcGxeDj1lWaowuqijbPJqc+JwA/Bu62X09+4+E/tZS/xLfqU8WGYdA8Sw0FOx7eTmxAEJpO1h2bw22kq1n1BttDvgthsPAJpb4BW2hodSJxqJY435d3ksK+GudISInuB8QuqmOM82D4KHZRfsbfgm0ackdS1MjnNkbK0W37qoSUs0THaYHyNGwOkrsXYxfsbfgnYxfsTfgmzTiBoqmSHuU7w4bXcDdTR0dR2wjdA4WG9wbFdt7GH9ib8FDsIefZM+CbNOO0lLU6yDA63LkVnqGlmc5rTE4BovuF0XsYv2NvwURHGOTG/BNpapDTPYwWY74K5ihfe7mn4LY9LfyR8EsPAJsYMRuNyGHw5KJikvYxn4LN2HgEsPAJsa7PTvJJ7Ny1/MuGV9dgtdh9HCXSVML4gD5iy6FpHgE0t/JHwTY8rZk4P18vDyqypDSBlZVYhFUSva02cwEAfBoK55wx4KZtwjOtDmKbCHvwiCqnDZedgy4BI6XI2XusxxnmxvwUGwQtbpbEwDwATY888b6urwvh7iU9NBK+VtE6JgY0k6njSLfFfP/E8Cx3YHCKzaw/WHfUvsJJS00rdEtPG9p6OaCFR+5OFnnh1N/FN+pVmNpiXg70SspyRYNjOL12CuFUyrhjhlkgOtrdLi7SSLgHZeoqeKb1V7nQvGw6eS6nFRUcDS2GlhjB3IawC6qdjF+xt+CtHCs8vLnHPLeMZoy0zCcMp5HMgElbL3TuGN2A8zdaJwGzRiGWax+UcWw6u9XxOeNtN+BcWteTY38ARY38l7dMEB5xMN9vkqm2goWuD20cIcOREYuE2l5SzhSYnV8YXMkpZezioDocGEgAN23961/P2EYg7D4pGU0+ppitZp2F917QNLTF2s08ZdyuWi6g6jpHCzqWIjzYFA+d/Dyhr8bz5hFJNR1THxYix7iYnAObqufoVT056fHsczTl7AcKwqqqnNhklDYonO7xsLbe9fQlmHYfG8SR0UDXDkRGAVGSgoZn9pLRwvda13MBNkHyA4h5NzZWNwLCabA62SPCKSKGpc2Fw7N77bHbbcELE4NlnGKGjwmGTBa4NOLVVW/VA7ZkLLC+3mV9k3YXhrzd2H0xJ23ib9Sh9yMKPPDaXr/xTevPoo0mJ0+I9FgeYWvgnODVwMFBU1N+wcO+4OHh4gLKDLuPwcL6eijwat7SuxKNpb2DvksDj4eJC+0X3Gwj9q6Tlb9Zby+Cj9x8J0hv3MpbA3A7FtgfgpjgmdvkTiGWMW/TYpYPubVup8EwqAB4hdYGKn1WG35RWn4RgWYRlTMNa/B6wSVT6eCxp3XOqTWbbf3q+0/3JwvWZPudTajsT2Tbn5lAYNhAaWjC6Sx3I7FtvoUTG0PH36HBQV2GZZzDS11HNTukfFOBIwtuCXNHP/BK9mqjT0dJS39VpYobix0MDb/BVlI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Kj65SEzAVMV6feUax+D2v3vBYvOuIYphOT8bxPBIhJiFJh881KwsLtUrWEsFhz3A2XlOXGs9S4pjVPLiMLcax/CKU43FR4LUP0Mnhu0EB+kPDXEXtfZB7AFZSEQkVMX9cfrXfH4Ta/d8dlWXjqgrs8R4jl/DocTjGLZewqp+4cdZg1QwPbTwXIA1hpfpFr2/GXpBmK5vxDhZQYtBQUsmPVmG08lRDUzGmjD3sb2t3bllrut5hBuRljHORo96ofdPDe3ZS+v0/bSGzY+0Gp3sC8L8R8RzFg9HX4ZhVNWVNVRsD6qpw/M9TVNohraO/tpBNwLXv3lueQscqjmOmMfDPAMKzPRu/BMxjGqllSHW5t7UWO3h4oPXc9RBSxOnqZmRRt+U97gAPeVZ/fDgX7c0X8e361zP0m3zu4CY6+pDI5nMozIGu7rXGoiuL+HPdcTfgXDuDFaLBJMO4cmorIHzMeMSrjGAy19Ths094WB57oPXcONYPUStgp8UpZJHmzWtlaST5C6rVVbR0TGvrKqKBrjpBkeGgnw3Xk7IOXcoYhxSwabAq7J+Fz5axVhqGUFVVPfWF8R0sj7UaXjvDcddl0H0ro5nYZk2VjAYose1TOc3UxrPV5d332te3NB2kY5gzo5JW4rSlkLDJIRK0hrRzJ32CrxV1FMGmGrheH2LdLwb38F4bytJhseXMzipbKMPkLWupIQxtVNqrGCS79rQODgbXHdC2zg3j2E1PEPAMO+9+o0STdnFofKGwOEcjmuI9YcNI7O1i23eb4oPX6IiAiIgIiICIiAiIgIiICIiAiIgIiICIiAiIgIiICIiAiIgIiICIiAiIgKlNU09MGmonZHrcGN1uAu48gPNVV5s4+49mybMOMYdiUtLSZYwZ+FzUUslBLLLLWSuIAjdG4G4cBy8UHo4VVMZXwCePtImh72ahdrTyJHQbKaGeGoibNTyskjeLtcw3B9hXj+txjiFHieO5nrcRqmyYxh0VFXu+4FQxop4Q8ixa4FpAe65uus+j1iWa2mTLtc+kny5T4Lh9bg89PSPhBbNrLmkvcSSAG39qDtJc0bFwHtKozV1FTt1z1cMbR1c8ALzjx0q8w0eNVONY1BRw08N6eijp8yzU8tQwElv4CMbvNzy3XGst4/jcVbjEeb+HVVV0Pr4hc/F8XqzDQOMbHCB7m7cjqu63NB72gqIKqFtRTTMlieLtexwIPsIVrNjeD08roZ8UpI5GGzmumaCD5i60zgvWYjUZZED8JwOgwuAMGHMwmuNTGWG5dckbb2+K86Yxh2WZs9cTMXzFT5Wn9Rx2dwGLVdRHP2bYmuIjZF8oc/O90Hrz74cC/bmi/j2/WryGogqIRUQTMkicLh7XAtI9q8aV2G8N6fD8Oq3Ydw9DcXkigg0V9e58bpRdpeLdwDqTsOq9F8H8DZlzg9huBRYxSYr6nSzx+tUjy+KQ63nuk7m17e5Bun3fwP9t6P+Ob9arNxTDXTSU7a+Ayw27RnaC7bi4uOlwvn9gjewhy5FKyCGviimD5KmJpiibrGoTAi5cW/JutszFjGDUWbsZ7DDq6eomxCWOaqne4PmtNoYe5PGAwNLdI07NaSg9useyRofG8OaeRBuFMtR4TVFJWcOcBraLD5qGKopGy9hM5xexziS6+pzjubm1za625AREQEREBERAREQEREBERAREQEREBERAREQEREBERAREQEREBERAREQFAkAXJsAorQuNWaMz5TyYzEMowQS4jUYjSUTRPE6RjWSyBjnFrd7AG6DdHYnhzKdtW6ugED3BjZO0GkuJsBfxvsqhqacTilM7BM5uoR6hqI8beC8XV9Rjk+F4hkeizJRuosPzAauVlJgldLHFWQzanMYdJAZrHIeKzEGfM8NzPiefcPxHC8Sxug+59DW078MrIpIqaomDAY2SWaL7kkfkoPXU9RBSwvqKmZkUTBdz3us1o8yj6iCOH1iSZjYrA6y4Btjy3XIPSVw/FsTy3R4dR1GYHUVcZqWtpcIpIpzMxzQR2msiwFjYg3uVzmSXMtZwl+8Soqs0VmI5hxejwvDYMUpmQywQQujfI/VGT3AwG5Jvsg9RQV1FVOLKarhlcBchjwSB7kqq6ioWtfW1cUDXGzTI8NBPvXBqChwDg/wAe4qaiwvEafBcdwOGjpjCJqiI1hqN9RJdp203JsAFU9Kqnpayfh/R13qJppsckbK2vlfHTkdg79cczvAexB2z74cC/bmi/j2/Wq1LimG10hio6+nneBqLY5A4geOy8h0uBcOqvFK/CY8O4cCbDxG6Vz8SrmsdrBI0uOzuW9uS3H0csGy3UZ7mzllzEcvU9NUYTLQjDMOmndIXtnBdK5swuB3bey3ig9F1WJ4dRPEdZXQQOcNQbJIGkjx3VP7t4P2Qm+6lL2Ze2MO7VttZ5C9+ZXmX0noy3iZTT1MJdSHLEsZJaDqeZj3WEiweRe3Vc+iqcMpuHuGuxKCStjZXySwUdO0NEYZTsdEamzmF0rbSAWcO85B7kjqaeV2mKeN7udmuBKqrzh6NeL4fiebsRhbg9RHPFRPfHUmSQsDRLoc2xmkBLtnDYbbjmvR6AiIgIiICIiAiIgIiICIiAiIgIiICIiAiIgIiICIiAiIgIiICIiAiIgLDZnzPQZZw+WqqJYTUdm58ED5WsdMQOQLiAsyuacWeHzMz4lheZp5KWSLBIKk+qTt1Cd72d0W5cwEFlW8esMp8My3WiijimxmuZSVVPPMGvpGm93m17jb51nsK4r4Pieaa7AixkFHStYIq6SdgZO8/isF7lefsHwyWow2CbGcFNLWubeWGPLmtrDfo7Vvss7lLh7LnabFMLnoKTDhSVNJPh9ZJh/q0kga7VI3TcnpZB6TxSvbhmHz15ifN2LC8Rs+U+w5DzK5jinpA0mEUE2I1uRcxRwQN1Pc6mDQB5klbJxVlwGnyu0ZgoMTrITMxscOHh/avk/FF2cgfPZeUM9Rw4p91KY0mM5dbRMIhw+U1E8tS8i41n5DRvyQelMM4t5mx99M7COG2JRU8zmOdNWzRwjszvqHe32XS3ztZTPqW2c1rC/Y3vYLxtkSCmqZfVMH9fzjT0tO2aqihnqKaqpxtqABOl9jsAF6qys6gfkamdhlJV0tMaR5ZFV6u1ZzuHat73ug5xhnpB4vjUD6zCuH1bPTiV8QkE8YuWmx5lXMnHDM0UbpH8Nq4NaCSfWYuXxXAabDqWj4b1mYDkfD6qVlZKBXzYjZ1jLa3Yh4Pks3mXCKHDYsuuj4ZYTB90quGF/wDux2nbBzb22f3L+J5IPT3DzO0Wf8o02aoaJ9K2oMg7J5BLS1xHT2LlFb6TVfBVVEdPlOCSKGvkodTq5rSCxxGtwPyW7czsuo8M6Gmw/J8GG0mDU+Eshc9opIKoVDY7m/ywTe915qzjkytyrmSsy3PmwRzVNVJikkFO6qLX08rz3HBjC0eZQdXn9It1LVUELssGqjlpzNVyUtS17IiSdDWP+S+4Fzvst7yBxEZn0VElPgNbRQ09h2s5YWvd+SNJO680Yyw1EFJDTY2aWhoqWOFtP6tU6GFjnEkfgt7g2uu1+jzlzFMLwGbHJschxDDsXjikpBHrGktuHuIc1trlB1xERAREQEREBERAREQEREBERAREQEREBERAREQEREBERAREQEREBERAREQEREBERAREQEREBERAREQEREBERAREQEREBERAREQEREBERAREQEREBERAREQEREBERAREQEREBERAREQEREBERAREQSvJaxzhzAJXi2vxnMWcsMxLiJimFUEta5lQXyMwOsLXtgc9rAZWSBhFmc+m69puAc0tPIiy5vh/o9cL6DDzhv3JrKiJzpHP7XEJu/rcXOBa1wbbvHog84YfjuZMo5fouJeE4VQQ10VNFLG92B1mhjZtLXASvkLLEO59dl6q4kx0tZkapbX5cxPHon9iX0GGuc2ebvN2Gkg28RfldYPEfR44W4hhbsI+5FZTwENa3scQm7gaQQAHOLbbDay6QxgjY1jeTQAEHjriJS5awjKuMYhQ8Dc74NG+OMmKaV8FAHAtY10jWuN+nO5JsshkbA6jCsv1NBnnhDxCzXU4gGPfJWQF7KYi5Apy55czc8wQTYX5Lv8An3hDlriNXU9XmDEMZZHAxrHUlLWmOnmDX6h2jLEO3W7taGNDWiwAsEHIfSRaJuDTsAp4zHNjFZhuG00Um7g988dgfEgNN/YVy/7xMYqc+5knqavKjKjItKynghjwGJsdd6zCJCDGXAF4LQ1pJ6nxXpXMWUcEzTPhVRjMDpXYNXMxGlAdZomaCGlw6gar+1avX8CuH2LZvrs6YvRVdbW18sU8sMtU71cSRNDWODG23AaOd0HCOFpw6o4gUv3sYxhNTjGPzNr8RpRltodhHYtDS0978Bci23Mm69B8bJK6HhHm6TDZJ46tuEVBhdA4iQP0G2kje/sTHeEOTcbzHBm6OCqwzF4pWSSVWHTmB1SGm+mUDZ7T1uL+ayecclQZzgp6efHsYwxsDnEnDqkQukBts4kHw6IPI1DjkfqIdPjg100LDUl+I7xnTc671wt7wF0n0a8Wqxn7NjcQxSZ1BNSYeyiEtSXxOkPaFwjvLILm29nfBdfw/hFkvDcqYvlCGlqZKbHYnxYjUTTmSpqdTdN3yO3JA5dB4LHYbwOyzQ4hg9dVY5mHE24DK2ahp66tbJDG9rbNdpDBctB2uUHRUREBERAREQEREBERAREQEREBERAREQEREBERAREQEREBERAREQEREBERAXBfSHx7GqrNOCcO4KSkqcMxGgmxGeOXDpqt/awysDCGxODgBq5rvS1DNnCvKGdsfocx5hp6qapw+lkpIWx1L4maHuDiToIcTdo628kHlGlpMSrc04nll+CUZZRUsE5P3DxBz3CQuBDo+1uB3eZ2O69A+jrmnG8dwXHcExiKmijy1iLcLo2Q0j6bTA2CNwBY8lwI1Hn0WbbwG4XMqH1bMvzNnkaGvlGIVAe5o5AnXcgXKzWSOHeWuHrcTjy3FURx4tV+uztmnMtpNDWd0u3tZo5koON54wfLNRmXFHz8C88V1YK4zDF6Iu1PLSbGKQvu1m5sBZcpwDDMRxXiBitdh+ReIUWDYVXNbVYfRzSSzVNQGtcRVlzrX06drOuNl7RzBgtPmLBqvBKqpqqeKsjMbpaWYxTM82PHIrDZA4c4Bw4oa2iwOevqDiFUaypnrqjtppZS0NuXWF9mgIMLwiZhTmYzW4bw1xTJxqahkk0FZF2TZ36T32MBLQOhsB0XnzHMGxPFoM45loZMEOH5qz3JgAdV4Y2eZjZCIXSxyk3baxIA6i69iuaHNLTyIsVoOJ8Ecj4nk2jyI6Oup8Loq/7pR+r1JZKZ9bn3L7XO7z58t0HnjO+AYFlesosr5qzLl+hpsvRwYhQ18eXoyyvkhBBgc9riZHctTDbVcFek+ELcSORMPqsTip4HVbTURwQ0AoxCx24aYgSAeZv1uoR8HOHEeV5cnuyzBJhk0xqXslc57zMQAZdZOoP2G4KyWV8kUGU8uS5ZoMUxSenkMhbNVVRlnjDxazXkch08EHmPiRi1ZScX84RYji00FO6qpWUTJqwxsN6dlxGDUxDn4A7rXMSxbEX1eGRYNi9S6pixihbM2mrnOe1hmbqDg2rkNi3ndvLwXqHB+CuVsNxqnx/EsSxrHayjf2tN91K0zRwyb2e2MANDhc2NjZTYtwawDE8wYrmSnx/MGF1WNdn662grWxxyljAxpsWGx0jmCg3mlq6atgbU0k8c0T/kvY4OB94VVYfKOVMHyTl6jyxgMT46KhYWx9o7U9xJJc5x6kkkk+azCAiIgIiICIiAiIgIiICIiAiIgIiICIiAiIgIiICIiAiIgIiICIiAiIgLC51zEMo5RxjNBpzUfcqimrOyBtr0NLrX87LNKyxrB6DMGE1mB4rD21HXwvp54721McLEX9hQeQc4YNn3A8uPzngeAY/gUGYMUpq1zosfhdE59XMy4EYbcF2sAHpcX5LfOH1RivDfidQUGOZVxGOuztIKCSrrMairHtFPG+RuzACNjbfxXbMxZDwLMuWqTKla2aOgopaSWFsT7Oaad7Xxi5B2uwXVFvDPJYzkc/OwcPxu921D5XkMJZoJa2+kEt2vZBpXpD1EHq2VMJkwPDsRlxbGDRxGuq5aeKEmF7tZdGQfxLb+K5hHlqpztwpzTDgAGXcVyfjkwibhWLTCGscyOPtAZHOv3m3A6A+1eg8+cNcq8SYsMps2Ub6umwur9cjg16WSP0OZZ9tyLOPIha6PR34ZR0jcKpsPrKfC/XJK2XD4ax7Ked72taWyNG7mgNFhdByz0eo8NzjxDObcp47mOPAcGoBDNTYrikkzqmtlaNQDHH5EYNr23PJbnx7wqozXnrhvlHDpKNtXJXVteTVU4qImxxQWJfGdnAlwG/VbnVcGMgS47h+ZMOwp+EV+HvjLX4bKaZszGfJjla3Z7fK1z4rPz5RwSpzbTZ1mge7FKSikoIXl/dbE9wc6zehuOfgUHlbBcHxGky3jXFSoOW5ZqvEJKCow+LL0U3ZxUsz4TNFGXCw0gvda5NvJbl6ONHh1LmObBsnY7hmMYVhMTpKnEYcFbG6R8xLuxFRqvdpIOm1rC3RdOyjwI4eZNxQY3QUNVVVzJpp4paypdL2LpdXaaG7NAOo326q+wjhHk/L2a/vty9FV4ZM/WZqOlnLKSZ7hYvdFy1eyyDUfSiqMSp8jYU/DKiphJx6kEzoJHMPZd/UHEOb3fG7gPMLhjcdpnxMnZjsbo5H9kx4xIWc/lpB9f5+S9SZw4Y4fnTEBW1+Zcw0cYjEbqagruwidY8zZt7nrupMW4Q5LxPKNDkqGmqMOw/DamOspTRTdnLHOwkh+sg3dckkm97oNJ9FnEayXJmJUuMV80lU7G610DKmYveYBoALdTnEsF9rEjzK7WtLy1wpwHLeZHZt+6mMYpinqpo45sRqhL2URILgwBrQLkC/sW6ICIiAiIgIiICIiAiIgIiICIiAiIgIiICIiAiIgIiICIiAiIgIiICIiAuO+lBNJDkShLJNAOK04fcuDS2+4One3sXYlbV2G4ficbIsRooalkbxIxsrA4NcORF+qDxTmj1Yz4V9zfuXpFYzt/VRW27Pe/aavxfZutlytNSx8T8nMw6XD2h+IgSCiNUNQsfldtsR7F619Vpv7nj/ghUJsIwuongqZ8Op3y0ztcL3Rgujd4tPQoLLNVJmasw0RZUxCjo6zWD2lVEZGaeosDzXCuMeN8Q8v5ar8LxjiJgDKyaFpbS00L4qmRpNu4dV16OWMxHLOXcYqY63FcDoayeIWZJPA17mjyJCDkuQuHHEzLWA0rsvY1lujFXBHNI51C8yvLmg99xdcnddDxrEcRyzw9r8RzHVQ1FZSUUr5pIGFrHusbaRz8FtIAaA1oAAFgB0Uk8EFVC+nqYWSxSDS9j2gtcPAgoPIVZkXImWMA4b4tmzCo2OxepfPiznOfeWJwc4AgHzbyVTMeDZTw2nrs35f4Vw4xlqpHY0UhE8T6WZtrukBdcsN+dl6urMAwPEBTiuwijqBSfrAlga4RdO7cbe5XZghMXYGFhjI06NI028LIOfcDKPLeH5DgdgU+GvMh7WtdQucYmykbjvEkECwK43xnxDDaniU/MmH1VHidO+gjomw08kMsxlDzcCNxv15henMOwbCcIgkpsLw2mpIZXl744YwxrnHmSArKgyZlLC6j1vD8t4bBOHF4lZTMDwSbk6rXQeWsx4NiGCVNJgmM4IygqcWpny05nFKxtgN9TtXdO425rtfATMWHfezSZCjmbNiGB0bXVT4XCSEFz3WAe3YncbLoeK5dwDHdH3awairjFfQaiBshbfna42U2FYDgmBMfHg2E0lC2Q3eKeFseo+dhugv0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ELgcylx4hc54zVTcLocKxEVmLMkqK1tBHHRVsdMwl7XO1Pc8EWGjxHNceqMfzFFnmlwr7s4w2hfhc1Q+M5hpN5BKxod2ltI2JGnmb36IPU9x4hLg8l5Zy/mDMNbiuYaaqxbGnx0FayKAffDSM0MMEbraiLP3c43G29ui7lwgqocVyNQ4/BU4nK3FNU+nEJ2yyR2cWaQ5oAt3b+9BuqhcXtfdcO/TJ4hmkqMWxDMWU8Fp3V9ZT0tPXNmE7o4Z3xB1gN76AdvFY2hzBxFp6yfiDV52y/h9HirGUDIa+CqiikdFdwlja5u1w4i42Nh4IPQiLh9FxOztLXUYpc0ZSxqIV9FT1lNh4lM8cM87Y+0sRsBc7nwXV8z0WYK2jYMvY9DhUsby+SWWk9YDmWPd06m23sb+SDMqAIIuDcLzfjHFHPWIZYqa7KWZ8TxSaohIpNGUp2MkudNxJrIAG5vvyVzhOcszZcwGlw4Zyx50GH0zWGWoyhUyPLWN3c55fcna5JQeiEWqcP349X4VDj+JZqhxiixSmhqaPRh5pS1jhqBIL3E3BG21rLRM/ZqzhgOK4vX/fZDT0TsQpKDCaGmhhmmlMjWteXF0jdNpNXPoEHZbi9r7qK8yYvm3PEOZMDmq8exiOtlNRT0jI4qXspLx6niRontsGXBPI8uayUmeOI89VVYHTZmkpcXOF1FfQsqqWm7KZ8Za0RlzZjpJc8fOg9EorbDZn1GHU08kjHvkhY5zmG7S6wva3mrlAREQFC4HMrlPEepzvgmNGpw7E8T9QqtPZdm+kjjY+xvGO1e1xNm35dVz3HMS4m4lX4NU0uM4qxmH1pqJwa6hYXM7J7bANls7dw2dt15gIPTKhy3K4HS4/xHraqKjpsQxiSaY6WMbUYcS42ubDtd9gSuy1GGNkyu/CMaxacCWl9XnrA8Qy3cLFwcNmuuenVBlyQNyUuL2vuuEcQsY4h5LosAy/iFRHjNN6657auGqbT1FU2Mh0DJQSCGixdK5txpZ5m1WrxvOc/FDD3QZqYWOhjhEcDYHQPjlDJCNLpw9xuLNfoBs47EIO5XF7X3UVxfhRnPNGPcQsbpccpGU8j3y9vqrGSRtbHYRwU7WOIJYHkyONjdwHgtsz5nCrp8YZkLDct1+J1OKYXPVvfS1UdOYYWubG4hz3CzrvFrIN7JA3JUVwrFcU4nVmSqHLUWB1ctdSVlJM7EJMUpInyxQ1DZHNdol5uY3SehvvzWVxDHeIWN5mw/FGZZxSKiw8GQYbTYjRgTyi/ekd2hLmgfigD2oOwIsFkfNUOdsqYfmmCjlpGV7HPEMpBcwh5aQSLjm0rOoCIiAiIgIiICIiAiIgIiICIiAiIgIi84R8Vscx+kxikxPiMMIf69X0AipsCfK6GNk0kbS2QPsXaWg3tzQejgQRcG4KivPOFcQJ8Hwylwqk4rvdDSQshjdLluZ7y1osC5xkuT4ldE4LZyxXOmBYtWYpiEdcaHGKiigqGUxg7SJjWFpLCSQe8eqDoSLlfGXOtbh2H4zl7DjJTVFNQ0OINqo32daStbEW/AH4qXMfEDE8Ur8OwSgxJmBQ1GZ6zA6qrLWvf2cFO+W7NWzS4tA3vbwQdVuDyUVxfJGO5mxTDMyQHN2F4bB918SfTVcspnqotFY5oa6J1mhmkWFnbXGy33hZjuIZk4d4Hj+L1LJqqspRLLK1ulrzc94DoLAINq1NtfULeN0uBzPNcZz3SuybhOK4ec6VjMMxthqsHJ7WWairWPEgAkbfVCTp2dva43ChR8VcAzdnjL01Nj0/qlDDLC6GGGUCfEZLR2dtbQwa+fU+SDs9x4hLgcyvO+AvxEZIypnZ2fsbnxWvxyigqKV9XGYXRyV3ZuboDL20ea6VxfxXC8Pwan7XNjcBxWCQ1uGzPeRG+WMbskA2dGQ6xB8bjcIN+uBzPNCQOZXD8/Z6zvipyNNk/B6arbi1ZTVNFWwYk1sM8jYnvnicL7sMbZACdr2Kuc0Zq4kZmnocq4bl6ChxPD6uLEsVYcRDYhTscHRRCZv4z3C5A/Fab80HaEWt5OxPOWJNqnZswbD6EMLRAaSs7cP56r7C1tvitkQEREBERBLrYNi8fFRBBFwbrzDR4ZiOZM2VGDUTairxDE8Xx+Uy1WOVdPFFFS1LGNY1sdxyl8ByXe+HOXsWyrknCsvY7iHr1dRRFk1R2jpNZL3Ed53eOxAufBBsihcHYHksBnPOWG5Mwo1tU189VM4Q0VHELzVUx+TGxvUk/DmrPh5gWPYTh1Viuba502M41P65VRCUuhpdrMgjHKzWgAkczcoNsRaBBxCq8Azq7KGeG0tNHiczjgdfE/8FO3n2D7/JlA9zhyW6YrDS1OGVVNW1DoIJoXRyStk0OY1wsSHdDvzQXRIAuTslxe191wviFX5/yRgWFZfqas47h82IhsdTDVMgraiBul0UL7kXJdfW9v4jSdrqTE8eznV5+wGeDNcLBLTwta2lbA+nLahsZfs6drpACLtdoB32ug7vcXtfdRXFeHedM1Y1xUxegxqjZTuL3xPDq1j4Y4YwTHDC1jiHS97XITawIHgu1ICIiAiIgIiICIiAiIgIiICIiAiIgIiICLiGZpc2YpivEyvpM/YthceWI43UNLTCHswfUmym+phJu6/VXmaeIPEPLuTsHxLDoMFrpsWoaOKjimqJG1dVVSxNvZjWFvyiXc7WG9kHYgQdwVFcRy7j3FrJ1bgvDPE4MvzVLsNEtPiNXXzEVkjXfhGX7M98XDreB2vZdopDVGlhNc2MVHZt7URklgfbfSTYkXQVkWLzLUZhpsHmmyth9NW4k0t7KGpm7KNw1DVd1jba/Rc8rc58acPqKSjrsn5Whmr5TDTRvxoh0r9JdZo0bmwJ9yDqwIIuDdRXDcFxTjXw9wxmGYvhGXZYazEZRRPrcbdqb2rnPbAHFpLtPeAJ3sFv8AlTFOKlXioizdlbBqDDzG4malxAzP1/ijTpGx8boNzUPJRXLOKeb8Ly5jdLilBnqjw7GMKYO3wusnDIKumeQXB1/kPtu1/uOxQdSuBzKXHiFyHiZU4VX0dNmXAs91kdVW00VTTUUGLR00NRT9Xxl0bu8QdiSAfELmdDmSDPE78NytxEzLgPqkjY8QrMXxGG8D9i5kcQjvIbdbhvmg9VosXlh9G/L2H/c/FnYpTtgaxlY54cZ9IsXkjYkkG6yMr+zifJa+lpNvYgnRaZwhz7UcS8iUWb6rD46KSqlnjMLJC8N7OVzAbkDnpvyW5oCgXBvMge1RXM+LGHMxvNuQcAqqutio67EaxtQylqpIDIG0kjmglhBsHAFB0sOa7k4H2FRWuZYyFgOUamarwiTEXPnYI3+tV807bXvsHuIB8wsziWKYdhFN65ilbDSw6g3tJXhrbnkLlBdKAIcLggjyWAfn/JbGOeczYd3QT/ZDfrWj8FM9ZcZw1wl+K5qpnVMzqiZ/rFUHSAPnkc0HUb7NIt5WQdYULgcysbhmZsv4zO6mwrGKSrla3WWRShxDeV7D2hc3zNTnFc/ZqkxfN+N4VheX8EoawR0FQyJo1GoMjjqY65tG1B1q48UuPELhkUGPNy7w3wfM2cMWoHYxNWVFbUNqGRz6DC+WKNzy212gtB26LZfvHyz++3mP/K8H+rQdPRWOCYYzB8Lp8Ojr6qtbC0gT1UgfK+5Ju5wAB5+CvkBERAREQEREBERAREQEREBERAREQEUkksUQBlkazUQ0aja58FMSBzICCKKXWz8ofFRBB3BQRRQ5blQY9kjQ+N4c08iDcIJkUokY55jD2lzeYB3CmQEREBERARSmSNps57QfAlQ7aL9lZ/CCCdFK17HGzXtPsKmQEUjZonvfGyRrnx21NB3bfxUdbPyh8UEyKXW38ofFTICIpY5I5W643tc3lcG4QTIigSBuSgiigHNOwcD71Bskb3OYx7XOYbOAO4PmgmREQETkpWSMlaHxvDmnqDcIJkREBERAREQEREBERAREQEREBERAREQEREBERAREQEREBERAREQEREBERAREQEREBERAREQEREBERAREQEREBERAREQEREBERAREQEREBERAREQEREBERAREQabxEZmDEIIcGwjAcLqIJmulqMQxTQ+mog38bszcvdvsALeJC4VxMw7CvuFl6hfR4dLlWuqm0v3XpoaWOrxGoDHyX1EBsUQdGRvudhuNz1b0gcBxDFcjYjXNzDVUlDRUxfJRU7Q31l5e0DW/nosTdoG/j0Wr8aoMy17G4TguEYPFheC07X0zqitbTyRT6bCSARyNddsbnt0u0g9CeSDR/W8sNH9lDb/1mE/6K7xwXqIMQ4fYbjFHWVctLiDXTQR1LImmBocW6AIgG2u0nbxXmrCsSjjwvDcIwjG6jGMUqbx6q+qxCnsQe86V7pGsaB0HUcrr1VkHDqPCMm4dguHS0P8AWVOIn+pyGSFkh3dpLjci5J3N0HKOOtVNljiBhud61mMwYZBgxovXMOgjkc2d1QC1h1g2uPDdTuz3i0uBMwk0WezMJ+39dNJD2xba2jlp09eV1dvybFm3Prsv5umfm6TD6d1TiEspdT0eHyOH4CKGNh3kO7iXOJDR0usfgOUMn4ph+ScWmyNA2nx509FiLWT1BNPUtY8tcO/8jVE9u/5TUF9wjOJzcS8XxzE/uy2mnwamo4ZcXZHHI+Rs8jixoYACLOB967VU/wBjS/4DvoXns5Ny9hpyjQw4dRQ5kOa4Ye2oqx7+2pYXvkMujW7SHRsFweRK7Bnw47HQxTYPmvDMCibrFRLXU/ateCNgO+21t/FBwLhpFWHIuDllLXuaafYszJDA0948oy67fYVmMdhrfuJiF6TEQPVZeeaoHD5B6at/YsfkXKNNXVFPk/KmJ5axqGjiIfib8qdtEOZGufVZzjur7PGUa3KpFDjkGXW0NXAWyYhS5N1xQFx02c9rjpPW/RB2PhJ/wW5R/wASUX/ctWhce8EyfSswAjL1FHidbixqY6iGgp3OkfHG9zhKZC0OBvc3JuQFsfBllbBgdNQw57wnMOEUFHFSUgpKbs5I+zAaC86zfYW5DdYXjwzB66bL1TVYtQsZhFXPJUQvnhEh1wlgAbIHAm5G1kHKqrC4qvE6LFZMNo2y0AlEbGYThzY3awAdbe171rbX5LY+HlLlOfiVQ02Yss0VXU4tRTUdKx2G0bYIxH+Fc4tje7vEC17K6wDJ9XmHB5Mdpsp4jBStLyw1EVDG6RjRfW1roblp6HqrTJYy+3iPl3GhiFNh7cN9aE8VVJTRyHtItLQGxsYefig9H0tLS0NPHR0VNFTwQtDI4omBjGNHIADYDyUtXW0dBF29bVRQR3065Hhov4XKqseyRjZI3BzXAFrgbgjxWGzbkvK+e8LGC5tweLEqIStmEMjnAaxex7pB6lBkKPFsLxB7o6HEaaoe0ai2KVriB47K7Wo5O4TcOuH9dNiWTsrU2GVNRF2MskT3kuZcG3eceoC25BxTi7jEeY8VkwSXAa5seVa6nqG4g2qpYmGaWB+loE5s7uud05haPHX9qC6KpqXgGxIrsIO66dxjrJsRjbl7DW1LQ8a6mejdSl1+QYRM4WIHW3VciqqjEcpnLeWcCwY0tJWVskMmqnopJXgQyPJ1mR13FzQSXH8wQZnCK4UePUePNw6txSpwETYhHTMxDDQbCF4cbRkOPdLtl32FmFZ9yfTvxPDi+hxqijmfTy8w17Q4A25EXG45ELhWC4e/C87UmcYMOxP1osbSVbJpKDsJaY3u3Q1wtu699zzG67tmPMmGZWynW5kdodR0NKZY2w2IfYWYxlvE2At4hBxvOGWMJwXFqCDHcUw+vhoIBRUNXilU7tjG6SXtmENeA7swYQdQu6y1d1dT02YqWspcXw5sNNLh/ZGDEYGwRwRQRNmiDXDtDdzZADq5ELfKzJnESkytlmgwmhnmqKmoqcUzDLTT07J+2mBf2bDPtbW/w5RgKwqsv5xoS0VlHmaAv+T2mLYS2/su1BHhDgOFjMGH1uXqDA5vubHGa2Sjq3ukp3T0xMpAdI7YzscLW3Dr/i3XRM//AHn4M92ZMexanw2vqsOqMGpJ6ibQ0iQay0eJuwH2BapwmmZh+esVwqow7FPujX4ZDVTVVVW0tQ0RRSOZGz+t7BpJkedxvZS+kLUNpazIc78SoqBrMclvUVtP28LP6zn+Uy4v4c+ZQc2wbEsCwXBaHDayn4fVklJBHA+qmx2drpnNAbrI08yd/es1lfHcr0GesJzNX4rk/BKHDYKtk7aHFZJjP2jA1uoPAADbX96wXEbFWV2XooKfPWUq54xKgeYqTAuzeA2pjJeSHHutALnDqAQrzPeO082SseibxDybUl+HVDRDBgPZySXjd3Wu190nkD0Qejcr4PhGAYBRYVgI/wBz4Y9VP3tV2vJfe/W+q6yqxWVP7V8H/wCgU/8A3bVlUBERAREQEREBERAREQEREBERAREQF5syDU4hHheJMgxXPMLBjmK2ZhmF9tTj+vJfkv7M389+d133NuL1WAZXxfHKKk9aqMPopqmKC5/CvYwuDdvEiy895vq+HYyvBWZVrsYosUrMRo6qqp6WrqGtYJalj6qzQbDuukvsg2313Fv284m/5E//AJS2LhpWUOBST4LTYTm2abF6+WuqK3EsMkjb2r2jUXO0hrR3R7ytSkfw6rcw4DguXanGq1mI1UkdbK7FapopoWwvf2hJNvlNa3e3NbFknDsNoeL2J0eXMVrarDKLAIDM2SvkqI/WJZ32tqcQCGR/Og1zjh/v5mL/ANnsL/8Akosfimg5gwxsmAsxlruI2LD1R+izv6zf3u/3e78rfw8VsnGLJ2dMbxqvmy3l12Iw4jhNHR9oKmKPspIaztjcPcCQW7C3Va7WYdE2KXF80VGN4Hjrcy4hX4ThFGI5aid8rAwOaLODhpLhqB02JPRBb4S3DMYzC3G6fKGHYpLPheOV0lLHTwxmSB9dE2n7Qus09xheNW53PNdW4M00cnB3KdNM0FkuC04c1psNLoxcbeRWm4zkWvylg8ePRV2Y7VkTI8UbQU1IZqeEM/GDGXka3lZt7ALfeGdJgOCZDoIMCzBJimEU0P8AW1TM5pLIWtADLtA2aB138UGlZlw+r4a0VJhuB5snOHS5jwhsVHK/VJRwSz6ZI9ZNzG4DYHcWIurHJuOywYrg1BRYiBDWZqzL6zExwIkY107m38rgFTsOVMWynmHiXnzCzXU2Za6N2F0TtQklgguyjZGGkO1PdqkAH7IqFJw+y/wt4d0+LNwGIZzxBslNSaZXvcK2sLgI2guIs3XYm3yWEoNGy1Dwq+8nJU+Gz0bs1SY9hskgFQ8y3dXAuuwut8k+C7NxvxvEaLAqPAaDD8RfFjc5pq6soqZ8z6OkAvK4BoJ1OHdb4E36LF51y5lrLGV8pZbw+moG19FjOCQM0RsE7wyoj1O2724a4k+1bXxTzXUZayxLT4RCanHcWvQYTStPelqXiwPk1vyiegCDRsSpsocQpuGOCZfbUw4EY62vgZC6SmlZBBAYW7izm96QDzWr1GM5UwnhSypzHgON43V4fHilRQSh1W6MMFVMI2yzRnoGNF3E2AV1lfFxlOQSCSio8dwrCqPAaDC8XldTGCNveqJS8ghxfJpN23BDRusljMlRScL6Hhnl/H8tVXreHy0WJ1s+IdmIXybuextiXC7nm23IINr4DxYVh+U3YTh7cZdMx4qquXEaeaIPll3Ii7XfQLWAudgL810tYfL+YcAxZhoMHxilrpKKONswhkDtNxYE25XsVmEHP5+O/C+nmkp5syxNkicWOGh2xBsRyW+xSMmiZNGbskaHNPiDyVE4ZhpNzh9MSf8A1TfqVwAALAWAQRREQcdyPw4zngvE2THsVpqNmEU82My08sc+qST12eORoLbbWEfzrsSIg4ZxVwPLeX8+Uuc8w8TMbwusr2Ojw+np6ZkwgjY1okEd2u03JBLrX3teyw8uaOF1awNxbilnirA5gEwg/wACIH51uHFXNuE5K4oZIxzGhUerNosViPYQOldqcILd1oJ6K5/qjeHfhjP+Sp/9FBpLZfRrxp0GETjEKisrnspKeqq5Kp8rJZCGscx7zZrtRFiBzXbaHLTDlOLKuY6s40z1X1WpmnZpNS21ruAPO3Udd1x7iLxkydnLD8GwHBxiXrU2YsIe3tqCWJlm1kZN3OaANgu2Zgxuiy3gdfj+Iv002H076iQ9bNF7DzPJBxXOOVcHwDEcLpcYxOir6HDPwNDPilW7tmNfUNM0Q0vGrs4TzcLu1NG9lqElVT02M4dNR4xhjI6MYWI3UtfAynhbFo9YboeDIQbP02O1xZb7LlXiIcmYHJhOHTPxDGsTmxrH3QzQMqImytc5sLDN3drxNPlGrGqy9nKhDTWUWZoNd9PaYthLb+y7UFPhbgmF1GZMNrcAw/Ap5qAw1leaase+WB88dQ2Zw1SG/f7PpZ13c7Lvy4zwvlbhnEWow+sw7FnYjimE9o6pqa6kqGMggl7rbU9tJLpjzG9j4LsyAiIgIiICIiAiIgIiICIiAiIgIiICIiDzxxZosmVWNYnitVRYrA+HM2G4XjBpKqYCtgkpWuI7KM97uOa3lfZXGcJsmYRLT43PlnOdVFiFNRUWF1sDS31Jr9LWQwAjuPcQA64Lje11Y5jzZhtPn3G6KijqcSroc64ZXeqUULpZXRQ0UbXkAeDgR7QusY7l2n4kZcwqvzB91cuvoaluJMjbJGyWCRgcGl9w5uwN7dDbwQcuODYfPFJHiOQuJmIam/gXVTi51NJcESxEAFjxbn4Eg3uuqZmzg3hxw9hzFWYbi+LGlip43QtjD6p5fpbd4FhcX35LTsXpqrBszZQpMu8SsaxWbEcZZHU08tRBKw0rInySlwZGCB3Wi9+q7Ggw+N45V4blyTG8PwSsxGo7Jj4qKFv4V7nWs2x5WvvflYrm0QxTKeasFztxOibU1mMyvw9kkT70uBawOyib4l5u10njYciutV1dR4bTPrMQqoqeCMXdJI4NaPeVzPNXEPL2ecOrMnZSwCXOElbGYpRCNNJFe9nPnPdZYi+xuDayDN8T8UwGWjoMnYjgzcbq8wVLKeCgBAcGA3knv+II23dq23t4qTItNnHK2Lz5Lxw1GK4RFCZ8Lxh+7xGCB6vOfyxfZ34wHiCtCypg+cOD+JzZh4g0FVmoT00dOMao7zyYfAxu8JisHabi5e0HUbXsus5Zz3lPODC7LuOUtY5ou6NjxrZ4gt5ghBaxZ8gl4iz8Oxg2ICWDDm4ga4xf1sQXAaA78rdaJxzzHQtxCgyZiOH1kWFV0RqsZxGno3SuFM0/rDXNBIc+xBPRoPiF2Rcw415kxGbCX8O8pUk1fj2OQOEsNOQHwUI/XpCTsCW3a2/Nzgg1HHMQwvEeI2XMQy1VYHR4ZU5OElH906f8F2JqGlga0/JNre5YXJD6gY5ne2OZJYfu0LmalBa7+tYd4/Bv5wVsNHjvDLEM/YfiOKPwulw3C8ufcoUOLRNZNTzNmBDezkFxZoteyp4fBk3DG5vxTL9FkvGKjE8XZU0FPO+FjGQdhExwvpOmzmuNvPzQbx6P/wDwPZauWH8BLuz5J/DP5eS32p/saX/Ad9C1LhBhceBcO8HwNtdSVclBE6OZ9K/VEHlxeWg+Wqy22p/saX/Ad9CDk/oqf8CmEf8ASq7/AN2ZF11ci9FT/gUwj/pVd/7syLrqAtZzLlWqxvNGVcegqYo4sAqqiomY++qQSU74gG26guB36LZkQFa4lhWF4xTep4vhtLXU+oO7KphbKzUOR0uBF1dLFZmzPgmUMHmxzH65lLSQ7FzubnHk1o5lx6AINF4sYFkfLWRMTnoclYCcSrY/UMNjbhsOqSrm7kYb3ed3X9gK1zhPw3yjkfMGLcMsay5hNY4U9Pi2HT1VHHI+WN0bY52hzgSdMrCbdBIFseU8Jx/iBman4jZvoJMPw2gDvvfwmb5bC4WNVMOjyDZrfxQb8ytg4g5Rr8diosfy3NHT5jwN7p8PlfsyUEWkgk/vHgAeRAPRBnMMyvlnBJ3VODZdwygme3Q6SlpI4nFvOxLQDbYbLQq7LlHm7P2f8tYhJJHT4jgOFQvfGbObd1VYj2G23IrZMj8QsOzg2aglp5MNxug7tfhlQNMsDupt+M09HDYrXZMAZmPihm/DpMSr6AHC8Hf21FKI5Nn1W1yCLHrsg0bG6V3F/CcnZWzBDBPWf7v0NS/T3e3pon04maOl3lrh4XUmOZbyBi/A2Cqpcm4TTY9iogwKzKVokixB0oglA6gtcHn2C62TL1VlDLeZ6/GzUsoct5OpZMDo555LmorZZBLVOBO73XbG0nq4uWtRxV9DnqPiti2XsRpciSVr62Gle3v09Y+MR+vyRfKbG4X25gnUQLoPQ1NA2mpoqZnyYmNYPYBZVVbYfiNDi1FDiOG1UdTS1DQ+KWNwc17T1BCuUBERAREQEREBERAREQEREBERAREQcf4xZzlgkwvDm5dxl3quN0b+2ZSu7OWzwbNdyJPKyx3EbE63M+ZcrRswnMscFRBWOkoKac0c7i0Ns4gkbBXfGjP2FyyYVl7L98SximxqkeYI76GvbICGvfyaTtzWG4gvx/PYocCw7DH1ObsPLnVk2GVboo6CFzgXR9pcAvIAFkEZMqyCNxGUs/ggE3+7jf8AWLoPBCoqqnhzQSVk1RJKJqlhNRIZJAGzOADnEm5AFlzulwavqqyowiDJ2PTVVE1nrEYzNdzNQ21DtNr2K6TwirqKfLM+G0WCy4W3Cq2ajfTyzCVweLOcdVze5cg1rP78wZexCKCbiNibHYxJK2jpKbCRMQACS3Y32HVa/kutzJlvAxhdbmLMszhBJHGG4FIWxPc4kPBIu61+RV9xhxTLmO45gs9Jj+EySYHNN6zTT176Y3c3TbWzcWK0ejzfhFbitRh0VBhXZU7Gu9aOZqoRSOP4rT1I6oMtHXZhwXHK/HcRz5j9JBX+rwCeTAnjvAkAOB7rd3DkV3nLGF4vhOHmnxnH5MXmc8vE74RGQ2w7tgV5xxaTBschZh8eJZfpHR1EUr5PvhnnLA1wd8h2xvbqvSuBY/g2YaP1zBMRhrIGO7MyROuA4dEGRRFYvxzBo3mOTFaRrmmxaZmgg/FBfKnUGdsEjqZjXyhpLGuNgXdASpmPZIwSRuDmuFwQbghSVM0VPTyTzSiOONpc555NAHNBwTN2OPZjs7czwYBS4iA3tYvvjqIrbbd1oAG3ksN93sC/Zcv/APw01SkzpWRDG6KqouKJxKHEKxzKl0eEQzOpobEg3sS6xsFfYm6hOH5doosxzU9NNXTsrcVmwWOFxaIy5o0uZa1wNx4oI5GxzMcnEQR5Np8MrGfc15mhbjU08I77e8S4GzvAW8V3+sxB+G4U7EKyllkfFEHyRUzDI4utuGgC53XAaiamy7LR1eUeKMmIVj62nhfSxUMDDJG6QBwJa29rbr0HiWI0OE0M2I4lUsgpoGl8kjzYNHiUHH8mZvbW8Qs7wwYVi7H1/qzYtdJI3siInDv7dy/S6xGH5MgpKHKNHj1dmV2MY/O+OqiOLSxmFo1Oc/T4AAfFXWTc91NdxHzniWWsJfVYXLJSvqa6TuNgjZG4Fwad3nwA5rDYlxQyvlmmxHOlRmiTGM0OjdFQGoo3xQQNJ3ZG08rjmb3QZCHKZrsDdj2WazMZrsPx8UXZHE5ZmuijmaHuLT00k3XdMVxOlwbDqjFK5zm09LGZJC1pJDRz2HNcFocb4Q1dV916DOWZaQ1swqpIKN72wGZ1tVhoOxPmvQMEkc9PHLGdTJGBzSRzBGyDno498NpXPhbik7nM2e0U0lxfx22Wo5E4u5Vy1iOO4NVVta/CjVet4dM6mkJDZN3x8ujtx7VuL6dmXOMMcwaBS5ooHRuHT1iDvD3lhd8F0BzYmNLnMaABc7INIwjjTkLHMUiwfDsRmkqppGxNYad4s48gdtveq3GF87OH+I+r1U1O95iZ2kMhY9oLwDZw3Cx/CNpxJ+Zs2PFxiuLyNhPTsoR2bSPeHK/4xf2g13/OQ/8AeNQaDA2k4f55xGrwmvxzEabC8OZC6mmq5Kjtqyd34NgBNhYAn3q+4dS8Q448YqqZ+A1lXVYg99a+WrkHZyaRaIWYR3RYbHmquYZqvKWaMewmiq5YWZmofuhFMyAzSxSx6WSBrRue6QR4ELSIvvBwnOOD4XSUWaRhz6Kokq2aKtj557ttJpFrnncgW3QdYObs8YTmXAsHzDheEer4zO+ASUlQ97mFrC69i0eCyPFDH8dy7lf13LjoG10tXT00bp4y9jRJIGkkAjoVqVTiGF4jmDh/FglNXQ00GIVLWtrGSNks2B5P653jz5rfM7ZjwfK2AzYtjEQmYwgQw6NbpZfxGtHUk2sg0iKfi1WYvV5djzpll1ZSQslnjFBL3WvuBvq8ipcu5L4x5Yw37lUOc8BkhEskre3pJHubrcXEA6uVybLR6LAcHzBlXMnETFcy41RZj/Cy1tHT1bqc07m3EUTmWubC2/W6zOVsk1Gbcw1WG5hzPj8DsMwfDe7TV7o7yPY4vLvE3CDaKHGuJuC59wLL+Z8UwiuosWZUFxpKV7HMMbLjcuPVdPXNOEuEtw3Fc04ZJWVeIR4XiTYqSatlM0rGmJpcA48tz0XS0BERAREQEREBERAREQEREBERAREQEREBERAREQEREBERAREQEREBERAREQEREBERAREQEREBERAREQEREBERAREQEREBERAREQEREBERAREQEREBERAREQUK2ipMRpZKKvpo56eYaZI5G3a4eBCxtVkzKNdiD8Wrss4XU1kmnVPNSskebCw3cD0AVtxBzjQ5Cydimaq8jTQwF0bCd5JTsxg8y4gLFgZpwXhDUzYpizp8fp8FnqJaqzRao7Jz9ha1mnYbcgEG11eE4VX0ooa7DKSopgLCGWFr2D/qkWUmE4FguAwyU+CYTR4fFK/tHx00LYmuda1yGgC9gFo9bmPOlNkTLWdMCZHijI6CnqcVoiz8PVRviaXPiI21tN3abd7lst9OIUrMPOJzSdlAyLtpC/bQ3Tc6vCwQVIaWlp3yyU9NFE+d/aSuYwNMjrAanEczYAXPgoxQQwRiGCFkcYvZjGgDc3OwXMsq8UMFzJnvNGXqLN0EjZW0keEMbZ2lxgcZC0bXs4XIJ6LSn5w4oQZizDgf3wzVbMHxD1SOaKkp2B7exjkuQ+YG95D5IO1YTkfJ2BVzsTwfLGGUdW+954aZjZN+feAuLq5xzLWAZmhgp8wYRS4hFTzCeKOojD2tkAIBsdjsTzXJ+HGYOIWZM+VuD4pmR8NHhlHS1zon0kJdP2kkjS3VHI4NFoxvz3Oy2vjdmnHMo5Op8Sy/K+OqnxWjoyWQiV+iWQNcGtJF3WO26De6WlpaKBlLRU0VPDGLMjiYGNaPAAbBVCARYrz07PfEQAn1rMuw/aGP/WrbcocYWt4c5cxHHGT4nmTGad74cPo4bzTuEj230j5I7ouSbDxQdFw3K+XcGxCrxXCcFpKOrrg1tTLBEGGXSSRe23U7qWPKWV4sUlxtmXcOGITP1vqvVmGUuta+q11ZZKpc2spKnEc41cZrcQmEzaKGxjoY9IAiDvxjtdx5XJtsqGMcUeH+AYnPg2MZroKWuptPbQSSgPZqaHC46XBBQbUrTEsIwrGac0uL4ZS1sJ5x1ELZG/BwK5TinHDKDeJeAU1LniiGCyYZXurGh40GcPg7K5tcGxkt71t9Pxh4Z1dVBR0+c8NfNUysgiYJhd8jiA1o8ySAg26nggpYI6amiZFFE0MjYwWa1oFgAOgsqixWZsz4JlDCX43mGuZSUcb2RmR/LU9wa0e0kgLnPDvjJl/HMVrm4rmBzKjGsXfBhNBLGWGOFoDIwNub9Ln7/lBB1tFyzNnFXDMC4qUWX67HDR4dhuGyVNe0M1CaeUtEMZIBtpa17/e1bZlbiRk/OVfPheXsXZVVVNCJ5Yg0hzYybB2/S6C6rsi5KxOrlr8Rylg9VUzHVJNNRRve8+JJFyqH6W3D39w+Bf5Pi/0Vq3FrilguVGUWGQ5jiosRbi+HNqI9tXqz52doDccjGXX8kzbxawjC8Xwh+EZowqSC8b8QopnaZHU0wBZMx3IFo72kjvC/VBtP6W3D39w+Bf5Pi/0VmRhGFNoI8KbhtMKKEMEdP2TezYGkFtm2sLEAjwsuIUnGyR2DYxTUuZKM4hUZjqIaSorCGspcP1DTKG7F4DQdIG5JG67JBmCjxHLBzJgU8eIQPpH1FM+N3dns0kWPmRZBllisbyrlzMhidj2CUdeYLiIzxB+i9r2v7Auav4lcTaTLIzRi+CZTw+nZSCrnjnxaQSQjTctcOz+UOVvFWWCZy4s0OGV+aMTnyrJhtdbEYWVmJPidQwmMExn8HewsTuARe26Dq+CZVy3lsyuwHA6KgdPYSughDC8DkCRubXKvKrDqCumpp6ykimkpHmWBz2gmN5aWlzfA2JHvWiZazpnuuzPh2FY3geCnDsQpppxW4dXOnEbmBpYHAsHytRt7Cr7ibmzHMtswLDcvChZWY/iX3PZUVrnCKn/AySayALu/W7W2580G59jD+xM/ghUqrD6GuppaOro4ZoJ2GOSN7AWvaRYgjwIXJ8x4rnjLtblHBqDOdBieI4liFZWVU1UBT0z4I4DeLuhxDQ97COtws9ilfxGqcCgrqLMOVsOqozMZrF9RFK0AaQx3dII719uoQb/FFHBEyCFgZHG0MY0CwaALABTrWOGWYa/NvD7L+ZsUEQrMTw+Gpn7IWZrc25sPBbOgIiICIiAiIgIiICIiAiIgIiICIiAixeZsYqsBwWoxWiwWsxaaAN00lI0Olku4Dug+F7+wLkmGcUuJNHmjFquq4V5vqsGrY4ZKWB9OwSUszQWvaLHdhAa4XN73QdqqaaCsp5aSqhZLDMwxyRvF2uaRYgjwIVjgeWcvZZgfTZewWiw6OV2p7aaFses+JsN1hsezBiUnDHFMyxUVVhFc3CKiqZDO0CankbG4jUNxcEAq/wAiV1XimScAxKvmM1TVYZTTTSEC73uiaXE28SUGdVqcLw04iMXNBTmuEXYipMY7UR3vp1c7XPJajnzOOJYLWQUGC1uGwzBpdOK1ktrG2nSWNPnf3LlGF8YeIEFXnSpqMYwSpjwupDoYXtmDQ1tKx+mMiO9ib/K3uT0Qej1a02F4bRU0lHR4fTwQTOe+SKOJrWPc83cSALEm+/itJypxPOZqvKdLDSM04/hNRXVD7kdlLE2AljQRuPwx38lkuGGL4jjWXaqrxSqdUTMxjE6dr3AAiOOrlYxu3g1oHuQbG/CcLkbSNfh1M5tA4OpQYm2gIbpBZt3bAkbdFUqKKjqpIJqmlilkpn9rC57ATG+xGppPI2JFx4lV0QYubK+XKjGo8x1GB0UmKRNDI6x8LTK0DlZx3HMq8lw+gnq4MQno4ZKmmDmwzOYC+MOtqDTzF7C9lcLE5kw3GsVw8U2BY99yKkSBxqPVhPdovdukubz23v0QXlfhWF4rEIcUw2lrIwbhlRC2Ro9zgViv0v8AIZ3OScA/ybD/AKKwH3lcSv32G/5FZ/rU+8riV++w3/IrP9ag27Csv4DgXafcTBKDD+2t2nqtMyLXblfSBe1ysgsXlzDsYwvDfVccx37rVPaOd6x6sIO6eTdIceXjdZRARaTieM4nDxhwLAY6x7aCpwHEKmWAAaXysmpw1x63Ae4e9bsgIqc88NLC+oqJWxxRNL3vcbBoHMkrkeA564g5hzRiWbMDyrXYnlSSIUeEsjqIIWzFjz2lSRI4OOo2DbbaRfqg7Ai5pgvFLNuPuxBmG8L8QecMrZKCovXUw0zMALhvJv8AKG62/LWMZgxYVBx3Ks+Ddnp7MS1EUva3ve3ZuNrbc/FBlJcPopqyDEZaWN9TTNeyGUtu6Nr7agD0vYX9iuFzLFKjO+YuJ+M5XwTN8eDUOFYXQ1bR6gJ3SPmfMHXJe21uzHxQ4Rm8Eg8b6IEbH/cuL/WoOi1uH0OJRNgr6WOojZIyZrZG3Aexwc13tBAI9imqqSlrqd9LW00U8Mlg+ORgc1299wdua5Tmmi4iYJk7Gs04dxYp637lUM9U1jcJZpe6NhdpJEptyXRaLE6l+UqfGJNLqh2HMqXbbF/ZBx+dBl1jMbyxl7MjYmY9g9JXiAkxieMP0E87X9gXEsA4l5rzPgVFieJ54bhnr9NHOYqLAJZXR6mg6Q9zrG17XsVt78yNdlXD8Xwvim2ipInT0slRiWHtklqZ43O1C2pliNLhYDog3rBcpZYy5JLNgOA0NBJM0NkfBC1rnAcgSN7eSy65LwnzPmXN9LhGI4nxFwyepqYPW6jCYcODZBHfYF3aktIBbfu7E2XWkBERAREQEREBERAREQEREBERAREQERaTjOJcWaevqvuPl7L89CxzjA+avkbK9g5XaIzY+QJQbbS4dh9C+aSioKenfUPMkzoomsMjzzc4gbnzKnrKOkxGkmoK6njnp6hhjlikbdr2kWII6ghccwTMfGrPUGA50wKiwCloWCbt6J1fJackFhZJeK7HMe0+8ELJ5dzzxbzO3EJMMyzlp0eHV0uHve7EZQ18kdg7Sey3AJtcdQUG6Zd4eZHynUurMt5Ww7D6h4LTLDCA+x5jVzAWxKwoKnEmYNHV45TwRVrIS+ojp3l7GuAuQ1xAJHuC4vScdcwdrXZ/qclY6cqPwyllpWN7KzAXPL53d69nAsA8mlB2vFsHwrHaJ2HY1h1PW0r3Ne6GeMPYS03BIO2xCq0dFRYdTso8PpIaaCMWZFDGGMaPIDYLWMz4/iFJm7JeEYfLpixapqnVbLAl0MdM93us8xqThjj2J5gw3GqjFJxK+kzBiNFEbWtFFMWsHuAQbisbFlrL0GLHHoMEoYsRLXMNUyBrZS11rguAub2HNavxfzpS5WyJmKSlx2ChxiHCp56MF7RIJAx2hzWnnuPBWOduKdJlzhc/NGD4hT12IyxxUlIG/hA+re0WBa3c2uXEDoCg6QraPDcPir5sUiooWVlQxscs4YBI9jb6Wl3MgXK45gnHvL/364zBiWL1ctBHh2HmBjaJ4AnJm7ZwGm4vZnPw9q6ph+a8GxLLZzXTzvGHCKSYyPjLSGMvqOk7/ilBcYnl/AcaIOMYJh9fp2HrNMyW38IFWTMhZGjN48mYE0nq3DoR/wCFa5+ntwy/dEz+Lf8AUtV4h8espRYfhLsu5nMcpxugFSWRnemMwEoNxyLfeg7DQYbh2FQeq4Xh9NRw6i7s6eJsbbnmbNAF1WmaXwyMbzc0gfBcmwzjHhs/EJlFTZkpcQwPFmNjhj7J0c1HUizWt3+W19+fMHyW/ZpzxlfJsTJMw4tFSumBMUZN3y25hrRuT7EGucB8nY5kLhph+WcxwRw11PPVPkYyQPAD5nvbuNuTgugrh2cOK2acaq2YNhGC4/l3Cp4+1OLDCpJ6iRhJAEUQB0nbm+23IFXWT+MeYqSOagzVlXG62jw9jQcahw6VnaN3s6SFwDmu230gt80HZ0WFyznHLecKeSpy7ikVY2EtEoYd4yRcBw6Fc4xrjFgdJnSgxOkzDVNwuCKelxOilo5NII3ZKwhvyg4EG5tY+SDsKtq3DcPxIRDEKGCpEEomiE0YfokHJwvyIud1ZYBmnA8y4NR4/hVcySjroxLA93dLmXIBsd+i1vhLmWqxzKk1bjWKNqKhuL4nA17y0Hs46uVkbdrbBrWj3IN6RYHOlXjtBgMtdl9zPWIHB7mmnfOXs5ENYzvE7jl5rlv6Z3EEbdnL/wDC9Wf6KDspwrDDiQxk4fT+viIwCp7Mdr2ZIOnVztcDZVI6GjirJsQjpo21M7GRyyhvee1t9IJ6ganW9pXn7KfEjixT4FTxY8Kt1aHSdoZcBqXusZHFtyxun5Nl0/hxj2bcwvqqrHC1tLE0MY1+HTUr3PPUdoBqFgeXVBtD8uZflEDZMEoXNpp3VUINO0iOZxJdI0W2cSSb891fvYyRhje0Oa4WLSLgjwUy0DIWP4ximV80VtfXPmnosaxenp3uAvHHFK4RtFh0ACDdsPw3D8JpGUGF0UFJTR30QwsDGNuSTYDYbklXK1XhViuIY5w1yxjOLVLqmtrcKpp55nAAySOjBc4223K2pAREQEREBERAREQEREBERAREQEREHO+K1JR0tJgbqamhifNmGhfIWMDS93aDc25lYjPmLSZHz2zE6ERUcVdhNQxjnMcIH1ethDn6R8qwO5W8VuQcu4jj8WY66OpnqYZGyxsfUvMLXt+S4R303HsWxFrXfKaD7Qg4fkqCGnxkYlkzO/3RxmtcJ8Zhq2FsNUBzLDa7NINhz2W4cGXdvg+OYhzFXj9a9p8QHBv/AIVsmaMnYZmymipq+orqdsL9YNHUuhcdrWJbzG6vcCwLDMt4XDg+D0wgpYAdLbkm5NySTuSSSboOO8X6TiLVUkkVNFg+DUFXiENDHLGztKiZsrw3WTbuDffqsVmXJ+fMlUWV8Hoq/L0MEmLQU0Yho3Auc6+8hJu4HqvQFVRUlcxsdZTRzNY9sjRI0OAcDcEX6gqyxzLmGZgfQPxFj3HDqplZBpda0jeRPiEHA8ey/m3DuIuDz0GYctjFsRnNHUU9NSnQ8BhcDKwk+Frix3XdMojHG4WWZgwijw+rZIWllI/VG8Dk8bC1/Aq7Zl3AY8TdjTMGo217udSIG9qdrfKtfksiggRcWXHcV9FfhpjGKVWL1c2L9vWTvqJNNUA3U4kmw08rldjRBaYVhtPg+GUmE0heYaOFkEes3dpaABc+NgmK0lTXYdUUdJWGkmmjLGTBgf2ZPWx2Ku0QcjzJljP+VsK+6NJnaurYonDtY6XC4dbI+rg3VvbwG6usGy3mjMuFQYvhnFqWopJxdjjhsfPqCCdiORC6iQCLEXBWCzBkvCMw4azC5X1VDDHKZh6hO6nOo3vctte9yg5PkfKedMQzTm+lj4jTxnD66GMvNEx4feIG4BNm+wLtkNHfD46LEXtrCI2slfIwWlIG5I5b+CxuVMm4Jk2kmpcHjmvUydrPNPK6SWV9rXc47nZZSvo48QopqGZ8jWTsMbnRvLXAHwI3BQcxwDG8HyznriJiuK1MdNRwPobu6frRsAPE8rLUuJuG4nn3KGLZ4x+gfRYVQ05GD0Mos95cQDPIOht8ked117LvD3LGW6WopqajdVGrlbNPLWvM75Ht+SSXX5dFk8wYBh2ZsHqMDxSNzqWqboka02Nvag5vgs7+EdRT0ldE5+U8UDJIJw24w+Z4F2O8I3E3B6FdUfVU0UAqZZ42QkAh7nANseW6lfQ0ktGKCenjlgDBH2cjQ5paBaxB5q1x3LmC5lwt+C41QsqaJ+m8JJaO6bjkR4INI4r4vhdNBgGYafEad0mFYxTSHTKCeze7Q/3WcVl+IudcMwDJmKYhTYjTvqOxMUDWyAl0j+60fEqzdwI4UOFnZQpyPAyyf6SO4EcKHCzsoU5HgZZP9JBk8hxYPlnKOE4EMTpO0pqZjZLStu6Q7vPP8olWnGMX4f14Btd8O4/5xqpw8D+F0ErJ4spwNfG4Oae1k2I/6y2vGMFw/HcOfhWJQ9pTPLS5t7cjcfQg0bE+HWIU1JjGYhj+JYvjTsPqIMP16Werh4vpYGgb7AXWpxYvnZuP5fxqo4d4684VhEtBO4hhc+V7WjUDq5XaV3MAAWHRWmLYZTYzh82G1bpmxTt0uMUro3j2OaQQg5BliPF5cyZAw7HBMMRpI8SramOZ+qSNpLgzV7nABdhr4sOfE2fEo6d0dO4StdMAQxw5OBPIjxWIy5kTLmVqiWuwylldVztDJKmomfNKWjk3U4kgeQVzmbKmD5uo48PxuKWWmZIJDGyVzGvt0dY7jyQctxfAsJ4r8QKaqy5FJHheHuDcYr4iWxV2kgtgHR9iNz0WZpsNo8W4h52wipxCeiZPR0AElPKI5Ggdpu09F0mgw+hwukjoMOpIqanhGlkUTQ1rR5ALAY9w3yfmTEji+KYW51Y5gjdNFPJE5zRyB0OF+aDCYe7B+HOIYNlLARLiEuYK6R9TPPUdpNtGS6Rxtvs0DouhLWsB4c5Qy3XjFcKwstrGsLGzSzSSua08wNZNvctlQEREBERAREQEREBERAREQEREBERAREQEREBERAREQEREBERAREQEREBERAREQEREBERAREQEREBERAREQEREBERAREQEREBERAREQEREBERAREQEREBERBxH0kcr4zmPLuK1+IzNjy/gOG+uU8LH96pry/SHPHRsbdx4l/ktlzPw6zTmCHEZxxLxSloaqme2PD6eliDWtMZGgucCSD7leceP+CDNP/QD/nNW8U29NF/gN+hBxPhZwqwzM/DbLOLYpm/NUjpsNg1wx4l2UbHBuksAY0EAG459F1jLuWsIyfhklBhz6n1fW6aR9VVPmdewuS55JtYexafw4rI8n41i/C/FJBAaermxDBS82FRRTPL9LfExvc5pHQafFZ7JWYTnzA8VnxGii9UGJ12Gxt5tngikdHqPts4INBwzPOE/pk5+ocBfU1VTNBRviqKGidVMgMdM+5dp2vqsA24JJstHwaLBMfxt1b90ZK+szVPLWxz12SDJ2pjhaHBjnP2aGxja/M+a6llh+XMn5w4gOa2jwrDKVuFizGtjiZencOQ23JXHODlfh1DnLJ1VPJSRMp6LFJp5GVdRI5jRGSe0Y8dnGbb2YgymRsWZhWeKTG8CxSelo8xNpsNibT5Qkp2VL4pZXObYO0ts0uu+52BuNt+rccXVMGV46yebBGYVBMw1QxOKV4Mhe1sJYIxe+o/OFwrIGKYLhWYsiV9bX4ZCBjNWX2xCofM0PjqQ3XC8dmwEubu3xHiV33jXNg02UW4JiMla6sxCqgOG09CAamaqikbIwMuCNnNBJOwHNB58hFLBjdVjH3Qy86OqgjhNK6irjExzC7vt2uCQ6x9gXX8qZ3o8qZXwxvqeGYtiWKU7X4FQ4FTP1yUru8L6wC1mvUSSbBYbEMLz7TZqxjAoM/5nrfUMtQ4s2kjdTdrJO6WRrow7s7cmbea3jAMz5ByLw3wDEYqxzqVuHRQUHaRg1k7bbRhoGouvfYdUGcyLhWbKWGsxjOeJCTEcUe2U0UJBp6FgFmxMNruP5Tup5LXslMw5/EjiOa2Onc77o0OntWtJt6lHyus3kSLN9dLXZozY59GcS0Cjwm4IooG30l5HOV2q7t7DYdFNi/CnIWO4tU45iWBF9dWFpnmjq54jIWtDWkhjwNgAOSDXMdiwb9O3KYbFR9mcDxbUA1tr9pS2v86m4zx4S3LWFGkjpBJ98mDWMbWh39mxeC13GuFGQ4eMWV8KjwaYU1Rg2JyyM9fqSS5klMGnV2lxbUdgbG+63uHg1w3gqaerZl5zpaWZlREZK6okDZGODmu0ukIJBAO4QYvj9Vx4fkiirpY5Hsp8wYRK5sTC97g2siNmtG5PkFrefeIdDmfEsmYbhOE4vT1QzNSSRur8Omp4iQySwL3NtzI81snH6rjw/JFFXSxyPZT5gwiVzYmF73BtZEbNaNyfILX87cQ8KzRjWSMNo8JxqmkGaaOTXWYbLBHYNk21PaBffkg2PIkkWTsekybmHW/H8cY7GJsRItDXzk2kjiPO0TQxoabHTY+KrYaO147Y7IAbQZZw+MnoS6oqD/4Vseacq0GZhhstTO+mqcJroq6lqI7a2OYe832PaXNI8CteyhoreKue8TjcHsgiwzDg4b95kT5HD3dsEGk+kTV4rjeJZcyllyvbRz0eK4fX1lTo19k59S2KnaR1u5z328I1Lj9Pm5tNh+aIYMZw7EcXxOGDMNNh8LHSsipoJotUWprrsdIGOBtyIW18T8AwzDKKDFqSAiqxbNOCS1UjnElxZUwsaB4AAcvEnxWs8Q6aTEOL1TSvpMOq4osApHtjr8UlpGMcZ5wS3R8omwvfwCCiyqzA7FsHbg1bnh+rE6cVYxKmibT+q6/wuoiIEd3zXVMLwDA8pZGbgFVU9phNDRyRzSynSDCblxJHIWJ5LzZg9BPLlfONS/DcEe+kr8SZFJJmGpEkLWN7ojF+81v4pPNehcrUTcc4UYJR1uI1VMKrBaTtamGQNlb+CaS4OcCL+ZB6oOF5/wAs8JMVxPDMQyTimFVMNJq7TCD61O2seeWosc523QAc1aUuTpcyV9BiGP8ABiposBw+Z/rtNh1XLPUVElu42SFzhI2PSQ62m5uOS32PBsDqcwQZYybm3OeLyNlDa6akroRT0TL7l7+yDdXg0blWWEZAr6auz7Pg+O5txCqoMaijbT0+IwxyVDTSU7nOc57LFwDjblsAEG48OaPg3U4z2+TcNFJjFGxxdBM6dk8TT3TeOR23O3JUOP1PQ1EGTmYjgVTjEH3xN1UVMHGWYeq1GzdJB8Dz6K14e0mU8Xx6KoizfmyHHKAgz4Xi08bJgBvpc3sw5zL+BsbLP8ScoYhjeIYbjx4gx4BS4LKKyGN9G2RomDJGF5cXt20yEWsg1Okw3JePZgy9lObIUdBQUlFXYjW02KMf2tKHSMZFu5129o4OO/MMWHw/B8sR5Fm7bh9iOO0RxrG3UIw9shZSxCocxpOlw2IYCL+BWRwnJuI8S48Zngz8aqkquypp61+AdmytbGSW6HiUFzWkncHqpcToccyE2LJ9fxEmwjBvVxDBVjLoFGNQN2dp2lmu9vO6DoPBWNkXCTKDI26WjBqWw8PwYW6rU+GOWZsoZRosB++ZuN0tLEyKjnEAi0wtaGtbs5wdy5+a2xAREQEREBERAREQEREBERAREQEREFnjMfa4RWxaah2unkbpp3WlN2nZh6O8PNcTblpwcD9zOJ3PrXt+pdY4g1NRRZEzFWUkzopoMLqpI5Gmxa4ROII8wVwLH5cnUXCiozFhvFjGn4+zBm1UcRxcOBqeyB06dN/lX2QdL4pZJxaqypmXGIs+49TQfcuok9QZ2PYgNgN2bs1WNt9+pU3CfJWLUeWsr4zLn3HKmAYbTS+oS9j2BBhFmbMDrC+2/QLZM9Oc/hZjz3klzsCqSSep7ByuOGv/AAd5Y/xPR/8ActQajxdxaiZiNDh8mYaOgkiidK5kuJSUryHGwNmMdqHdPNcWy6KKTGM3xV+ZaJlNW1zADLjU7GVMZpo2kg9l3xzbc25EdF1zjvWZrpsTyy3L9RXx0bnVfr3qpePxG9nqLI5HDe9u6uS02K8Te0xzt8QzBpEn+5131O7eyby/rXfv6vlafhug7BgNRQ1Gc+Hgw2Wmkp4Mv4pTsNNIZIwI3UrLNcQCbW5kBZ/g5/apW/4+xf8A93plJlzAMXxGoyRm7E6pomw3AZaatZLtK+edlOSfDYxOv7VPwbIOU60g3Bx7F/8A3emQbZjmMUWXsGrsexJzm0mHU8lVOWtLiGMaXOsBz2CxGSc/4Jn2CtnwaOsiOHzMgnjqqd0L2udG2RuzgDYte0381pPHDijlbCMCzHw/qH1kuM1uCTdlDBSySD8Mx7I7uaLC5B5qrwNa5mIZzY4EObX0AIPQjDaVB1ZWGO4jVYThFTiNDhVRic8DNTKSnt2kpuBZtyBfrueiv1b1eI0FBp9drYINd9PaPDb+y6Dnn6aedP3lcz/woP8ATT9NPOn7yuZ/4UH+mt7++HAv25ov49v1p98OBftzRfx7frQTYJX1OKYTS4hWYZPh088Ye+lnt2kJ/JdYkX9i02eh44GaQ0+MZUERcdAdHPcNvtfbnZbxSYjQV+r1Ktgn0W1dm8Ot7bK4QcFxOj4xDjFgLJcVyycQOA4gYXiObshF21PrB2vqvpt71u3qHHb9uspfxc/1KbF/+HfLf/s1if8A39KuhIMDmTKlLnHAo8Dx+onEDnRvqmUspjbUaflRuPPQ48xsSFzfBKvjLmKpxpmUMXythmEYPi1ThNJTz0kpe2OEgD5JtyIXT8zUeZa2gZFlfGKXDqsSBzpaimM7Syxu3SHN3vbe/RaFl/h1xSy0yvjw3iBhFsRr5sRm7TCXO/CykF1vwmw22CDT+HGFcc5J82DCczZWic3MdW2q7almOufSzU5tuTeVgd12HJVJnykpKlufMUwqtqHSAwOw+J8bWstuHauZuuXcNME4py1Gbxh+dsIgLMy1bZy/CnP7SUNj1OH4QWB2239q6ZlnCuIFFXulzRmnDcRpDGWtip8PdA4PuLHUXu2tfa3VBgsF/wCG7OP+IMJ/7yqWr8IOHPDTGeHOD4pjWXcOqa6obM6aWUnW53bPFzv4AK8rM75aydxvzOcxV4phV4FhYiu0nVpkqb8h5hYVv9TTGC2J8sTSS7THV1bWgk3NgHWG5QVcMoaDDOEvF7DsKhZDR01djMcEbD3WMFO2wHkuqUH/AAeU3+JWf9wFyXMmd+D2XuFea8uZQrRAK/D614j/AArzJO+Ii5c+5ubDqujYxikeC8GqrFZXaW0uXDJfzFNt89kHCKbN1blbKWGYfheZM3Vr8MyfS4tVMo3RuipXuY3s4nWhdoaWtebuO1h43Wx5lfhmG4NkaWKsqsLifmGtqJqrM1HcmWWkme5zmENDgXPsCNr+xaLxCyhh+X24lBFQBlVJkOglqT90n05dO1ssZOgG0mzGjTy2810DMEVRRcP8n4pg8WGT1uFYs/1bDausfW+uyTRPjEbXWcS78LqsdmgdLIL7ImI0dfxkws0mZMBxbRgWIajhVGIBHeWn+XYm9+nsK7suQZTw3GYuLkJzH97tDV4fg0zY6bDopGGobNJGS8FzGh4b2VjYm2pdfQEREBERAREQEREBERAREQEREBERAXHs9VNPNxMxGnzBnTFsDwXDMvUtYfUqhsTe1fUysu7U11yQGgLsK5pNA2p4147C6FspOUaUta5od3hVTkbHreyDSMkcM8UqcrZlxzCcy5toKarnqarAaR1SxkkgMd+1kaY+ckupwG2xHitfgoIstcLpKnBMfzzh2MYbRw1c8NU0x03rD5WdsLuiGq7pHH5VysnlXDB97mHffZ+moMZ9XZ68IIpuzE1u9ptGdr+aqVEON03BziJHiv3bFI7FYzhf3YDhUGmvT22cAbatfRB2/NuO0mXcsVeLYgyofCyHS4QQulfdwsO60E8yvLtViYbwTpcTw7AMxGR2T48JrXDDntppA17HxymQ2Fm/hACL31r03n3G48uZBxvHJTtR4bNI0eL9BDQPMuIHvXJc8ZQxnK/CaucK3/c5uS6XD6qmfITpqoXM0vY3kLhzw72NQbRh2I4ZQ5ybnHiDmCiw2rGHMgwnCZpQ19FBJYyPfvYve5lrjYBoHiq3DWJ9Pj2LU+W854NiuDVGI1GKTU8TSaiI1Di6xINra72PgFi8TxXIGGcXcWOen4S0SZewz1b1+Nj9xLU6tOoHyvbyV5w/xHJuJcXMwTZJdhrqNuX8PbJ6ixjWdp6xU3uGgC9rIMB6VT8NqcnVuBYdg2H1OP1tBPUPqpKZj5aSggaXyP1kam3NmN35vTK+Vs50NBgVRR5IwyrxDLT5oopnStoqaobJFGWVbWNbZ0hYSwnoQ7xW38Y8u4RS8P8APuZYaQfdGuy/PTzTucSezZG7S0X+SLkkgcyqWZ8ex3EaTCuG+T45o8TxPD4ZKzEA38Hh1IQGukvyMhsQ1vjvyCDleUOMefMX40Y/huHZPw11bXUsNG1z68tgeaV019EmmziS6T+LK9E5ZqMx1eF9pmvC6WhrTI4GGnn7Zmjax1WG/PZcjl4b07s05gy9lItoq7L2E4JU4NM78SojdV21nqHgua7xDyupZIzS7NeXY8Wq8Omw+rie+nraWZtnQTxmz2+YvyPUWQaPm7PPFLKhgnmyFgstNWYlDh1O4Yj3nOmk0RkjRtzF/BWfEOqzpLkSrxDOOXMNw1uG4nhVXCaWp7fWGVsRffYWsB86ocSOIeHZxo8Nw7JWEYvjtThuO0FfKKOhkczs4Zg5/ftpvYeK2LHY86cSMo5hy/iOTpMDpq/C5WUklTUxvmNRzZdjCdIBANyeiDo4ih2IjZ5HSFzb0gKamGQziLo5I5YcQw9j6mC7Z4qd1XF2wa9veaCy97Hkq1HxRbPlDKeJ4fStqMRx2vpcLlpXO0uhm39ZDuoMYZISPLzWw8TK6rwvh1mbEsPndBU0uE1c0MrebHticQ4eYIQeds01eQoMGzcMJzNis0vqLpcBfBidZ2onMZHZuaXG5DgCD11W6LJMq+Fz6yG+ZMUioIsM1SOOK1hmmq3DkBq7oba5vzLh4K8wr7t1WF0dTNX5rfJNTxyOcM0Yc0EloJNjuPYVZZurMw4PlnEsUocTzRDPS07pY5JMx0EzWuHUsZ3nDyG6Ds3BWOb9KzLFVWNea2owundUyygmWR+gbvcd3HzO60fjVxXZJWU/DPK0FbXz4lMYcWnoG6301M1hfNGw9ZTG12w3A352Xa6cl0EbnG5LAT8FzTNOB4RgWf8Ah3TYPh0FJHNjGJVEjYm21yPo5S5x8SSUGRw/InCzO2FYfjWH4cKmjFLHT0zoKyeJrYmCzWaWPABHI7X8Vp3BrhVkTEspTVlbg8z5mY1ikbXCvqG91lbK1osJANgB7eq6zTS5Yy/2tDSzUFDrmfPJE17WfhHnU5xHiSbrRuCGN4PBkuoZNilKx33cxd1nTNBsa6Yg8/BBumbc14XkrBhjGKsqHwdvDSsZTxOlkfJK8MY0NbcklzgF56o6OuwyJ1GHYtPaWV+uqwCsdL3nl1nESDle3LovRmYHYWcGlrcSpBWU9MG1bWCIykuYdTHNaNyQQCLLzZJg8NXmeXM+L0UlWe+YqVmE1sUIc43c54AJe73gDwQX2uv/AGCs/wDhdrf9aup8HMwYe3CYshB+KPxHBaNlRM+vo5IHSRyySaHjXuRdrhzPJcLoo6bP2TRJJQfcZ+IMdaWgwermfEA8juvvpv3Rvv1XfuEbaWoy/DWT4e2LFKWFuGzz+rSQGaKIkxnTIAbWdfqASRcoLvGsq56r8UqKvCuIow+lkcDFTfcpsvZiwFtZkF97nl1Ws8IoKql4fZqpq6s9bqIscxtss/Z6O1cJX3dpubX8LrouLZjwHAYX1GMYvSUbIxqcZZQ2w965BwrzpS12GZnwPDsKxKpjqsXxmr9eZTOFK2J73vjd2hFjqFrW8UE/CfKPEeq4ZZWqaDiXFSU0uE0zooDhLXmNhjFm6u0F7DrZdkwynq6XD6amr6wVdTFE1ks4Zo7V4G7tNza/hdaLwmxigw/gnlismrIWClwCne8l47umEE3+Cz3DTGMWzDw/y/j2OaPXsQoIqmbS3SLvbq5dNiEGzIiICIiAiIgIiICIiAiIgIiICIiAiIgIig4amltyLi1wg1+ozS6DPFHlEUrS2qoZawzat2ljmjTbz1LWMa4wT4JmN2W6jJWJGcxvmieZoWtkja4DUCX+YWv4jkVjOL+HQOzXj1pMLqagvNSzU20jO4Dp+Tvy9isM9RVeY+IFJiUeXcS9SosPlpHS1OBPqmuk7RtrNNuYBOoINjreOT6A07Zsj4kXVU7KeJrKiBxc95s0WD/FdJwqsqK/D4ayrw+Willbd1PKQXxm/I2JC855ho/uXU4JiDcGqPwGL0r3CLK7qV5AkGwfc/C269EYdi8WI4YMU9VqqZlnOMdRC6OQAeLTug0mr4v9ljWJ4PQZTrqw4XUeryytnhY0u0h2wc8HkUo+L/a41hmD1+VK6jOKVIpYpXTwva15BO4a4m2y47mmswgYxj+YMIkwfEH18xqY4a/CZnyagwN0B1gByTLNXgsuL4Bj2Iz4VhzqKdlU+KiwiaOUOtbQXG42J+ZB6IzdnPCcoUPrFa8y1Mp0U1LF3pZ5Dya1vNZXC6irq8OpqquozS1EsTXyQFwJjcRu248Fz+bDsncO4pM7Y9iFTi+LVIvTy1R1zOLt2xwsHyeg2C3vA66sxLB6XEK/D30NRPEHvp3kF0ZPQ26oL648QtbrM3Opc+Ydk4UjXMrqKarM+vdpYQLW87rQ8kZcxTO7MbxTEc647TuhxmqpY46edjWNjY4aQAWnxWMxLh4+Pi7guGffjj7jNhVVJ25nZ2jbFvdB02sfYg7nceIUVxviRlTE8mZUnzDhmeswyVFPNCGtmqGFhDpGg3AaOhXUMdlkjy1XTRvc2RtG9wcDYg6DugsarNgZnSiyjSUzZnS0slXVS67dgwbN9pcTZXObsyU+U8uVuP1DO0bSx6mxg2MjuQaPMlcbwXhPhFVw8jzy/M+Y24tVYSKiWVuJOGpwaXAcr2B6XVTDhLxUwLK2S63EKqPDqSgp6zF6sSFr5Zi28UTXnm4nvH2IO4UFU+qoaepnjEMk0THvjJuWEgEj3JiOJUGE0j6/EqqOmp47a5JHWa32lcY4kcMaTKGT63H8LzZmh1VTGPsxJij3NuXgbi2/NdYxamdU5ZkgMFHPJ6sLNrheEuA213B2ug1vLnF/K2NYjieF1OJ0VPNRVQhgtOCKiNwBa5p+IsqWIcTsfoJqlv6V+YZYqdzh2zRFpc1t+8O9yNrrD4Ng+LDFaU1ODcP2xdq3WaYAy2v+L3OateJmI45BmNuEZGx/13EMeYaSqw151sp4yCO3BHyNO9780GQw7jk+ugwyvlyBjlNh+K1EdPDVyCPRd7tIOzr810PH8Yhy/gldjlRE+SOhgfO9jLanBovYX6rmON1GXGxZL4dYFiUFZU4dilKyaKJ2pzGw7vc4DluPnW88Sv8Ag/zD/i6f/MKDWqLi5juI0cFfR8K8xyQVMbZYngRWc1wuD8rwVb9NDM3702ZPhF/pLET0OIDJWV8TbxNflekGF00RZ2MbmyP7MG93dbLE65f/AJpEfyeD60G3UvFiu+7WGYRjGQcbwsYrUilinqBHoDyL72cT0XQ1yfH8Pr8NdkGHEcxSY3K/H45W1j42sL2OjcRs3ay6wgIiICIiAiIgIiICIiAiIgIiICIiAiIgIiICIiAiIgIiICIiAiIgIiICIiAiIgIiICIiAiIgIiICIiAiIgIiICIiAiIgIiICIiAiIgIiICIiAiIgIiICIiAiIgIiILDHcEw3MmEVWBYxT9vR1jOzmjuRqbe9rj2K+a0MaGNGzRYKKIMHmrJeXc50sVNjtEZHU7u0p54nmOaB1ramSNs5p+lXGCZbwjL2Aw5awqndDQwRGJrNZLrG5cS7mXEkknncrKIg13AMgZVy5S1VJQYaZWVz2SVJq5X1LpXM+QXGQm9ungslUYDhVViGH4nLSt7fCxKKUjYMEjdL9htuAsgiDHV+AYTidVQVtZSNfLhk5qaZ3LRIWOYT5917h71ePpqeWaOokgjfLDfs3uaC5l9jY8xfrZVUQYDL+R8u5ZxCuxbC6Wb13EbConnqJJnlocXBgLydLQXOIA23Vb7z8tHHYsyuwiB2IwQiCGZwv2LLk2Y091hN9yACVmUQERczxDijjVJnGCngyfmKfA/V54ql7MIm1x1DXjQ5pt3mOGobDoD1Qb5PgOGVOOUmYpqfVX0MEtNBLc92OQtLxbzLG/BZBaNiuJcRavEYTlubLtPTVkDZ6enxN80VVbSNWpgYbWJWkwcSeLJypVZzlostuoaPE34cY2SzdpNoqhTl7LstYuuRcjZB1/G8BwzMNLFRYtT9tFDUw1bG3ItLE8PY73OaCqmI4RhuLOpXYjSMnNDUMq6cuv8Ag5m30vFuoufisJxLzPW5NyNiuZcOgimqaKNjoo5SQxznSNbuRvbvLX31vGGF2ibEckRvsCWuqZwRf/s0G35myrhWbaKOgxZ1W2KKTtWmmqpIHarEbuYQSN+SjlrKuB5RoHYdgVIYYpJDNK58jpJJZDa73vcS5x2G5PRab90eLn7bZG/lU/8Aq1kckZjzdWZoxzK2bosL7bDKWjqopaB73Me2cyix1tBuOy+dBtWL4Lh2OwQ02JwdrHBUw1cYva0sTw9jvc4ArHYpkPJ+N4w7Hcay9Q4hWOp2UuuqhbKGxtc5wADgQN3Hks+iDV6nhfw6qqeWllyRggZMx0bi2hiabEWNiBcHzWYiwLC4sDZlttKDhzKUUYhJNuxDdOm/PlssgiCywjBsJwCgjwzBcOp6GkhFmQwRhjR7h181DD8Fw7C6rEK2ig7ObFJxU1Trk65AxrAfLusaPcr5EFjU4Hg9ZiVLjNVhlPLXUOoU9S6MGSIOBBAdzsQTsrHH8lZZzRV0lZmDC2VzqK5hjme4xAkg3dHfS47fjArOIgkiijhjbDDG2ONgDWtaLBoHIADkFCop6ergfTVUEc0MrS18cjQ5rgeYIOxCqIgx+B4BhGWqAYXgdEykpA98jYWElrS43OkE7C/QbDosgiICIiAiIgIiICIiAiIgIiICIiAiIgtsSw+kxbDqrCq+PtKashfBMy9tTHAhw+BWAm4Y8Pp8IOBzZPwl1IYBTkClYHlgFvlgar263utoRBaV2F0WJYXPg1XDrpKmB1NJHe143N0kX9hU2G4fSYTh1LhVBH2dNRwsghZe+ljQA0fAK5RBr2N5BytmKuOJYtRVMtQWBmqOvqIRYcu7G8D5lj/0pMh/tbW/5WrP9atxRBq9bw3yvW4NBgJZiENHTTOnjEOI1DX6iN7v16iN+RNllsv5ewjK2Ew4JgdL6vSQFzms1ucS5zi5zi5xJJLiSSTzKySINNzJwpyxmfHZMyVlRitNXSwR00j6OufAHxsLi0EN52L3fFZDJuRMCyNDWw4Kat5xGcVNRJVTumkfIGBgJcd/ktA9y2JEBa7mzh7k3PLqZ2a8BgxE0gcIDI540arXtpI52HwWxIg57/U/8Hf3C0X8ZL/pJ/U/8Hf3C0X8ZL/pLoS0PiRnDMOX8Xy3geXfuWybHJaljpsRkcyKMRRB/NoJueSDNZT4e5NyM6pdlTAYMONWGicxuedem9r6ieVz8VsS5l92uKn7eZD/AJZP/oLE5rz3xOynl6uzHUV+SquOgj7V0FPVzGSQXAs0Flr7oOpzYDhk+O02ZJae+IUlNLSRS3Pdikc1z228yxvwWQUkTzJEyQ83NB+ZToCIiDH4TgWGYI6ufhtP2RxGrfW1G5OuZ4Ac75gsgiIMfBgOGU2OVeYoafTX10EVNPLc96OMuLBbyL3fFZBEQWmLYXRY3hdXg2JQ9rSV0L6edl7ao3ghwv7CVSq8BwiuwU5draJk+HOhbTugfctdG0AAH4BZBEGErMlZVxLF3Y5iWA0VZWOpmUmuohbKGxMc5zQA4EDd7uSQZKyrS4pS4zS4FSQVVFG+OnMUYYyIP+UWsHdDjaxda9trrNogx+IYDhOKV1BidbSNkqsMkdLSyglro3OaWu3HMEHcHY2HgsgiICIiAiIgIiICIiAiIgIiICIiAiIgLHswLDI8elzKyntiE1KyifLc7wtc5zW29rifesgiAtbzJw/yzm2vp6/HqaoqDTBobCKqRkLtLtQ1xtcGu38QtkRBZYvguF49QOwzF6NlTSueyR0TidJcxwc29vBzQbeSxGaOH+Wc5VFPUZhpqiobTt0iFtVIyF41arPY1wa7fxCyuOY7hWW8Ofi2NVjKWkjLWulfyBJsPnK1n9Obhp+6yj+JQZ6XKWXKjGJsdqsIpp6yenjpnvmjD/wcZcWgA8t3u+KmoMr4DheLVGN4bhkFLV1VPHTSuhYGB0bHOc0WG2xe7fzXPMlceMpYlFjLsfzLQxupsYqqak0gt1UzSOzJ8SRfdbfg/E7I2P4jDhOEZhpqmrnJEcTDu6wJPzAoM5jWD0GYMJrMDxWHtqOvhfTzx3tqY4WIv7CrmCCKmijghaGsjYI2+TQLALBZ0znQZJoKStrqOsq3V1ZHQ08FJCZZJJXgloDRufklaXm3itmhuXa2TKvD7M7MVjYH0/rOES9k4gglrjta4BF+l7oOjwYLh1NjFXjsMGmtroYoJ5L/ACmRFxYLeWt3xV7YDkFz6n4s1UsEcj+HGb2uewOIGFSEAkeNt1tmW8dfmHDzXvwfEcNIkMfY11O6GQ2t3tJ3tvz8kGVAAFgLBRREGr0fDbKNBmyXOdLhzmYjMXvP4V3ZNkeLPlbH8kPcBYuAuQs7i2F0WN4XV4NiUPa0ldC+nnZe2qN4IcL+wlXa1Pidm45OybimL0dXSx19NAJKdk5HeOoD5NwTzKCrDwx4dwQxwMyRgZbG0MGqgiJsBbc6d1TruFXDjEKOainyVgzY5mljjFRxseB5OAuD5hYXijnjMmV8vU+acrHCq2hE8FNO17nueXyzNjBYGA3tq3HPZaTi3GfiBheF1mJHDaR4pIJJtJw+taDpaTa5isOXMoO9NaGNDGjZosFZV2CYXiNfh+J1tI2WpwuR8tJISbxOewscR7WkjfxWPyVV5ixDAKfEMy+oioq2MnjFGXFrY3MaQDqAN9yuW5k43Y5hmdsw5ahkwqlhwepigjNRHO98gdCyQu/BsIG7yOfRBv2O8HeGmZsVnxvHcp0tZXVJBlme+QF1gAOTgOQCx49H7g40WbkSiA57SS/6S1TK3GzGsWzzgWWamXCqmDFnzslfBHOx0QjhdID+EY0Hdtua2/GeINTjOLfelw5ZFiGItkaK2tILqWgjv3i9w+U+17MBvfwCDZsVypgmMYTT4JWQTNo6XQImQVMsJaGt0tGpjg4gDoSsJ+lFkk/8nxT/ACxV/wCsWdzXi02AZWxbHIY2yS4dQz1TWu2DnMYXAH4LnuE5q4pYthVFirMWyNE2sp46gRvrJtTA9odY9zmLoNgpeDHD+hgZS0WH19PDHfRHFitUxrd77ASWG6zWX8kZfyxUyVeER1jZJWdm7tq6ecWvfYSPIHLmFqH3a4qft5kP+WT/AOgs1wvzbjObMOxc46yhFVhWLT4aX0T3PhkEYadTS4A76vBBdycMsiVGNzZjrsuU1biE7i90tXqnAJ/Ja8lrR7AFsrYYmxCBsTBGG6QwNAbbwt4KdEGinghwuLXR/es0RPJJhbVziI3NyNAfpt5Wst2gghpYI6amibFFE0MjYwWa1oFgAOgAVREBERAREQEREBERAREQEREBERAREQEREBQdq0nTa9tr+KioHYcroOKVmVMfxvjDhkOcsdLh9zamaKLDS6FrWNkZZjnc3XuL8uS59n99VhGYc0YdR4nVtZBXQCF78blZLEHhpcGR37wuSu0Q0macb4j/AHwDAJcMp8Pw2ooopqp7HCWRz2lrgGknT3brTc4cGM211BieOVGLUddiddUQ1ElPTYe27i0tFmyOJcBYdEGtcR4jhObsaoIauaSGHDaaaEVGOSwGJ+lw1MbfvHuj3+1dy4WQGHh7gJdUTzvmoYppJJ5XSPc5zQSSXb8ytOzVwlx3FKrGsfZjGHVM9fSiGOCfC2yOY1gdpa1xdse9zW5cNsKxvBch4TheNTNdWwUjGEdno7OzQAwi5uR4oOaZrxrMuHZxx8YnHm4YfC5klGcLgjMTYQwayS5pPNUsr49mTGczZefgf33uoKmXtaqTEoI+wdTlhs4FrQedt1tOJZWzHg9DiuL1VNU5jx7G45KO9O5scVJCb6Wta4jblc8yVfYVkLE8MpcqYvT1JgxPA6BtJWQtN21MegXj52vqAsUFWnyXgmVqiqzxnLGpMVracPkbU1dmx0rOemNnJpttfmVtOW8dizNglPjcFJPTxVTS6NkzdL9NyAbdLjf3rTKXKGZ88YhHi3EXRS4dTydpS4JC/U0kHZ07hs4/3o2XRmtaxoYxoa1osABYAIOS5ew7izkx+LUOE5WwqvpazE6itjllr+zdpkdcAjSfBa/iWM8VTxbwaeXJ+FtxBuF1QigGIXY5l26iXadiNtl3taTiWCYnNxawbHo6VxoafC6qGSbo17i2w99ig1bONFxhztgcmXazKOEUcM8sTnzMxHWWhrw7YaRfkuk5iaWZYxBp5ijkH/uBWWVhj9PLVYJX00DC+SWmkYxo6ktNgg4jgvCTCqnhNTY47MuZGyPwjtzCzEXCIHRewbb5Pktvy5lKmzXwXwLD2uNPVfc6nmpqiPZ8czG3Y6/kVisH4T5r/S9p8OkzrjVPVHDuzND+CDGv027O5be3Tmug5GwvEMuZFwfCa+n/AK8oKCOKSJjge+1u4B5INDztieMYzwggjx+hfTYlLXU1FUMc0jW9s7WlzfJ1rj2ro+apaOjyviU9dRsq6eCke+SB/KRob8k+1aNi0ua+IdfhOFzZLrsIoKHEoqyrqKySOzmxHUGtDSSbkBbxnChqcTyti2H0ceueppJYo2+Li0gBByLLNXhseJ5Zr67hLhmGU2Oyt9Tq45mOcwlheDYbjYLI0OIYDiZZg2VcIdg1RmOtroWYlE4GUvgu7tNRuS0uFrXVth3C7iI+hyfDiGY2SQ4YG9rCKdrHUn4EtuDq75BNlnsVyNjWV/vQqMn4c3FBlzto5oXytifKJGEOfd219RvbzQXVPiAyXR4RiOYst4bFitbWNosRrKVjAWl7i1kriBezjbn4rYOJX/B/mH/F0/8AmFaxQZJxzN8mY63O1G7DGYu2nhpqaOdsjoWxXIfcbA6j8y23O2HVVfkjGMKoY3z1E1BLDE38Z7i2w95Qcuzg7DYsj8Mp8ajifh8VVQuqe1ZqjDOx31A7WVxnPHOCVRlPFoMIhy+a2SkkbTiGkjD9ZbtpsL3uulZTwnsMn4LhuK0bDLTUMEckcjQdL2sAI381e1OF4bDTyTQ4LTSvY0ubG2JoLiOgug5zjLXNw7hY1wIIrqMEHp+AK6uuYYg7NWc8wZaByVWYTS4PiLa2aapli06GtI0tDXEk7hdPQEREBERAREQEREBERAREQEREBERAREQEREBERAREQEREBERAREQEREBERAREQEREBERAREQEREBERAREQEREBERAREQEREBERAREQEREBERAREQEREBERAREQEREBERAREQEREBERAREQFx7Hp9ON1w+6vExlqh/do8P1QDc7RnsTdvgbnZdhXnnNOPZhNNxHx1nE3EcOqsvYlPDh2HxugDCxkMT2izmFxu5zuqDZOKL5c0Np8vZawjEYsdwxkcwzDKwwMwphaHOkfIRZ5Lb3jAN+oHMQqcPqqzAcD4XZSy7X1GEQVGH1EmNu0+qywRzRzySa795zy07DqSoYtnDMdbU4viNJiL2YXFmXBcCgZoaWyDtYxV8xuHGUsP+AVeZldT8N8ExHAMlVtYyqoWOzPFRW1xtpI5WdtTM27rXAvsOYJ22CDNcd/8AgmzB/wA3D/38awPEmnyBBmmgpMV4f4lmHGcVo31I9RMrnCKHQwkhrwBbW0clmONdVFXcG8ZrYDeOopqaVhPVrpoyPmKlzngeeG54wLOeT8Loa8UWFVVBNFU1PY27V8Lg4Gxv+tn4oNIhoeGLMVwvDMW4N49hbcWrI6GGer7dkYlfewJ7TyK6DlyNkPF7NkUbbMZg2DtaPAB1VZYXE8M4sZuxjLYx3LWEYfQ4TjMGJTSw4h2ry2MOFg3SPyvmWcwD/hizf/ijCP8AOqkG9IiICIiAiIgIiICIiAiIgIiICIiAiIgIiICIiAiIgIiICIiAiIgIiICIiAiIgIiICIiAuPccsP8Aupm3INGMsxY/qqMQPqMkzYmvtTjfU4gC3PmuwrluccAw7iBxawvAK6Sp9Vy9g89dUerVD4XNmqJGMiGphBHdjlNroOdMwCR3ESTL/wCkThZjbgzaz1T1+DUHGYt7TX2lrdNPPqoYdgMlRn/GcCPAnC5I6LD6KobS+vwAxGR0o1l5ks7VoGw5afNZvJHCzLeLUWbMUnqcSfidDjOIYbRzzYxUN0wxkGONzg++gOKwdDQ5NxCvpMvYVlzG256qCyDE6WbGKmNtLHG7vSSS6u9HZxLLXvq2HNB6WgJMMZcwMOkXaDfSbcrqdWeEYZTYNhtPhdG6Uw0zBGwyyukfYeLnEk+0q8QEREBERAREQEREBERAREQEREBERAREQEREBERAREQEREBERAREQEREEHNa4Wc0EeBC5bBxdxeszFimV6PhTi8ldhRYZozNTNLo3glkjbv3abc/cuprnfFTCaKl9Xz5huO0WDY/grHdjPUyBsVVBzdTzeLT0P4p3Qa1k3F88ZPpcdfiPCnE3sr8Yq8VD21NMBHFKQQHXfzFt+i6Hw8zbBnzK1JmuHBajDY6t0nZw1Abr0teWhwLSQQ61wQeRXJqTiWeNtVT5RxPXlTCHxMmxGOplDJ8SF94oD+xG3ef1BsOa7xRQUdJSQ0lBHHHTwRtjiZHYNawCwAt0sg0bi1/ZOR//a2i/wA2RZziRIWcPszPZJpc3CKsgg2IPZOWC4huGKZ2yFlqHvSDFJMYmA/EhpoXjUfbJJGFo+U8pYDnrC8cq8255xqOSbGsVo5KZmJiOMQMqZGNZoINhoACDL5SpePUmVcGkpMZyf2DsPpjF2oqC/R2bbau7ztzXVMEbjDMJpWY/LTSYiIx6y6mv2Rf106t7e1clx7h3lDA8qYjPhPETMDH4fh0z6Vgxhpa0xxksFtPLYbLpHD6pqK3ImXayrmdLNPhdLJJI43LnGJpJPmSg2BW9LiFFXPqI6SqjmdSymCYMdcxyAAlp8DYj4q4XPuFX+/HEH/2qm/91oEHQVzXj9hOW6nhvjeK4xhuHy1NNSWhqKiJjnxjW0kNcRcdeS6UuYcfcp4Hi+RMXxzEqaSeooaMNga6Z/ZNPaNOoxg6XHc7kFBp/EjHcp4rl2gynlbHcpYXgtXLDWsa+WWndK+CoD39mImWsTHbUDfmVqmYxg1XlefsMcyyRilNUwUjm5lxF3ava0hwaHDS4gnkdvFb9xsljo8eyNT4XJNBJTevdygqYKeSNnYN5GXuAeXwWjU880mR+GDaGes9bdiGLSf1vV08VQWnt9+0k/B+08j0Qdp4PZnmzJlhrJsRwasOHNipL4bO+VrC1gBa8ua2zgRyFwuQ59lxiHGswtjoosDxjEu/I+LM0UVpOzDI5XR/4LWbeS6X6PMofkarikle6ojxzE+2EsrJJQTVSfLczuk+Y2PRanm3CHVWec641lfFMErJ6fDo66ujrsGFYyB8MJDYhKXANc4AnTztugwWTZ8TxDG8HdNhNNi+J0Ubz38zxytGqIsme1nO2lzl0WTMUBeOHXBXDaSN8DgysxCKL+s8Ob1LiP1yUgGzb3J3JWrcPsHfX5zyvXZkqsEhqKnApMSp6ahwUUjKhlREGyM7QOOssBBI/vrrd8dzBQ5Xig4c8L8LpDjc7dMNPAwCCgjOxnntyA577uOyDP8AEcObw3zKJHhzhg1Xqda1z2Lt156xnA5cE4Z4Zi0XBPDYXmLDWeuSV0L+07R8TSSwPuC/Vby1b8l27jDU1NHwsxLC31AlxDFoI8Ghc1untZ6giG4HT5RNugC0TH+EWU4OIGT8oyzYvJhlbQV8tTTyYpO5j3wCAxOsXWGkkkWQa/nnAJMEosMni4E4XRGpxeipC51fBJ2gklDTHYSbF17auQ6rtnDfDDhGCzUf3mQZZb6w54pIahkwfcC77sJFza3uXJc4YFw6ybjdXT57o8Ydgto6jCayPFqqYPqG2vC4au7KHWLfEHbkuk8JMt/cvBn41UYdWYfU4kdQpqjEpasxwAkx6tZIa+x7wHsug31ERAREQEREBERAREQEREBERAREQEREBERAREQEREBERAREQEREBERAREQEREBERAREQEREBERAREQEREBERAREQEREBERAREQEREBERAREQEREBERAREQEREBERAREQEREBERAREQEREBERAREQEREBERAREQEREBERAREQEREBERAREQEREBERAREQEREBERAREQEREBERAREQEREBERAREQEREBaPUcG8hV7sdlxXBKetmx+qfVTzyxMMsZcxrbRvtdoGgEeZK3hEGBzDkrAsyYC/LtTC+lpnTsqWvoyIpGTMeJGyNIFtWoA3INzzVnlnh3g+Wa6rxT7oYlitZWwNpZJ8SnbM4Qgk9mLNADSSSdt1tSIMPmvLNBm7LtXlqvc+OlrGsa8xWDgGuDhb3tCy7QGtDR0FlFEGMzFg9TjmGPoKTG63CpHOa4VNJo7Rtjy7wIsfYsZlLI1Plasr8VkxrEcWxHEmQx1FVWvYXFkWrQ0BjWgAa3fFbMiAiIgIiICIiAiIgIiICIiAiIgIiICIiAiIgIiICIiAiIgIiICIiAiIgIiICIiAiIgIiICw+D5Xw3BcWxjGqZ0slXjc7J6mSV1yAxgYxjfBoANh4krMIg59TcEcoRYlX4hWVeMVjMRrJq6Wkkr3spxLI67iGR6b+8nks7mfh5lTNoikxXDiyrp26IK2mkdDUwjwbI2xt5G48lsiIMVlrAnZcwtuFuxivxIMe5zZq17Xyhp5Nu0C4HsusqiICIiAiIgIiICIiAiIgIiICIiAiIgIiICIiAiIgIiICIiAiIgIiICIiDG5hwiXHcKlw2HF6zDXSlv9cUhaJWgG5A1AjflyWsYRwayRhtSyvxCmq8drI3F7J8XqHVRaT+Sw9we5q3lEGKx7KmW80UYoMwYJR18DRZjZogSz/BPNp8wQsFgfC/Cct4zHiuCY5jtPCwkuoH1xmpnCxFrSAuAF77O6LckQYiLLGFx5onzeWyvxGejZQhz33bHC1xdZg6XJufGw8FrFDwO4bU5q5a3LlPX1FbWVFbLPUAl5fLIXkbHkC6w8lvyINEruB3C2toqij+8+hi7eJ8XaMadTNQIuN+YuttwTCafAcGocEpHOdBh9NHTRl3yi1jQ0X87BXyINVzVlDHsfr46vC894lgsTIhGYKaGN7XOuTqJcCb729ymyHkgZIpMRifjVTilRilc6vqKmoY1r3SOYxp2btyYFtCIC1jOmRoc7xRUVdjuJUlAAW1NJSuY1lS24IDy5pOxHQjmtnRBgKvIWTMQxSTGcRyzh9ZWyBodLUwiU7AAWDrgbAcgrLC+F2SMPwqmwmoy9QYhHSGXsX1dLHI5jXyOkLQSNgC82AW2Ig17J2RsvZFpauky/QQ07a2rmq5SyJrCS97nadgO63UQ0dArTGuHOEYjgU2XcJq6nAqWsnlmrPufoa+p7QO7QPLmuvq1HfnyW2Igwj8oYMcKosLghdCcLpTS0NQy3bUzTH2epjiDY6fJS5TyVl/JdE+kwSkcHzu11NTM8yT1D/ypJDu4/MOgCzqIMPjeV8Ox/EcHxHEDK44LVGsp4g78G6XQ5gc4ddOokeBWJznw0wbO+LYbjGI4lilJNhcU0UXqNT2OpsunWHGxO+gciFtyINfpMhZSo8Dny2MHjqMPqnF88VU90/avIALnGQkk7De+1tlZ5Z4c4ZlHFHVmB4xi8dG5hb9zZaozUzSbWLdYLm2tsNVltiICIiAiIgIiICIiAiIgIiICIiAiIgIiICIiAiIgIiICgSBuSorT855bzBmjFcNw6DE5qHA2h7659NL2c0jgO40HmBfnZBt4IPI3QuaNiQFzHI8ddgfEfGMqYbi9ZiODU9DHO71qUyup6guto1nfcb2VPEsi4nW0mNZmzpmnEaKeN8r6RtJWGOGnhb8gkDYnxug6moBwJsCFyeTOOZ6HgXBmGslc3F54GwxzObYnW/QyQjxsQVa49glZwyhwHM9BmTFaqSWtp6bEIqupMkc7ZSA6zTs03NxZB2IkDmQEDgeRBXJeN+I08WL5Zw7EsTxOiw6WWaWqfh73tkc1rNh3NzuQstwqGTvV6/EMrZhxfEC0Bk8WI1D3vituO64Atug6IXNBsSFFcXwPAcRz7l/F881uZsWpq41NSKFlPUFkMLInEMGgbO5b3W4ZUxXMOd+GeF4jQ4nHQ4lVwtbJUmPXYtdpc4N23Nig3e4UVzDhDJjEeYM44Xi+OVOKOoK2GJks5tsY7mzRsOfRdO1Nva4ugEgcyAornGI5FxXMGJ4vjObsxV9FSROIw6KiqzEyOIN3e63M38VRyPX51xrhZUOoqsT4n2s9Ph9XNsZIg6zJD7r/AAQdMDmk2BCEgbkrjGact4hkGHA8UwjNOLVWO1NdBDJBPUmSOq1EdoNHIDmduS2DPT6/MWesCyIzEqqhoaimnrax1LIWSPDLBrQ4bgXKDo4IO4N0LmjYuA965tkx1XlfiLiWQ/upV12Hvw9mIU3rUhkkidq0ubqO5HVaRmzFMu1HEfMLM3ZgzHRU1L6vFSx4dLKGDukucQwEDmN0HoAEHcFAQeRBWkwYVNVcO46Dh9mOR4qWgw19VMZnhhd3jq8QL28FpVG/D8HzvgeF5FzfiOLVr6kx4tBPVmaMQgHW4g/JIPKyDtiLSOJ2G5nqsHq63CMzvwulo6SSV7IYgZJXAXA1H5I911e8LaqpreHmA1dXO+aaWjY58j3FznHfckoNqREQEREBERAREQEREBERAREQEREBERAREQEREBERAREQEREBERAREQEREBERAREQEREBERAREQEREBERAREQEREBERAREQEREBERAREQEREBERAREQEREBERAREQEREBERAREQEWq5qr84yYzQYBlSlhhbPE+oqcSqY3Phha0gBgAtd7rna42Cs8m5rx6qnzJgeYYYanEMuSMBlo2kMqWPj7RoDTuHdCPYg3ZFynEc28TMAwCmz1jcOGxUUk8Pb4R2bhURRSPDANZNi8agSLLY85Zkx6LMOC5OysaaKvxWOaqkqalpcyCCLTc6RYkkuAG6Dc0Wn5GzJjddiuOZUzMKZ+J4HJCTPTgtjnhlaXMcGndp2II8lg83cSsUos+YHljL8EUlG7EoKLFal7bhj5QS2Ju/ytLST4XHig6Yi0vN+Y8wNzPhOSsqupYa2vgmrZ6mpYXshgjLW7NBFyXOtz6KllfOeKtjzNhmbGQOxDKxEk0tMCGTwuiMjHhp3BsCCPJBvKLk8Oec+4fgGFcQsb+5jsDxKWAzUULHdtTQTuDY36ybOI1NuLDmusICIsDnPFcdwrCGuy3hRrsQqaiOmiaQdEWs2Mr7cmtG5QZ5FoOFY/nHBs8UGUc1VWH4hHi9HNUQT0kTozC+LTqa5pJuDq2KoYli/E6sbjeMYYzD8KoMKklZTwV0LjJVtiFzJqBAY124B3QdFRaBi3EWt/S+wPMmEUDBiWZH0lNRwzE6I5p+rvJo1HzsqmCZgzbhOdKfJ2b6ihrBidFJV0dVSxujs6ItEkbmkno4EFBvaLQM0yZ/y/huJY/NnDCYaKjZJOGuw5xcGC5a2+vc8h5lUq7N+bsGyDl+eup6V+Z8fnp6KNhaWRRTTXN3C5NmtG48Qg6Ii0XAcwZqw3Orcl5unoqx1bQPr6KqpY3Rj8G5rZI3NJO41Ag3VjjuOcSo6XHMx0ow3C8Owl0pp6WticZauOIXL9QNmB1jp2KDpCLH5exX7u4Dh2Ndg6H1+liqezdzZraHW911kEBERAREQEREBERAREQEREBERAREQEREBERAREQEREBFY43X1GF4PW4jSUMtbNTQPkjp4hd8rgLho8ydlz+pzLxGyycCxjMzsMmpMYroKKehgic2aldN8mzie/p5HYIOnItQzBW55rcxtwHK8NPQ0kVKKmfEquF0jHPLiBExoIudrk32Cs8sZ9r35YzHiOZYIfW8rVFTT1T6e/Zz9kwP1MvyuDa3QoN7RcrizjxBwfDsBzfmJ2GSYTjVTTxTUkMbhLSMqCBG7WTZ9i5oOw5rZcfqs+V2YHYTlttLh1DTUzZpMQrIXSNmkcTaNgBHIC5N+qDb0WiZcz1jeJZDxPHZMH9dxXCp6mi7CkuW1UsTtIczrpcbHy3VjJmHiFljE8vSZpnwurpMdrWUElPTROZJTSSNJaQSe+Bax2CDpKLSc6ZxxSjxykyfln1NmJVNO6rnqqx1oaSAO0hxA3cXO2A9q2rCDVHDKY1tZDVVHZjtZoW6WSO6loubD3oLxERARcwxXMfE9mDYtnKKHD8NoMNdNJFh1ZE7tp4IibuL72YXAXGx5hZ7Gcx5nr8KwA5RwsCox5rZX1FQwmKhjMYeXPA5ncNA6lBuKLSMpZizK3N+J5JzRJR1c9JRxV8NXSsLGuje4t0OaSbOBHjuFr8udeIGKYLjOe8COGNwfCqiobDRSxuMtVDTuLZHawbNJ0usLFB1dFp+ZeIEWE5TwzHsNpPWqrHDBFh1O52kPklbqGo9GgXJPgFkspzY67DJZcwYrh2IVOsuHqDSGRtt8jckk899kGeRcpxbNnE/C8sVXEGsp8Oo6GlcZjhE8ThUdgH6d33sHkbgW6rac652ky7hOHPw2jbUYljUzKehglfobqc3U5zz0a1oJKDbUWFyo/GX4Xqx3FqDEKoyEmSiaWxtG1m7kkkb7rNICIiAiIgIiICIiAiIgIiICIiAiIgIiICIiAiIgIiICIiAiIgIiICK0xetmw7C6uvp6OWrlp4XysgiF3yuAJDR5k7LnVVmjiRlqnwXMOZThj6PFK2npZ8Oiic2am7dwDbPJ7xaTuLDqg6gi0riZmnNuV8Hq8Qy5gUFTFR0clVPVVEwayINBNg35TnbcuW/NZaLMnqmRI83YkATHhTcQnDBYE9kHuA96DPouVxZx4g4Ph2A5vzE7DJMJxqpp4pqSGNwlpGVBAjdrJs+xc0HYc1suP1WfK7MDsJy22lw6hpqZs0mIVkLpGzSOJtGwAjkBcm/VBt6LRMuZ6xvEsh4njsmD+u4rhU9TRdhSXLaqWJ2kOZ10uNj5bqxkzDxCyxieXpM0z4XV0mO1rKCSnponMkppJGktIJPfAtY7BB0lFoGfcyZmpM14LljLeK4bh5raSqqqieuiL2hsZjDQLEcy4rZcqMzCzDXOzHitBiE75C6OWjiLI+zsLCxJub33QZpERAREQEREBERAREQEREBERAREQEREBERAREQEREBERAREQEREBaBxZ4gyZNw+noKCN/r+JuMcc3ZucyBv40jrDpfl1W/qBa13ymg+0IOc8L8dyPTMbl/Aq6pq8RqdVRVVE0L2vqJLXc5xI+AWrZq4gYHmrNkuAY9UVVHl7CpbTRiB+qvlB+SbDaMEe9duDGNN2tA9gTs4zuWN+CDnedDTcQuGFaMoMfMISx0EYjLC4xEO0gEeAstfzHman4n0+A5WwOirTVNrqeor+1p3MFMyMgu1Ei17iy7KAALAABA1oNw0A+xBqGcc2HKmMYfU4ngpnwiRj2yVscZkfTyfigtAJAPitdyOPvm4h4/nLCqSanwepoI6Jr5IjH6xMCSXgHc2G111EgHYgFAANgLIOK5fzVFkHLWL5HxnD677px1NV6lGync4VLJXEsLXAW6roXDDAarLOQ8HwauZoqYYLyt/Jc4lxHuutoLWk3LQT7FFBzfhnBNFnbPr5IntbJiMJYS2wcOy6eK2JmQsLZmH75RiOKmo7TteyNa/sb25aOVvJbKAByHNRQcY4hZ/w7GczvyRX1dVh+C0ZBxGZkLy6pPPsWED5PiVvGG55ynDlGqxjBGSnDsHi0dkyBzSA0bNa0i5W2ljCbljT7lHS0CwaLeFkHDsp5/yviONnOucqyf7pPJjoaP1eQsoozt4WLz1K2XO1S7L2esvcQZKaolwltJNSVUkUZeYhIAWOLRva4XS+zj/Ib8FEgEWIBCDmeTJTm3iVieeqGmnZhcWHMw+CWWMs7Z+vU4gHewVxiPEegy9iuL4XmvApaV5d/WksNO6VtZEW7G4Hyr7WXRAABYAAIWtPNoPtCDlWShmjJXC6XEabAZKiokrZqyPD3d18dM+S+kDxDbmyx+J4pgmeMy5bkyLhE0OIUmINqa2pFIYeygsdbXusL35WXZlANaOTQPYEGFzux0mT8ZYxpc51FKAALknSVjuFEckPDjL0UrHMe2iYC1wsQd1tigABsEEUREBERAREQEREBERAREQEREBERAREQEREBERAREQEREBERAREQEREBERAREQEREBERAREQEREBERAREQEREBERAREQEREBERAREQEREBERAREQEREBERAREQEREBERAREQEREGncRc+Q5QpabD6R8TsYxZxhoY5XaWA/jSPPRjQbn4KPD2ly/g2FT01HjsGJ18rjWYnViQOdLK75Tz4NFrAdAAtjxDBMFxZzH4rhFFWujBDDUU7JC0HnbUDZS0OAYFhhkOG4LQUhlbokMFMyPW3wOkC4QcyhzRgPEbMUeKYljVLBlrBp9VHTyShrq6pYf15wP/FtPyR1IuspmyppcF4p5WzXiE7YsNqMNq8P9Yd+ttlcWPYCemoA29i2/7zMn/uUwf+Qxf6KyNTh2H1lL6jWUNPPTAAdjJE1zLDl3SLbIOb5Xlqsbzln/ADPleSOZs0FJQ0M7z+BkniidqN+oDnAGy1DGcEz7lekyfhtThOFSznMsNS6pFY5z6urc2Ql0nc7oO/jYABd5pKOkoIG0tDSw08LPkxxMDGt9gGwUZ6WlqTE6ppopTC8Sxl7A7Q8cnNvyO/MIOc4/UjAeKuXMy4++OlpqvBajDpJdX4KOp1skDdR8e9a/OymyEyjzFnLPmPU4FRhWIvpKGOT8Sfs4SJNJ6i7rXXQa2gocSgNLiNFBVQk3Mc0Ye0n2EWU9LSUtDAyloqaKnhYLNjiYGNb7ANgg4PmrK0YgouGeB52rMUBxCCOHC2xt/rOFkge4yvG5axrTYG29l3wCwsFb0+GYbRzzVVJh9NBNUHVLJHE1rpD4uIFz71coMFgdDm6mrppcexyirKVzSIo4KUxOab7EuLjfbbkqubM0YVk3AanMGMSllPTAbAXc9x2a0DqSdlmFb12H0GJwGlxKip6uEkOMc8bZG3HI2Isg0Dh/NQYhi8ubMwYxRzZgxVnZU9JHMHCipvlCFvi42u49T7FZ5yzXh2cMenyBBjcNBhdE4DHKl0gY6T/32jPifxj0G3Mrf6XK+WaGoZV0WXcMp54zdkkVJGx7T5EC4UJ8qZWqpn1NTlrCppZHFz5JKONznE8ySRclBpHE1uHDLeWMbwkxvwnAscoqmR0G7I6dhMZIt0bcX9ijJiOH5r4w5fqsCq2VkGDYVWS1M0R1MYZtDWNJHU2Jt5LoUGHYfS0f3PpqCnipbFvYMia2Ox5jSBbe5UKDCsLwpjo8Lw2lo2PN3Np4Wxhx8SGgXQaTn0uzRmnAuHsPep3PGL4r4erRO/BsP+HJb3NKhxej9WhyvmCQEUmC4/S1VW4C/ZwkOYXnyBcLre20lK2pfWtpohUSMEbpQwa3NHJpdzIF+SnmhiqInQTxMkjeC1zHtBa4eBB5oObsxCgzTxlwquwOqbV02DYLU+szRHUxr5nsDGX8bNJssZnzF8j5xwbGm47XVmFYlgpnpmUzqgsc97TeN3ZXLZGvIFrg3Gy6pQYXhmFRuhwvDqWjjcdTmwQtjBPiQ0BSVOCYLWVbK+rwiinqY7aJpKdjpG25WcRcILHJNRidXlDBarGYGw10tDC+eNrdIa8sFxbp7Fm0RAREQEREBERAREQEREBERAREQEREBERAREQEREBERBRrKymw+kmr6yVsUFPG6WV7js1rRck+4LlmA5jwXPeY4M5Y3jFNT4XQPIwSgklAc9+4NTI08ifxR0BuurTQw1ML6eoiZLFI0tex7Q5rmnmCDsQsUMnZRaQ5uVcHBBuCKGLb/wBxQa7xGz4MDkpsq4RWU8ON4swmKSZ1o6WHk6d58B0HUq1dl/BZOFmOZTyniDMQnkoKgSyteHyT1EjHEveR+M5y3Svy/gOKStnxPBKCsla3QHz0zJHBvgC4HbdVMPwfCMJD24VhVHRCSxeKeBseq3K+kC6Dj+O4/hGauHWUMq4RVtmxKqq8LidTM3ki7FzDKXDm3SGG91uebcdytiOLVGSc1T1WGsZCyrhqRUmBs4IcCGPaQSW73B8ltkGC4PS1b8QpcJo4aqS+ueOBjZHX53cBcqavwnCsVaxmKYZSVjYzdgqIWyBp8tQNkGg8JcUgwfIWI1VbO1mCYTXVbaGqewN7SiYbtkNgL/jd7ra6ssr47hGc8xQ55x/F6WGCAmPAsOfKA6MO2M8jfy3DkOgPiV099FRSUhoJKSF9KWdmYHRgxlv5OnlbyWPZlDKUb2yR5Xwhj2EOa5tFECCORB0oOdZpwfLTeMTsRzzDG7Da7BGRUTqgkQGaORxe09C7S4EA+JWY4LgNwzHY8PfI7A2YzO3By5xI9Ws3ZhP4mrVZb3XYbh2KQ+r4lQU9XEDq0TxNkbfxs4EKrBBBTQsp6aFkUUY0sYxoa1o8ABsEGIzDRZsq5YHZcxqioY2g9s2opTKXm4tYhwt1WZYHBjQ8guAFyBzKmRByfMWaMHz/AJhmyo/Gqeky7hU2nFHulDHVszT/AGO3+8B+Ufctszhn3BcnZbgxWF8dQastp8OhjcLTyHZrQeQaOp5ABZWTKOU5pHTTZYwl8j3FznOooiXE8yTp3KuJ8v4DVUsNDU4JQS01P+swvpmOZH/gtIsPcg1ThvT4XSmqq6rH6TE8x4sRUV8kUgcAB8mNg6MYDYe89Vo+D47hWWOE2ZsoYpVtixWklxKkFK79dldK95i0t5kODxay7DQ5dy/hc/rOG4Fh9JNpLe0gpWRuseYu0A2VSbBcHqK1mI1GE0ctXHbRO+BjpG25WcRcIOTZ1y2yjylw5bmGKQ4Zgk9NHioBI7NppzHdxG4aHWB8iVkcmRYHTcVq+LInZtwP7jtdXtp3EwNq+17lugdove3RdSmhhqInwVETJY5AWvY9oc1wPQg8wqNDhmG4XCafDcPpqSJx1FkETY2k+NmgBBy2uzRgXEjMJo6vGqanyvg1R+FY+UNdiVSw3DbfsTTz/KPkrji1Q4ViGLZJx3F/wuXqesmbVva4iNrZYrRucR+ISAD03W9uydlFxLnZVwckm5JoYt//AHFZF1DQuo/ue6jgNLoEfYGMdnoH4unlbyQc04fxYTT8TMehyUWDL33OgdO2FxMDa7W75HQHRzt5LqSt6HDsPwyD1bDaGnpIb6uzgibG2/jYABXCAiIgIiICIiAiIgIiICIiAiIgIiICIiAiIgIiICIiAiIgIiICIiClVVMFFTS1lVK2OGBjpJHuNg1oFyT7lyrB8y4Hn7MUObMZxmlp8GwyUnB6KSUNdNKLj1mRp5f3g966vLFFPE+CeNkkcjS17HgFrgeYIPMLFDJuUAbjKuDgj/3xi/0UGL4r97hnme298KqLfwCrOswupxrgucJpGl09VlxsUbRzLzTiw+K3Sanp6mB9NUQRywyNLHxvaHNc3wIOxCmjjjhjbFFG1jGNDWtaLBoHIAdAg4rjuP4Rmrh1lDKuEVbZsSqqvC4nUzN5Iuxcwylw5t0hhvdbnm3HcrYji1RknNU9VhrGQsq4akVJgbOCHAhj2kElu9wfJbZBguD0tW/EKXCaOGqkvrnjgY2R1+d3AXKmr8JwrFWsZimGUlY2M3YKiFsgafLUDZBoPCXFIMHyFiNVWztZgmE11W2hqnsDe0omG7ZDYC/43e62urLK+O4RnPMUOecfxelhggJjwLDnygOjDtjPI38tw5DoD4ldPfRUUlIaCSkhfSlnZmB0YMZb+Tp5W8lj2ZQylG9skeV8IY9hDmubRRAgjkQdKDVc7R8O63N9Dh+ecHjdKaF76SrqXEQOGvvRc7ahYOseio8F2sjpsxwYXJI/L8WLyNwcucXDsdDdQYTzYH6rLfq/DcOxSIQYnh9NVxA6gyeJsjQfGzgVVp6enpIWU1LBHDFGNLI42hrWjwAGwQV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UiKi50uZbogqoqNqr8piWqvymIKyKjaq/KYlqr8piCsio2qvymJaq/KYgrIqNqr8piWqvymIKyKjaq/KYlqr8piCsio2qvymJaq/KYgrIqNqr8piWqvymIKyKjaq/KYlqr8piCsio2qvymJaq/KYgrIqNqr8piWqvymIKyKjaq/KYlqr8piCsio2qvymJaq/KYgrIqNqr8piWqvymIKyKjaq/KYlqr8piCsio2qvymJaq/KYgrIqNqr8piWqfymIKyIiAiIgIiICIiAiIgIiICIiAiIgIiICIiAiIgIiICIiAiIgIiICIiAiIgIiICIiAiIgIiICIiAiIgIiICIiAiIgIiICIiAiIgIiICIiAiIgIiICIiAiKSSISWu5wt4GyCd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lUjYIxpBJ3vuboJkREBERAREQEREBERAREQEREBEUHDUC3xFkEUVH1Zn7JJ/CT1Zn7JJ/CQVkVH1Zn7JJ/CT1Zn7JJ/CQVkVH1Zn7JJ/CT1Zn7JJ/CQVkVH1Zn7JJ/CT1Zn7JJ/CQVkVH1Zn7JJ/CT1Zn7JJ/CQVkVH1Zn7JJ/CT1Zn7JJ/CQVkVH1Zn7JJ/CT1Zn7JJ/CQVkVH1Zn7JJ/CT1Zn7JJ/CQVkVH1Zn7JJ/CT1Zn7JJ/CQVkVH1Zn7JJ/CT1Zn7JJ/CQVkVH1Zn7JJ/CT1Zn7JJ/CQVkVH1Zn7JJ/CT1Zn7JJ/CQVkVH1Zn7JJ/CT1Zn7JJ/CQVkVH1Zn7JJ/CT1Zn7JJ/CQVkVH1Zn7JJ/CUWQNY4OD3m3iUFVERAREQEREBERAREQEREBERAREQEVJ8DXuLi94v4FQ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R9WZ+ySfwk9WZ+ySfwkFZFADSA3wFlF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YGvzJJR5vwrLIpWuZiME8zpdW7OzANrdb3WeQEWh8QOKEWSMawnChh5qhWO11jw63q0GoN7Q+8hb21zXtD2EFrhcEdQgii5JQ45U1kuJS4ljebGuhxGeFvqVIHQtY11mgHsz9KmxbEK5lDO3BsXzu/EDGTTxy0QDXO6X/BDZB1lFrGdZsRp8i1lZTV09HWQUglEsWnUHgAnmCOfktZrmYtSV1FhNHjGZ8Rqqqi9cd2VTSxta0aQflsHVwQdNRc7y5DiOJ4zVYVXYvmWhqKKOOdzJqmmka9riQN2NP5JXQ0EUWBpsyST50q8qmlaGU1BHWCbVuS5+nTZZ5AREQEREBERAREQEREBERAREQEREBERAREQEREBERAREQEREBERAREQEREBERAREQEREBERAREQEREBERAREQEREBERAREQEREBERAREQEREBERAREQEREBERAREQEREBERAREQEREBERAREQEREBWGNY1QZfofujiUjmQ9tFBdrS46pJGsbsP75wV+tN4s/2n/wDwTw3/AN3IkG5LCZpzjgGTYaOox+s9XZXVTKSE6SbyO5XtyG255BZtcT4hYllXNefsSy9mPGKelosEweSnh7V1ga6oHyh5sYG+wuQdsWjUnEisxCD1qjyvI+FzntY52IUrCdLi2+l0gI5dVdcKc0/fZkLDMVnlDqmKM01Wb8pou64++1/euR0Ec0kODQUuHB76iaaskByp27nUt3/hO0J/Ci749xb5Q8EHXKLPtRNi+H4VW5fkpvujK6GOUVkEoa4RufuGPJtZh3sr7MOZ6/BsVoMJocu1GIyYg2QxujnijALBdwOtw6WK5/kiOqpc2uqpsMLKWaaNtHJHlb1fU0xAOIkBvGA6973uL9Ctsz7i8eAYxguNywvmZRQYhOY2EBzg2EGwvsgndnrF2OLX5Tc0tJBBxOk2I/7RbDguIYniEL5MSwSTDnAjQ180cmsW5gscQPeuKVeB1cdHimDVGEUcdRLNHGyOTCqWWd/rssgaRN21rtOrc2tYLr+TsWdiuEmOShlpJcPmdQSRSPa46owATdpI38igvsaxqgy/Q/dHEpHMh7aKC7Wlx1SSNY3Yf3zgr9abxZ/tP/8Agnhv/u5EtyQEREBERAREQEREBERAREQEREBERAREQEREBERAREQEREBERAREQEREBERAREQWGF41QYxJXRUMjnOw6qdRz3aRaRoBIF+ezhurLNecMGybSUtXjLp9NZUtpIWwwulc+VwJDQGgn8UrE8PP7Nzf/wC0U/8A3USwvG91ayHJ78OijkqhmakMLJXaWOfpksCQDYINlwHiJlzMGKnA6Z9VTV/ZmVtPV074HvYOZaHAXt1so5hzlJguMQ4LTYO+smkpjVF3rMULWt16bXkcLm/gtNlmzC7ivlepzzQ01EOwq4cL9Sl7Vj53Mu8SOIBHcGwtbnunEyWmjziKupia+CiwXXM9+DfdBsQdM6xIuNHyXb+SDZHZ9xRrS45UNgLn/dOk/wBYswzMwnyczN1Lh00rZKFtc2m1ND9JaHEXJ03Av16LjNPh2M/c/B4pcFAq43xvr2/eaCWR6HXJPJ41W5AX9y66+Vs3D6oe2N7AMMmaGupTT7CNw2jPyBtsPBBZMz1jTqanq35NmijqomzRdpiFK0uaQCDYyeYV9hOZsaxSpZGcqyx05fpknFdTyNj8yGvJ+AXOK6WXG6nBqqLCY+ww6KlwOSoqqSCqi1ztgcHBjpGuFi5ouB4rN8NK1+GYpLSyYT2cWP1M7oaiGCGnhvTN7NwETHuIvovc2QdQVhguNUGYKH7o4bI58PbSwXc0tOqORzHbH++aVfrTeE39p/8A8E8S/wDdyVBuSIiAiIgIiICIiAiIgIiICIiAiIgIiICIiAiIgIiICIiAiIgIiICIiAiIgIiILCuxqgw/EcPwupkc2oxR8jKcBpIcWML3XPTYK/Wm5u/t5yR/0qt/91nLacTfLHhtXJCSJGwSFlueoNNkGrYlxZydhlbU0UlTUz+pu0VM1PTPlihdexDntBAt18FncQzHQUeWanNVO4VdHBRvrWGFwPasDdXdPLcLWOC1NRO4UYGAxjxV0hlqiR+uSPcTIXeJuTe6jjmHYHgnCHFsMy9L2mHxYbUxU9ndpfUHANB6942A9yCu3PuKOaHDKhsRcf7p0n+sV9l7OMmNYxNgtTg76OaOmFUHesxTNc3XpteNxsb+K5THE/7uPjGGxiloqXs6q+S9op3FjmBzb3uWkm97eW63DhRHW0VTUU2JYc+nqJBM7/eD1LudqSwmQbG7bWbbbzsg2OvzhitNjtbglFlSpq/UoIql8wqoI2GN+oA994PNjvgrePPGMSvbHFlJz3vNmtGJ0hJPh+uLDZyrDFmLHMKZRzVMmN4XRYZGyJzGkOkNZ3rvIGwaeq1SkoKySfCY48Fo31VPWzSPgpsLpaeVpopWavw3a23JHK9xdB2vDairqqOOeuw99FO6+qB8jXlu+27SQfHYqlXY1QYfiOH4XUyObUYo+RlOA0kOLGF7rnpsEwLFo8dwWgxqGJ8TK6njqGsfbU0PaDY22vutczd/bzkj/pVb/wC6zkG5IiICIiAiIgIiICIiAiIgIiICIiAiIgIiICIiAiIgIiICIiAiIgIiICIiAiIg0fHP+FjLP/Qa3/Nat3c5rGl7jYNFyfJaximBYjVZ+wTH4Y2mjoqWpimdqFw54GnbmeS2GtpW11HNRvkexs7HRlzDZwBFrg+KDhf3Urs0YpmzFjknFcXpMUa7C6Kop2sLGQx3BI1Ec37+5dF4TZinxnJFMMTa+OvwrVQ1jJPlMfHtv/1bFbJl3AMPyxg1LgWFtc2mpGaWazdx3uST1NyrCHJdBRTY5U4bUz082O2dPuC1jw3TqaOht5oOS1GXMUxSnpooKGkIzFitQ+Cd2I1MZAa977ujaNIuGdPEK5mwKX7sDF3Nw6J2HPfQvpX4tW9o+VxaW2uNXstsV0rGckurqbBqbCsWfhowZ34NzIg9xboLDzOxsTvvuoVXD/Dal9NXGuqvupRkmLEH6DKfJw0hpG9uV/MII55E44fYoKlrGyihcHhji5oNt7E7n3rQ8VxhuJyfdCswegezC54cMa5uJTQ1LmPEdyGsABF3Dmei6fVYNNimX5sExmsE76mF0Us0cfZ3v1Dbm3xWsM4d4qySOd2KYJLPGG2nkwNjpCWgAEu13vtzQYPL+NjBMYdPh2D0EcNbiowmRz8QmlqS1r9IcWvBsN72uusLSI8h4vHXDEhieBipD+0MwwNok1eOrXe/mt2aHBoDnXcBubWuUGkYf/ww4r/iSD/vSt4Wr0mBYjDxFr8xPjaKKfDIqZj9QuZBISRbnyW0ICIiAiIgIiICIiAiIgIiICIiAiIgIiICIiAiIgIiICIiAiIgIiICIiAiIgIiICIiAiIgIiICIiAiIgIiICIiAiIgIiICIiAiIgIiICIiAiIgIiICIiAiIgIiICIiAiIgIiICIiAiIgIiICIiAiIgLVuJOHV2KZY9Uw+lkqJvX6GTQwXOllVG5x9gaCfctpRAWt5WyTQZchr+3kbiFViVdNXVFRNCA5znnZtt9mgAD2LZEQanS5GkwhuZvuFifq4zC/t2RmOzKWYs0Pe2x3vYG1huFLiGUsYjxPCpct11FRUtBh0mHOM0TpXNYTGRpZsHfrdjdw533W3Ig0qlyPieA4lBiWA4hBUMij7JtHWamw0+o3kfCW303/JINhsHAbK+zrliszD6lLRso5jTdvHLT1b3sjmilj0uGpgLgRt0Wzog5u3IWNtpp6X7gYAWVL4nyF2K1rnl0ZJYQ8t1CxJtYjmtoydg1fgVHNRVVDh9LG6UysFLUzTlznfKc50oBvy6lbAiDVuJOHV2KZY9Uw+lkqJvX6GTQwXOllVG5x9gaCfctpREBERAREQEREBERAREQEREBERAREQEREBERAREQEREBERAREQEREBERAREQEREGrZHw6uoKvM76ylkhbV45NUQl4t2kZjjAcPEXB+Cnz1kx+c6XDYocXfh0+F18eIQzNhEnfYHAAgkbd75lsyINMw3h7VjMdJmXM2aKjGajDWvFFGYGwxQueNLn2BNyRtzVxjGUa3EsPzO1lXCazHIhBA54IZDE1mljTa55l7jYc3La0QaTX5BxbGoH1OJZhZT4lIxsXa0cBYzsb3dC/vXkb4O7rhva1yFnqbD8Sqsvz4Ti7aOCSWF9M31QudG2Mt0ggOAsfLkswiDmtLkDH6aWnqXYNgE1TTmF/anEatokkia1rZDGG6L9xvQ8lfYHk3GMKxuHFRgmBwlsj3OfHiNVIWCQ3kLGPboBNz4LfEQFq3DbDq7C8seqYhSyU83r9dJoeLHS+qkc0+wtIPvW0ogIiICIiAiIgIiICIiAiIgIiICIiAiIgIiICIiAiIgIiICIiAiIgIiICIiAiIg1bM2HV1Vm/KVbT0skkFFUVbqiRouIw6nc1pJ6XOy2ggEWKiiDQDwurKL1qhy5nSuwnCauR0jqGOFr+zLyS8RvJuwG52sbLNvyXRU+X8LyrhRFPhlBPC6SN3edLFGdem/i54aSfC62REGnVeT8Zrscxh8tdQNwfFnwvmgfA6WSQMjawsO7Qz5Nw4Em5G2yr4BlfGcuYrLJDiUeI0dW4drLWOd61FG0EMjaQC14F/733ndbUiDSs15MxHF8afidJT4fVwzwQRviqqiaB0ckLpC17HxAncTOB5LGOyFjT6aCkOX8ADKZ0r4y3Fa1rw6QgyEvDdR1EC9yeS6QiDG5doqrDcGpsPq6WkpzTMETIqWR742Rt2aAXgE7W5hYjM2HV1Vm/KVbT0skkFFUVbqiRouIw6nc1pJ6XOy2l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XNsW46ZbwjFKzCp8Mr3SUVRJTvc0NsXMcWkjflsrT+qFyty+5WI/Bn1oOqIuWf1QmVv2qxH4M+tTt9IDKzuWGV/wb9ajaYiZdQRcyHHrLJF/uZX/Bv1qJ485aH/AKLxD4N+tR31T2y6Yi5kOPOWzywnEPgz61KePmWRzwrER7m/WndB2y6ei5kOPWWTywzEPg361B/HrLbP/ROIn2Bn1p3QdsunIuWH0gssN54RiQ9zPrUP6oTK37U4j8GfWrK+HVEXL2cf8qv5YdXg+Yb9amdx7y00E/cnET7Az61G4Tp05Fyw+kHlcbHCcR+DPrUR6QeVibHC8QHuZ9ak06ki5j+n5lki7cLxBw8gz61FnHvLDxcYZX+whv1qNwal01FzIcess3scLxAe0N+tDx6y0N/uViFvGzfrTug1LpqLmR49ZZtcYXiB9gZ9afp9ZZIuMLrz5WZ9abg1LpqLmbOPOWHnT9za9p8CG/Wq7eNuXXC7cOrSfCzfrUd0GpdFRcxm495cgNpMGxIf9Vn1ql/VCZW/anEfgz61aOTUupouWf1QmVv2pxH4M+tP6oTK37U4j8GfWiNOpouXs9IDKrzb7m4gPaG/Wqn6fGWtQaMMrzfyb9ajcJ1LpiLnM/G/LlPH2jsOrj5ANv8ASot425fdGH/cuvFxexDfrUd9TUuiouXy8fctwu0yYPiQ87M+tQb6QOVnEAYXiFz5M+tTs06ii5gePuWA7T9y8QPTkz61I/0g8rxvLDhOI3BtyZ9alDqSLlf9UJlY/wDorEfgz61M70gcrsDScKxHvC42Z9aGnUkXKz6QuVh/6JxH4M+tRb6QmVnf+isR+DPrQdTRcs/qhMrftViPwZ9af1QmVv2pxH4M+tDTqaLln9UJlb9qcR+DPrU8XH/K8rtIwzEAfMM+tRvSdS6gi5weOOWxzw6uHub9aj+nhlw/Jw6uI8QG/Wo76x6p7ZdGRc7/AE7MuWv9z634N+tQ/Tty5+19b8G/Wo95X5nZb5Oioucfp45a16PUK2/sb9aHjhlwO0/c2u5X5N+tO+vzOyzo6LmTuPWWmu0/cvED7m/WqR9ILK4JH3JxHbyZ9atuEal1JFyz+qDyve33KxH4M+tTD0gMrk6fuViHwZ9abNS6ii5h+n7lgGxwvEPg361N+n3lm9vuZiHwb9ad0GpdNRcyPHnLIF/uXiHwb9apu9IHKzf/AEXiB9zPrTcGpdRRcsHpCZWJt9ysR+DPrVVvHzLDjZuGV59zfrSZ0al05FzT9PfLQ/8ARlf8G/WpTx6yyOeGV/wb9ad0GpdNRcwZx9yw8kDC8QFvEM+tVBx4yyf/AEZX/Bv1puDUulouZ/p85Z/azEPg361KePmWA7R9y8Qva/Jv1puDUunIuYu4+5XaLnDa/wCDfrVM+kHlYG33KxH4M+tNwal1JFyz+qDyt+1WI/Bn1qq3j5lpwv8AcrEQPYz602adORcyPHrLIF/uXiB9zfrUDx7y0P8A0TiPwZ9abg06ci5h+n7lq9vuRiPwZ9anHHjLRvbC8Q28mfWm4NOmIuafp75Ztf7mV/wb9aiOOuWz/wCjK8e5v1p3QadKRc2HHTLZ/wDRtf8ABv1oOOeWz/6Nr/g3607oNS6Si5v+nnlu+n7m11/Y361N+nhlzrh1d8G/Wo74k1MOjIub/p5Zbtf7m13wb9akdx3y002+5lf8G/Wp7oNOlouZ/p8ZasXfcyvsPJv1qI475aP/AKMr/g3607oNS6Wi5k7j1lptv9y8QN/Jv1qP6fGWrX+5lf8ABv1qO6DUumIuZO49ZZb/AOi8QPub9afp9ZZsD9y8Q38m/WndBqXTUXMRx7yyXafuXiHwb9ai/j1lplr4ViG/k361PdBqXTUXMhx6yyeWGYh8G/Wofp95Z3/3LxDbyb9ajug1LpyLmI4+ZYIuMMxD4N+tTDjxloi/3LxDfyb9ad0GpdMRcz/T4yz+1lf8G/Wofp95Y1afuZiF/Y3607oNS6ai5n+nxlr9q8Q+DfrUTx3y0DpOGV/wb9ad0HbLpaLmL+PmWWO0nC8QufJv1qI49ZZP/ozEPg3607oNS6ai5oeO+WgL/cyv+DfrUj+PmWWC5wvEPg3607oO2XTkXMRx8yyRf7l4h8GfWofp+5Y/arEPg3607oO2XT0XMDx9yyBc4ViHwb9al/qgMrkf71Yj8GfWp3B2y6ii5YfSDyuP/ROI/Bn1qLPSByu82GFYiPaGfWp2al1JFzRvHbLbjYYXX/Bv1qq3jdl5xIGGV23k361TvrHqntl0ZFzo8bcvdMMrj7m/WpHccsuNOk4bXX9jfrT3lfmdlvk6Qi5wOOGXCL/c6u+DfrUX8cctMGp1BWgexv1p7yvzOyXRkXLf6oLK1yG4XiJt1sz61MeP+VwL/crEPgz61bcI1LqCLl54/wCWAbHCsR38mfWphx7yyb/7l4ht5N+tO6E9sunIuXf1QGVzywrEfgz61M3j9lg2P3LxAX8mfWm4RqXT0XMXce8tN/8ARWIG/kz61FvHrLJ/9F4gPc361HdCe2XTUXMHcfcst54ViPwb9aiOPeWiLjCsQ+DfrTug7ZdORcy/T5y11wrEPg360HHnLR/9F4h8G/WndB2y6ai5i7j5llpt9ysQPub9alPH7LA54ViHwZ9anug7ZdQRcvPH/K4/9F4h8GfWpP6oPK97fcrEfgz603CNS6mi5eOP+Vz/AOisR+DPrUD6QGWL2+5OI/Bn1puDtl1FFy4+kBlcG33KxH4M+tSn0g8rjY4TiPwZ9abNS6mi5YPSEysdvuViPwZ9aj/VB5X/AGqxH4M+tSadSRcs/qg8r/tViPwZ9af1QeVr2+5WI/Bn1ps06mi5cz0gcrv5YViPwZ9aH0gcrh2n7lYj8GfWo3BqXUUXLB6QeVy7SMJxG/sZ9anHH7LB5YXiHwZ9abiDUy6gi5iOPmWT/wCi8Q+DfrUx48ZaHPDMQ+DfrUd0HbLpiLmn6e+WtYZ9zK/cXvZv1qoOOGXS3V9zK+3sb9ad9Y9U9sujouds415ffywyu+DfrVT9ObAdBecNrbDyb9aj3lfmdlvk6Ai0NnF/AX8qCs8OTfrVvV8a8v0mm+GV7y46bNDdvnUxes+p2y6Ii5q/jrluMXkwyubtex0fWrZ3pB5VabfcvET7mfWrb2q6mi5YPSDyueWE4ifcz61Ubx9yy7c4TiI9oZ9ajek626ei5g7j7lhv/ovED7m/WrrCuNuXcWxOkwuDDa5klZPHTsc4NsHPcGgnflundBqXRURFKBERAREQEREBERAREQEREBERAREQEREBERAREQEREBERAREQEREBERAREQEREBERAREQEREBERAREQEREBERAREQEREBERAREQEREBERAREQEREBERAREQEREBERAREQEREBERAREQeR87g/fnj/APjSq/71ywvZkLO52b/5Z49v/wCk6r/vXLD2KrtfSjpcOajZ3QKqQT0UdJHJNimx8rD3SVcsqTaz2qlY+SjYeKrMRK0LpsjXi4NlOGgjldWJFuRKnZJI21iqWp8lolcmBo3be6EP8ipW1LwLEXVRsjHWuRfwVJiYT3JBoeLSMHvVN1FG+5YdKurMN7AH3qUMF7tNlWLzHhMxErB1JK2506gPBSCR8fJxHkVktTgd1K9kL/lMBWkZf3lJp8lkJ2PH4WO/mFEwxyD8E/fwPNVn0bSNULi3yKyEGW5pw1vatEjwLLSJifCJrryw7oZoTcX9ymbV3GmVlx4hX8uE4vROs+FxHiNwrQuiJLKiIsd4gKZR9xG9rhaOQH+9cqmsNO4LL+8Kg+ma43hkDlLeohFibjwKrr5G10dJ5t/6zVA3PIh/zFUWTxn5Qcx3iOSqg6hcAPHiOaidrcF2k2Lvc7mp2yuhN2PIHgVJcO25+R5oRbYG3k7kqkLpla140zssD47hUqmippWPmp3aSOnRUibNtYi/huFEHa4NvZyU+CYWRieLnSSApLhZFkhYHDSO8LEpHR0szd36XeSvF/mrMfJjr+CqwzTMN2EqpPQTQm4GpviFb3cNjeyvxMIXwqhK4dq7keSy8dXFIwNuOS1wSNta1vYqkczmDU159iztXa3cz0sMcg3s4eFljqnC9P4SmNj4FIcQc23abK+jqWSjcg+FlSN15R5YRvaRytZI2x1Dn7VCbTJK63iVmZadkhvYPtyHVWE2G6Xl8b9r3sVeLxJMLJkD3GzVVmieWxbf8WPpKqAFjXRsB1W3uq0rC1kRI7piDrg323Vu6Ua0x+h45tUwhltq0Gyr2Ja5xBtyCqh+hjWl29lHfKdLAxuG9rAIGu6NKuZbOs0HY7qZkjQLi1/BW7kLQjc3BCmaNJ636KuZIxdwtqKlDnOdq7MqJkTRVRA0TElnJZGGanZGNLhY9VjuzkcCNLW381FkD2i2pvxVLViVq20yRngv+ub81Ht4ZPxm/FYxtO4E98e8qbs7fjNVOyPReLMi2Ol7Tti8agLblQkfT7uEoBKx5YeYeAPYnYXN9fzJ2QjuTHYk3G+4VOSEvcTysPFTGGzr9pt7FOI7Dd5+C08KSsS1zDuFPE4CQeeyuXQscCCXH3KiRTA2723krRMShXLBa91KXMa4O1dN1AMY4BwDyDyQsYGk9mbDxKrELQSvaQCHXLvNWrtidRuVcHsLA6bkeapl7B/xQVo4VlR63U7JHMdqCnMgB/Wgnann2befgpnk8KjKqztwbKUTG5LnElS9s4H5LfgodvKDtb4KNQnaYSuBLg0m6qNncLEMOxVEzS+KmjncHDtCdKag2qGeU7CM39ipPEznatJCSTF1wy4HjdQaJXO0ajfmnEIQMUrju0p2EpGwFvaq5gcDu64PRVQxoAABso7oTpaiGQEXaPiqoE4AaA2wKnc1l9+RNlVY2zrFvTZO5Olue2uDsq0VPUVDH6ZGgtF9yh0BxvzHkr/D6iGlc4yxhwe3wvyVYsaYq017gt3UwE4JI077lXIA1hgZYchso2a4kAckmxpb3ntzCapjbcK5DBYmydmCLhqjZpRD57cgowySGQB4VWOIFzgQBsolgY4W57kqJngiOVGSR/bHS29uSiZ5fk9mUaAXaiOZU7YwdRPU2CmNInmVLt5QLaFTM0hO7NvYr3sABurZzdJLC4+1TuDSl27wCNKh6yAfknZV2Na5ouLlTGnAukzCdLY1DHDcHopjUM5A7eCrmmZceaepi9r29yjg5WpqIyAL8iomdhFrqtJRtaAW/QouorAm42TdTlQEwDr9ApnStIHeB5qYUjiTsPghpAHbWseqncCDXsFrOsjnsII1c0fSOaNQYHAeClbBq/EtyUagRhtcbhVtTQLXGxVEUrrju7HzVT1F53FvimokTEtsDsqDXDtS645WU7qJ4BJO3tVHsNR2HzpEVj1Fw17Q06nXPRRMjCOYurc0zgNWkn2KVsBPyWuTUJ2mlcC8EFVYyAOhVD1cX8zy3UzoHtva+3VTqEK5f8FQle1zfHdQMEhbck2VIsDbtJNwpiIJsuQ6MgWcFG7GtLiQrQ9mDYh2ymazW0kE2CdsRyjaqTcHfbopezswEHfqpWRl/U2aohl9rusUTvak+5HJT0bCZd9wAomHbfVsotY1oJa5w9hU7iY0j1ZKIsY4uuBcciqzSD1ssSY3lvaBzyL+KXk/ZHW9qynHE+q8X0zDnMDdt79VS7pFy74qyiki9Wla7W5/Jp8FaGVpPec8qIxHeys1VBA02cCT4cysbLLPVP3Fm+CpGQXu1nxVWlbLJIHLSKRSNq93dwg6PSdAHtQs2G9zcK8lY0E7b81JI3uggdQo7tpiIQda1g3vBRsWsLS4fBVAQ597fFNQJN7Ksysomn7pc3pyKi1haGhwBsFV7UfJtseSnfpAaSDeyd0o0kLGDv8AU7WUrW7kkdVUu4jcDZQDg0b81EzKVORpO2ymaTfRbbxUrpGXtYjoVHTuSbjw3QReCN/BRawllyUDS1ttV7qa4A32QUX7u3HJU5G2PJVdyTYX81IQ59weitAonvGwNlIyO5c4nkpn9weZUrAdLnc1f0ViFVg7nLdTOaAASFNDu1u3RRlaSwgDkq75TpQLe/tsVRkBuDZXJaSNVuildGSN9xfl4K0Sraq2bsbqa4VXRZtwFK6MutYAK24lHak5e9RLNO/NTtisLnmqmloIuFG4NJYoiVCRtj5hXOkAAltvYqcrDrt0VItylQgF5b9Aq5YAbtVKlbeRwJ2AV0O88styU3nUiWEXcQ69gFWIubBSRs0uNxt0VwGhwuFlMrQpht5hYbgLIU8Zew3GwVo0NbNqcbC3VXba2CFhaO8fJVnlK4hi0g6zz8FWLoxFZ5sCsQ/EJTcMs0EW3Vu+Rz93ylIrs2vqzHTGW09M1pvvqPmsZU4hV1El2EgDw8VFjYnvaSAbINhYAAeS2iax6Kcz5WpgnlOqV5ufFTinjbsTqKrabXJcpDNG3cke5TNpnwntiEQz8lgt4qJjabeSoyVh+TGPeqJqZSLXU9kyjuiF4TGwbkLKZNnjOc8BaBucTpR/8Vatc1Oce8szkn+3XAP8aUv/AHrVaKR6qzZ66REV1BERAWrVmdH0mbossCga4SOY3tde41C/Ky2dz2MF3vDR5my5hi8jDxWpXh7S3tId77fJQb9mLHIcu4Y7E54XSsa9rdLee5stT/Tcw08sMqPiFkeJr2PylMWPa4dtHyN+q0zL2M1lHhMMEWUY65rS607orl25626ckGxfpuYd+1dR8Qn6buGjnhlR8Qsd98eI/uAh/iP5lhM14pVV9HDHPlqPDQ2XUJGx6dWx25IOw4XXsxTDqbEY2FjamNsgaeYBCulh8of2r4X/ANFj+hZdzmtF3OA9pQalieeJcPzXFlwUDXtkkiZ2uuxGu3S3mtuXKMxuaeKFM4OBHb0299ui6XilS6HC6yop5B2kUD3tIN7ENJCC8Wo4xniXC80Q5eFA2Rsrom9oX2I126WVvw2zFi2PtrzilT2vYmPR3QLX1X5exa9nBwbxKpHOIAElMST03CDq6LV8Z4h5ewnVGyo9amH4kO4955K/ypjsmYsJGKSQCHXI9oYDewBtzQZla5nPNcmVaemnjpG1HrD3MsXabWF1f4/mGhy5SsrK8PLJH9mNAub2J/Mua8QM3YXmWlpIcPEmqCRzna222ICDqeE1pxLDKXEDHoNRE2TTe9ri9lVrKunoKWWsqpAyKFpc5x6ALUcn51weeiosGb2ongpgHkt2Ghtz9C1DO+dp8xPdQ0AeygiNztvIfE+A8Ag23LfEZmNYlLSVNNFTQNDniZ0ltr7C3ito+7mD/tnTfxgXM8vcO6TH8MixGmxsjWLSM7PdjuoO61/HMFhw/Fxg+GVrq6W4Y4tbbvk/JHig7vFLHNG2WJ4ex4u1wNwQp1YYDRS4bgtFQTEGSCBjHW8QN1foNUxfiLg2DYjPhlTBUOlgIa4tAtuAfHzVn+mxl/8Auaq/gj61qWPuoW8SJnYnp9VFSztdXLToC2r1nhf+TS/wSgn/AE2Mv/3NVfwR9afpsZf/ALmqv4I+tSes8L/yaX+CU9Z4X/k0v8EoJ/02Mv8A9zVX8EfWtswrEocXw6DEqdrmxzt1NDudr2XK88y5Qkw+nGXRD2wm7+gG+nSfz2XQsjf2pYZ/zP8A4igzqIiAiIgIiICIiAiIgIiICIiAiIgIiICIiAiIgIiICIiAiIgIiICIiAiIgIiICIiAiIgIiICIiAiIgIiICIiAiIg8m51YTnLHj0+6dV/3rlhw26z2c2E5ux3b/wBJ1X/euWHbE5Zdy8SpaVHTdVjEQE7AnqncKGgkqfsxyVQQHpunZuHMKJsmFMR2NlHsx4quKc2Cj6sT1UdyVFsd9lJ2ZB5q7bTFovqUDTOJvquVWZFANcBsVMC4bBVDTuHWyCA3+Wp4Sl1C26l7Rl7AqqYbAklWk1O8nUwG6iIieE9yqCGizSPHdbfQmMvgcXjSLXN/JaLplBsSVkcGinqKgxGaRoaL7FXiO1S07dB0MDQ1h1Ae9alm2gYyohkY7SXtLiCNuamjx4UFVIwte4MJABPPdW+JVZxyOSo3jdTsJDehBU7lDBvhe0XMe3i1QFTIzYkPHmj3TDutfsqJDybn4qY5TKv2lPKe+3QfFPV3t70T7jxBVCzjzCiC5m4Jap18kKxlkaLPbrHzqdszHbNfp8nKmyplt3ma2+xRPq03I6D5qNJiVYFw2tt5bhTaW3vbz7qoaJIe9G828eYUraoXtI2/mDZRr5J3HquS3wAd7OagN77WI8dipRURkCzg7wvsVMTq+UPiqzB9ypHLKzcOuPAqd/qlQ0sliDX9HclQINrAke3kljbcEefMKY4FKbDnt70Tg8eStS1zDYggrINLm7tJCiXRyD8PFfzCt3T6o7WOLydnbqtTyFgPeVV9CHXdA648FayMfGbOarcWjR4ZKKu/K52vdXbZmSDvNBHlzWDu7Tsdgqkc8reT7eRVOyI8G2VlgbI02sR86tuydFa5u0bewKaKpu3U4gHqLqsHidtiAdW1wq+E+VgdTQ5jjyNlI60hABAtyKyFRTB+rszqb4jyWPMBabyE2HgFaqEpdvZgv0UWwSOOo9fBVo3xNAALVOaiIfJe0eSTafROohBkEbBuN+pUWtuBe+/RS9u0m2sKrFLCNtSruSIRbC0O+SFU7NgcBpF7X5KZksFhd3LdTiSnuHF9/JVmZhaI+SVsXUtv7lU7AE8goiogduHi/JQMrbHvBR3JREOkEbEBA1uogt5WsoCeK1iVAysBB1HxTYldG1sjRzBF0fGDZwGxUTLG7vE8tvYoa43cpNgoO1BsXO48VaSwtkl1abAc/NXUlXHHuLO33Uhq6Tn2Zv43VomUahRLezbaO5HO3QKQva9lnN3sfern1ukdu5huOl1QfLA86mw2tz3VomUaWYbsSBbyQXIvYhXD5Iy22ix5I1sItrlBB6WV9o1tanc7p5XKybRRFoDWAlUpYmA6owG7b3CjuO1Z6XFofbukqYaXDZV2R0zWt7SQ38LqVnqwJbodfexCnZ26Ug0k2I5qWQaequTIGNB03UGTwh1pafVdRuTW0jKY6mX3BF1XEemTV1IV1DJRyAaWWsLbqq1sBBIjJA6rObSt2rVzG7XAuVAMubXCuw2m56d/apiKQi2ixUdyYqsXNaHgbFTXA7w6K9EdFYXaLpooRzHPzTuO1ZODHNJtYkKVoNmj3q+ccOGxIUDLQ257Kd/RHb9VA30jTzUsNnHfYk7q5dLQXtq+dQEmHt2B9qrv6Hb9UpaBcjkEDriwU/b4eARr5oJsNvpB+dTEz8jt+qiwhsrybEWvuqeoF73auQKuXS4ZYgHeyosbD2bng/gzzKWnjwvSvKSEt0Akj4qcSNDy124uqrZMKG1jb2qftsJdbujZTv6KdqncFpItbxVqWmR1h8q9vJX4nwwAt2AKCTCxsHW9iiJn5Hb9VrHGWP6XGyqyEncDYCyqOmw07Akm/NQM2HOFi4j3pufka+qhe9iOirka2DaymEmGWsXm1lAzYc0W7Q28LqN79Dx6qMgLS2zgdTxt5KrK2xGoCx8FL22G7OLyLI2oppb9lrITn5JAR2lrXsNlQc3tH2A5dFX7SnaNmv8AaoxPpHfJJ80Eje0A7NsZcOqlMRB2YqstRTRnuanO8AqbqmI7mnkv7E1KOEHNOxvqsodvc8yLdApm1EIFxBLv/eqcSQyEAQvHmRZNTHk18ltUv1R6W3u5WsJewkHl5+CzRpI3C1uagcOgce807DxURkiITFdrFgd2fecN1FoLbNcOZV99z4gA5oIt5qSWkN9TXJ3xJ2rF7Q6QaeiqiIhu52PRVDTuaRYb8lF0D3H5RBsnfB2qDmdwgkK0qY2kiRpIPJZB1G4jcnfZQdQB1hckjqpi8QTWZWEkLJAHEgE9VJJA2OMSNfcnmsp9y2uFnarKYYZGG6CDY72U+9hXsYykYCN3El25FlWDB2d2NFwdlkPUmsa0MBsNrql9z382XBJUTeJnaYrMLEMlaHFwAuO8qIl2GogAcllW4YblznEjruofcmHSQR86mMlYO2WK9acAWNN2nxUDOZLDkFk3YRCd97e1G4RTjck+4q3vanbZizdotq2VM2tayzH3LgGxc5SuwqC9xqUxlqiaSw58wslQQhjNZO7gqjsKh/KcriKFkbAwlxI8lFskWjgrWfVRdEXSX5iykkY1oLbm/NXfZsvq1G/mpDDA9jmvfbwN1n3cr6WzAS0A8+qWaHWIG6uxBTsIAkN1TdRwPkJbK+48k3Bpbv7OMB1h71Uik1MB29imnog5hax1yepRtIRu53TYBTuNGpUpJW2s8WHRWBnNxuTYrJSUT5uZ2v4KVmFMtuDe/VWreseVdW2sWyhxaCSLG581cSVGp1g24vZXbcJY0X2uqkdA2xaXD4KJvWTtlatDSA52yi+SO1+ZV19zY3C3a7lQfh0Mfypw2/iqd8J1KzY0m5FgpPwjSdRCqyupoDpZKXEeCtpDJO8NZyWleU6lSce1fpaLquIi2MtG91VionsZqYy5KqR7C0jTYdVM234T9mFKFh0jY3VR7bNO3MKuI2FjS02QRamuNtg26pNlVsGWaARsRdUzFfe9irpgJYARsoFp7t+dwAkWFmBYlhJUA0Fpbe3grt8TSzS4cuqthHd7Wk7EK8WVlLsTpDbk7KsKa9tR6qeCANlD9Js2yrvaGuF73J2VbW5StxYsO/O9lCWMBoPM2upnxaALFR0Ewkgg2BJTeiVlTj8K4eKvbBruXTmrOLUHFzWX81M+SUj5DgrzG5VXBd3h5bqYSPcLAWVk6ZwHeaRZSmodewcVHZs7l6dzdxVM7/IJ2Vv6wTvvupe3IAAU9kp7lyQ7qbBQLmdTf2q2NS47AKm6R7+ZUxSfVWbLv1iNvJUXVR/FVsivFIhXvlVdPI7YnZUybqCK+tImZlG5Qc0sbXUdDgAbIiAmyzOSDfOmAf40pf8AvWrDaXHYhZzJI/8ALPAO7yxSl/71qJ8vXCIiIEREGBzhl6pzJh8VHTVQgdHKJC433FiLfOuVVeWKqmzVFl11YHTSOY0S77ahddzXLsbe2PitTPe4Na2SEkk2A7qC/rMk4tQ5Pq8Ihl9cqJ6pkrbG1gLX5+xY7C6biRg9EzD6KiDYY76QQ08zc/SszjWG47mavfiWWsfbHRtAis2RwGtvPktLrqrM1HiwwaLMEtTMXBl4pjpDj0ufBBsvrXFP+5W/wWrH41hfELH4I6bEaEPZG/W0DSN7W/Orz71c6fusi/lDk+9XOn7rIv5Q5BveW6WeiwDD6SpZolhp2Me3wICsc54DiGYMOipcNqmwSMmEhc5xFxYi23tVDJmEY5hhqn4xira1soaIy2Qu0kXvz9oWzoOD4hl/EqPMkeBz1bX1T3xtEocSAXWtvz6resPwqoyhguLsx3F4Huq4C2EdoSb6XC2/jcLD5k/4UaX/AJ+m/Ms/nzJ0uN1LsXFWIoqWkdqba5c5tyEGi5VzdU5Yhq46OkbNNVaNJdyba/TrzVpiEuLZgx6I4l+Dqqt0bG6m6QAdm7eC23hJQ0dS/EJ6imjkkiMehzm3Lb6uXwVvm0AcS6MAW/CU30hBJmfIdDlnLrq59VJPVulYwHk0X57e5blw2jMeUKS4+W6R3/uZWJ4vVOjCaKkB3lnLyPJrf51suTqc02V8NiIsfV2uPtdv+dBd4rg2G43A2mxOmE0bHaw0kixta+3tXJOIdFgmF4rFhuD0jYTFHqmIcTdx5Dc9B9K6zjuM0uBYbNiNU4WjHdbfd7ugC4biTK+vjfmKsNxV1D2gnq4C5t5C4CDe+GLsu1drULIsUpmEF+o/hGHYm1/itprMFyrhtFWiqhp6aKsuZnEgE38PDfwWEypkumhposdpqh8VRU0TBER/xb3M7zvNa07LFfX4jI3NeY4IDG4gtkmDnkeQ6AoMDFi9bgc9bTYFiUhppbs1gW1N6Gx5HzW38MKHAi92I1FbHJiNyGxPNiweIvzJ8VsGF0WQcKo3UkVVQyCQaZHySNc53vWsY1k/Lb5DVYBmOlp33uI3yiwPkeYQdURatkKgxukw+SXGa50/aOHYjtNYDPygfNbSg4zmOCiquItRT4jL2VNJUMbK+9tLdA6rP/erw2/b1v8AKG/UsHi2HxY9xIqMOkc5sc9RocW8wGs3+hZmryHkuhnNNWZgMMrbEsfI0EXQT/erw2/b1v8AKG/Un3q8Nv29b/KG/Urb7z8g/uoZ/GtURk7IRIAzO0k/+taguPvV4bft63+UN+pbtl9uFxYVDS4PVNnpqcGNr2u1edr+9c+zVw9wrAsCqMUp6qd74tIaHEWN3AfnWwcKQRlck9al9vgEG5IiICIiAiIgIiICIiAiIgIiICIiAiIgIiICIiAiIgIiICIiAiIgIiICIiAiIgIiICIiAiIgIiICIiAiIgIiICIiDyznH+27HP8AGVT/AN65YgGyy+cCBm/HP8ZVP/euWIAusF4TWBQN2QbjdLgc1VbaP5lI75XM3U1x4hSuIMgIKg2rt2aFM3kqQkHU7IJWja6CqSOQ96hrVJ0w6FSGdt01JtcE3UDYbqh6yE9Y1bKdShO+RreYVIzgHkqbn3O6NIJF1GkrqN0ZFtIufELI4XSOmrImxN7xN9li4rFwC2DBwWzNe1+kg8whrbL02B0sj3OfRte4Hclt1JjGXoqaCSWCDs+0jLXADYrp+UcFo5qQVcrA4O2t4lZTGMtYfiEDmhnZOtYOHJbRXjlW064eZ5qJ43HTyVPsHt5tBAW14xhnqc0jGvvpJFx1WAmLmE2JuqTZOtrF9N2gI0gdbqm3D3h19VwPFVZ6qdr7B/zKvQvfUTaZZtg0u0iwuR0upiZiDTN5eoGFl+zaQCAQRsqlfl3DqhxPZmJ56s2+ZS000lDSwTU7X6pSA4E3Auk+YYKWU09U0ucADqAUxZEw1nE8Omw2pdBG5zmWBvbxVjqs3S5vXmsxieLCrrXSUzndmWgWKsjCag3Edlbu15IrM+Fu4Rkd1191Xp45njuPuPArJUeW46iBsj5SHO6AclJPl7EaQmSneHtb4GxTe/BG6zpRNLOfkuAPkFN6pUEW12PkFajEZwdMjnC2xsqwqHzC0dW4eRKpMW9Vtq7cPqXN2dY+ICi3C6hzSDIL+KtHS4hDzlcW+1I6+XVYyOaeoJUohfDDJgLGYDzAU/3OeW6JJGvvyNt1ZCplHKR3xQ1EvSV1io2lcfcKI2Pau+Ci7BWuaNU7jbkbKgyqnidqbITtbxUonkt+uOHvTulGkazDmUkQcyUuJ6EdLKziq3xiwcbK4JM12ucSD5qj6q4XMbwfJWiYnyhdU9SXnugm3gq5bHMLnn4hYtstRCdNy32Kvqe3cuIUTELQjPQkEua248QrXsmtJ1khX8dUAdLr38VcOp4qkFzmgE8iPBIsjTDO7LaxJUzGxEXL9Kv5sNfbVHbb4FUGNijfpqodN+vRTvcISBsbhb1hTsbGwWbUBV5KWndFrifp2J5+CtRHIZmsDgQ/5KaIlU7o+TUD3KI3/wCULNYDQUhxCFlVGJGF1nAhY/M9G+hxWZsUeiInugcgo1Eyna1LQQbz8lHbb8OeasDLJ+UnaS/lFW7Edy/tzIm8lAxNJF5DyVkHvcQ0ONyrymxAxkMna1zb2uRuFWa6ja0W2dgw/jqf1RzuTx7yspDMxwEjGMI8grlsjCAbAH2LL3sR5hbt2wXqLm7l49xUopb3AeT02C2Igubu4KSM9hIS1tze5HRPffQimmAFIQT8u/sUxpdrO1fwVuWqKqjZJFptcattwqdWGl0bDHcDkQPNVnNPyT2NRZTua4aA7V02U08Ekfdlc74bLZCC17bczz29ylnjjqIzHIwblPeo7WqOgjNvlKZsbQbgPV/UU8NNIWuDiCLi3QIyaNm8UJt5rT3iO1YFt+bJCo9lflFIfYsp6yCRdlwfLkrls8TBcHSeiTl16J7YYLsXN5U0qr2LaV7XQzBxO3O3NZp1ZKW3jlsbbXF1J6xVvZoqJmyC9wALJ7yJ5Jr8mBINv1h/xUAH9KcrPBzSbOaFEvDdhG1VnLz4O1gCXf3OUuT/AMmcs+Hgi/ZtHkpg5lrWb8FPvI+SOxr3e/uYoC8cqZbECzpGPgo/gwdwLp72PkmKNdLpBzpkDr86c3WwujiJDi0G6FkLCXta1R736J7fqwGr/wB9ynadfV3LYgQ7YxMt5BSvLG2Ai+YKPenbtrT5RquYLDosjIy1E1rRcG191eS+qudrlptdulrKOqiLSPU7C2w1lJt36THw7hiJXMhZcQjw3UjJwfl0u3ksjiBoYbMjpe0L2ghzXmwcehUKWQRRhk7LuPO21lpNu2qlY5WXbw9aR3xTtoP7kesxHJTOG8Vj03UWmLXswEeap7yPkt2fVhu2gIt6s8FS9rCf+Ies9rhBt2TAo2hJ3hj+Ce8g7Pq17tYjcGF3NREkPWJ62EMgJt2TPgqc8cQLWNjYLC97J7yDs+rAExPe0Njc2+11naWgw+IWZWNFhzuOdlIYGnfs229ilZFGS67BcDw+dJycHYrmgonBt60Mv0P0rH1goqR/YtlMoAHyBb51eujY4tuAbCxupnU8ZFhHHq8x1VYyR6p7VTL1KwxPq3MsHmzbjosuYYzyYPeFiIjJDGGav4JsENTM29pD8UnIdrL9lGBuxvwVhjFRBSUbiQNTtmi25Vo6ul031Ovz5q2mlE7ryC7h4m6e8g0tG4s5ps2A/FTNxiT9gPxUz3Mb+K0+5Wsji52mNoB+hTEVt6IncLn7ryEbQG3tT7rP5GmJ96s5HmMadW5UzSQ25NzdW7a/JG5XTsW/99fnUfuqT/yU/FWAc5x59PzqMeve5v0U9tfkcr04q4cqc/FVKaulqZhA2Kxd4nZWTbAWcN1c01HIHiR12i21lSYpHomO6VR+Kuic6N9OSWki4Kh92mnY07viq/Yt5ljfPzUpgbf5DTfpZV7qfJOrfNS+7TeXq7/iojGmfsD/AIqo6CIN1PjaLKjJEDtFCw36khWjtn0NzHqHHGX/ALHeonGGkfrD/aqHqkw56Af8IKIpZOdo/wCGFPbT5K91k5xfVsYX2UoxNl/1uRPVnflRX/wlA0jwCbx/FRqnyNyj91G7/gn2QYnCBYxv94VMw6dnTRDyupTE3n28Xsup7a/I7pVhikQ/4p6l+6NOT+tvVIsbzE0Z9xUCCD3NL/Yp7a/I3Ko+ugtYRvCl9bpg3eNylc5kbfwgAPgNyrd0xedIYGDzCnsiUTZe+v04P626/RRZiULD8hyt3+rNjJbU6pLfJ07KiZgX7W07Ajry5qYxRJ36ZT7qUv4zHqIxakHKIgrHOlpvy3H/AKqoyVDbjsh8QnuY+R7yWXbjEDRs1wv5KV2LQude7rexY+imhfOI6oAMdtfwPiqcrnU8joiAdJIvZPc1R3skMVgab2eR7FVixET92GAu3sbrERvdK9rCGgO22CvqbRA17YnGwcCbqtsdaxymJmU9RWVUbiwQabdeapiOeoIdNKfZdV6nGI5i1hga10d27N5rGVVS2SXXGXNKmKekRpaMkVjlk/Uow6zxseqrMpWttoIBWGixKojtd2seBV4zGo7d+NwI5WVLYrnvYlkBLURyBskYLTyIUdcL72sL87hUYK6nqhu+zhyBVVzo5PyTbwWcxMeVtwm9XjcLfPdU3wyhrmscCCOSlILDeN5HkounmB3bqFuYUoU2AtsJAQOSPIeLAlT9pHI2znaT4FOya8kNlSEwpCMmOypmE3a62/JTvn7F3ZusoMnBeDbZW5hWVdjHBxuNiFLI0Oe17ibDoqnak8nc+iE6i21iVXyKMjS42bfn1UGtDWSNB3IP0KZ8ljoB3UoDtD7Dc3UwLOBp7MX5qpv4KWn+S4HobKpt0XRDNTc0HYtupHRsd0VU81KbAXVhQNO0nwVN0BF7HkromypuIUb0iVq+NzI2uJ+Uqdja9ldTbxxeZVMxX6q0SjSgiq9ifFQ7LzU7V0poqmg3soafJTs0g0new5qq17mgBUwCDso2PO6rPK0Kupx20hZrJWr78sB7o/3zpf8AvWrAiw3us1kl5+/PABf/ANKUv/etUaW3xp63REV2YiIgw2Zc0UGWKZk9a2R7pSRGxg+UR59FzB9BjnEHHJMSpaLsI5NLS8nuMAFufUrrOLYJh2ORxQ4lTiVkMnaNBNt7W/OruCngpYmwU0TI42iwa0WAQcwxCPMOWomZNwKnncakmR1QOchIAOn8kbLFY7lCjy9QNnxHGr4hILinjbc38zfl5rac05tzIMUfgWDYS+OYbNlLdTnNPVvQBYymy3h+CH7u55xATVBOptNq1OcfPx+hBhsOyhLLgM+YMXr30VOwXiBbd0nsF+p5KxocBqqvAK/H5J3xw0ha1gtftHEgEe64WdqarFuIeINhjb6nhNMRcnZjG+J6F3gFns6zYNhOSzgmG1ERuY2NY1wJIDrkn4ILvhU133sve4k66l53Pk0Lc1q3DSExZRpSRbtHyP8A/ciPzKrnjGMZwbDoZsGhEkk0vZO7pcRcGxA9yDSs1TRU/EyCeeQMjjlp3OcTsAALlbi7NmF4/R4vRYa50nq1G9xkIs11wRstNpMh5ozNVnEscm9X7S2p8g75Hk0cludNlHDMuYHiDaBj3zy0sjXyONy7unZBr3B35GKe2L/xKxzd/wAJdJ/ztN9IUOF+OYXhH3QZiNWyAy9mWa9gbXv9K3CfEMh1la3EqitoX1DdJbIX7i3JBf5gyvhWY42DEmPvCDoe11i2/Py6LJUrII6aKGmc0xxsDG2N9gLBYTEM7Zbho53MxSGR7Y3aWsNy422AWs8ITVyfdCSWaR0DAxrGlx0hxuTYfBBtOcctDM2FtpGSCOWOQPjceQ6H5rrUOJeGU2D4Bg+HUjbRwve0eZ0i5PtXTVz3jD/YGHf88/8AzQg23K39reGf9Fj/AM0LmOcqL7o8QX4eZDGKiSGPUBe12tF107K39reGf9Fj/wA0Lmeb6yPDuIhr5WucynlgkcG8yA1p2QZr9J+L9vH/AMT/ADrXM5ZMblSKlkbXuqPWHObYs02tbz81uH6bmB/3BWfBv1rVc95xoM0w0kdFTzRmnc8u7S29wOVvYg6flb+1vDP+ix/5oWUJABJ5BYvK39reGf8ARY/80K3zpjLMEy9VVGu0srTDCOpc7b5hcoNDyXfFuIVTiIF2NdPPfyJIH0qhnimjreIApJXFrJnQRuI6AgArP8JMKdDRVeMSNsahwijJ/JbzPx+hT5s4e4lj+OS4pTVsEbHtYAHXuLCyB+lZl79tJf4bVp+cMu0OXMVpKWhqHTMlYJCXEGx1W6exZz9KvMH7cQ/wnKhUcNMQpHRzV2N0bBqFjI4i/lug2viY/Tk+Rv5ckTfnv+ZTcMGaMpQu/Lmkd/7lb8yxnFDFKGTL0FJBVxySSTtdZjr90A7/AELO8P4TBlHDwRYvY5/xcSg2JERAREQEREBERAREQEREBERAREQEREBERAREQEREBERAREQEREBERAREQEREBERAREQEREBERAREQEREBERAREQeVc5OP34Y5/jKp/71yxBeVlc53+/DHd//AElVf965YbXdYz5WhO57vFQDnHqpCRZA6wTSVS/iVKXGxF1KXA9VC4ve6aEdR+SFG55KTVvcIXGyaTEpidrdVC4UL3CgQSiJTakuTsgaLdVNpFrqU6QUwFjdSAlTg9FSTSvGbEFZKlqjGQdXJYq9uiqMfYjeyjwl1LKOep8Jp3QyxiWMm7Wk2srvGeJlXVNfBTxthYdjpNz8VzGOqc1oGrZRfUkuuVpOWZjSJjc7ZTEK8VJLr8zdYSc3JPvR851bHZUpJC4m1lklj6i5kJA5IxheWtHTmVNJcvLbbK7oH0sUwMzXafYr71CWegwluKYdDD2zo+ztYt8VicUy/W0R11EomaTpa6+9ltWHy4fNGOwnbqHgbH4LCZkrHSVbaZj9bYhv5k/YKO7UHqxUVNDFYhoJCnc5sY2tfyVIGRxAedKnETb8yfFZTufK/jwymHYnTxRMhka7U03Nhfqso2tpJ2OfqDWg9VrdFUQ01XFI9w0tO7QLqQVVRLqjpaKV4LtV7LSs2mNKzBUYZHJM89kW3JIPLZWUmDzg6oTqHnsstjNRNC+m1gtJgbqHgQSCqEVfzDuRUxNqqz2zDEh1bSO7zSB5jZSRyap+0kGxNythbJBOLG3vVJ+F0kjtWj+CVbvj1hHax5p43tDqeQ7i6uG4XK8B0bjvbkoVOHSQAGm1Fo5jqpaebEmOAiDwBzuFWdzzErQrtweYm97WU5wZ7iLmyqjFZInaaindptuQomrfIQ+KqjLR0dsVnM3TGpU/uMSb9pb3qP3GjLtRqALeavTMwgkOb7lbSVlMHbzNB9qrF7ScH3KpCbvlCknwoTOJp5Gu2tp5FQdXUnPtm/FUzX0l79sFf4vkcLOelkhdpkYWnluFI11Uwh0Y1NHMLKHGqNzOznc2VnKxbv8AFYjEpaV0zX0LnhttwdrFa03PmFLTwvIK9tw1xLT1BVzJBFUtttusI2SWbuPeCPMKvFJLBsJA4DoTyUzX5IifmqVVDJTjXHqsBy6K2hnZ20bjtpssnBiII0TN2PQjmqMuFRzBzqd9nXuAeSb+Z9zKQ1MLJWysfzsferqsdDiDXPewOcdt1rIlqKV4jniIt1KvIK+zgS+x6bqsxMQnhLW4Id3U+x56T+ZYmSKWE6ZWFp81tMdW2QjWfeo1FHDUxjU0OHQ9QprkmPKJrtq9G29XEDv327e9UyTqLj1KzbsLbTuZLAHPc2S5t0Cx00EbC3nvcEeYK1iYllM68qdPVSU5vG/3dFlaSsjm3JOocwsU6AAXbf3qSO7JA4OII6hUvji61cmmyteH77jyVSxtbndYeCuY3aRxv4rIxS6hYP3HIrltWay3rki0Ltkzqc6mGx+lXraptW0EDSeoWMtqd33bKMh0WLHHbqFSY2vtmOyJIIF+Z+hUKiECIX+UHXNlCgr2mMMc6z7Hn1uFXlO7nA7EA/OqpYariD6g6mg2bYj3qwf2lIblupt/gstUAGocD8og/SFQDGSnQ8bO2sVrWdeVZ5WI1OJLYttjz2Vx+ELQdAuPAKoIOwndBI7uaLt9l1VjYQLMdcclM8mlrc2AFuamu47bEeSujTxvLQ4B3nZVGUzWN0jTysdt0iDwsWxSE7X9iqimnF77lXjKQNeZe2fvbui1lfRspy63ai/hbdO02wopqgW7pKmbQ1LiQ0fFbAxkTTpeNrbBTdrRRkB7hf4qdG2Abh9Y3pf2KDqOtbv2L1ssdZS2cAdx0ta6jJiNG2Nr3Nab8weajQ1tlFWlpAicPNTnCsRkjBZA4guty6raWVtDYdnDe2+/VV3VBmh0l7NN72BsVGjbVIsGxJ50kDV4XVY5axk94RLYhLRwyxTQsLnMYG8/n81kYsZMh7MPbY7XI2U9ptpbsqY44DTFz81Rdk/Gwf1gk+N10E4pIHBjGscB1UwrpDIJi7S0DeMDn5lO025Pi+G1WFTQR1jNBe643VaLCKypaJIYC4F3MLaM2UtNi9TFJJf8E0ltuhV9lYNbTt1yA9COatMb0hprsKxGAkPpXH3Kn6vWRtIMLx5WXVpW0xaH9nfzVnL6lrs/sx7t1XtTEubBszG3fA+/mFEPuO/GQVvlQ3Dje+i3sWOqYcIeLPLVGoS1YOLiCRYBQD2lxJF+i2F1BRlpbC1pu0WPgrN1BHdwdG0AGwsnbs2xL5B4BoRhAZqIBLt1fSUMFyC7SFTdSQi9nG1tlGhbBzh0FvBRO51EqaWAFtmSOB8VScABZxJTQOc5/Lb3qRztrFpuj3MYRYD2qk+S52kNvYmhK7tiLtHtVN5LQHOFj4KZ8gPyXqzqXl1jq5FWrXaJlUkcCOZVEv7K+ndx5qImudLSHFQc0c+vXzWkRpCAALdbuZIU9iXDw3PzKnZxeGeBvZV2tuQR0bdTPHIpRtvf2D6SpgHbAAkkjYKtT0z5i5jR4brIQUwhA0NufFUteKp0tqXD3ECR25vdXgbI0jucvEqZ0krO7yUAHE7uJCxmZtO14jUIOLzyaB7FcUOG1ldIWwNvbm88grmiwyOUCSrm0t6MvuVnI6umo2CKEtY3+9KaRMrB+TopR+GqXn2AfWpW5KoNW8r/AGXV+/GIBs54N1QkxuFoJbZXi0xCutpfvIwsGznu3/vkGT8GA+U42/vlZz42y9y/ly3WPmx6wtE5xI8Cpi8yjtZyTLuWqZt5g42/v1biHKDpOyZh9VLba7X7LXZauqqge3lOm19N1edqDAIonOYW9QbKJtJqGwDA8qSWd9y6kX5Xmt+ZUK3LWXgxzo6aSLwLpf5lim41HQRA6zrA6uuT7laz12K4jTSVUZLY2DcnnZaV3pE6WNTQU1LO8STamg91reatQZqidlNTRhge4NCy8ND2eFMrpoyXSsd8rnfVYK7bBg0U0PYhoka/fvbjY/nV+7tV8rYYCaT8E9olmLQ4kDzVeowGjcO1l163W1Nb+Lso1FRiFRJNDTzhjmvLGudztsbK+wqCtYyRtZI18twdQ3VNz5W4YCqwjD443SxueGs2Os21bdFhXOpRC1rWP7Tqb7c1teb6Fww6OpBtoeA4eN1reG4ZLiMpjY1w2522utqT8O5lS0c6VJaai7JssYeQ4be1WDm790FZ4YNVUUJErwR+SOisocOkmtrGixJKpGSK+q003Czgo3ynmAL2KqOo5pXusSbc3FZSKlbHdrB15qelpnOiLrb81Sc0+YOyIWNNhzmFsjjcgrMYXhLqipdE5tw4tV5S0Je1t273Wx4Fh1p536dgPpFlSbTbmVuKtPxnAfV6iOrY0hj3e64/mWv4lTtjqnmJwc0nouzYjgDK3C30wA7R3eYbcnDkuX4lQvikcySMtcy4c0jcHqtq3jwzmu2ukEc1BXU0Ok3IVBze8ttqaS3KqQzyRPDmvIsfFTR0lRKfwcTj7lew4JM8apntYPDmVW1q+qYifRXbiEQaHzNsT4KvFNHMC6Mmw62UtPhFNEbyl0hHirzt4om9npa0DpyXJea+KtoidcrZ2g/KAd4Kn2JuCxzmAqWbEaMXuLkfkq2ZioDjdpAPJTFLzzpHdC5MTg7U5ofbqEvCTYt0qMdbDINnWKmLo3mwIPkU5jynak6Mht43XBVPW9rgbkAJKGR7sOn2FUXTSNFxZwV4jfgXTXRucCSRbqfFSdtJqI2d5hWhqDIbaTfyVWMSjdtgLdVbs0rNoXEbO5cdd0sFNGPwYCibDbkrRCm9qZ5qRwuNwqxbfcqXSFaBRIJ6KVzNifJVSCOaldvspFCRv4OEEdVDSqs4vHCfNS+1BT0lSEWVewUrmAoKNt7oBZT6FLYoJHm24Utypnju+9SKYAi6zWRxbOmAf40pf+9asKs1kj+3TAP8aUv/AHrVMIeuURFKoiIgIiIJdDNWvSNVrXtutcx3ImE49iceJVTpGuAtI1p2kA5exbKiDGz4Bh78FmwOnhbBBLGYwGDl5+ZWoQ8IqIPaanFppGjmAwC/zroKIKFDRU+HUcVDSM0RQtDGjyVYgHmAVFEBQIBBBFwdiFFEGn1nC/LlXUPqGGeHtCToY4aQfLZWn6UmC/3bU/ELe0QaS3hPl4W1T1Zt/fj6ltOEYPQYHRiiw6ARxg3Pi4+JKvUQFgs1ZVp80wwQ1FQ+IQOLgWjncWWdRBbYbRMw6gp6Bjy5tPG2ME8yALLXcW4fYfjGNuxmqqHnW5hdFbYhoAt77La0Qa/94eVP2oj/AIR+tWGK8NMAr2xikjNGWE6izfV8Vt6ILbDaJmHUFPQMeXNp42xgnmQBZY/M+WKPM9EKape6N8ZLopG/in2dVmUQWuGYfT4VQQYfTNtHAwMHn5q6REBYbNWXIsz4c2gkqDAWSCRrw29rAj86zKIOdwcIacTNdU4vJJGDu0R2JHtvst/paaGipoqSmYGRQtDGNHQBVUQEREBERAREQEREBERAREQEREBERAREQEREBERAREQEREBERAREQEREBERAREQEREBERAREQEREBERAREQEREBERB5RzoD9+OO7/wDpOq/71yw2klZnOX9uWPf4zqv+9csMXG/sWUrQhot0UCDdRLrqGyJRRQsCmw5IAA8VE+xLXQ28N0BFEW5KIG/JRsTWFkuC3boogHwURGSbBFlOw8FONtrKcQG6iYDzUCUclMLjf3qUAgjyU24NzyUSJw43t4bqd0tm2sqbXbnwUznXCqJdZOygQ87DkpQTfzVcNcWnfogpxUr5e0cPxbBDC8GzmclkMKZeKQno5XJiY/m3cJMjBlsrH3YS0+SmInYbvu4nqVlDTND72QQtku224QYl1QGbdmb+fRSOmkeLOd8FlJsO1b2G6tThpIdbYg7KY0na0pnCKdkr23AN1vNBKTG0sjFiFotZBLTsBN7E2VaLMeJQsEbJGgDbktIr3cqzbTM5sjLZaeQgWcD8Vgr38ipanE561wNTM59uQPRSskB3uEmFfKYF45OIVeOslj63CoF+91A7i/NU0nbJw4o0n8INirhs8Mnea/msFzGxVQNc0XDiEmm/Cds0WtkJ6hWeIU0DYzIW2N+itYquaIkXJU1TW+sRBjxuCkVmJRMpm0tRHGJKeW997FWdTDMJHGRhBJWYppYnQsaHWIVRzWuNjYi6nfaq11jNTg0EbmyqTUUsLrFt/MLKzYdTyEuaC0g7EK3dDVwusx+sDoVMX34GJsiyL3U8htPCWO8QFRfQg96F4cFeLbRPK0S58VO+KRmzmEWUhFuamJEdThuCdldQV8sRAcbj51aKLSE13eUeGchxCCpb2dS0OHnzVKowZkoMtFJfroP5livMFVoK+op9w64HRR2zHhMWTNmqqJ/ZzMItzBWSpcSYRZj7HwKlixKkrWdnVsF/McveqVRg5P4Wgk1j8nqFWYi3nhdloqiJ7BvZ43J8VTrqKOpGpgDXDfUPNYJtVUUz+znYdvHmstS1okbeKQHxHVUmJrzBMxPljqumqaT9cbdnRzeStC8XFrLaXSxTBzSAGu5grGVmCxyAy03ddz09Cr1yR4lnOOI8MPr8VVgq3QPuHXb4KhNBLA8slYWnzVNaTHdHKYjTYYcQgeBd3jzKu45Ind9rr9Fq0b3RuD2ncK/p6++19LvmWFsWvDSt/mzb2guDmP5KtBWvB7Ka2nkHLEiaUi91IXl5tqWU101iWWqJQKhv981wv7gVOIhJEJrcnNPzrD9q9r4rkkMdf3LPU5bLRyEbjT0UaQi5rJYyHs7xaRcqya91JYEF4O4I6hXwD30rZAbEk3VJzGiks4XczYg+N/51G9J8LVtdpdq7O7eW/Qqo6uLnXa5gtyFuimZTx3MbW3Dzcqp9zoQ06o9trG6tEik+tJF9r2uLbJ905GyNaNnEc1djDaRkdzESTyJU0OHUbiA6Dnfe6nZpbNxElv4QB5PMk8kZUQvf3pGtI5K6+5tE7lDffx6XR+C0mouEVvemzSg2oZqJLg7wU7qmBzdLtri2yrDB6KNzQIuZse971WGE0RYdMNjY81Hds0oCuYA1rXjuiyrQ4hZ1y5gB8d1hsWpI6d47NoA1bLK0FJBJQwPdC0uIBJ9hVe/XKe1dnEInEsDmh5GwIsriCRhiDpJQ1vkqQpo3H9Zbr5jZWUolEhbpZpbfY8tlaLbVZeOakjcHGUuPTdV3YnE0F75CRbp4LAxuklhAhjBdyGkcgrh0hpsPlmqo2gMYTfr5KdiOIwVOJvjlw8gNY67wT+LbkpsHq4aUyQybOjcRzV3kbM+VmUNS7H+07YuJa1o20/WrKmlw6tqqqsoWu7F8ztLXcwLqdoidr84owOI7SzXHYXVB2LxmZzWOJ7twR4qEsURYA2Nt/YpIYI97RgW8uajumVtIPxJxI3JF7qDqtkjunwVOdkcTHSPLWsG58lOYowNTQCC29wFXafKSoquyYX7aWt5AK09f3LpBbxuq7acveW25AKWanaGtLmDc2KjYt5KnUQ6wI6hUZKlrxYt2CuHRxB5DNJ0/KHgSqcjY3kANAIN9k2ja0c9r23ZcBUtVnBrgDturx9O0ix2b5KhMxri0tG102Ld5ZY2Av0VLVENjdXUsTREXnmOStdAIJcE2JCYb7WsPFUJLEBwbcE7DxVSRgezQRa/Kyt4Y9FTIwHaMDn7lpWONo2nMLIt9tR39ikeL2BPjyVbR28jt9gbI6Gxe8cgSAFO9ChE0+sNBV/R0rpm6uTbWJKlosNlfKZJBZlgW+azdPTiJukBtiqXt8lqwtmU7GMDWutZTCFpddrvir20ZNiGn3I9sdrEWB5W5rFZaSNbGO8RsbA+ag2WBgLi0HzUX9n2ln76WjcrG10h1ObH1BAt0V4hXuZF1Ux1t91RfXRb2KsYQ572sk5NbzVCfWY2yRgkg2LfEKYjlEyvH4hGDzAVrLiLLEB3VW8sbnSXOw0+KtGscbnUfJa1xxKJledqZhqcQGlO2jYAGEOJ8Fb6w3d7j7EaZZO7E3QPHqrdkKzZdmdkbCZHWLul91J61UT7QjQOVypYqdoN39836q8ZCLgW6clWe2vg5UaeCnY7VO7tJDyCzdHIyRtqhsgpzaO7OQceQPwWFe0Mu8WvforqndI8aNR0ag4i+2roVWbTKdL/NrooTHDTTukMou8FunTsDZYShoKaegqKuSvEVRERpicN3+xZ2tZ90pyaol50jfw8FMcKleGFrobAblzO8r9/GjtYunxB9BQRTyM7SSR7jv1A/oW24W10sHbPaNUlth02WFxGkjNJFTNYL6xGDbzWyYbD2FMyNpPds2/is7TFiI5V5sOgrYOznjDoza4PiqQw6GJ5jo4mtAts0LLU0elwiIuHAfFXzKJkYeWix0k+9V2ttpmIURMT7i5BF/JYT1cxzPB8Bb5lu9RRXpy4jckXKwOI0HZzF5bbe2/uWa7DR0xcSQPNXlJRdxtgrqnhjhDnyOsbbXU5xOhpQGi8hbzt1UwiYZGhoC5oAbc3Ww4XRiEvldZrT8q525LRX5pqwSyma2Hw2uVay4riM7DHNVSOY43Lb7Eqd6Vmu3RsQzRgmHx2fVNlewEFke5uufZoxJmOVZq6Ki7Fzm2eXH5R6FWGoXJtbxuqUtZTxC76gAeAU1tO+E9sRHK1ZhBlsaiYu8Q1XDcPghA7KBg8XO3KtJsdibcQMLvbsrCbFquXbtC0eAW3bkv5U7qwzsk0UAvJK1vldWcmNUzD3Gl9vcsE973nU9xJ8SVAc1avTxHnlWck+jJVGMVUhIjDWDwCsJJJZTqe8k+ZUEW1axXxCs7sgGu52VakjD6mNrmmxO6lbe1rqvQ7VcNvygkyTWIV5KEDvMdY+CoB08LrXPsWWliudQO1uSpGFrrNLbhZxJtjnPc8947qZsZdYnkrqSjDd4wpdDxsW7ppO1NrGN5BVW8kawqdsZUoTsALQCbI+O5B8FNHGQ3dTuapgUneXgpXKra3RSlo2Uik7cbqmRe/krhzbjmqb2CyChILMgHmoaQp5vkQe38yjougksPBQPJThqlPNBTdyUoAVSxUhbtugt5XA3aBvdS2KuWxiSzRzv8VVbSjqm9CxDSVnMkRu+/PAT4YnS/8AetVmKUX5LN5Opw3N2BEdMSpj/wDFWqNo29ToiLRUREQEVCtrqXDqc1VZM2KJpALncrk2CsPvqwH9sGfAoMsixP31YD+2DPgVcUON4XiUzoKKrZLIxustHMDxQXyK1r8SosMhE9dO2GMnSHO5XVkM14ARcYjH86DLosT99WA/tgz4FPvqwH9sGfAoMsipOqIW05q3PHZBnaav7217rHffVgP7YM+BQZZFiDmzL7bB2JRi5sL33UfvqwH9sGfAoMsitaDE6HE2vfRTtlDCA4joo1WJUFC0vq6yKIDnqeAguUVpR4rQV0HrNPUNMeosDnd25HhdQlxbD4qqGjfUs7SoDiwA7Wbz36c0F4ikZNDIbRyscfAOBU6AiIgIiICIiAiIgIiICIiAiIgIiICIiAiIgIiICIiAiIgIiICIiAiIgIiICIiAiIgIiICIiAiIgIiICIiAiIgIiICIiAiIgIiICIiAiIg8nZ0d/wCWWPcv986r/vXLDF11mc6xk5xx42/9J1X/AHrlhgxwWUrwBpKjoKqNY624UdPigpaD4qLYjzVTSeYUACDcqAawA7nmpw1t1AC91EAjoo2mIRs3w3UW2vyUB1UzfYqzJpNt4KLSoWPgpmtIChKIcQVO7vDYKnYkbqaNzgbFNimI3m+3NTimcflKrbe4UzbpsW5pi3qqYBJIurxzmhpBHNWkg6j4oIPsw28FM2W29+YsqD3OLrc1Uh2Ja4c1OhlsKF4Jf8JXTGkO1FUcHZeCQ9NSvCzvbclUUntJO3JAxrHXtcqsQADbmFBoFi4oKb+8bhSHlfTuqo36c1EtIJ9iDD440Cnj5bvCwj2tABPUrN46LU0Y8ZPzLESRmQAN5+C1pPCJUTFq3aVLocFF0ckZ3B3QSOHNaeVJREsjdj86qCoFrEWVPtWuHesmmN291Gja4D2EbEKfUSLK17J3NpVxRxSPe5oBIAuo0bVQRbkpHtb4Ks6NzQbtsqbmlyQiZUWEtNw43uriOslYedxfqqXZ8iEDSBeyntiVdr+PEWnZ46quyaGSUOBHLksUWkgI3W3cE3HJVnHHoiLstLDHJdpaD5qzfQNDi6F5b7FQFXNGN3X8lXhxFp2fsq9swt3QpSMqo7B8YkaFQeymediY3eB5LKslhmNw4X9qlmp43/KaDc77KYtrylh30kwGpo1DxCoEEbELLCl3Pq8pbboVaVMczjZ7AXN6jqrRYlbN+So27qDlptuqgYdG4V9s5nS25HZXsFY6nALZjy6qycLFASkxE+WjYBNDW0wkqog5l9OscwfNWkuFPZeaieXDm0cirGKWSIEAktd8oX5qvDXVMGljnFzBuBdRqI8K7nna6gxC34OsY67dr8nLJxioaBI1pkZa+w3A8wqDWQYjGA5jS88gdne7xVOBlZhdaKhjpHadiy9nW/OnbHiYZ73MzSefkupYaashDXAHoQeaxNTg8kLtcXeZvtbcLOfdHCMTl7Odho6gfJlYO6f8Jvj5hJC+AAS2lj5CRhuComlq818NK5azxfiWoaS02IU8EeuQN9v0LYKrDqeqb2jLX8QsW6hlon9rIC5oJHdHkkXiVpjXhRp6sMOiXcePgsrE6M2LdLrjxWDc0sdoIvZTQyvidcfBRand4Xi0s6Wt7t9NgfFVKatNNrjb8hwNwrKnngkaGtJB636K40Rl5JceVlhNdNInbLwv7SjhZHZx12PwVWppxK4xtNu7qd7t/wAywsEr6R2qB5Fjex5LN0dVHWDWSNektI9xVNJUYi2Et1nmQr57PwLSTfcBWEkeqdrWjSBcj2rKGz4Iyy5BcAft7kSj2d4mgclGGEMAcTvv9KuTFaJoaL6t0hieWNkHLw96C2ZCDGJPEkfOqzYdTtTtx1VzFDaEXZ1P0lVGRDUQLc+SCxliDZWG3M7D3FVXRgDWdVgOQV3NStDmPeLWdceexVfsA6MgjYgobabjYbNDqB+TLY+8LLYLCHYZEfBv51jsVp+yhnc4XDpQR7gs7lxmnCYtUYc9+1j4XWe2k+EJI3xsL9W4AtZWVNQ1FQHvmGkG4F/as62AukILQbAXHgqvq5EZJZ5q0SzljaWkjogYydbnW6clTxCj+6NFLRjUDKCL/Qsm2AFxcb35qtTQdy56nbyU7Q5icq41BM6E0sj97B0fJbXg+Fvw2ijppm/hiS6S3iVsrIHgSlux1WVlOyUVQJbckD3q837vKYiIUHwgMsLKnDBdvXvLICFsjgCPHZW76Z/Z6oyRpJPNZ7SwOOxPko3xW3ke2PbzcAr6OFgjAbtYWHsVaWgleWySAEBwI8yrg0v4M6mklBZUzRrkLjbvWupKunJbq8XbK6pYyO2BZcB/0AKNTEXljAOpKEsMYyHPYyMB0hufE7KgyDTIXXNtJ2KyUkD2TsABJJJHwUr4SwvcW8wQoiSIWFQ0OdotsQrd7BrMZ5AWFlkjBr3ubgBWxi/COFt72UoWVQ27NIG11ZyNIs3x2WXnp9TA3kS5WM8D2i2nl1CSnSz07A2VBsWmeeR+1xsPJXzGEssR8lUJB33gN2LQfaprbSJhSpiGgh24c757K+pKdjnl0w2DrgKlFSF+l7xp3uAr5jxEDsCUtbaYhdtihNjqAHhdQk7BpsHXI2AB5q0NTJKSyJoJA325K5pqY6mvedThz8Fmnaq3SI3tDQ1wAIJ3sSqMpk7M3IvZXzWAGQ2FyAVQMFhcuJvyQYh75BMQ8Xu0e9UpCGNJczvEbBXYij7aVsYJ3+wVlI12vSQb3tYrSqk8KDjIXDSd7KjJUPu0fkfOr18LhG8NbctBKnbTMMel2m1tiFpGldrAyMkBcRpNtwqAoZ3WLHANcriSB0bGu8bq6pGPLWh7LW3v4hJt2RwRG/KyioWMIJ7x81WEQJG3NX3Y6nNs2w3URB8l1vJZzeZ5W1ELZsbbtsB7VPOCGjsxvyVYwta9jQNhfZVJmFly0dDZQLB0WmEjpe6uaIAHlcH61TIcYCH8+ir4e1ocNR2uLK29wletH4eQ3+SB+dZJkbjE2wsb3PsVi1p9ZLb/ACwNvisrI4xxMGkd8hvuVUxKznjD5YRY96bUB5WJWx08QZExpbvzWLEGqvhuPwcbHEu6A8lkji+HUrmiWVpLOendN6NM/RU7RGC8XJt7leStiZGS57QA07krTqnO1mmKigDf795/MsFV4tV112y1j3X6atlTe09rZ8TxzDKWHsO1EkjfxWb7rW8Sx2WtOmOIRtve53KxzhC1t3y2VnPiWHQtLTJrPkpiJtxC06jyu3Ne86n1GoHzUro4493EWHW6xEmMR6SKalA83LGz1s07ryOsPyRyWlcFp88KTkiGfkxaiprjUHuHS11Zz5je4EQwgeZWFJ1OJRdFcFY8spyTK5nxGrnvrlIB6DZWpJJ3uootYiI8Kcz5SlBcKJF0Hh4KUaSqIBupw3yUQwnnso2ntSqNrqbSwcyp2kDkAo3pMINaT5K7wxrG4jAHEEaiFal7j0U1MZBUxOiBLw9ukeJ8FCZbJJTkGw5eKp+rOsL3We9SkbHEJWAOsNY81bNo5GtDXuB0uN/MdFGkMSYQ0El1gDYqDoN7kLKTUkbmkPbsd/eqUkPLayaGMEJIJLOSdjcA8rdFeubsdt1Jp7lyE0KBZpAUpb4hVpG3sfJS6fFPApOBBB6KUt38lWcApC1SKLhupHhVnNVKXusc6/IXQUJ2jTAPEqax8FSqHE0lM/kSVXZu0G1zZBJYKBFlOWGylLbdEFJzdlIeSqkGylsPBEFK3+uWjxv9CyBYPAKxpQRUtIHU/Qsk5viokUSAFlso2++3BP8AGNN/3rVjC0eCymULHNmC26YjTf8AeNUD08iItVRERBr+eDI3BGuijEjxV0xawmwce1bYK0qMZzFSMbJU5Zo42ueGAuqmi7ibAclcZ9dEMCa2aR0bX1dOC5vMDtASR52BWq48/AX00MdJj2IzyesROLHyONmahqda3QINkqMWzJSwvqKjLFJHHGLuc6qaAB8FUwWmxifMEmL4jhkVHG6jEDQyUPudd7rXMddgL8Iqm0mPYlPMYzoje9xDj4EWWcy9VYFDWRMpsZraiaVnZiOZzi2/PqPJBls1Na7LeJagDalkI/glW2K1T8LywytpIoe2bHC1utt294tG/wAVdZp/tbxP/osn+aVjcQxKkkpoMAqMIqa4SUkUz2xWADb7dR1CCp6vmf8Au3Cf4k/Wq2XaqrrX4hT4k2mfJR1AhDoWWaQWNd+dYWCHLElHiVXNg1ZAcLF5o3zO1Hu6tu94K6w3FqDBWsZBl2upYaydjTI8ggvdZoJJN/BBtlhbTYW5WWv/AHdllqayGiwF87KKZ0L3hzQLgX6+1bCtcy9+u5h/xhJ/mNQYyOsxHHa2gxqHL7nUELHSRN1sBdIdtR35AXWRp8wVVV6x2OWpHeqyGKXvs2cBcjn5rHZVocZky/RPp8xMgjLDpjMIOkajte6yOVWTR02MsnqBPI2ulDpALajobvZBmMHrYcSw2nxGGHsm1DA8N6hahm6syy2RzhCfXhWQdq4xOOzZG6rHlyB5c1seTv7V8N/5gLXs+zzYhV02GUUgjbSTwyVEgF9L3vDWD27koMljdbgmJ4bTytfSAF7jEKoOYLDZ1hz8FqdVTUH3WotJwjs9Euotc7QNhbV+ZbJjVdikOCllXEIqyCripzMyIOEjHEd5o8x08VadlWftpXf5L/mQZDKowuGtkEUmHdvIzSwUznEkcze/sC2tarlKaeTEsRpqiZ0wp2xGN0lOInDUHX29y2pAREQEREBERAREQEREBERAREQEREBERAREQEREBERAREQEREBERAREQEREBERAREQEREBERAREQEREBERAREQEREBERAREQEREBERAREQeVc5xk5wx0/8A0Sqv+9csQIjzWdzg22bsbNxviNT/AN65Yizh1WO11MNPJCxVQHHwQxPPRNkQoEEbXUNPmqbpZWz2c3YG1lXAJ3uiZjSAbYeam0gDzUwabqIbuqyQksL2spgAFNp9iBu6qlBVAOlwgZfmFOxm/JBKxqmEQIup2t35KoI732UChpcNhdTtBvbxVXsynZoKb4tTSedlZTvZEAHC5PRZVkbbdVbT4c6aRr2DmDfyU70mGNd32gsCrQUz3gOII35q7bRaHyN2dpaCLeKrwxuEXeG55BV7pmdQtMRpdYWxzKWw/LN1e9nYciqeHMAhPtKvXMu24UqLUsA3UNF9wqpYb2JQRGyCg5qOB0agqj22NlJqAaQVEjC4/vDF/h/mWLjae00nwWTx4ENgbfbUSsdH+uEjc2V4+yeqSYW0qmWtIJLVVqDuAR0UGAFpF9yrVnhfSi6mYYw8bXNlSDLnT5q8cCKce1Wse7i7wKtWZmFZrCLWWJAcdlmMAZeaS4v3PzrGObaxHMrN5eZ+EkPQNH0qJnfCt9QyMlNFIyzo/mVpLhMbiSw2JWTDbglR0EbuSImGE2a/Lhcke4GytzTSsFnMNvYtl0k3UDExwILQfctIY2s1nsr8lDsyGkWv5rYZMOheLBvPwVu/CXhruz3CvDOb6YIsvc2UHQ23AWROHTtaCWG11H1Q/JcDcK0V2rObtYxrXN3BtZV2TyhpuSfBXPqZJ2AUOw03GyiccHv9+FGGUMLnPFtlXYIZCHsfZwA9+yPpxoBJG4VjokZvG+x6hZXx9rfDl7+JSYlD2UodtZxvspYqxrGuhljBABseoUJRNOSXEgjxVeOigljbea0vUHkprGo5aXmsRysJezdITHfT5qS2/JV5qd8Ozxe/IhSNGruhhurLR44Ra/TzZdVxCX0clTo7sTmt5/lX+pSAMAIfE4+9TGVgh7F3aBl9RA5E+KahE2n5K+HVTW3jdG0uHybrMjMgYxlNiVHFUxDbVykaPJywVPLh8b2SPZI8Ai4va48FWqqvDaqqMvq74oncmMPyR71bmPEsbVibbmss7JhOF4ywy4JViZ9rmCQhszfZ+V7ljWMrsKncCHlvKSM7H3hSQty/Ge2ZWVUcjN26QNisvjWbaXF3MMkEZ0xsa542eHAWJHjcdFOo1us6Ra071MbhYxPgqdTqeTsnD8V2wKrRPYTonG569CrVzKOrAdDLv+U3Yj2hUamCviaHRu7VreZbzWFqzt0U8cL92C0dS5ziLaTYFvsVNmWqbXpdK4eCtsOxcC0b3aD4nkSs1HVh4sSDdVnceGm4YqXAYI3XjnkDm78lcUNBJVABpuRzNlWqGVb6lrmTNEZFrOHWyQsxKnDzExjvCx5qkxaV4squweYENIvfn5BTtw5tM5k1zdtjt1UKStxSdjidAIOlwPMFV3jEJY7aornkd1WMdpT3KNO6SoY2ZzLG5Nj4LLNhLKSOxsA4X8t1ioKfForAmJ7Rf3q7kfisrOz7OMNve2pTOOYO+PVmmyRsY0Oba42U9MYxC1riAPL2rBOOLvAaY4i0CwGtTsOLBoa2njAB5a+qjsk7obA8xtiG+wJ296oxFvam5td3X2BYprsY03NPGSDf5aqGXFHODjRRHrfWnZJ3QzUrbysbqBAOr2K6HZBpaRvZYEz4q9wvQRWA6SKLqjGCLNoWDxtInu5O6FrilM19NJE/ezyfmWbwKG2HMZb5BLR8bLCTxYvOTqomaS7lrV9RVeOUkfZMooyNRcO/4m6yrivvnw1tkpqIhmYqcxuLG7k739yqyMIY5rzYgbFYhuI480l4w+K5dfd4Ur8Qx6QEPoYzffaQLSMUs++rOPpAIwGHpe6gwPbGwdmTc32WLGK4+WNaMOi8P1xVIa3MM+mCLDo9dv2RPd2+R31ZaKAd7Ue6TupW00bqzX+Kxo5rDNxDHmay2hZ3jcjtBzVMV2OlpaaFve5ntAo93b5HfVnJo4IdcmoA2PIKlBAySAbDvDvLCmfFze9AD/2gUsdXjcJuyiA8u0Ce7snvhnH04Y4XAIvsB7FJ2ZIs9vNYiTEsde9rjRN7u9u0sgxTHN/9z2b/AN+E91ZHfEr6kjZqn7huHkEeKqviYHNIaORO6wrq3GQ4kUTRq3NnhSPrcYeRejO3/rAnu7R6HdDLGGKWVrg0ag03B6KjJTh5fG5jACCGuBWNNXi9y/1Lnt8sclTNVijSbUJuQR8sJ2T8k90K8dHJCHNmcx52AACnio43yOJiAN7qyNTi0lnOo9wb/LCjHW4vEdqIbm/ywo7LfI3DIy4ZAS1z2aRcqm/B6V47zTYc91ZGvxlzyTS3v0LxsoursWtb1MH/ALQJ2WO6EKvBKVtrFzb3Oyx4wmE1Yi1G2m4B8blXz6zFXhoFIAW/3wVGQ18kzZ3UgDrEEh49yRSTuhTdg430vdsVH7ixAAve61ud+qqh9awbU7wT/fBRdU1xGl1ISB5hJpPyR3JKbCQGO7Im4NifFXzMKbCLBxdyv5K1ixHEYY9DaHre+oKnNiOJy3c2kc0g9HCyjslPcuWxsE0kfm0D3hRMcB7h338VYyVNYbn1J2o21HUqXbVoBaaJxudjqFwnZJ3IzNhbiLmxexWVUxnrLje99+XJX8VLiVS2Wpjw4gQsDyS4bC9lZSQVz5C91G7rtcKYpaEbhQim7N5dpuhZTm+hrgHD5J5XUfUaxw7tK5p53JHwUTTV1yBSOAHS6iYumO2VGlj7era10epl7exXzqTs9AHU8lQw+X1KV/rMb2auQI5LJskjnLXslafZ4JMTMckLF0YY6Mu5EkXU7YtViDturuejE8bdDhs66t4adxfZpNlURfTfhBYDYFTyU4OkkW2KqOb2crQ/mdgpqrZwa482kfEKFmMmY0xXaLkCyjhrB2neta4KqxxOfAdW1h0VzhtPG6bS5lxpK1rSbeFN6lAz0sNcJHyAaR4dVCpxdkob2e2nqVfTYVRSX1wi56qykwKjd8kOb71M4pO9ZvrpZ79rOT5A2CoyVEMTSXShvndXEmXxq7kh38Vja3L0/ZuLX6nd0AJGHflPfxwpVGLwxd1jy8+SspcYqHC0VmezmouwLEG84lSOE1rDcxLWuKlWc3tKg6oml1OkkcT5lUx3tyVcuop445HSRkbXurcNWsajwrzPlO17msIClG7bKIaTtqCjoPRwRKmeaiASpuzvzcE0O8Qm9CWxUFOWOtzClLSE3sQQCyFvnZQIPirITBxHJLkncoAVGw6KidiiDZRDVM2MlBAX8lkMvMD8ZpNTbgSaiPYL/mVq2I3AWWy3EPu3R3H/ABlvmKE+G9SgPDZCOYurWVjegWRnaBsBsFZSgDe3VBjpQYy5zwNPTyHisbT19PWveyEm8Zsb+HisrVx64ZGg2uwgFanhYdHiL4Wm3asIv5hEyzLmEqQjULAWJVy9ttlTDXm+q2x2t4IqtpgS0aCFLaw3VYssQByUpbfmgouHkpSDzVbT7VKW7KUqBBOxVKWISRuYdgdldFtgqZaoGMqmFtFTDqDZV230DboqtRGDDCCARqUQ0Wsgp2PgpHA8lXIN+SpuCCkRtzUh8lWIPipC3ZBClB9aZ7T9CyLgVYUjSapgO1iffsVkjzUSKRFuavcrSNjzfgYb+NidKP8A4q1WrrAXKlytIXZ4wEX2GKUv/etUxG0b09XIiK6oiIgwONkV2O4RhTe8IpHVsw8GsBDb+1zvmVOpELM70xeGNb9zZOdgP1wLMx4fSxV82JNZ+HmY2NzifxW3sB4c1aYjlrCcWrG11fAZZGR9mBrIGm9+QQY7Ea+bDq6XFqI/dChawR1MEVnOhcNw5v5wquWK2bFe1xWeqh0zWEVNGQexA8eurxWZpaGjoYuxpKaOFh3IY0C6sKrLGEVU/rQpzBPe/aQuLCfhzQTZoBdlzEwBcmlk/wA0rFRxYgKymxjCpqKRkmHxQESyEcjqvt7Vs7mNewxvaHNcLEHe4WEdkjLTnF33Otc3s2RwHwBQWAwauqKLHm1dTSNnxZoDAyS7W2Zp3U9VS47iENJSVL8OZFBPDK5zJSSQxwPh5K7+8fLP9wH+Nf8AWn3j5Z/uA/xr/rQZ0EOALSCDyIWo4VjGGYfVY/BW1sUMj6+Qta51iRoatqpaaGjp46WnZpiiaGMF72AVpDgWFwzVE/qrHvqZTK8vaD3iOnwQaZlynya7BKR2I1jGVJYe0aZ3NINz0ur/AC3i2AYZT4rStxCGON1ZKYQ599TNLbEE81tX3Lw3+4IP4sKDsJwxzS00EG4t+thBY5O3yvhpH7AFZZlw6locNdJTsIfU4lTSyOJuXOMrVnqCigw2jioaYERQt0MBPRQr6CnxGFsFSCWNkZKLG3ea4OHzhBic6U7qjB2tYf1uoild+EDDpa65IJ62WCp3xVNG/EI4MX9XYSDI6saG7czz5ea2yswPDcQqm1dbB2zmABrXuJYPPTyV46ngdCad0LDERYsLdreFkGuZRpJY67EK3TIIalsPZmWYSOOkG+4J8QtnWPpMBwygrDW0UHYvcCHNY4hh/wCryWQQEREBERAREQEREBERAREQEREBERAREQEREBERAREQEREBERAREQEREBERAREQEREBERAREQEREBERAREQEREBERAREQEREBERAREQEREHlnNgmOdMcc9w7NuI1O3/AGrlhzUSODrR7A2vZZ3NjWuzjjbmvvbEakOHh+FcsI+dkQO3dc8glc0+WsKL6mYM2aPIqImqdWjT3uSrzTRRd1zLi9gjaqEjUGdSSm/oIyMYXNeGjVbdS6N+SuTGHAO8kbGoFIN9ijov0VUR9FUEXkgt+zU/Z7g9FX7K/RR7MhBSazZTBtlUbGfDZT9mTugpsbvuqgYSLKeOIneylqp/VonPDLkDkkcphMGk9VN2V27rAmsxCpfaMn2NV3BQ4pMzXLV9m09C7dW1CZrrzLIu0RNLnuAA8SrKXHYY36Y4i4Dr4qs3ATKAZqlzionLtOA6znEgKOITGvVZw4xE0uD4nDU65KyjTFKA+J4cD4K0iy2JIWvfI5jjzHghwGenBdBUH2KJiskxWfEsxhwLoyD4lXYZZl/Ba1A7GYO5HLz8bbqs3GcTp7tqYvDYt5qExSZ8M+GAklyaQdwlFO2qp2ylukkbhT9m6xsOSfVRbSNvc+Sovbsrp7SNrKk5qIYLHWkmnb1c42WJYLSlZjHYyDT947yG3lsFiHtDHm/UlW9Eb5UpyDJ7kY7e6ll3fcdApo72tbqrejRUd+sC/iVZxi7j7VdyE9m0eB3VtG29/alfBPlVDg7ugrP5cF+2J/JA+dYNkIDSeuyz+XGXE1v736Vakblz9VbtiGUINwxo5nmp+zLWtLzq8VW7MN6bqOm7WreK7efbItWxlzjYKbsyAPnVwyMgOd5XVlI575i0nS1uwstaYYly5Opmq5bF3Sb7IGARktOytJZHwl2l5PdsqtJUl1K6OUd4nY+IK09z6Mo6jcd0rCrxUwQOfTUxkDL6ieQHirGEzVsTqiSS41aRYbcrrLyYJPPG6KCoAjm7riRc26qwggjpO1o2O7sUrgL89tlzZaZKV3bh6fTZenzzrHzMKPqZt+uEX9qj6iwDU+Q28bKvcD8b6VJO5vYuBNi4bbdVzzM68u6K134QbQRPbq133sgw2C2oOb8FVpJDNTRyjYub3vaFWDduQXHOe8TqXTGCulq3DqfUN2jzsqjsNpGNGl4L7793oq9gTyUwZfpdV9/daMFVsKCBwALmn/qqozDYHEhmm4/vVWDOiscUqpqPsuxBJkdpsPFaY897W1Kt8MRXcLl2E0shAeL26BtllsYylh9LQUUgjBNSwuItyIWPle6npmhxu+wufPqs/WSCXCsNPa6i2J1x4G63x5PeRMsb0ivEud1uAz08xEIL4ze3iFCKgwu+moq5mEDcCK9vnW/UkcD8Kr3SxgyMlZpd1tvcKwpMMoKivc2pa5peBYsF7nzXTj3M6hydRaMVe+Z4hqRocEDbivqSf+Y/nVnNBRtP4CaRw822W+4pgNBFG5tO1xs0gki1yVhKbBYWt0vjuW7laZKWpPMOfB1ePqJ+GWsta9h1RucLdVfR4lUxs0NYXG3OyzwoKZnKEKoIYmN2jaOnJZTDq7mptpqyQd2Bxv1srmihxVnehjcW+B5LaCAxhIbcAdFLRx6adjmg94arHoVC0MfG2umLGviMfeaTvf8AGCzjYtLbAWt9SoxRPEvak82gWPSxurtpud0iITM7WVGWxvrC4gATBxPlZT4bXfdFksobbTI4AW/F/F+ZW0jtIq4b27adjB7wLqtHJSQYsaWmcCJGDx3I5b8uVleI2mPDIgKdjDf50a3qqrbKgiG7clO1u6iBeynAF72UwIsaLclOGI0X5KoApAN2Cma3ffqjWmyqAW96CLW7bhR0eAUwHgp2gkIJQ1TBvUqYDkFGyCXSq9HO6knE4F7XFj5qmLc1EgEIJC25J333UNIVRS6SgkDfJSubfmq1ipXNQUC0DkpS0WVawUjuYbYoKTmqTSqxBvyUrm3NgqymFHTZUywXVwRtuqbmm6glRLN1Jp81WcFLa3giYUS3dNI8VVLb8lKR02RKkWjqELLhVNPmoEWQUtPsQtU+kppPJOBS0hS6Qq+lSaSqoUSxNIO1lVLFDSgmkq6qVgp3PtG1gbYC1wOV/FUdF1U0qFigplu6hYeKq28lK4eSCk+NjwWvYHDzVnJhFM/vR3jP96VkdJQhROp4TEzDECDE6O4ieydngRYqrDiFLfRUNdTOttqG1/aslpJCpyQxSgtkYHDwIuqTjiUxaYSRuglbqieyQtBBI8VSqr6AXNu4CxVGTCIdZkp3vhdz7p2UkseLRt0h7J29L7ELOccr98J2MHqtx1buq2FMtKf8A/mVlBPMWGKaEssLblZPCmfhXf4B/MtaK2leObupHNFlXLb8lTLbK6q3c2xsrWUd4f4TfoKvnMVtO0B7b/lD6CpgUSxpFiqZY07aQrpzLdVTLLd7qm4QxeKQsFDM7SL6StahpzLcAcgtrxYD7nz/AOAsBhTBd4PgFAtDROBOyh6uQs4+EbGwUhp2Hoo3Iwjqd3NQMBCzL6ZvgqT6VqmLDEmJxCl7JyyZpr+Spupz0U7SxzonFOyKvTAR0UHwkW2TaFqyMKoIr9FcRweSqtiFj5JuErZkKqsityVw2EAbhTsjAPJVFAM35LJ5fZbGaI/+t/MVaiO29lkcCaBjFHt+OPoKSiW6VLVYScrELIz73PKxVlKAW6gOl1eE+ixlFyR4iyxEODsgqjVmS9r2HtWaeBz8VbyMJBIKC1e2xAUpabWBtdVXDaxVOwHJEKD277hS6dlWeLu9yl091EqJbdSlu6rFvlzUthfcIKDmXUrm3VZwUiC2maOxh/w0sBz6KeUf1vFf9kTTvzQUi3dSOFlXc2/JSFpv05IKJBspCNlXIvtsqZaiEKKF01fFE02L3ht/DYrYxgJJu+f4Ba9QyCLEIXlpOl/JbI/G3gWbE26rN61+0yy5qYp1eUHYNTMjcXFziBfwWFyxEI8+YIALAYpS2/jWrKSYrUSAtAbYg326WWOyqXz51wWYj/0tS/8AetU0yRPMJxZK543V6pREWiwiIgIoEgbk2UNbPyh8UEyKXWz8ofFRDmnkQUEUUCQOZAUNbPyh8UEyKXWz8ofFNbPyh8UEyIoEhoLnEADckoIooAhwDmkEHcEIXNDg0uALuQvzQRRFAkDmQEEUUutn5Q+Ka2flD4oJkUAQdwbqKAiIgIiICIiAiIgIiICIiAiIgIiICIiAiIgIiICIiAiIgIiICIiAiIgIiICIiAiIgIiICIiAiIgIiICIiAiIgIiICIiAiIgIiICIiAiIg8r5ygmZmzH3RHd+I1Jt/wBq5YttH2tLHGXjbd3tuszm000GcccLyXOdiNST5XlcsNPI2SSOKC41k6reCwmWqFRSve8nVcHlt7FNDQSsBjuDcbn2q8AfuLjSNgFbColFdpc0hjRuPHbYqm5kXZGlrRboAotYqjmGw2tZRa2255IJA3fkqgFlTmqY4eRDnDoFCnqo3xudKdJB+KJis+VwN+imDBe6iBsCDfZTBt97KdISjYqa1zyUQ0X5KYAXUCLABsoyU0cws8e5GNGrmqx2YbIJKPDRI8x0ULQ7r7FjMy4bX0LKcyyBokeWDS7x8VsGWHf7qPaXfKiO3sKzuJU8E7GmeFjw03FxeyRPKZ+bW4sPr4YWtbAH2AFw6/RQ7OsjbeSjk28ls0fK9tiFU2O1tklDVRO8Cz6eUf8AVUsk4cywikv/AIBW4NjYebAfcqrI4/yB8FA5fG/EpcQdShrgGuvpLd2tstkkp4auECaMEW96zGJ4RRMr24k1lqiXuk36WssexlogwHcEpOpTH0U4II4IxFGyzRyVUE9UY7axUDzO/JBSebOVKwFyq8jb38gqLmXA39qb0hhccsX0rRz1OP0LDVjQHXt1Ky2OnTUUtv778yw9W4OsSfEq1fCv+5agXBKqwjY3VNguDZVWCzCpt4bJZW/g+fW6lpYy8G3iqsre60DrdRw8gMcbb3Ub1QjyqBl2kDmCFsGXGgMmb4aVhGN3e4ix2Way3KD29/71WwTzO3J1kTMRpmZRuLeNlEDRC0k8t1Rq5QGgg2ssViM8rcPLhMQR8y6feRWdOH3NrxtnIXudHa4JOytK2GMVRLiRazred1qsGKTwHacnwuVVmx6SQkk3Jtut6Zax5cWTpMtrcNlmED2kyEatIv8ABKWNr290DmLLVzjJeD2koG1tgpoMebT6THLJcHfZbR1Fd7ZT7Py9uodCoo2dixxFrPDbeF7rSqxxhxSsGnV+HeD8VcYPnWMCSDEgQ2+pr2jqCrFszayeWqa4tEsjnj3lZ9ZlpfHXtlt7J6TL02e/vI40q+si+8XLwBVN95nXdFt0FiqhjuP1xGMA5yLzX0GtK9FFogtbYF23vVy2F3iFLStAite/PdVw0jbZebed2l218KYYb22U4jd4hThtzyU4bY2IVdrKXYm97qV9AJ5IJXG4jkLrW62Kubb7KZuxt43+gp3T6J1uNMVXvu6UA/rbbC35RICrYM59W2a8xLKYlhbbl3XG/wAQqFUAHT2vvJF9KuMo20YzqH47R7+8vRwxqkPPyTu07ZTDbvwiqcBqBfGb+4rb+GtNh9TXVUVXCyR5ia6PUL2sd/pWo4PGXYHUaQbB0Y+lbDw+qI4MzQNkcGiSN7dzboF14p1LmzxFtb8OnOwLCH7uw+Ak87sC0LP+FUNHUQCCljh1xm4Y23InddI9YgOq0zLtO/eGy5zxLr6U18EbaiNzhDyDh+UVtindvicXW4qVxx7uNTuPDnkrbOsAqdrjkq0tnO6KmeYCxny6scTqNgPiFMb6DbYjcWULWIU4CpLZOwktBIPLkpwTsbdVKOYA2VZvPlfog1bHZ5Y53tgJuZA4W6GypUMNUySKpOzo3A7rJ4pHD299H4Qy7H+9tv8AOpGjunwWcZppPbD6H2f7MxdXjjLk/JsbHB4a9tyHbqs3zCs8Kf2lKGO+VGbe4rIBoIWtZ3G3jdRhnBltjn0TNF+QU7QOSla21lUDRffZSxTs5WsqgAA3UG7OUw5IItsHAePJVfDbkpBpAuRy5KoOhvzQTMsR1UwFiUaPNTWIQAOt1MbF2wslvJRsECyha6mURvzQQDARzUunzVTlYKGkIJCLdVC2yqECylIFkFK4Li0DcKBG6qct1IokUyARqCkI526Ko4H5KlI3KqKJHd9qgQANyqhG+6kczfZE6Uy0EAgqDmhVC0tUpCJU1IWgC5VWwUC0FEqZFjsFC19yqhb5KNtwFEoUfchAG5CqWCgWg81Ap28BzUpbbc81WItyspSL+9BQ62slvJVAzSC0FSkG3JBIbbdLpp9qnIG2ydSgk0hSEb2sqt/IKQg35KJENgdNul1AgAKoRYogkFiFKRZTkeCFt1IpkWFyFKAT3rKqWi1iVMG2AQYiVoL3NtZwcr7CW/h3ebCrKdpFQ4+ayGED8O6/5BURGkr50WxF1Sc2wt4K4eDfZUj1Ui3I8lRmbd7bjk78yqVcr4IHyMZqLRsL81Z0VXNWAPljaxwdbSDfooFct35Km8eAuq7xvZSWspQxmLD/AHPnNvxVgMJ+U8+QWxYuD9z6j/BKwGEjvP26BBkC03UrhbfmqxbdSEdCoFMglSOaPBVSLGylIBCJUS0W3CkLAVWIsLdVIb9U2hRMYvuEliGxsqjhchJAbAKRRDLKYNHJT6Rz2QAXUJQDb7KcMty3TTY2IU4HgggAPBXmC2bi9GbX/CAK20q7wmwxSlP/AK1tlGkS30xAx1ErmX7OFz2+0BYdzi+Np/KaDy8lnsYqDTYFCWEsMxewW5uuDstUwzEW11OGuGl8YDSFeJhKo9ttlQeLNKuZGkGyt3A2Ka2jS1d4FShu+6qEWubKBaCVKVItBN1KRYWVQtANrqBHNBRPKxHJSuaFWIsFTIF0FEt3UhFuirltjdSPAtdBazttTx+UtvnUS3zU1QP63bbpL+dQNw/TbpdBIdlIQRuqxYpS3yUQhRtbcrKUWCxVkTZO35mxsOSx5btyWdy3+syN/v8A8yT4BuUoI5GyioeS06uSq/cKnvvK8rI4pV1FFS9vDSme3ymtO4C1f79pZiWwYa5xHMA3sq2pFp3Kt8VLzu8MnNg1PDA97XvJAPXyWHyc9jc3YPGef3VprfxrVUbmyRzuyxCgdBFILB3mrbK4Dc9YJpdqDsVpXAjqO1arVxxrS1IrijVYeq0RFoqIiINfzxMIMC7R0j2M9ZgDywkHQZG6uW/K6w33QyP+XiHwmWZzx2n3FYIS0SGspgzVy1dq21/JYbMkmaYaKB0tXhzQauFoMOoG5eLX8vFA+6GR/wAvEPhMrjLVRQz5mm+5D6k0gohcS67dpr/vvKykzDJmqHBKyWWqwwMbESTDqDx7D4rNYMccEjfulPQOiMewhBD9W1ufvQRzdTsmy/Wylz2vp4XyxuY8tIcGmx2WNq8LwbDMEZilTDVy2jjLmsnfqcXWHj4lZbNP9reJ/wDRZP8ANKscYlwypwKLCazFoaKWWGGRpeRcAEEG3tCDG9jR/uYxj+OP+krvBsOwXGBUgUVbTvpZeykZLO64OkHo7wISF1fUQTVUGdad8VOLyvbA0hnt32VTL9XhFBJUiXMdNWVFfOJCRZt3aQ0AC/kEGwvIpaUmON7xEzutG7nWHL2rQKnEsQxCDGZZWYs1rJJWNZHpDGNDQdLuvXddEXP8XbHO7Gn0dBMBHJK2V4rNAc8N3Oi++1kFOkxPEMOZgr4o8WeyRzGPZJpLJG6CbN+HwWVrsZkdmmCWPDauojoKU62RMuWSyWNneYaPnWOwgNgfgzqihlL5CxsD3VetrX9mSDpvttdbFlwRUTq+ineX10TxPVykbPc8XFvIAW9yC7wPHI8cilmio6iBkbiy8rbaiCQbewhYnOTiK7CmOe1sTjNr1yujYe6LXLd1kMoMIy/TSEWM5kn/AIb3OHzFWWPGenr4ovunWl1VrdFDFGwhoaBfmPNBidOH/smHf5QmTTh/7Jh3+UJlVqqioo6eSqqa3FGRRN1OcYY9h8FUb669oc2qxUgi4/Ax/UgyOSXPdh9WHP1NbWyhlnl407WsTuQtiWAy0ZartKluJ1UjIZHQvhlY1tni1+QWfQEREBERAREQEREBERAREQEREBERAREQEREBERAREQEREBERAREQEREBERAREQEREBERAREQEREBERAREQEREBERAREQEREBERAREQEREHl/N1M2bOONuePlV9SPhKViaWmZG6V7uWotBPQLO5sYW5qxp0ZJP3RqSR/2jlhADVsdDu29jceK5pnlrCcxObr0TANuCfYp2UbmTesdpqJDr+y2yt3UU9u7INzY+xV6Zksb9Eknet8lQLp17b+5WFTVTanQt7ttvNZEA+CklpmStd3RqItdRKa6jywrmk6i5/MfOosdYWJvurt+Hvhi7Ugar8uaovpJRFrJLQSo382u15R1bmuEcp7ttismwiRge03BWusExddzhY3HJZbDZwyMwPcBp3FykT6ItWftLwB11ENVs7EqVkvZdsHE+HRW02YKOJ1hqf7Ar6mfDHbKMv0G6rOJAtZYumx6hmI+W09bjZZhsEj2CZti0i+x6JqY8p1whhBMGLRu2Gprm/Mtgrpg+MMYdRBvssBSj+voyNrMcfmV3Sus55IAuD13WGS/ZbS0RuGcp2kwB/hsVHk7T0ShOqk8iEIs8DotY8IlWYN7eCrsFySqI3tZXLdmg3UoW9fB2zWXBOk32WBlY1jngflbLamgEtJF7LWcQDW1s7QOTyFCYW+yl33sFMAXGw6qLopORA2RMqbuR9ipuHd5Kq828tlRcb8jv4qsztVgMxNtLTnwDvzLB1G5BWbzM7vQH+9d+ZYJ7rge9XqmI9UjORVRvyCqbbgH2Ko29rq1l5TyfrbCfApQfrTnAX3ChLfs2exTYWLsdfe5VJ+xKa/aXYBIcXDc/UVXy5KR25v1CpOcO+0eCZbItOPMKuPeplW9YtrbLTzucLX5qzrrGklaDfu3V26LUQCVRqmNMEm22gqvdO9qTSGrH86kPNRNxfzU0UL5XWaNgLk+C7Y+qut8KRaSdt1EROvvt7VdRRxx1DGPf13PRUJnuklO/WyiJ3J26hStvyKydBWPYBE+MaehPRWET2xyai0OHgeqypgpp6btKW4kHNgN1F51xKYhftkjkaezaHWPRqqAA8oh/BWCjmrKZ17XsdwVkKev9YYNcZLuQcCs54TrbN0g/AC4tub/ABVxp6+GyscPqWujDHdSbEK5q53QU73ssXgXbfkvOtHxOyNRXaspwL73VnT1L5IwZALu8OSu28iFS0anSa2i8bhUa3ZRA7zff9BUouN77Kdv66y/n9BUeF2Jq23dUBu5AY63sIKucvhlNDWxd7tKmTtNx+KGP/OQpKhtsQkt125dLLZarD6eKgonRRhjnxEuIFuq9LFPwRDzr/albYHIIMCq4nDvF0e/xWHr55YamIxuIcSQCD42WXoGNjwqrYSSQ9vXnzWGqCDiNJG4Czni5PTktJnt5U7e6W31MBnw1tNNXSU8sjWnWCehWp1mCsjr2hlW6oc4bOJ6rY81smoqWmq5JQ5gJZcNtbbZa1HiUDaqORzz3T4Let8cYY3PxOa2PJOfcRwi9jonGOT5TNj7QoBwcL+Smq6infUveJG2fZwud91TZJFy7VnhzUba65VOjet+SntYc+Sg0ANAHIKdoUJTxtDnHpsqjz2UZeTc3AFuqkZtzVa50WLbi9x7lFvC9I3bTAYk53rMbXCx0lx9pKmhaDYHxGynqKWWsxWQQsu2MBpJ5BZGDCIw4OmfqI6DkubstMvq+m63p+j6eK5J5+SnhkpZVmPciRvzhZsclQighiHcYAfGyrhu1+q6axNY5eB1/U06vN7ykaVGKp7VSaCRZVWg9VeOXEmZzVQKQWJ22VQN2QTDY+1VGjkqbQbKo0X5lBVaBZRG3PkpW38VMfJBOigW8lEDfZBNYeCJ71FBL7U+hRRBB3JQUylPNRsQLbqSwUzlAg2UTOxTO6gpz57qVw22CgUjbqpSB0JVQt8VIRvYItCQ81K7mqjmqTT5IlIR4JpU/tSwQUkDTtsptIBuTayqd1/yRz6qJQo28ks4mzVNe245hRa252NrqBTc26hpKuXRgbAKjIyx2KJUnNUulVrBSuaDuoQoG/JQIdfkqhaoWJ5qUpLeSlPNVDspPx1WRGx6+5CLhRO496lsApQgfJAOimsotYpNJQ3vWKmIuCApw0N6IdwbeCDCTC8pPmr/AAgf1x/1SrOYfhSPNX2ENHbuBP4h/MiWQkaQQB4qkW7Ks+5uqZ5ILWoh7aF8Ltg8EXHRY+goX0Q78usudfl5LKvIAJ6K3eAHgDoR9BUCBapCOSncpTyUoY7GdsNqdh8k/mWv4OO88nwC2HGQThtRYfiLX8Gae/t0CDKHkPnUjhfldVS1SuFgoFJzOqhbyU5BtupHFo6hQbSOAPMKmRc8lUtcc1AttumzamQAQDySUXIUbb+9RkbuLolS0/zJ+NtzVSxUtt1IiBvuFMBfYIBtyUzR5c0ENJGyyWA05mxSEW7sV5SfYNvnsrAg38Vn8rw2bVVPWzY2+/cpIzOLOknoMPk12DJ2i3gDcfnWsviGGY4+FosycXb7Vs2Nujhyy2VhvJFPHIbDkA7+dYbMkGk0uIN/EeAT5E7JCZV3aXcj0uqEhbvZVg0NLndfzc/zqi8XcNtje6vCFu7vdCFKWk7eKrObbl1VOxvewQUnODZA0+B96l7wNiNlSnkZ21w43bYWVc2O/igkdfoqraN0lNLVdowCPYAncqUAKDZQRLSm9n2AspIja3IuFTO7dxupoblhYebTa6mPsUC2nH9a/wDafnUC3e6nmF6T/tB9KIJD1VWamLKeOoLx+E/F6hQ032U08omg9VDTrY7UD+ZR4QtrbWWay58mcDo5qwwu5o2WZy0O9OB4t/OpJbG4DQNuhWkZLa04viDC0HY7H/CW9Fl2ErRsnWbj+INJ6O/z0hNvDaK/C6TEad0FRC0g8jbcexaplbDzT54weJpJbDilOBfwErVt1dX0uHU7qmokaA0GwB3J8Fp2WcQdVZ9wiZg0tlxanNvIytTnfC3bEw9UIiK7IREQa9muGPEZ8KwWQFzamq7SRoNvwcbST89ljKjLGDOzXT4a6neaZ1E+YxmVxGsPAB5rY24U446/GJptYbAIYWW/W7m7j79lZ4rgOI1uMxYpRYr6p2dOYNow4m7rnn7kGIr8Iy9h2JeqYtQdnQVEf4KczP06xza7fbyV3l3D8Kq6x+IUGGSRUsJHq875X3kPUhpPyfNZaHAqf1Oajr5pa5tQbydub9OngrKPL+JYYQMExh7IG8qedutoHgDzAQXeaf7W8T/6LJ/mlYV5ip8agq6vDJqmB2FxRtcyEyAO1E/Qtpq6WKupJaOoF452GN9vAixWBjy7mGCNsFPmqRsUYDWB1O1xDRyF+qDFtpZqnDc1OpcOmiZVsb2EZiLS78HY2HtVSufTVlPQU1FgdRHMyqp3OeaYtsGuGo3ssl9wsz/utd/JW/Wn3CzP+6138lb9aDPzGVsTzA0OkDSWBxsCel1zvG2T4tiUuCfcnDoKuUCWabtd7X3FyOZC6BTxVENGyGWo7adrLGUttqdbnZYGpynUYzIyTMFe2ZrbHs4Ygzf/AAtzZBiMGjrZ6982F5ew0RUJEYkEh70ni11t7DYq4zXUT4XicckDmNlxmmFFINX62++z/YA5w+CzWG4DU4MTBhuIEUel2mGVmrQ48iD4X8VLS5XpXRTvxd/r1TVN0yyvHIfktH4oCDLUlPHSUsNLELMhjbG32AWWu5shp5MRw+eWrpWGnbLeOaZ0ZcHWAILd+hWYwegq8Np3UlTWmpjY60LnDvhluTj19qo1eF4lUzukGIQhpPda6nDi0eF7oNLzBJRnBawRy4eXdkbBlbI53uBFir2CSgEMYMuG/JHOvl8PYs1X5XrcQo5aKbEoRHM3S4tpQDbyN1WZgOIMY1gxGns0AD+tB9aCTJ0UFPR1UcVXTzF9S+YiF5eGB1rC536LYFjcPw6vpJtctdE+MjdjIAy56b3WSQEREBERAREQEREBERAREQEREBERAREQEREBERAREQEREBERAREQEREBERAREQEREBERAREQEREBERAREQEREBERAREQEREBERAREQEREHmnNr+zzRjZIvfEKjl/zjliKaVrm6dOkne59qzOa3WzVjW174hUf945Yo6HgjTa/guWfLeI4W4jL5iTOSAbkHkp6fS+pJ7S5IUzYmta5gJs4EbqEEMVKTNqPvQmF2BfrbdTt+dY+GvfJPpDbtOwHgr8GxskSrMaR7pFzuqNeH+rOMYBPn0VZtvFTGxGnZNRKd6lgXtdBH21Q7bp5nyVlEX1crh2mgAXO/NT41VGasdGD3Iu6B9KsQ8tILeYWtMeo36otk2uZGSgOaLhrWh1vaqsWHOqIHTRPF2kd3rYq3jrHCV0j+9rGkgqdlQ5jYyxxaWHe3t2UztHDK4Xh8Gl/bTBkl7AHqVtNNWUVH2VJIR2RFw7mSbfWtAdUySS9qXWcCr91dFoZeRxdz8lS1ZlaNabbhj46rE3RfJ0axbwur1/Y0uoiZpIcW8t1gssVAGJue4W1xmxJ8FQjo46ps080kjnGd9u8bWusbY4tO5LW7eG+YXPG+laA4bqo9zBICHDbZadR4LDIxwFRUMsdrSkKlLS0URLRiVXrabEdodlfdYhlGTct8iLSb3VWKqp5tccUzXuZzAN7LRqmiqYKCWanxCsc4NJDe0usNgclccSbDFPNC6S4kLdiB4m6bhaLxPLrdPcuA52WuTRVFVVSuige4ue47N81RpcfqcDjbEyQVcshJMspuGjwAWQp8xYpMHEVAjuL2jaGrK+auPy2pjm8bhjXtkju17S0g2IPMKXWeYUXzzVBfLPIXSFx1E9VLpPQq0Wi0bhWYnepUpnnULkqg12m5JVeQd4eSokC9lMQiYa9me5lgI5Bp+kLCE90H2/Ss7mUgvh62afpWAPIeFz9KvWOFo8ItPMgcgpmus3bxU0ML3sL2sJANirymwuqqHANp32J8OSTKdLNznEEEbAKNC8tYQ3a5W1syLiM4Y8Qkxub8pvSyt8QyqcO1QwygyNGstJAuPJV3E10RxLCAvaHEgm4KrZctomJ27wUjaiJ7XNBs4NO3mrOJzmYVO5jiD2reSUiZiYkvqOW0NIcTc7gdFSqG/gJSSBaM3+CweEYhDTBz56h+p22k7rJsr6evbJFFc3bYlUtXsnnwrG7RwwEFOamQsDgLDVv18lUqpY4YhSwCw5vd1J8FPPRthc5sL3O0HvG1rKylFn6TubfArprMWRaJpA8s0MDblxF3FSDu7E7lS3LSocwSVpEM5naZXNJVdhKy42B3t1VsD3rI4G90mItxJtncQpjUSMlpPkuZqNuitsLZJBUlrwC0OtvyurSkxCppXh0bzYdCs3Svw+upXntBHI3ffqVjMTWNNKzvlMKmOGcuZYMce83w81lmdjNTdtO4BjQCd+i1iSGopu5N34iDuOYF+amnqqh1E6kjJcLjfxb0WXuo7osteZtWYXmIZlp4/63oKYEN21k81ipMcxKRxcahzfIKzMTmm7gpS0E7c109lN70xibVjW2ThxvE4C1xqdTSeRWewzM8FTMyKoZ2br21dOS1Nrg5ugm1lKGEAv1AaeXms8mCl48NKZLV9W8TywNrXOkkaNwtprK7D6iho2QSNvHHY7rmtLPSVTCK4zdqLaXsP4oCvqc0RPYRV9QLg7FqxifdxpaaRb4m5UXewSpe0gntR16X2WuYq/RVxPB/W3NB9t1d4ZOI4PU21Ejg+xtyCvX5fpauUve54NgdjyKvO71VjVZbHKyHHsK+5zmF2qxL/ySNx71hK3h5VxRGain7RwFwxw3PsWfwCMUrexc8O63WxmZggAsL+KpNYlaOJ4cCzBFHBWtbOHNd2TAR4WFli5HQgNMLnA6vFbLxHi7PMJc6Owcy9r9brVHFpc3S23vXVSPhhhPlv8PdiaP70fQp2HxUkW8TP8EfQpxsfNSheUFHJX1LKaMWLzbdXWIU4oamWkLTqiIBJ8bC9lnMj4WHvfiEje6NmkqxzVUxS4pJFC0BsROo+Lzz/MqTbdtLxHbG2Bw3nV36zf+EK8A32CssNteqBF/wAOf80K+a5X2onbuqoKpC3Mqo0+KgVm9Cpm81I0qdpVoEWnx6KoDyVMbEhTjl8rdRsVA4OtpOyqDYKkLWv4KdpTYrN6KZUwVOD0UxInuFEc1IOam1AJMidRKk1qIcCkCayhpARCo2Cgd+SalDVYWGygQIUhueSnJvc+AUhNkEpUNhvdRKlIsiYgJUh726mO6hYDqiUpvbopSp1Lba6JSFpSymPLdQ2HJBLpB3uqkbDa9uZUgta1lEOI26KJEr2tDrBS6SOQU5Fruuob22UEak1OB5qU2JuVGxPNLeV1GxUoqKavqRTQW1G53O2yv3ZaxUEDsQQTb5QTLRtirW3/ABH7e5bU6RrAXuNg0XJPRUtbUpiNtPmy7ikTtJptW/RwVGtwmpoY2TTNAD/mPgt1hnhqG9pBIHN5G3isRmokUEe//Gj6Ei+06hgzgNc6Jk0UevtG6u70VE4Bigd/Yrls8tVLS4AyppmgyNiZpB8SsG/MeOidtOYoRI7kLclS1164pv4WpwPEwDakcSreGgqKiR0UMZc5l7geS2nAq6uq3VUde1gkgc0DRysW3WLwNxbi9UC42a2T/OCtF1Zr2zqWHq6WbD4nVNa0Qxt5ueQFhX5swRjtPrV+lwCtf4gZonx3GZIYpHCkpnGOJt9jbm74rVdS2rXccqTMOtUuIUVbEyamqWPD77A7j3K4aL3HOy5LSV9RRytlheWlpuLLc8GxwljKiWq1B92kO5tKpeZpKax3MjM38K7frZX+ENHbm5/Ft86s36XyF7Nw7ceavsL/AF4+wfSm9wabS7K7iAfW+e/yVSdlY/3WP4KymO4p9yMMfWaQ5zQ0MafxieigzEIaiiZWh47NzNZI6BU7/kt2T292mFflaT8Wsb/BWvSt0Slt72db4XVzj/EzDMNAjoWGplIuRyDfatGGdaqao1mCMAuva/t+taVi0xtWdRw261xspXCzbrGYZmKkr3GJw7KX8k9VkzuL9FKPCxxa5w2psPxCfoWv4Rtr9gWwYqSMOqT/AOrKwODNJL/YEGScbAk7ALD4ljUcbTBSnU87Fw5BUMexR7pXUUDi1rdnkdSsKNr+atWPmjwryV1XIbuqHn3qmZpjzkcfeqR22ulz4q2oRteUmI1FM8d8ub1aTdZ6nq4atl4nC9tx1C1hpHMqeKaSCUSROsQomuzy2cgi3tUZb7bc1SpaiOribK089j7UrqhlJGHudv0Cz1pZOBbfdQtvdYaXEJxH2jn/AC/kt8B4qmMVqiNJfYW2NlPbKNs+ASFUbv7lgabGp43gTjU2+56rOwvZI0OYbtcNikxpMSm5C62fL7QKeggbu6rq3tPuaR9KwmFUsVbiNPRzSFjJpAxzh0uujYblvC6Grpwyqlkdh5c5t9rF2+6iUczLCZndGzKksUYGt87bgc7D+dWFaw1mXrkXcYWn/rALba7AMPqqd9JK6R4fIJCAN/isZiEVBSU5wmlikLAbOcTuD4JE7WmWu079cLHHfXG0/MoPIBsqdJNCGdjE4kROczf27KaSziOiuhTlu4EA2VNwJYWgkWCq87jkpNxz5IKBbqNiBv1snWwGyjJ3XCx5qFyNuiQgG+wVHUBUPI6FV22G48FbxjU5zhyKJS2Dah7RyJJUXbe9TPjBqA8O0nSHb/BSnc3QlRlBNK7/AJwfShaL+SmlH9ayWPJ/1I4EFBFjdT7DfqqQ1CZwcLFoA96u6RgfJuQ06SQVbG7pJHONyXblESps7wPSyzGWf1yo/wCqfpWHaCHub4FZnLAJqKjp3W/SiNs9XQ1stIY6F7GSO21OHLzWu4XlF1BPPLXVod6wwglpIIN73Wx4pitNg9EauqdYD5I6uPgFp1NS41nCqfXyzPpqVvdjtsi3mNI1eUxG0zVOLmaNlzoJ3KxWUi055wMtFm/dWlA/jWq9x3Lj8IpTO/EZJDbkSVjslH/yzwAf/RSl/wC9aphf0etkRFZiIiICIiAigSGi7iAB1Kx9VmHAqJ2irxaliI6OlAQZFFioc1ZbqHBkGOUb3HoJQslHLHK3VFI148Wm6CdERAREQEREBERAREQEREBERAREQEREBERAREQEREBERAREQEREBERAREQEREBERAREQEREBERAREQEREBERAREQEREBERAREQEREBERAREQEREBERAREQEREBERB5qzU4nNWMg/thU/wDeOWKabHYLJ5r/ALa8a/xhU/8AeOWN9oXNPlrEpw6+xarSvjmcwGM3bysrvZSyEiNwVUxKjE2PD4muk3c42uBeyuHVcHZNkMoDXcjZSVjnshBjYHd7cFQjZG+maZIRZpNgB0Rbe1wyRroxKH2D+V1P2kZFzI3wVGSJsscbgdLQ6wFuQRtDFfuvuzzTeuUaatXNLauUE37xN1brYcSwR8gNRA8OfzLVhDC5hIkjcLc9uS6a2iYY6lTBHUKFz4qqxzGbOaHA/EK5ijoHbySSC45AJM6Wiu/ErIXPVXuG4bU4pVMpKbTd5tdxsB71TfSWlHYBzm+YWxU+HMgMHYP3O7rjyWeTLFfDbBh75+Lwjh+GYhg+MMpq5mh8cgaQNwQRsR5FXFEP60cRyMrz/wC5H6lkWslxPGKdxuRQ0vfcfG5IHuCssMYJKL5Qaxpc5zj07xWe9xtXqKdl+3e19A/s6KSQvDSGEgnxWt1tU2GP1gA98kjz2H57qFVjLZ6oUbZQKdtwXHkT4q1nkpZWRQRSFxZ8onl7Eik+rGkMpTYnjdTH+CcI2gWFm81UkmdRUr3VE57acaDJbkPBYjE8TliDKameY4wwbBYt1TPINL5XOHgStIpvlbiOGyUALXscJzLra5xH5NjZbVhzxpab81zrCql8NWzvkB50keIW9YfJ3QL8iuHqqdsurBPwr0gsqHs8TdTXACVRtLHIOThZSE7DdW6ee6iuSvbZLJu7ZUHCwd4lVHdVI9wDb2W0qNazFczRAfkfnWNw+gqsTrI6GigMssjiGtCyuYiC6NwPe0H6Vf5XqqfAntqC+08g1a7ch4Ke/tqtSvc2OgyK6kpexe6KOS/4ad/LVb5LVew1VJlillkBhq6kx67EXLfP2WWl5jzrV4vVgSSOZCy5DG7XK1uXFqx0va9q+7ozGRf8XlZTWk25kmdcNoxTiBilaIxDO2HmRp223WuYjj1diThLNM4vb1B6LFuc5StJHLqtoxxDGbzKd0rnPL7kE7lXYe37mSNBsTI02Vm1pOxCrsaGs0yE6HO3srTG0RuVuOSvcNqHwGRzS0bD5SrwSYfEDGLSEnYubup6tlIW6QwNdfmAs7ZO6e2YaUpr4tnbukgc97rB5u4+Q5BYqWQvkL+Vyp5qh7h2YJ0t2F1R35q1KdvKuS/dwEk80v0UEWjJM3ndVbNtZ23W6ogkHZTEk80TCazT1sqkepgIB5jorcdRdTBzgdionlMSzGGVHrMjIp337MEC/UFS1dqaqDKd50A90+Xgsc1z2O7RnXqo9u59w4nxHtWc0521izKTYe+ZnbActiQFi6iLsnWIseq6DRQw/caZpA70ANrcnHqtMxSEtBlI3vZY4cu503zYeysWYwW6qYnUbXsOilPsUbaiN11uLwyWCQR1mJQwuu0AHWL8/JbJLQUVJUu7BpbcblxWv4F2dI6SumuC3aP29VdT4wyWSxeCL3JcL3K5L7nJuPDprHwallmjS9r4nC4PRZltZK4RyRu0SAWI6OC1qUyUlPHWRSxdnIL3A5EdCrL766qMgNYx1jzslZm3hW2Ps8tlwrMmKHM8FIQBSyyFhaG+Vr39q6Q8vbDe1zbYLjtHnOU4jSzVUDBDG+8mhu5aujY9mWkOXnYhhczZHOsG+IJU2iY8o+5ofEg+sV8E4BJJewnxtZaaWPY4BzSN+q2zNJdPl3D6mR15GyuDj13B+parHJNK5sQ1PuRYWuVvT7MMbeW+xm0bR/ej6FXpYH1c8VPELukdZZDB8r4limg9mYo7C7nc/gtyw7LGH4Jpne4Okbzc7mFW149E1hdl9PgOCcgBHHe3ienzrnUkz5Xvlfu5xLiT5rO5sxuGtkZQ00upkffeRyv0WvaiW3UY41G03UsNNm1B8al30BXw3PgsfhhHZzn/AN+JPzK+a6+yuorNG97qcHkFTaeinB2ueaCq02Cn1Hayt3TRxgGR7WjzNlUjkY8XY4OB6gqVoha4zjVPgtOKie7nONmMHMlaXWZxxWqf3ZjAzoGBXXEFzvXKRmru9kTbzutYbIDfU0EIiGwYVm3F6SYPqJXVEJO7Sug4fX0+I0jKymddjx8D1BXL8PqcNjYGTMIkc0jVq2B8Ss3gOOUuESODa1r6WQ3cxw7wd4hRG0y6A1yqBwVnRVlPXU7KmmeHxvFwQri6KqwIUS7l5qm07c1MCEFQGx9qEqTUUueakVA6wsoaipBz5qZQIgk9bISobKBNrIQmDgAQeqoVVTDTRPqJnBjI23JPQKcm4O60TiHikzJocKa5zYiztX2/G3sB8yT9F4iJXeI5urHxl+GiMeAcN7HyWPgz5iFMAK2Bj9Rud+Q8FqD6mV53cRbbZUiS7clRET6ymZj0dnw3EKfEqSOspzdkgv7PIq4cRdaPw5xID1jCpHbkdrHf/wBy/Mt4NuilXyhYHkpXEgKa4CgbudZouT4IlKCbqJ3VUUlURcUz7exUnBzHFr2lpHQqNoQ0hQsfBR58ku7nZQQgTfYooX5exQLgBc8hzRI4kdE5nmog3AWIzXXy4fgk0sGz3FsYIPK/VBfUWaqHCsQ7TQ+YNa5pLOXJZ9ubMPxaARxBzHFwJa7kbDl8VxWgxN8T+ylJDfas5SYi192sldFc6gbbGyrkxRevbPqtS/baJdawir0TNZIADM4sIHIusSD8AVNmvfD2f84Pzq0wKMVFHQ4vUVADWR6wCLd6xFyfiqeZMbwiakbCzEIS8SDuh4uuXBS2OO2zbNat7zNPDIi5y6w9RE23uK158YD+3J73V3jb+hVcIzbh2K0X3MpmyF0cLiXHl3SL7Kd1nAAAabdQuzDWlt9zg6nLlwzFaTpk8vTPkbUved9Td7c9lp+NY5FgkeKSsmaJ3skijaDvqLv6Vd4vmRuX8OdGx9pap4DSOYaBuuZZhxCKqqvwBcQe85zuZcqTH+Z21jhthmb44veeWHkJc4kklQAFkdZARZdCJ8oXKz+EspPUg+UkvBJsBdYEgc1d0jaiUhkMhbbmQeizyR3Qtj88N6wdzXUcTDKHPa3vC/K6y9BLDHUEPka246nzWm0sdZhkceJudrpzII5SOYus03CqOskZOK0l0nJpcsJv28w07JniW95ro8QxH1NlIBJRgapgHddrFazmPFZMu5ampYg5pld2UermPFRwrGK/L8r6cdpVR9WOf1ttbwWucQc1UWZaOjNIHxOhlf2sLxuCQN/mKpWnfeJdE57Ri93MeGkue57i5xJJ3JPVS3KuX0VQynFU5lo3ct90oqCevlEcDCfHyXb3REOLttv70aTt5HDsw7U3k4dFtuXMTq5ZXUNee+BqY4jmOoVKjo6LDYtMhAf1JV7hjYX1XaAA7EtI8LLl993W1Hh0zg1Tc+V3icbZqOWEvDTILC6xFNTwUTXtje6V+new2BUubKmoo6wQE6HNja8A9QQsHBiU7W6nS7Xvp6BdEac8xpjZnOdI57ibkklU1kMVqKed0bYIGx6W94j8Ym3NWBFlaJ3CLx2zpBERSqiDYqYG526qDGF5sLJYtPNBcQ1k1O4dkbNB5KavrTWPa7wCttidz0UGnp4ppO0C4nmUB3F+SnfDJG4MewtJF7FSuaWncWuiEZHAu2WWwGsIk9Ve7Z27b/QsMqlPIYZmSD8UgqJgbxh7nNxCmc07iVlv4QXW2yfgS8Ma1z3F1+p3XIKJ7X1NM69gXsJ+IXV8RfIKd/qh5aQL9BZY29Ex5U6jEprObYWY3VcfQtckqJi8yOGzjdXsUtVOJID3SD3gfBWAlu50XPSbKYXhpDqiWmlkfC8g6jf4rKUdZJUxNc4i5G/tWFqDeeceEjh86v8ACj+CG34xVkSyWokauql1C9r81F3kqUhEbTJbkLqRCS2obqLlDWH2fY3cL28FNa9ri6CVxDInHwCpxNswW5lVagjs9IG7nAWUPkgNA5BEyo1XaRsE0Z3F2nzBUQC5odboFUc3VE5h6hU4iXRAHYjZD0Up7CllI2Gvb5ksTzCjM3+tZQPy/qUwaiFalfFC90z26g1pbbxJBsrRgAjBtud1WkIEEjid+6ApQLMA8giJUHNtLqHVZrLLb1M9uRa36SsXJEQ1jhzNwsvlYAzzEfkN+kqJVUeJDbYRSkdJv/CVnMDY0YNRaAB+BYfmU+P4HDjuHeqzOLSDqY4dHLU8Nx3EsqznCcahfLC39aeBc28vJTra0xzEocQKlwMdOQQDvfp1WCyR/bpgO3/pOl/71qu814gzGJ45IGuawA7EKfIlGBmzBZCDduI0x/8AijVEWjba0cPVCIi0c4iIgLWM459wnKMOiVwnrXC7Kdp39rvAKrnnNkOUcFfWEB9TLeOnjPV9uZ8hzXnWurqrEquWtrZnSzTOLnvcbklWiNjPY/xBzNmCR3b1z4IDyhhOloH0la2573m7nEk+JUEVxEEjkSFlMIzTj2ByNkw3EpowD8jVdp9x2WKRB3DJPFijxt7MNxwMpat1gyQG0ch8PIrofNeTASDcGxXa+E2eX4vT/e7ikpdV07LwSOO8kY6HzH0Klq+sDpCIiqCIiAiIgIiICIiAiIgIiICIiAiIgIiICIiAiIgIiICIiAiIgIiICIiAiIgIiICIiAiIgIiICIiAiIgIiICIiAiIgIiICIiAiIgIiICIiAiIgIiICIiAiIg80Zs/trxr/GFT/wB45Yxhusjm12rNeNDVyxCp/wC8csYDa65p8tYVGC3NRfu0qUE296mO4t1UJjyo4g+pp3ieEDRyPxVuzF5rfrYtffZZCqfG0MilNtZJt4qlO+mp9TQzUSbhjd904WJK6N88FLGBd5a9x6DqqUUjmPqo9RMYLbH3q4hpBqbUtgax+nrzVRlTFLMYg1rWsB7Q25eCDFGpnD2gBxDiN/AKTFJY4WBrLa5GkE+9ZaqfT0kD59V7NNr+K1KWWSeQyPNyVele6dqWtpJ1VzS9m57WOda568lbcyo2Ld+oW08qVnTYBXNoWgFgItsbXBWSwnFKOoqmCQlrCLkeBC1H1h7gGucSPNVqSoFPUMkAu3qPJYXwxMOjHm1aHoGgy3h9bh3aYeGh0sDmlw6kjYrjeZY6zAY/uJNeOZpLZR4gLZcqZ+my/JFR1Li6BzrtJ6NJWN4sYrR49jkddho1RMgaxzrWu5RiiIiInypnpM27vRol/FTwlofd4Nutual0OteymA0iztiSuifkyiJXFTJTzRjRqD27C/UK1DQVUkiAN2u26FRbEQLgiyjwnU7SscWOa8dDcLecLmEjGuve7QtJmDWtC2jAJtVLGbjuXaVy9XXurEujBbUzDZpwX0wf1YQVTvtclTQzwuhdG+RtyNt1btmaTo1j4rm6aZjcL5udSnLgdgqU+zb73UXO32KpyO1jmurbFgcZd/XdPqtptvf2rHS1jZalrYrl2uwHTyWVxuhramoibR0ssp03GlhPVYqPDKmjxGmNZSyfhJPkEWJsdwrdvG5TW0+IV5sErJYwWNYXNcTcFYt1FUB20TtjYrcKMubVGCnpXsDhex9u6i+gqZJnGMhjdW7dPNZ1zTDpvgrbmGmGmkbbWLE77qoKW+gHY23C2XGMJPqxqHtAcGkja2y1pk7ydzuGlvzrel++OHLkx9k6Tsha1pBNyG3VGV2thI20gFVHSbt8S0gqkCdTmnq23zK0eVJS0re0maD43V7iLxFIxzPDr0VhBL2Mgd8VeSwzVlG+saw6YXBrvZbZTaOdyiu9cLBztRJ8VAXPJTNjc42CucPjb6wO1i1sHygrwpqZWhv1SxWWxHBzH+GpLuYRe3gsXpOq1twpmOSYmE8cLpN72CjK1jBpablZWkgjbRF8gvvYFY98JkqCxrbDqfBPo0nHqFppNr2URtzV1Vdk0iKHkOZ8VTMJNtIv1TWlO3SETtIcSCR4KXSdYDd1PKC20drdVXoqeRw9YDRYbC/iqTMViZlaI7piIbRQ1lTW4ZEWdyNrgyS3M2VriuHamGRg2J1WWQwCmkpsMDX/APGO1kLINpopy1jx3Qd15k5O20zV6nu5yViLNAno3Ql12lT4Xhk2I1IiYLNbu53gFt2J4HBOT2R025rCMq2YdTGKmlBe513AtXTXqJvXUeXJbp4pbc+FvjnYQSeq0x7kYANj1WJ1d1w6kqaonfNI6R53cblUr3Nyt6V7Y0xvaJnhdSVks8bI5HHQwWDentVHsgTeM3Ul+gU8L+zcHkdVbXb4Vm3d5CHNDrtIPsWSosSfSMjgdKXU8nec09DyVGombWMGiMtcDYeFlRNK4CNjtiR8N1WdWjVkxExO4dJjya7HsIp4n1gZGXCVujewsdvnWyZdyDgmBNbM6EPf+ySbn3Banw0zN6nFJhVY7YXfC4728WrO5tzHikGDz1lC3RoLd3DfSTYmyy+KfhgtqvMtkxHMuH4TEWNe1p5AN3cVpmL5orcUPZMJih8Adz7VgnSOqbSzPLy4Akkqdp281pSkR5Umd+FdhJ2VRoOi3kqLCLqoXWFrq6ijhe8Mxvt6xIr5juf0rHYUT6tIfGeT6Vl6TDa6qaHQwEjkDySZiPKYiZ8JQ7qrPGsVZhNEZgbyHuxt8SsnJhWIwML5KSQgbmwXP80Yma+pZD2EkQguDrFiST4JWYt4NTHlYVVfWVknaVE73E72vsFeYVjNVhtQyRspMV++wnYhTOy7USw07qazjIwOc4OuP5lZT0E9FOIquPSL7lV7qzxE8tLUtWNzDZs5QQVzqOojmbqfGdLb9OY+Zag1oaTc3ANlf1FRBPHI+V0olY0CO/IgbAfBY0Hp0J3VqzM8yidRodG62oDY7hQbG8kCxF1XNU1vda3YclIKl24sFdThvHD+rd2FVQPN+z0yNHhfYrcQTy8VzrIUzvutM2+z4Tf3ELoTTy3VEyqg36e1TA+Cp3NzY9VG58UVVASeqnuNKo3t1TUidKocLeKa+lyqeu1lHXvyRKYOJNrqOot5qmD3r+CiXIlMRcX5XWqZwwmiqZqetnm/CAdkI7/LF7/WtqJ7oA5rmuZqypr8wdm0PLYyGxhvUDmQq38LY47rGI5chmiNZRO6i7RyPjZXEmV6WOg0N70rmtIkvuHeCy9H2cI9See83n4eaSv7ORrWbgHZed7+9fh29WMGOfi15axlmjxChxuKcU7g2N5a8kbaTcFdNDg8B7SC3yWt1tdFh1I6olG42aBzLvBQyw+uxF81dUTujDLBkbdm+xdeHNfNzMcPO6nHjwR55bKSAsrl1re0mlcwOOzW3HLdYekfFWTin7ZkbjsS87LZtWC5fpHyVFfGGt773Fw+YK+S3bGmVJ7uYZlpNrA/MsNmemjdTx1YYBIx4aSBzBWDm4u5Up3mNhnlH5TW7K+jzRl7NlO7D8Prm+sPaHsYdiTzssY7qzuYXnnhiw5obfwF7rT8Xz42KSSmw2FrtBLe0dyutnxKCrhoqpoYRIyJ9gehsVxwl0chDgbg7rqj4lJjTbaDP1b2rGVdOx7eTnN2NlvEU0VTCyaI6mSAOafIrj7pYwy0PynG525LqWAU0tJgtHBM0teIwTq6X3SY0hkuXJa5nuCeXBw+AktjkBeAOYWxg7cuatsSfCyjlE9tD2OFhzOypv1hNeHH7ttexur6idUSERxPJBcAGnxWx4dhOAyUwnq9RmeTaJux+Vay2KmwDAIXf1q03DQ5oJHMFL3mJiNeWtKRPO/CvXUksr6PLQxCSOCkga59jYvkdvv5Df4rGY/kgUNN6y+XtDIe70IapaqmxaevxKtp59JgLCN9yDb6FvwifiOARx1GmSdzBpOnkvOy5LY7b27KYq2rHDReHuF01PjFTTVDnGWWC0bwfki4Lvet/OBUYP8AZMn8JaXNhv3Ixqma0u7WSKUvLXd3SCLO9+/wVhmzHZcMo+xgmd29QNLTfdrepXVTeWImJcmavZaYlhc3VsGLZgkp6V7vVqFpYHE87Hc+8rVZDqcXeJuqscjmxPfc3kNiepVEkEEgdV1VjU6Y86UyoKNrKC0ZpuYV3h7rSXBIIHRWgOyr0rtG97eKrfmrXF9qGzupat7ZcPcx72zU3asDXd3lcH5lbNxCKMtDXlpjs5pvy23Vanxiop8O7Uzhz4GmPTbcNI2F/Ba1Me0eCwEXG481zY6d3Et8s65hs1Dj/azu1SEi/eDuRCwOLSwz1TpIrd7d3t8VZ6ntBaCRfmoXIsT71vXHFJ3Dnm+41LZMPdS1dFCZdzGwxuj8R+UsjgVLHSxvs2xeSd/BadHUSxv7SNxaRystswPE2VkRY8BsjBZ3n5rmzY7V3MTw6sGStp1Kri0cxk0QygtePklqs58ROCOe1rWl5boY3wvzcr2umjB1OeG6O97bLUK+skrqp9RJzdy8AmCvdP3LdReKx96NbW1GITOqaqVz3u5k/QrdhI7o6qJDtLQgbp3K7OI4cMzMztAtPMm6l5KY3UY4y92m9lO0RG+IS7kIRsNrFZNlE0UxBALlYzwujIBVK3iZ0vbFasbSRkB246KM7NL7XuCLgqDL6wQLq+kpmviEpO5sAPNTa3bPKaU74Y/UbWCBrjuAs5QYI6ZtnsuStgoMr0kbmukAICxt1Fa+F/2e0tInqH1Dg6Q7gBoVN79TQ0m5atnxjKLonSVNJKwRAkkOdawWueqSFpc1zTbmAtq3jJG2V6TSdSoKKEEbEIFZRttDJeKJw5t07/BddrZmtjbTtsNUYkv4lcZwyZslOG6twLLpc+MsdR4ZI+xM0DGf4J5E/MsJjfC8faQixFr6qSJjmuOki45jbl8VhhNI2oBaCQSAfJVYZ4YKiol1hjA83bbdx8fnVvHiVJM7sKWJ4cTqc5WWajWSdnW1TLX/AArvpWQwyQGEbc3LF4qS3E6kf+sJV9hpIgZbnclFZ8sy/dSmxsFBr9Q580JspFKZ72vBbuT0VRkmpovt7VTkjje/8KL7aQrWS8T3NBOgbAkqSI2vQHSzRxs3JJtbfdT1OmFxLrMBcbBXeWKSPEJHT279Npc252J3Kusfw2BtHFVseGzAFskdtufMFTqW0YLTXv8ARhy4CJzrm1uaoRPDtTr87Kd0hdA6I2Pdt7VYxTd0x6SLeKhnxpdPLHwSxl4BL1MLAgW5K3idEXCTQ4m41g+N+ijDKyWsEbjdgJDrlFZ1EbVntEkZaRY6wSPKygbONvBZx2ARvfG9rnBjo7usbgFYTEKaSkmMbGnTctDj1ss4vEzqGUXi3EJmSsa9ocbgLJ5dHqs0xkBDTYA+9a66TTe97hVX43UNDjCS21ip1teI+bpEFQyV4hYCDoLlLU0EFSAZYGSOA21NvZc/w3MGLNqx/XHNpF7LIjMGLkkuqCFnbJFZ1Lmy9ZTBbstC5q8nvqKsyWDWE7ACwWfytlinocWoJS0FzKmJw26hwWu4ZjWKT1T45ZyRouPdZbTgVVUuxfDg6V1nVMQI/wCuFasxfmHRizxmp3R4dcREXQCIiDgHFjHX4xmyalY+8GHf1uwdNQ+Wfjt7gtLVevqXVldUVjzd08r5CfNxJ/OqC1jgFc4dhtbi1U2iw+ndNM8EhjeZAFyrZVqSrqaCpjrKOZ0U0Tg5j2mxBQU3sfE90cjC1zTZzSLEFSrepqWl4jUjq7D42QZhgZqqIG7Nq2jm9v8AfeIWjyMfE90cjS17CWuB5gjmEEqvMGxSowXFKXFaV1pKaQSDzA5j3i496s0QeraSqiraSGtgdeKeNsrD4tcLj6VWWs8Nal1XkfCZXm5bE6P3Me5o+Zq2ZZAiIgKlU1EVJTyVM7tMcTS958AOaqq0xSp9Uw6oqBSzVGhh/BQi739LAeKDGRZ4yzM8xR4k0vDHSW0m+louT8FJ9/uVdWj7qN1WvbSb2+C0HLONto8Yq/ulh+JS1Op1DQy1DB+AboL9Lv76258ljGYnjhpTmX1nEvXHUdu19Wi7PT8q3Plfra6todqgrqWpom4hFKDTuZ2gedhp8VSpsWoavDBjEMv9aujMoeRbujrb3LXMyjEq/I1M+DEKem7WGKSqkmuA5hbdw28T4LX6WDG8ZwmdlZXQ001RDHC6ljdobTUIJ1SaPEgfBRodIoK6nxKihxCkcXQ1DBIwkEEtPLYqWsxKkoZqWCpkLX1kvYwixOp+km3lsCtDq8HiwekwXEsEzFiFRTzV1NC1rp7xmMnlYexZDPEeNnG8CdR1VMyI1oEIfGSWydk+5O+4tfZNDK1efcs0VVNRT1rxLA8xyBsTjZw6XAV3guZ8Gx+SaHDKl0j4A10gLC2wN7c/YVzGaopI8WxGb19khq6l07QypkisDYfJA8ua2Lh6+nbj1fIKoOdVQRtYztHyEaC65LnAflBNDcGZiwZ9ZU0Pr8QlpdPaBzrAXvax68lSizVgk2GxYtHWA00szYGuDTfW52kAjpuucY9h9JLm7FxQsb2YbE49myNw1FpLj3iN7+Co0+FzTZIweTDcUFP2ldFHNC2Nri6UznS8nxAHLyTQ7Ii1rJNTis0OJ02LV7qySjr307ZXMDbtaG9B7VsqgEREBERAREQEREBERAREQEREBERAREQEREBERAREQEREBERAREQEREBERAREQEREBERAREQEREBERAREQEREBERAREQeT831skOdceaTdoxSqFv+1cqEFfDIOe5VPPH9umP/AONKr/vXLCtcWm4NlS1IlaLNqDg4d0qe9rbdVg6TEXRDS/fzWWgqWTaQCOixtWYaQuqlkIInlaTsW3teylp4o2xyzRP1P083DcWCqPvq0kXb0UpEzC5rYwWki5A5qqyyFRWtp+3OrTufYrmlgfDAZnsu6Z2t/kPBXDmMfTPhBAB5AqSerML44mx3Dm3LuibGKx6ra+njiYLajqKwbVkscnEszI7DugcljL25Loxx8LG/kHNTO3GykU53AFldEJFM0kbqBBCmaxzuSEb3wvXVnbNp2tZZ0DeZPyt7rKy4lHijHTu0xzBuktaLBy1/sn6dek6fFGOfG7U0281lfHFvDauS1eJhdaQ5piBueZ8lbTgggFVqWcCpu/cP2Kkq2lsxUxuLalNp7q7hIdTWaD4XUsbrHnsrnVG+a79h2YHzKzOx2KtHLO3wyqyva4WBupoquoiZojkLW+St1G9lPbHhXune1d1XUGx7Z9/8Io2pqmnUJng/4SoDmqkdybAqNRBE78sthWPVNLUtfUAzxA95hNrhbhS53w9zgyjwiljcf2Rur6Vz1sLnAkPAUrHyxygEkFTXUTvSZnjTplbnbG2tZFTVEUIAsOyjA2WLxHHmvxWiqMQaCCWSNkA5O5G613Cax0s7oZTcW2v0Vxj8ZdRU09vkEsJ9y36iIy49wjFM1vtumK1MbahtVTQNdG6PRcbe/wB6tKWnqZJmyy2Ee923usDheKy11A2nEtpou7v1HistRipBOurkLW72Lea8eazXiXtUtF43CpmR7BSltuQP0LnRNnHfmtozPihfGIGbE7LVb35rqwRPbuXn9VaJtqEznHVdA4m/idlBjHSPDWNJcTYALYqXCY6GnimqYY3y31OY49PBazMVc8RNlvgOV6rGH9pI0w0rPlyuG3sHistiYp42MwrDo9MDDv4uPiVc1edI3Uoo/UfVmgWAZyVjTTRT99kgJO533XLmtb5OrFSsLA4c2JxAj3PVV6ekZHr0gXesqWAgeaoysERDxbY7rbDu3EptSK+Eez0Qiw6K0dg9NVSh7m6SdzZX7naYt+SuaSFhj1g89l2drONTPK1bg0b2BjPksGyx02HGB94/lO+dbLHPHS3a4gXFlYzXmmDYG9Li6WheI35YZmDQvaZamMx73sFjJq+KnfLDQw2a7uh7tzZbZWRSx075ZtLWtHwVlh1CzFphBh1Iyd5/JjJA9pXPnydkxERtWab8TpqrXDUDJckKvT1zoAIwzUL3HtK6jQcNpZtLsR7CFvVrGXcs5Hw/y1HEI3Uep35ZNisu/vjUwzn4eYlgsAwGStpoe2qIoSYwQ1zhqv7FmH5TqogTE6OT2GxWs5n4eYlQudimAV1RIGd4sLzrHsPVXeSM71EkrMHx6S7ydMcx2N/BypPTU1w0r1eSZ1CriGD1tPG4vp3gW5gXWoYjl1sdO+WOQlzRyK7aLFuh24+Kw+NZao8Qhc6KJsc1uYGx9oWU4ZpO6Smeo7uLQ4FW0roHtjO7nC6tg03WyZnoH0VSGODhPCbOBbYW6ELH0GGOqYjK5hBG4811Vy9td2Yzj77/AAquEYXDOx003eDRfSFaVFBK2UBrbMebs81nsPiNC3tDY7EOafBWTw/FK9sTLiCI7kcljTLM2mZ8Om2KO2KwtKWhrI2iodGQ0Gw8LqEznTO1D5QsAs7iEzp2erxkRwQ7A/leSt8Ly/WYw5xp7MYywJPL+lIv3TtWcfZwmyrFI/MNHFGCPwn5lvmNwyVFHWUMsRabGL23Gx+KssvZciy7iNLUVMol7e7GSfkvtyPzrZsTa6eaSJzbWDQD49bq9fLLJXcOcRE6Gh3MABVgeg3J6KFZEaesmhP4ryFXwtrZMQp2OtYvaCFrM6jbGOZ0ryUsFHGz1uciVwB0NbfSD4qVtPJMWinvKHGw081tVdlyGoldM6UN187qwnhdhVI9tA1utxN5fxtvBcVOovMtrYqxC3wPA6ejp9OJSd/tHOLRy3N7LOSVbgy9KG6WODmtG3JatHXSyjtHSFxPP2qpFWyNcATYflKt63vzMtKar4brT4rHPG2Sx73MX5FWGOZZwTMEJZVU7WSc2yNFnArCwVr4JbxzAtfu7oszS4hT7NlktfxKyibUncStMRaOWp1WX8QyzEBpNVTh1o3RjceAK1rF6oz1rjILuabEea7CC2RhGsSRu6Fcxzdlqow7EnTU0TpIKl2phG+k9Qtccxadz5UyTaaxViZKZlbTdiGAyOHdPmreXJ2MspBVti1gndjTdw9y2vLmFafwxiMsgFhts0rbaRskQGuncb89rrpxRah7n97y4nPh1dTEdvSyM3I3b4KgWkfir0B6phFQ4R1sLBI6+jULH4FaviWTqXD6qSSSBj6eR143W2HkVtF53plfF2RtrHD+gkD6jEXts2wiYT16lbo0+BVi2ow2hYKds8MIH4lwLKylzVQNlMcIdKxnypByCTLHyz7X+Km1XCsqCupq+nbUU0oe13xCuNRUp1pV1DxUQ7oqQJ8EuQiVQOF91MZGtGousFRJsL+AVpLK5ztzsiF2+rjbyB3U0c7ZDYGyxrjc3BV1hkImlD3khg8FW94pG5TEbnUJsRrRRUM9STsxpt7ei17AZqeq7CtqKdoexpZq6uF+a3B9DR1bHwSRtcPPe6xOLYM6GIGjh7zNw1uwsuHJnredQ7unp2cypVWGtcyaeOsYXAh0TdNibkbn4qoyho6eB8kkZkeyMuuT1AVjRseyXtZmubZu4c7ZpUcZxJ9JhlRK6NzQYyGO6OJ2C1wRS3lTqMl4+z4axU1U2Jz3lb3ITZjQebvFZeLEpqKhbR0YawR96R9ty7qFhYWmnpB+yBuo+ZKqmb+tBG072a2/ibkk/OumtYrGoeVkyWvbusyDMUqKdzZ3DUNXeI6K5zOcMxTDodU2ioDdbAPxhfdqxdI8vbpeFUpSOykEjQ7QQxoP4rg4EHytupnhOG0xOmNblfEaqONtLhUzNTgC+Tb3+xZvKeBfcytdUzyxGcAiNrX7t81lW1lS+d01RE+Rr4gBJHLcNtz9l1aU+HRSufidJTPDqbVpLZLmS3T51nMzrUu3cb22JmImvp6qN2oy6S14f8oXHM+S53iuGwyzFhZ2UoFz4E7rOCGqw/EKeqkqCJKxzpHRu/Yz+Lf2FZWny9Q4lVmOtlAEJ1F5fa4O4t7llaJrbcS1rMTxMNfyZk812JwVFZTvdBE8Fzbcz4FdcxClpJKWQTlsfZtJD+QbYKyw91DRRiKnmhjjZts4W95WCz5ikjTSUNPqeJg55a021XGlvuubpu17RuUTERHCymxZvYCSjYXlxIG3hz9ixP3aFY5jZbRPY9pD3Nu0gEEj4XVF1bE2kqHMn7EPc1wDt3nxI+PzK3paukZUwgNBi7drySSdLbAWI9puui9YiIivlhjne9s7NFSzYt65QzxOLpGPLntADLix25WuB71DCm0pmlLb9j8gECz5JNVyd/AEb+assWPYNdDNIyaWR/bxztNgyNpHdA8eYHtU1PiHq8ZbPATJDCTFG5tn6nOs4nxt3VFqdnNvKfeTMar4ZavweodUOr6KWBw0BsjC6+trtgR52Ku8IzD9zDHg9W4vkaA0bb2VShxCWeljrJGwzNbTaDYaSS11nbeIIViwU1ZXMqa9mg0wd3mndzLXAPs/OuXqunrau3X0ua2+20cM1j2HwwU0eMNAayJhDz4M5g/ElcaxrFJMVr5a0kht9EY8GroHEXMtUMDjwyhB9XqN5HtGwA5NXMiO60K3Q1mMUbYdZP8Am6HHutHQBU77WUXu1EqW5JXZEMpnjSU81BTbX3UDz2Vmcp2Nadi6yrUoHaEP5dVbD2qtGS5hAO9lFo3DTHPK/r5aeKiZSQPDnOeXvI8uQVvHPFFTfJvK48/JW8LWPlDJDYEgX8FdYnTRUxiZE1w1N1b9d1nFYrqqbXmZ3paudG4EkWJUlo7jmVUpad1XUx08YJdIbCyz9DlGolmtM3S1m5JKta8U8laWyTxDXXNs7cexXGG1D6atjeJNILgHHyWfq8ChkndBTkARnw3Kw2K0DqMt5H8U28VSuSuThe2G2P4m5DBnTCV9QzXHHEX9zcPJBDfpWlR4XUS/JaWm5BDhyW/ZNr2Yhg3ZOJbNTkN1A8xta49yw2P1LHVHawOLZC4amhtr9dlTnFxUj/M5s1t+DYiDtA5w8QrdtJUmcU7o3B7jaxW04NUS1Uj5JLiNgGx5kq+npI5JhUxgBw3uq/tFq8WhtHTVtzEtYnw6Gnp54pmaZYtw6/M+CoCCIlpZO0ktvpCvMxYiJZn07A21wXEcyVhWSGNweDuFpSLWruWV7VpbUQ2GFrXRC3O24VnVwAh23MXUlLW63t1PAJ2t4lXUzrt9yx1alm0Wi8MMGlj9+hWWgLLDa4adVlTpsJqK2RzYwRqOxI2KmMbqCV0VQQ14PJaX+OOGdY7J1LLUteYwNPwWWjxuLs+93dt1rUbo3kHXbZUq+oEEBYx13O29y5ox906bTftjaljOOVGIymNshbCDs3x9qs2VXZsDAwe3qrW5UQTfmvQrSKxqHBa82ncrqZkTxe/e8uqtnxujJa4K7qdF2lvVouB4qdxidQl5A7QGynweUmG1ToZg03sV03BZW1GDUL+xbIYpnsJcfktve/zrlMR0zMd0DguoZShZPgU7HgAMntc9LgclS0RvZHlia8u7SSGnJDmPc4k8j4LJYXhlTS4P2ro/w9UWtaL7hvM/FV4KBr8WayZvcZd7vAgDkrPGcbqqyq7Clp3BsWzdI6Ku12tZihMGLzNIsTpJ+Cu6Bg7FhPKyo5njeyvi7QHUYGF1+d1cUItTtJvfSFbasryNxtZTF3RU4zd5CmcByIUoWnrbjI6QyNaxvQhSVLi8Rvvs432WRiEcjSTC0e5WlWLEWaACSpWjyzOVXWNRpvuG38FlcdfEMNOtveu4A+awuV3HtqhhdtoDvfdX+YnubQtsec1/pV4+y9XHXfSTLW42Frjc+ajJGdfaA38k7Qu3G/QlV6dvbOETWnV4KkRt5WvC1fExsczWvdsGuN9t+qnw6hY+vZTznSHkanXvpBHP4KSdmhk7DzGxCqYY5zaqF4sTrba/uRExxputHC4YZBMxw0yM0n2grU8yuc2pgLbAjtBYHlZy2+nEH3PuJe8JC1rB0bqO61DNDAKqPcAkvJFt/lLnpEd0ubD9qWKJkdYvIF991RewatRO1uQV02mnnbrYwFtrC/VWjg5ri1wtY2K0iY23iYmVbDYBU1ccBkLRIbXBsVs/3Ko3SOj7GQBrr3ubWutWptcdbCY3WJcLb8t1uFTUSgmG9gAL2WeW1aR3WPd1yTzCEdBTUkgnpwdtib3vdZrAHOOMYb/0qG/8MLCUzyA5hNwNJ39oWXwI2x3DbdauH/PCYbxeu4TFIpxDs6Ii6lRERB5UxCldRV9TRvFnQTPiI82uI/MrdbtxbwF+E5qlrWMIp8SHbtPTXyePjv71pK1jkFXoqKqxGqjoqKB0s0rg1jGi5JVBXFBiFbhdS2soKh8EzQQHsNjYixQbjU1tJw9pH4bhUrJ8enbpqqpu7aYHmxnn4laO975HukkcXOcSXEm5JPVHvdI4ve4uc43JJ3JUEBEV9geE1GOYtS4TTAl9TKGX/JHU+4XKD0Bw3pXUmR8JieLF0Jl9z3ucP85bKqVLTxUdNFSQN0xwsbGweDQLBVVkCIiApJZY4Y3TTPDGMBc5xNgAOZU6lexkjHRyNDmuBDgRcEeCDRMJiwfEZ8xYzNURGKnr5HwVBf3Gl1O1hN+vNaRFgNQcuuqZaCgjpWu9VbVujl1P2/XbDp52Xao8Lw2GldQxUEDKd/yomxgMPtHJVzFEY+xMbeztbTba3hZTsaVmKjw+vy7l7DJJHVInnp4YzBKWtfZu7r9QACfcqOUqKjOOR1cODzwO7OqpppTK54L2SBtnX6EWI963gUdI1sLW00YFP+tANHc2tt4bKo1jGXDGgXNzYdU2Oe11PhNJiOH4Pg+JsnE2Nx1PqrHA+rhoJeLdBf4LPZjy5XZgxCndU1vq+H0JE7BCD2z5NJB36Cx6LNxYVhkFU6thw+nZUPJLpWxgON+e/NXabHIK2nlqMTjxWoq8QbI7Uxjmjs5Klt9o4o+bW8ruKz2RIqqnzC6mmxeStLcPEs47TW2OR0mzQfENFlvjqandM2odBGZWNLWvLRcA8wCqdJhuH0DnuoqKGB0pu8xsDS722TY5fUUeDffHXU2ItpaZkeJTzPMjLFzTEAwDbdupxPuV1hUdPAzAMG1UYio3/dCrqIdmOjiaWsc8kDcuJ+C6VJS00rtctPG93i5oKkdQUTmvY6kiLZGdm4Fgs5vgfLdNjA5FlZU0+LVsTw+KoxSofG4cnN2AI+C2ZUqemp6SFtPSwMhiZ8ljG2A9wVVQCIiAiIgIiICIiAiIgIiICIiAiIgIiICIiAiIgIiICIiAiIgIiICIiAiIgIiICIiAiIgIiICIiAiIgIiICIiAiIgIiIPImeP7dMf/AMaVX/euWFHNZzO/9ueP/wCNKr/vXLB9UEb2V3S1DmPBa61irQkFGOLTqHRRMLRbTamPkqI9RfYGyuYHPYXaztYAeZWFw+d8kfPrYrMspw5zH96zfn2XNaOeWsTtNURl0GsOs4bhVIomR02mQ6hYncKnNDJO3SH6R4KoBPBFp/XL+HRVmCWqYwx4qy8ts1w22VkWO0hwGx5LYMUfHM2Sme06mgEG3IrBu1xjszsAbhdNN9vLKeZRp2jXpk2aedwp2RFkrnadTGGxPTfkrymjD4m626j0IU7qewElyGv5jzHJZ2yREt64+ITx0VPUDvMIJVGqwSWCN00RLmt3PsWTe+NrI3NFiW2PtVSCtFjHKLtOxXPGW9Z3HhrOOssHQdrK71Ysc5jvmWao8u00zXU80li/9bcByKyFPHRxtMsTQL73V3hFLPiNdGyFp0h13O6AKt81pn4V644iNWari+V8WwN3a1FOXR/iyN3FliJZnSEF3MbLu2JQwU9MRVhroWt72oXFrLi2PyYfLiUpw2Ls4Q6wHmtumzzm4mHNlxxT7Mse9xcbqVRJuoLrYTOxEREJwQotNutlIDYqN29UTCq2QNffnZVXj1hhcLXarUNDjspmPdGduXVVmE72q01TJBKJG8+R9izlVJ65gri0/IcHrBPjDm9pGPaFsGSo6XEa/wC49dIWQztO48fBX79UmDiOZYCI1NMWVUV23Ozgtpw3HoquDs3v0TW3HQrO5lwfB8Bw71KnpROJdg5x3YfFabhdG2OUyabuYL7+xcl5rkjc+TF1fu5nXhb4pDVSVL3dm4gclbQYdWVDg2OFxJ8Qt1ooIamFsgYA4jvDzU9RJR4XE6Y2Fh8T4KuPNaY7Yh2ZMMfbmVhhuE02DwesVWl09uZ5NWNxfGYpS5rO95qnWVVbi0hNyyO/XorGWlp4iWlxefFaxq32mEzPiq19ZcTYk281PHMWHUxxYfJDFDfqpHU/PQVpGpU+KOWxYViwktT1B73R3isrUxNdFdaTDI5rtLjYg81t+DvmxSARMBdIAQR7FasRTmG1MndGrFOdTTDLz6FX1OXNvHfuhUaTD6eopKqvqa7sTSfJiA3cb8lQgrRG1r5u7cXPkt6zuOFYvG1aqpahz3TQzC43sRsVjTispqmxMa1smk3LTyVapxrD3M7NlVa+xNirKGHCgO0hlu7cEgFcufL2R2w2ifkytFS1+Za2nwhklopSTM+24aDuus4dRYfgVOymoaZkUYs24G526rVOGeHQinqMSG4c/smEjoOfzn5ltde4OpnuZzY64WNJtaNWZZZ5Xz3Gxc07WupGvu3V4qlRTiekjkuN27+1UxKTExo/GV9MV1yFud1zbiNlkYe/7u4c3THIfwwaPkO6OHtXRmvBJHgFSrqOnxGiloapodFO0scPb1Vq8EsDkTM33cwcds69RS2jl8SOhW0C7gCOR3C4ngtZPkvNUtLUE9kx5gmF/lNJ2cuy0NTDPAHxOJbfqpvXRHMbY7MWV6DMEBbNGGygWZIOY9vktFqMEfhBNJNEGuaLAjkR4hdU5LG43hUWKUUjNIErd2O8D4LnyY++G2HL7ueXIcUkDGOAHPZQwwwwQaDa7+ZTGdMXaMew6wSCLdRsq+HYS2so452TEGwuD4rnrWe3Tsm8b2tp7VU7aSIXBdYgeC3HL1CKGgqImEOIcHiyw9FTQU5e1rQXhwBdbdbHgb2unfCeUjStKcMrW7lbF3CbAZqpguYbSi3RwPNXdXX0/qlPWzPDRNGN/OyoRU7pKOuw4i4cx7R8Nlip3iXKOHPeRqbIBv7CtLW7I3DPW51LDY0Y5sQkqqe5jeAd/gralk7Goilvu1zXKtUkdkbg8r++6tQbcypw3tlrMyyy17LRFXR66qa2nbJZxZIwEFu/RYB1WZZXwh50tNwFe4HVurMMjhmBD4hY36josJiJdS4m8cgRdcdd0vNW1o7q7W9TSmlmL2izJNwfNS7JX4pE90eHUw7WWUi/94OpU74XUzhG7l+KfFd0Y51tj3a4SkOIsORV5BJTRBrZnah9CtOqlkbq3asrYttK3bDSYoyIhpf+DO226yksEdVTOhdIJGSNI8xcLTYarsIzE9t2nr4K4pMZdQygtLpGHncrmmk15aRPLI4ayaFr6Knb2fYOLCD5cj7xuq1Xjowh4bVyapLXDAN1dUr4KkPrI9u1Db7rQMSqn1mIz1DySXPIHsHJd9bbrEvW6PHXq8kzaOG85Yq6XHqyavxJvbTRusxjvkxtPLZbXVYRSYnQyUk7S2OUEENPz+RWk5Bg7KlrKx9wHFrR7G3KyNPmGrMnrVRK9kAcCG+DTyCne/DPrMUZctq08Vc+ztkCvy/MaunldU0j9w4/Kb5FaxS1klLqEbQ5jgQWnqu5YzGaqkqIatzJIKiLUGk/J8wuURZcpnMIbMe0Y4g25EKbXikR3vM/Zpmd0UMErnYZWR1VPOXQyG0sV+Q8fcuhse17A8G4IFloMGDinDnsJdI/U1gPncLdqMOjpoWO5iMA+0BRjvF96YZcc49bXeq/tTdUtRHIJJM1o73PmtGZM4iK6tCbHmoyVbndwCwVAuPPmgnLu7zWYw+MNpIpR1JBWE1Bw8FPhuYqgVYwmejEcY+TKXXBXP1MTanDXDrubBH2rMRaPxXsJIHkVeOLT2jh5aArGcB8sc0c7WCPqevirWsx+npo+zbJ2jidrbbrzort3dvb5WuZKqna5sIaC5oDzp5l1xYLX8zzvqomUT+62KSNpb4k3LvzBZWjqqOOd1RWHtZ5zYPO9vILVsxVTpMWa0OdeNz3ajvc9F1dPxbTHPO6aU6wPuRELBwKpU7ZDC0G123AVzOBM0WFn+A/OquDQQSYiIZRqjLSDv8AjLrm3bXbzK4/eWivzS0rXuHZW74OyqUXrLq2emgMbZHOcLS/JI6grZaalp6cl0ETWnxtutXlfFFitVLOHFgke51jYrLF1EZrTGm+bpP2XVpnfLK4XDJAJGvqH0jidDozu0lw6fOslHV09O+DtpiHRXLWRHuuAA3Pv+lYugxqOskmpZWC8jw+PX0vaw+BHzq3iniLq2nrYHxCMlgsbguNht4jkVpMStC8xoujpmy4g4Cb1gzRaBfSwtO3zKGDsixs2fWGN0ULQ5thYgX394IWJxfEDFRx0sJMnZxOJlO5IO1vnWDwvEZadz4GEh0wDWuvuPJIruDu50z+MTNiZLSRWuyQNuDz3IVzmOubWYl2geRT0YjpW6D1a3vEfFYejo53TMgrw5gkkDiTsQ7oCrqt7MTyN7NjYo5Hy6Gk/hDbTsfPmkRELfF5W1PVx09VKwM7XSS6MHnc22+ZXobG5lXWStdDM1944rc7Wtfy2WMpKxsFZFK2nBljYQGO/GffZZtpjnp6tx1SOm256twRfcdFvGpjTGZ1yu6CobPUyyxwwOZUsMbZSfk9T7CDyUKadk1c8uqr1LS2RjTu2Vx20k+GysMNkkp8HmY9hjkjeyRodt2rDYG3mqjKuPDauqpOxMweGlrzty5DfkRdZxGrcytM92mVqHfc53q2LlsZJe+7HXHaEk3HlurXCqv7o1cFNOWtD3NaDa+oXdcn3ALGVtRT1FLFW10ssjtmMbfcPvuD7FTw6rpxUTQTOfB2Be+PQeZtsL+9TMxaImYX1q2qyzDgDg9dDKdVrxtuOt7ArSsQoamik0Ss26OHIreMSlpI/X2OeQ1sjBHvzdtb51g8WqHTUhMkYFhay4sVpx2mPnLsz4q5KxafMNWJ8U25qL2kEgqS+1l6LzpnkPNQREVFM0uG4UCbqaJjnvDGC7nGwCEb9GTwKg9bqu1kH4OLc+ZTMcmrES0HZjQ1Z2hpRQUbIwBqtdx81rGJvMtdM535S5Md/eZZn0h13p7vFr1lVwCVtPi9NM61g9b3U1r5TaORsbQCSXciVzWN5jeHtO4NwtxwvGaGtY2Op0tcNiD1U9TSd7W6S8RE1lTkr3Cv7UTNcXbGwsCsdmF4fG1x2Jdeyy2IjD6dhlY9pI35rV6+sfWzAgbDZoWeGvdaJiPDTPeK0mPm2vh05umtBBJuz86kdpc+SJzA4yPsy/Ib7n4KjkGaSGrqm6XBpjBO3gf51XdG5uJMIILWSP1A8rb81vljdocmL7M7W1YfV6t74XBrLabN5OKuPXnNi0jmRbdWkkgModLTyDtLyOANxbxCpVeIxRtYXsOpzQ4AeC58mOZnh0Ys0dvLHYpRSiQzAX1blWcNLUTvEccTnOdy2WeohLichZKWtdfbyC2XHI6PA6GmZSRj12RvZRMA3JPU+xdGO1o+GXPk7bT3QxmHYLgODM141OJKiRtmsaLlpI8FTqqHD2MbPA9z4y8AhzSHAeYW15VyvBSj17ELVFW/dzn728gthqKelILXQMIcNwWhWvHdClLTXw5m7FohN+AAazk1oFrWIWAzBUtqK7U3o0A+1bdm3LsVAwYjQM0xa7vYPxSevsWjV5vUvN+apir2zpvnnviLqtNPHHEC9+9+StppnTvu4+xUkW0ViJ255vMxoU4sLKUc1HUFZVVDmnqb+KfK2BuqWryU17nzROwgtPlddIypVU7cvOidUsa98mpwJtyGxXO9WtpaRusvgBfM2WlLgCGk3PhZUtHCYnl0illoY4pJpa2MkNsO8NzZUsNloqWN87WxkvdYAuubLnlTh9XSus5jnB3IjqrCRtZE8j8KLbixKpra29NkzpNHPiraiMjS5ttullLSvIpWWPQLXwXlv4Uu1f3yzlG4ert3vspRM7XsLrkqrfqrWN2l1rqsHdCrCpHJYmPx5qliAIja+255KrAzXKSTYAKnibtTbgbAomPK9yu69TOLf8T+dZPMW2HEbD8NssXl8PhndNMwtikhIa63M6leY6JJKV8wcDE+Qad+W60iNUez09Zt0dpUcvwsfR1HaNDhe248leviipMPlrI2hrxC47D++sFYU2MYfhOHmmeHPlcSXaRsFJJmKgqcOnpHte1xj0s25m91WJjTGtqY8U13ywzX9oZWne538VWiYHPMeoNszm7xF7K0jFtT3Xsd1eNexrxLbULgOb/eqry5lt2HxSQ0MbHgamg3t7f51q+aJNWKvYb3YOd+Ystlw2pFRh7HgadVwAtYzLGRib7n8Vv0Lmp9uXJg5vMMnRRkwRtgYAA0d4pPg1J2LzMO867rk73VOjxNsNBE5zWg6ACT4WWMr8dFS7sonONxYu8FWPPBj88crWnkaa2lBDWtiddxPOwN91tGuGsb2sT76t7NIK043Ikm8Q6/vBWGpMTq6J4fTTuYfbsV0TijJGpde5rPDpULWtkIs61rXP28llsCkBzBhrQQbVcI/wDcwtBoc5OFm10II5a2/Utpynj1PX5lwyCjY0t9cg1OJsfljolccY/hqb3y9AIiLZQREQYDOuVafNuCyUEhDJ2fhKeS3yX/AFHkV50xHDqzCqyWgr4HRTQuLXNcPtsvVS1zN2R8IzbT2qmdlVMH4OoYO8PI+IVonQ83otrzBw1zPgL3O9TdVU45SwjULeY5hau+GaI6ZInsI6OaQr72JEUWsc42a0k+QWZwbJuY8dka2gwyUsJ/XHt0tHvKDDAFxDWgknYALt/CnIz8DpTjuKRaa2pZaNjhvFGfzn6FWyVwrw/L7mYhirm1laN2i3cjPkOp81vqpNt+AREVQREQEREBERAREQEREBERAREQEREBERAREQEREBERAREQEREBERAREQEREBERAREQEREBERAREQEREBERAREQEREBERAREQEREBERAREQEREBERAREQEREHkbOxvnTH/8aVX/AHrlhS2/JZnO5tnTMH+NKr/vXLDb3uiYhDSedtksQNxzVRjhazuV1LK4EgDkFEcpmNL7DpWNcGudZbEyWIsGl/Rac1xBV/RYhJEQ0nZZ3pM8rVlsocy9w+1lUEjI2l7n3ACs4ZhPGHAqsCCACFlMLb2wktSZO0lIG51G6sXNNRJbwH5ltM9Lh88RY+kDS7m5uyxseExU9SNNSASLgPW85a61CnbyZbDXtlD2giMXN/BW5xCB0Vn/ACi51gOm+yy7su4lhGWp8ZeGNhmAa0tcD8o2Wn33VPdxfyv7yazqGb7TVHe9x4q3jqZmTaWAuB2IV/lzCqjGpW0cAtfd7jyaPFdQwfKuXsEha+SGOR7Rcyy9Vj2xTcS17400fDsu41WRCWGmc1juWrZbNh2DV2DBk1RE6rAG8cYLdJ/Otuhr8JeQyKphuBs0GxUKutlYCYi1u3MlUjVfRW1rTHEuaZ1zTVsojhRh0tl3BPNo8Fzwm5uVsOecTlxHG5RI8OEJ0CwstdXZjr21c88yIiK6BERAREQTB1lG991IphyTW07TMe5h22BV9hMhhxame1xbaQbhWBNlcUz9MkcnWNwPzqLQmG64rHUYhXSwxTOkDC0EeBNlRZRGmnqwW92OQsB8bLNZcbTSYq2ScEmchwA6nYqjV1VBEyqjxCXs+1e57CBc3PkuXW51Dzrb3qFvRzwwROcCD3brDVc7KqVr6jvNb8hvifEqoycNonPLHNDXW7wsSPYsNPVOIe/Vaw29pUUpqeHsVyWyUjuXU7nQxktO3gsRI8vcSSq08jxGxjnkucNRVsdzcresaUn6JgCfFThwCpC46qa/gFZCaWESM7aPmOYWYyrifqVYx4J32IusZA4AkWsDzUsAMFZoGwduFbW40iYhsOZNVJXVBhd+DnAlaByII+tYuSvLodPV3JZnE4X1eX4q613U7zG//BK1bUHO36bBXxT6MI19n5KdUPwmoC19zZZjBYO0pNhdz5LAePIKzo2089QI6kjSAeZstqyxRwOxCDsAHwwP7U2N+RXN1M89kOnBGo7pdNwTDWYNhEFENnNbqd/hHcqZz9Uc7HeF1UkrGTMD2jc8/JWNTK+N7Ht2DrtdfluNlNK6Vmd8o4TWxGjNOObQSD43JVzA8EDfYCwWtQyyQaomWLiA2495/OstFUEsayMXIHectZqhmWPbub81UDtljYXkW35q8a+7eXJVHN+LOD9lV02NxtsydvYzED8Ybg/C6ynDLMZraY4fVSapIxoBPMjos/m7DRjOXqqiLdTiwvjPg9u4XHsvVlRguINrS7s2suHA8z5e1W4mEV+GdO/skv3TzCmv0B5hYvBcVjxagirmf8YNx1ur+SVrWCUG4bzWWpTMOd53wtlPjl4o+7UAS+/qsJgsklKaiicT3HAi/gt3zuY3ijnNgbuF/KwWoVTI4ZGVcVryO0u81zX+G0w78cd2OE8LwJ3hx+VuPPdZvCpeyrIn32JstUmqSJC9niCAsjRYnJKBJ2Lg1jmgO8T1URKs1lvbSIsRLCPlfOtUxr1inwNtBBpEkFQ494dLuH1LbCWTxwVjdyALlYPNsbIqCaoHyg8gnyJurzvtUjieWnRvmbHLHPMXusDysB5K6wyAVNY2E8nbezzVn27fVHNiAL3Hc+PJXWXJmPrzvv2brDzV+l54Uy6tfcM+yrjw+qjigaTG0aXuvzPipcb0yTsltuWq3qmWD7b7XVrFWuqmNhl2kiFr+IV+r6WaxGSpW8TxKjh1JDQVj6o950h3v0WfdDDWRFhNwd2n8krDu3vsp4aiSnOoG7eq58Oea8W8GTF3c1JY5KeQslFjewPipHNuOZssq6Wmr4OzfZxPLxBWKqoJ6R9nXezo4D6V1zEWjdWUX1xK2lZJY9m+3kVSLzGPwrLEdRyUs85cLC/tCxzRV1U4p2l7iTYXXNeN8Nq7ls2BYlIW9mXHsg4W81jqvCZ2VjhEQ6J7yQ6/IHxWwU+HtioYKVkR1M6jxvvdV6rC3EtLAQSbG5HVa1rFY09jpcsdPH1SD1rC8MlipJGmEQu2cN7nrdQwpslVhsEFS0MLLagRzAV5RUhmgZSTfjdw38irrGaLsKcmmFpLW28FeI5WnNTevWfVhq6bVE6pLtAYdA0m4LeS1PEg6CpPqzgC7nvzB6rbqLs+ybFOwOY64c0rSswxS0le+mjGp0bXBrr76Ry+YhbZJjJh7PWJeX1GCen6mM1fExqfvXuC4bVuqTPJVF8UY7ptcEnnZbOLAAE8tlo+WqjHS0vomdvCx3fjLt/MgLc2dq5rHmJ7S4X0kclhERj4cuS05LbVXyaBe4Cto46ireezjc76FeshhaA6Yg+XRVzVtYzsog3T4BVtliOEVpM8lPlepljMs0zWOLbsaN7n2rDzRyU8z4Jm6XxuLXDwIWXZilXDbTJsNgDyVjj8wmJr221yxHtAOj2i1/fsVnjveb6svkrWK7qszy2VjiDixr5Gg3Y3U23iq9Nk7NNRRxVwxCJsc7WlpJtz3t8Fr1fJiOH1ZpKqr1kxtfdvIhw2XZlwXpXd/EuamSJn4Z8JJ8yVNQ8NNSWMHPdVaLGcMglLppZZS9pa64uB7FiDSwMc4uu/dTQQRGzXNIJPO3Rcnu8bonPeeZZmKakEkb8Pre1l1ABj9if50zBSiKolnaC4Mjax56a3XJHuuqGBYdOa/wBcFMZIKRrpnOtcNIHdv77KbHcW7ehZh7Whmm8kh6ueTus+2IvHavuZpMyqNPawNcOZAuQpI3SRVcDKb5YeHX8Te1lNC0RwNDRtbl4FV8PHY4hBVyxkxxuEjvO3L51te8RVx4qzN403Kta5hMbA0OIF/ALTXtbJXVj9Ic0Od7Csy/METnuL2OF+ZusHTMmbLM6V1mG7rjrc3XL02omZnh6PtCYtWuueUMOqKVjZn1dIZZmBgh0bXuBpHu5KNVWOqq+ctswtgLnA72eNtlijNPS1kk4JbFJ8gnlYHY29yrQ1zah8xkZHcsJ1gG67fq44WdTXPkgcWRNAc3s7fkhY1jixwLTYtNwfBZkMbDhUsfyn6buNupt+ZYXqr10rPl0b13BMxUjKmpnjgqHsGu5taW1i63W6wUzaxrHxmOMMZzlte7eQIWtOH4Mb7hXH3WrTTeqmW7ALb+Hgqe6mJ4ad3zZDDw12I3a0uIYQ0k9d9/nV16xPQ1L6dwc5mjSQw7AGys8GdG17XzSlhsXF9r2HIAKvK+N2qQEkujcDquC4nkfctJmO3wpXmdyyNDNSvEMAc90jWOjDnmzSens5BTY32VyyKV7mxntHPv8Arji22xVtLPTxQMrgWzRhgb2Dhax6/nVWCZ8tI+KZhcxrg4G1w9wbsAqTTtjdvK3fPotXsjfhU2tru2Ye4ANm7i5v481Y4e8y18fY/wDGaAbi9wDuPgFcwVz4Y2Oml0NMjhIwt5XBP51ZPgFLVxzYe50rHAPaW82lTxrlWszMs7j1PU1FdAIYndkyMTSC3XVY/BW2O2bSuHKwW3ZRhrJIpqivgiDZ4+za0O7zR4++60/MDHRRyRv+UxxYQehBsuKbxbLER6O6K2rimbeWuOdqDieqpKpbuOKpr0XmwIiIlGyzmXqIF3rkjeWzL/SsPTxOnlbCwXLyAttYG0sbIo2EhrbWHiubqbzFe2PMunpqbnunxCbEa2Okp3PNi61gPMrT5Xl7y917u3W4TUkU0Y7VgcSL2PRYPEMLc5plg/4vYs8ArYMXuq8+UZ8vvJ48MQr6lEAYHvNiDYqxLSNjzVxCWdg+/MEELW0d0aZUt2zte1rHuijcyN1pLaSN7rP5dy7FAG1FYAZncgeTf51i8ClqWvIp2mQi5LbXFvFZUzukmMcsrmPb157+5cmW1qR2VdFI978Us9BhcNHO+qgYA97C1xbyPmtRxeKppqt0k7HgadnDkT/SVm4cVnpmgVGp7fym94WV1LW0VZT3Ia8DexVKXmvNk2p6Q1U4syKDsiGvcWBt2n6VRDm4hCyJziZYzojsL3vsAs9j2DRugZW0UA01BHaAD5JtsVZ5Hwl0+Jvq5B+DpeXgX9F1UmLcwwyUnHOpbLhOX4KKOLW0F4AdK89XDp7FQw2n+6+LT5hqd4o7xUrT4D8ZZjF45paVmHUztElT3XPH4rfxj8FF0cVDQingAayJga0K3jlWY4ZKiee20jk0AH22H1q4qXWLSendP5lZULiGvfY3c9zvnV7VDXTia39KQLCvjjqaaSCVt2SNId9a4/i1HJR4lNSS/Kjdp9o6fMuwyOu0H4rmmeImsxOGobb8LFY+1pIUxHO0/wC3TWyLFQUz9zdSq7MREQRU42sfFU1Pvov4FBO0i9xz8PFXuG10VHViaWN0jC0sc1rrE35KwPyQ4dFKOd2lRKfDaxU45LGXMjiZv3Wyc7K0NfikNW2nraMGR/yWhu59nitmwAw4/hQmYR29ONM7PocFaZipRg5w7GYJS90UwbudgLclXSd93hbyU9wDNTkbci3kpGtaxpaxtgupU4oK6Bj308bw9oPxF/zrXsxZPEcD63DmW0glzByI8lXgjlpmqzr3Vw14ICtTz5K4bYMuFZKdkkok0sbdp5lKu7mAE890he5r7A7EKMoe6Fxvy3CDIZfqi+Z1AWNLBG55cdyFd41GafCOxD9RbIN1i8vSf7oFpt+tON+qy+YRqw1xI2MgIWkTPbp7HTzMdLarVp2AxkXvdWzImtcdxysrqRmoAMG/VSGGbo0LKIeRE8I27sjb9PgrgEU92uHeLLg+dtiqIdIGymwJa0GynneWFk7gDsA+6mVZbbgUYfg8WogHU4/OtdzOf91XG2xY2/wWx4FIHYQx197vAstdzSLYpz/Fb+dctP8AUc2Hi8sJUtmfG1rnHSNgFCnZExjwR37WF+g6+9XM0TpIxZylZTtbuTc2sujURHDq8cQpuY5kMpHLSdvctZWx11X2MUkTbXc2wC1xXrGlZRBIWdyNI4ZzwHci+J0o2/51qwKzeR/7dMA/xpS/961WQ9doiICIiAiIggQDsVaVGD4VVnVVYbTSk9XxAq8RBj4sv4HA7VDhFGwjq2Fo/Mr9rWsFmtAHgAoogIiICIiAiIgIiICIiAiIgIiICIiAiIgIiICIiAiIgIiICIiAiIgIiICIiAiIgIiICIiAiIgIiICIiAiIgIiICIiAiIgIiICIiAiIgIiICIiAiIgIiICIiAiIgIiIPImeP7dMf/xpVf8AeuWFufFZrPH9umP/AONKr/vXLCIJ+ZAUC0g8lADdTHobolBo73JTFwDrhC8A7BSFDbP4VJY6b/KFwspY3B6FYbCGueAbHui11md/gue0ctdaTjdYvHYy50RA3ssiCbKhicfaQB4/EKrG0NfkrK40/qj6mQwfsZcdO3krS1t1dzjT5+1UHNB3C3rKs8t9yGPUsONQ39dncTf8lo2W0azUC87i/wDwuXwWCy9Ter4VSxkblgcfes6xtmrK0ctIW8lFTvdq02I8DZVWVJgwiV4u90Rc0XNypjaytoJnQxVLHwl7JN238VWYJ8OTVsr5qmWWT5TnklW6usRv69Pdtu+dvDdWq6Y8MBERSCjzUFEc0DSUIsq9PSy1Bs1Vzg9Ud7BTEb8J1KwU+wWQjwSci8hDQq1PhVPJIIS9znk2AAV+yYjaGLDHP+S0rK0lD2UTZZWg36LL0+X5NRa2NrWt3Oo2KhU0jIYtb6hpba9m72CrE03zJNq19WxYHNFBJHWuuWx0sjrDxAsFrtbi1W7FWSmnPq8RF9benMqtV11JRQRUUVTMJInHti0bFhF7X81rVXiNRU69bzZzuXks61jc2j1ZRT4ts7mfFo60iaEWa5jQBa17rXnHVoYOoBKq1Mpli8LFrR7gFaGQ6rjnyVa106vsxqE0spkkLvcFDe2wuVAAfKdyU7QTy2CtEIkDbkbqvDFH+MTZUwAFXAAZcq0VIXUdCyUHQb+ap11M6nibIflxkO9oVfDXkte3zaPnU+Ju1RmNx5Hb6Cr1qTOm1YVFBW4C6msCJWm/tIXO5WugnfC4WcxxBW65MqT6q6mlcA6M6bFa9m+j9UxqVwbZswEg/P8AOsMdpi8xLkie3NaPmxxYJG3HMBdByRLhFNh7C6fRI8WeX7Wd4Lncbj05rKYfiL2QSUYYNMpDnX6LXLPw9zpxc27ZdppQHRDQ4Oa43uDcKSvMRhu4gFvw2Wg4XiuI4eGvpqh2jnodu0rJ1maBV04gMD455TpFvknxWNL90tbY5ryuaKXtiXlmkOcSD5LMwFtgAFgaJxDWA7dSsxTPaBdbyz1pkGuAcCryBxMWsjqsb2hDNR5nYK/iuIgAspF4S2OF0hAO2wXC8508mHY3KHQ6DL+EB6G99wu3tcSwueeQIC0jiVgrcQy+3FYmXmo3XNh/xZO/w5pT5In5rvh1Xtrcuwl367CXRP8AOx2PwK2J02h0sJ/GDSPebLnvCar7tbSOds1zX/EW/Mt7eBJWj8lgF/YpXY7OrIvufTvffSySxt5j+Za1TRwvjbrHaRtdqAK2TOsgbgl7bmZp9nNadR1R1NYDzC48/wBp3dPO66WNXNFRVUkLmWDSdN/Doq+F4vE18kDiI2vIcL+Nle1mHUdbO11TGS5osSDa6l+4WFMbqMbj/wBZZRNYWtFpbJl/EmdmaSSeMt3IuVb5zxCCpoThsDe3kErA4M9lx8612anoqWF5gjHaEWbc9VHJUFW4VU8lO+UxE6W/lOWnfuJlnGP4tTLGT09XRNl7ekMQIaTt1VxlEh2Iyk7gR3v4LYXR4iypf93KZjIJmOaxpN7lapgNdTYZiMzJn2jfdgf79lv08/FyxzV7ZiYniW7mAPvdUI8Niic4gXPQqrSVDZGa2OD2nkQdrK4BbzB2C9rHatq6ly2idsFIexfpqC1hJ7tyoG4O/uVjm8yH9YiJd49Vh8KzC+C1NiNy0bB/ULx+r6SImbY29MsRqJbAXzQya4TY+CrNxp+kxzABx/KCpwviqGB8Mge08iCqdRE5/dkjDt9vFcFctsfDS1ItO1rWStY8uEjBffulZjLsdNHpnnu6R/ea4+Cwr8LppD32vF/ArOwx+r0ULoItQjGlb4rxazbpqx3dsstPWwxyWYSRfVsqldiMLacS2dcELAuq5C8Dshfwuritkl9SuYiATtZdendHTV9VxW4oyegcaeXRIaqKxGx3cCfzrNVE5mia5pvrctKMLpTGY72bNqPkNJWfwut1PBm+Q0WZfwHMppXJ08RXup6MhPh7bNkaQCNyFqeYsIrazFKesooO01MLX7edvoV7mLPNFQSOpKQ9tI3Y25BahJnHHqiXTBNo32ACpM2nirkvnranZddx5ezBhMrqmAGIB5LS13TzWQhzdiNK5sdfh5f01s6q3GbMbioCysexxcLWcBcrGYdi0gqO2hdca7uhduCD4LKYv/uhzx2eIbMMz4ZMC94khf8AjBzLgqtRVVFUXkpKgPaTu3wUDg+G1dqmGIlsmzmX5HxWGxXC5cJnbJRSkOI2A6+Swi9ZnTW2OYjbYny21d8WAWPmmLaeWJ0mrtAefjbZWDa6pZTtfUR9m6Q6eexI6eShFO2sk9WkYQ4nl5q8eWN+I5dPo6LDn4NgOH1la5k72xl9vkgBnI+dloGbsuw1GMzxYfLqdTxCMW+SQzbn7le4M0CZrcWrX1EcZ0AteW256SR8yy9TglJVyNqMMnMLANJ07l3jvddnXe0KVrGK2/5Ofo+ltkmbVcuqaSpoiY6qF0ch7wDhzHishlzA6zMlc2jo22DSHSyH5LGrM56w1lG2mlL3PcQ5gv8Ak87fEn4rMZAqYKDLc9REzXI2odJL2Yu4ANs0ey64fexbH31dX7NrL7q0rzF6zCMp4QMCwvRKbE1TyL6vG/vXLK2MVUkj4Ts117W6LM5hNbTUdqofhKpwuCbkAb2WCie6xG5vYBWw1mI709Tqkxjq2CN5ZCzVpLi0OAKkdVh9xICHm9gFa1szmyNp2NOsDTbwVtUVAoWgX7SZ3M+Cr2zknlNO3FHC/wC0igHaTkOcN7dAFZz484HTA0OA8eSxM1TNLcyOJB6XVMje7RYhb06aI5szvnmeKsjVVrcQI1t0kNcC3p7Qq4kcWRQU8cYaxg1f31/6Fi2NdIxzowbs3vfp1V/Rer1DbuBZI1uxA2J81pMRXhnrfKlWtq4WNLnt0vaWlrT9KxwBLtt1msQjZEWU7LF475eOR8lZUbKXU6Gd1i8gaujVes8KTHKjEI9TQe9fnfYKZ0TG/hAGkX5XWQJwmAkEOfpIAPiqD6mjdUFjYvwXIeKjcraRpqvsZQZGNkjuNm+CyENTFic8Qlj7OOLUC5u5A6Cyr5fp6Cep1iFxYNjq5LM1uC0tNIKmCAsAddwHUBUjNq3ZK/uZmndDCF0MsYhiYxzoSZGh3MsAFj7dr2VtJiVpmzGcnUe8xnTx2VxQsdHixlkgvF3hLvYhhuL+5ZObJlO5gkwysLpC65bJYXHkptauO3KsRa0cMdXVWA4mJKmaSRkpvpa1hubAWv06KyoKSGEPnNaQ13yQz6PJZw4DNQBwdSPAlADyW3t4kHw81i8Wmp2tENO1gbE9zAWjmL/Ol7d1dQtSvbaGy5PqKU1rYpayVwPK5CxXEXsKbFqqKGQO7R4d7yAT85Kx+WxN91GNYd73UM+tjZmGZsbiSWsdJfo8tF/zLkx49ZtOjJefd7a8x2xaeRUhFjZN0XovPQREQZDBpoIK0Pn5aSAfArZ6F7KiR3ZkEDa60toLtuS3DAKcwYcHOIJeS6/0fQs5xRa8XlrGWa0mitUu7PXYdQqNVER+GYPaPEKMr3SP0nnY39xVclpGgm4stfVlDB4jQRVEJngZaRu5A6rCxNOvQRfUtrkjDHGw2I3WuV0Jp6oluwcdTUlMs1g1OaeWPTK5rpCL2NtvBZLEZcLbokhe2KoZvrYd7+Y6rDUNR61AHE95hF7c1VqYWxOY2TQ8yM13B5eRXPmpMzEunp7xWJiV9T4jFWOMrm9nIBdzoxsR4kLKNxChltDVUsLy38do03+CxODU8THPdsdQ0aT4K3xOllwk9szVJEX3/wAEeC55r3TqHTNoiN+jZY5mveWM2Y5tg0dFmMEwqHC6FsEZ1F3fe4/jOJ3WnYZi0ZDZA4Ot0PRbRSYuyWAiNw1W7oPipxW7J1KmWvvI3VlSGPc6UWu3u352WNxGwoz4uKsKOrqaSrENU46Kl2/gCVe4q4dnFETbU6xXRExMbhyzEx5ZOAaYGvHMtCv2nVR6XC9h8VYmRgga2M3NrWVWlnb2bqaSQa9NwrQrK3lFgdO3kueZ0Mb/AFKIEGW8lx4Au2XRQ4OPK5C0LOtBBSvixRty98jmFpO224UpiN8NPlZoeYyfkmyk5KYkl+pxuTzUp5q7OUEREQKowXa4Kmp4j3reKA62i4PVSgqLhbbzUBzQbDkvGDhWNR7/AIKoHZyBbbxAoT9xDURMbobK12pp3sf6VzON7o5BI02c03BXUaWaLNOVJKQu/DGLu/4Q6KtlqcSjhOMSxYbRysc9x7JoIJ22Fln6DMzJyIJW21HTvy3WsZZq2OwWCkroRpYHRnbcEEhT1dMKeQGNx0uIIKyt5WrHDGZip2UeMVEUYAjLtTbdAd1bMILRY81VxuUVFfJd2rSA2/uVvE0aLX6q0EqzLGSw8FWbY2uqEdxJvzVwzaxVt6Qlw6aDD68zzu0s7Nw9l1kcTxihr6AxQThztQIFreCwGJQulbraOQ/OrKjBGzgb6k7pdVeqtixzjiGRbJLrLWxXF9iqjXEk9pHyU0I0gt7/ADUzQ4vc0ja2xI5rjib97uvTB7jca3pTAaTP2YIGkbKMQE3dI202N1Oe4KgkC5YOShTRuADiLBzQux48MvhmK0mG0bqed5/BvJJt0PJYzHqinrqttTTv1McAATzVliVMXxl3U2urKEFtmk7tKyrj1bakY4rO4ZFo7vMeCkc0DqFcgNMYs0HxUpDPxmBarsbW08csL5Ld9rHWIWsrcqgMFPKQN+zd9C01WhWRZvI/9umAf40pf+9asIs3kf8At0wD/GlL/wB61Sh67REQEREBERAREQEREBERAREQEREBERAREQEREBERAREQEREBERAREQEREBERAREQEREBERAREQEREBERAREQEREBERAREQEREBERAREQEREBERAREQEREBERAREQEREBERAREQEREBERB5Ezx/bpj/8AjSq/71ywoG9ln86RPfnTH7D/ANKVX/euWKbT+O6LRWZULC2yFpHNXULRJL2ekF3IBXsuCzOi1M3eGlxb1AUTMR5WivyYU81UhYHyNYeRO6mdSygm7d1dUVNGAXyvANtgom0R4aYuntkvFZ4brg2C0opmupa6MvI2bJyBVWrwjEPWmg0zHxWF3x9StVZBXw/hYC8N5iyvaXNeL0T2U5frLjpDSs5jfK19VvNd7ZCtgpaKS07nxjnyVvSVWF4nP6jTwVD3O2uACPas1Hi1NXa4KymY9wG4tzTDX4BTPkNFohlebPaTYhZY4iZmNl9x6MbU5DBGqHEWi/Nrm8vgrKPAaXDRarp3VLnG22wC2YYvQS1HqsdW0yeHRWtbiMZxKHDogDK8F8h/JaAtL0tEaZ48kR4jbIUUbWRMjAsGgC3gFkBI22lguAFY00Tnkatm/Sr4CzTpsLdAnppafmt6ipgp2kzStaB+Lda7iePvqHdjSjQwbA9Sq2MYPVzyvqInF7Sfk+CwM8M1OSJGEW8Qsb2tHC9O2WGxen0SdsDfWd/asas3WhszC13uWHkYY3aSt8Nt11LHLXU7hIiiRZQWzIVWOPU4N8SqavqCDtO+dzdTCY5ll8PpWBo0jfksrLSHsA5m23NWdC2wBItZZCpltT21DlyW+LVYazG2OjbXPk7JrmlnU2WfwjDmkSyQdn2zQNIOxPmFg6H1mZ9tQaOvsV9VslifHNDM5kjdvIrPPkj3U1jyyzVmKTJjD6iJr3PJEjjpPT2rGzziPAxt3nDTf3qOI4tJUSiKr/XGi2rofNIqCrxemiw7DoXSyyP7oHQeJ8lw1h51YniGFqZmimadWqSZ+p3jYbBTYfgmI1kUtbHSSOgpmGSSTTsLLoeB8N8NpqqE4zP65UXH4CM9xv8AhFZ7POKUNHkqvgoIGQscRTt0AAON97LaMtN6iXp+7tSN6cSLy5liet1SAu6ymBvdU2uIdfwVoLKjiC/T0Cqg6W3PMqiwguLrKoAb3KvEIVAeqnDu7YlSNBcpzbc+S1ipv5L7CO9MWnyPzqXFX6Wg33L3D3KfBP117z0CtcUkJdHHfcm6tHEk8wyjGmmrKGSJxZ6yWB1j1AWQzzSCWip61u7oyWOPkf51Z4jEW4ZFMzeSl0SD2dVkqyvo8Xwd0Bf2ck0d2B2wLhuLLkv8N4lz56zF4vDR4yWnZXVJftXOHK23vVkHWV7h5LiW+YCvlmOxvijdm04U3tIw2Q7N5exXL42yYtTRtIAha6S3usqNCAyIHysrnAIJMQra6sj7xh0wgfSuXFzZ3ZfhozFNF3yHC56BZOGN7S27bLFiKZrxrJa4bArK07n9kDK4kjquzw497XQAdUMi5gbrJAhrbDmdrLG0IJcZXc+ivdZLy6+w5LORWeS2Igfii3tKoVFKysw2ahkF2TROjPvCnlJEYb1PNVYh3QFBPjTk/D9r6LFMSpn3BZEWn2h1l0hry97HaT8hurzK0xlE3CMx47UkWZdpaPEu7yrS4nj0lJEKWQiR/ecWgbA/YKuTLWk8tceK2SvDLZ6e0YDpuNZmZbzWlUMnZyNc7e5ssjJhWNVx1VL3SO53e7kq1PloxEPq6prQ03sFxZbxeduzDjmkalY4jWvhmZp/Hb+dVqKmxbEAGwwO0/lO2CyrjhdI4FsTZXjkXb2UjsblBEbBYHkAqa20mOdzKtTZUit2lbUkm4Nm8lkWxNoB2lBJGHgG2p1vasQ/7t6DIKaXQeRtdUKNuJ1pcRAHtva7zYXVopKJtXa/xnGaN9NG+ukjDow49w3N7EWHxXL6zaIbkkuW+ZqwaSHCxKXjVGLyaRYb2tb3rQKqQECPw3uurBXTi6i0TMRC/wABzDUYTMGvc58Dju2/L2LoWH4lSYjTieleHNPMdQuS28DyW1ZNqjG17Adg4Gy6oze55nwyx1958Laq4xta+QxhziLWXOMTc59U89noF+QC6RMztHB7dy7kFCLJDK1wqMSa1tzcMHX2ra14mNz4VtTnUub4fJiTJQ2hMhcejQtmZNmemjBnwx0jbXuBut+osvYfQkGCmYLbXA6K/cxrRp0ADlyXnXtW0+GlItVy774rFoqcPlaeZWUwnMQxB8lDQ00jXuAdfnYBbi/A6OseWSUzbH+9U+XskUmGYqcViuwNFg3oVSIpXnTSt5paJazHEIniWqda251HksoajDJ6cN9ajJ5W1LP5qyhS41GJ6YaZ4wSGXs1x81z+bDaOF7oK0v7RptYuDLHyA/OuitotHDpnqbZOYZLDYQ2qAeAY9ZuTytpWCzPiMuqaDCngwsJBe07W8AqOIYnLhWGz0DHkve4CN/Wx5rWTUuY3SZTa3K6spm6q8cRPlWp6OB7O3rJy0karflKp90IYLmlp2tN/lFWcs2sB8f4o5K3c4uNyfcmtuGZVZ6h87y50hO9+apxSvhkbJG4tc03CksFEbHkrahXbo+XsUjrqdszSA91+1YOh8VWqapoqmsljBdG7YlaRlmvNFiTGOd3JjoN/NbVmGTQYZRsXtLHe7l9K87Li7LcPSxZu6qwx+JsEL6SOVr3ukMriw3DfJW2WDNVV8IqXlsWsROfffvbfUqtHT9rI5p7zSw3PmrnC8NqHGWniAZpdrZITYE/YK2Kd7pHlXJOrRdvAwTC4H9qIbmQNheC7pvv8yv6amjo42dk0Mjt+tkKk2endQsrsSdFHHpGp7XcnDn9HzqvjmIUpwuLERLqppe60t66ht86jJE466mNkW99f3lp5YPOGFtxSKHTu2HU5xvyC1BksOFU1R9ysXZDLIQXtuTdo5Dl5rskDYdEbmUsAY+EXe7c6+gsqVZl3L7YWyVOF01yRrcIgL7qOkiK4oiyue03ybq89z1lVXP7SrmfI7fcnksjlOkZW45TtkbqigJqHg8iGAu+kBb1mfLuGYrhdY3CKKnhmw+qka10Ys57G25/ErWsiUx14pVGzTFSOjBcbWJv9S2veOyZhS2G9Zra3MSw2NTxU2JVLYpRJeQku8L72WGmlc95cXE33UalzpJ3vdzc4kqiWldGOkViGGS8zMxCJcSbpc+9Gg/FXNJQzVL7gWt1KvMxWNypWsz4XuD4dNVtcIiNTtrO8FUoGTUFVPTPaCWGxB6lZKKOSNzG0xAe0AGw5+aodlLVSzVMkYLJSQXjax5LkjJN5nbrvSK1jSxmlfLI/uhrXgt/wViXnvkjldZJsEkdPJMQ4tbqYSehWMduF00hzXRuSNyog29vRQvtdTM70jNri6tKsNvy7C6nou1eLl3eAV3JiE9bV9g6YlpjO1tgfarjBhTywMZKQO6Ad1k6rDMNjpu2gfpkZyA6rzJtu0zL1K13WIhpmiWjq3x1lC8vLC2wOxBNwVsRaKvDKWtiLo5SzSSDYgjZUsw4lDNh7YJKR4JaB2hFi32HwUmWKt9dh1VSkhwp3t7M+LSLLaY76d0ua0e7v2MlhmMVxkZRT6Zo5TouRuPatTzXS+p4lLCy2hpuADyutipY309cwSNsWuJHmeixec6bU2Cubfv8Acf5nmPpKmtorMRHqrETKxyvNoxOM7HyVvnOdlRmGqdGB8qymy0LYg15GzSL+y6x2On/dmuG208g28nEK+Ose+mfojLOsevmsLqtSwduXNvYgbKgr/DgA17jzOy6Lz213DHFXutqVt6vLq0BhKqMonfjmyyttgTtYKg/5PeeAsIzWtw6fcUqsXxADQz5V7LdaeHsaVkQ2MbALe5avRMikr4Iyb6nhbdU2bC650m1gbrox8xy582otwxLnjt5IWu1O3N/aFXjJIbq6NHxVu99FAI5mOvKXtad1XilY8HSb2VmS5DYnMJNrnmsHjdG18Jli5s3sshVSmCklkvYhu3tKoU0kdXE1krTct3Q01/D6n1aoF3Wa7YrLTaS5ji7md/YsPVwsinlbGbsa6wKuqSczMax5F4yD7Qkxwb0vIa59NOHXs2+3ks86ugmpH+sBpFuRHNatX2ADfFxPtsq1DXGSQ0srbgC7fJc2XH/uh1Ycn+2fC+oYaeOB74QQZbBzTuBvzCn7SenkPZkkN6eC2XAcMpJKHXKwObI3e/Te91Qw/BqXEYJquGQhr53CM/3gNvrVZpNuUd3ZMxC1osbZJpZVAEgix8FsVJRDHyWiq0dk0OabXubrXMRy1V095Ym9oBuCFUyjiMtHivq0pLe2YY7H8rmFSkTW2pXveLV02x1HVU1R39DmtaTqHJUqJpqJjUHzAWXgk7Zr4n7F7SBfrcK0psPmpobyt0lh2t4Lp9XPK2e7sy6x3K03Pjr4dTnp2xPzLb3kkuv5rVM/ujdhtOGAC0tjbxsrENDuNvGygd0I2BUFZmIimA6oIKaP5YUHI3Yg+aCLwefuUo2IVSXum3vVJBE81t2RsQlo5uzcbMe67brUo2Oe8MbzcbBbWab1BlPoFjFY3+lVvOoTDdKeLDm4hU4dUODGVAFTC4D5Ljs4ey/0qwxCF9LMYJDq0G4IOxCtzVibFaJl95aeRg39hCq1BdJIO0JNvFUnmNtIlr0r+1le4/jG/wA6qQN2uTyVB47OV7fBxHwVenN2b9UhVVB/ChVSCbKk25fcFVLkBWFKoJ0FvkVYiwcC0brKadZsVRno2jeMbjdBcQ30XKmVKKRmje6i19+RQHNsyYn8hInDsWb/AIoUHOvFOb/iBU4HAwsP96EE08T5WnS8C/isc+KSN9nNtusoHC3MKDmseLOsfNBCM9zmhF1BjQwaAdr7KJA6oLWsBbSzBzxcxusPDYrT1suLSDsZi0kBjdN/E3AstaVoRIs3kf8At0wD/GlL/wB61YRZvI/9umAf40pf+9apVeu0REBERAREQEREBERAREQEREBERAREQEREBERAREQEREBERAREQEREBERAREQEREBERAREQEREBERAREQEREBERAREQEREBERAREQEREBERAREQEREBERAREQEREBERAREQEREBERAREQeTs51OjOeOtta2J1X/euWPbIySwFhdZ7P9FE7NWMPFg51fUE/xjlqkZkZKGgXPJRtrqar2kilOLRsphd5Oy2Wsp5aJsNY1wbJIHNf12srLKdGW43BJL3nEkAe4rL5kcxkVPGzYh79QuuHNeffVrDelf8AKmZYGWm7RplDdgbFXc1JSSwUlLTsGtwa97h08bqakA9Qqde+7fz7q0jfJE8uYbHldXmN2dleox/s8d32oZpsYjaA0bDosbiNFC6pgrT3XMcAR5KIrqkc3grL12GMmwjDqnfXU6y/3Le14mNPMrHxd0sKJHQ4g+obLdrtgFUxqlirKcVUTbTs3u3qEr8HqaSJk9PeRhAuDzVahe18Ja/mNrFcu7Y7RaHVuuWs1ay2Rx0TF/Z3Jsb9VsOWCaiWpxestdo0B3l1WLxGkZAXtdA7Rc6NvNXuCRz1bo8MYSyEu1ubfkF32zTmjcuOtPdzqG30Ej6hhqTdsX4g8fNXcUjg0kcisPjGMNw7sqWkj16HBj7cmrK0ziGDWNjus9J2riVl7EKjU0VJVsLZY2m/UKZ72AEkiysp8SpKfc1LGjqLq0RE+VZ+jA4vlWRpMlGSR4HotUrsNrKd57WJw87Lof3xYaDY1DTfZTPOG4m3THJE88rK+LFEzwi1505b2bzfY7KIic5pcBs3mtwrcDEEp0ssCdx5KhitDFS0rjDELvjGwU56WwTEW9UUtF43DUlksGmayfs5OT1j3CxseYRjyxwcDayrE+qazqW7ARht9uXJWj6y2proiQD0WHbjVQ/Qw6Q0W1eaybZmloda4IVcvUe78Q6aVi7I4I5r9U5aWlxsAfBX+PPjZQmqtuyxNvBWFPVU9M3U97Q211ZYrmekqKSWjhhc/UC3UdgvM7cmbL3w0ydnu5pZiS+SpJMVnatzfotrwasGDYEwQyOFRVuN5A3cRg2Ab7VokMsjdTGu0h3P2KtUYhO/s2xzSBkQIZv4816E4t6hxYO3FzrfydWZjlNS08FJh0xNTVaRNITu2/Me4LWuIGN+t00GHwG1PE7ugfjW6lalQYhVscIYjqc87X5gqvjEkjmwiVwLrG9llGKa5Nuu2Wt8evVjhbcBUxzKn5OKp9V0xDllUj8fFVwLqlGLjkq7W35LWkbR6JgOgR7gCQFFnVSOdd2y21qCGTwkHRMfFqx8h7fEQBuA63wWRoHiKhqJCfkxkqwwoGSr1uF73KiI2T5bKGiZkkD+T4rLV5aycUooC39YeSHdQtkpXntHOHRoCwGItazEKmMbazdvvWF4+a8zwxrdzYm11kKBmh7A06rm6sXxlrywkEhXNOZaYh1iLfOs7810Yp1bbaBMRSvI5gHbxKzWTIJKR1S0EG7W6j4uWt4PMairja5pLWd9wHzLeMt0ojo5H/lu5nmVngpqNy2zX7p0u5qgVDdPYjWDz8FMwPc5sQHPmoz6YdGloOvYqowWG3MrolzwumkNOkG1lVYHOcCdgqMQFrkbq6icHt7vK3NZpTyHU4eIVQH5gqF7v9iqA7G55qBpecHhmKlo2EsbHO8zuPzLHxYk6nIaDe1lT4i1bYcYgYXEF0AcfcTZYCmmq6twZS0z33/GdsFx3xWtbbsxZIrRtD8bkOzSrSXEZpXade55KlT5exqrLQ2RrR10tv8AOs9Q5FN2S1dUQbbgc09xMQt7+vzYKRzYI31E0gcY2l+k8ipQxr2+tk6WyEODBud+i2vHMvYfT5erYaSLVO+FwEr/AI/mWnQQz00UbJqhpLWN3Ybg7eKvGPsryynL7y3HDYaaauqYbSyOgi2GgcyPzLIRyNbFaMaQw8liKSrkm7MOOxHM+Sv4DqLjc2KcLLvE6U4oySgG7qiEtaPO1wfitIdw5zLMwaqJvt1hbZiVU1szIWuIf6u9+3gAViJcRrGYcx/rUrTcHZ55FbY50wyRMywb+GWam3tRtcB4PCu8GyXmfD6hzpcPdpI6EFdFyzU1D8uz1D3antOhmokne3X2rB4litTTyPfPWOja0kW1EbhdfVdN2Y92ny58OWe/dfRd4Nh76e8tfEWGMbByjXZowykkLZKlth71ouK5tqp4jR0crxGObr3Llqs80kjyXuJcfErDWqxRta82t3OqSZ4wpjO0a958FXGfcHhgFQ1jn3G9x1XMKGJjma6g9xvIX5pU10Tz2ZbZo2AHRYzSNp73S4+KFI12r1N5YeoCzuF59wnEC1omDCRydsuK09YwRdkxp1g/EKsyad1uyZa2+2yiccHc9DRVsMuksIs7kQVr+b8CFZTurqNtpG7ysbYdoFzzLueqvDXinqg6SK/Xm1dRoMVhxSlbUUzmkkbi6pqaTtaJ9YcVzA5zqKNtnd2Qm56bclr1/E7Lq2cMtNgL8QpqcOpZ3XlaB+tv8fYtKkwai7UMbqs83BHQe1dMWjW1bRN5YFrXkFzQbDmVKtmw+lpRI+lhaXjm4kbLG4/Qw0U7Ox2DxchVrki1tLXwzWvcxVrdUJ8FC5TbwWrnVKbV6xHpvq1i3xW94sC5sGptwTvfyCxGUMJifOK6rZqYNmN8/FZzGR2zGRROBcXjl4FcOe3vLxWrtw0nHSbSnojTRxfJ2HgNyfBZOJpa1rmU9pH7Nad9IO1ysdRwNhjaXXJGwWcweM65u32ex3LyIXZgwRir9XHnzzktuPDD4nhuLysioIYnywwmSQtYLjyJ9ymDp5MpyUdQ17TFUxvhLgQC0hwNvZzW2UNc+krYmwvb+FcGnUbALKYlQw1NK2eIdpE1xc6IgEAEWIHh1ssM1YxzvXDq6a3vdVmdKGX54ZcKpJHukuIxre0bOcNr/MrbNuJOnwqpgpKsGQNDwwtNzZwPP3LJYfRVAwKCno7dxpDHh3S56LE5tFHDgDiKztJy8B1nDexsdlljr3RxHEOi8ar3T5YuGqlxDBMRngDm1kUPa2iFryPBcR8/zLTsHqo4MvYm6qc3XWg3cTbcLdcqxskwKaaH5b/wbj/ghwv8655KxlbQzUFG5mpne0udZwLeYsoinHbHjbOc17xFbTxHhrLtzz59UOi3O5UZGPb8ppHtCkI2uu6HDPlFrrbWWUw+sNOBq5FWVPSukAc4gA8rrO4Fh9PWV7IKlhMbfl26X2Cyy2jWm+Lccq0c1PVODtVj4g2Kkjie6Y0gDxGJNYtyKzuI4LBhj+5C0s8QN1jZwYYTUuZpDQei5InXENrW3wsKmARRGmdISJHangcgeiwstG9kjo+dhcW6hV5a2SSYu1HSDqso0z3OY/tQSPyvBdVe6scsJiJY+1iqtLIyKoa57bjqp6qBsQa5sjXahc26K2PNa/ajTP7Mtyw9zXMFnch0WYjMgjA132utRwuSoEN49/JZRuLTxWbIwiwXm2pq2oenS8aiZVcV9YlpZGyR3cBcOHQeCwsFRPhlO6aCcxyytAt4i6z8GKSVbXtho3y2FjpFwrWnwuSoxCCnfCwyNc7Wx/O2kn4LfFuImLObN22vE1le5fxhuIwiGrkvLGTcnoOiqY3GyrwutpGOL30rtd/cD9F1jKKnio8Rmp3N7JzwA0N678vgthdEz7qTRtZ3ZmBjvM6fqWWSYjVoKRqdS0rBnthFXI5+i0DrO8+iwr3uke6R5Jc4kknqVkMTifRSSUuoiz9JHiAscea7ccR9r5ufLPPagrimlLSQDa6oDmpmO0uNlpaNxpWk9tts06djmBznXFgLBUS1jj3YSQfFW9K830OIAV06Vv5S5Jr2zw7onuKNmjEYXtYLtJNh12V1VwYjWzOkc/SAOWrkrOklDcQgeT+OPnWw1F2u7o8rrpxzqHJmj4ttYlbVUszGTm41CxWaoSXNftzNliq2nkLzPI4lwJd8FlcMc1zdQ5HvBaMUMZefVBGOb3gKSdwocNMg+W4WCjVtNRV09ONxq1uUuOs1erU7Ad3XNvBSnbHOpzJh7XOA1OJesa17ozcbELYKv8FT2a3vABrQsJWQdg8Nve4F/b1USaVaqbtnMeD+Lc+1T4c/ssShe+1nPDXD27fnVi1xBVTtiXNdyIIKrrZE6dFbUMpcDq43yFhsI26eYB2Nll8JpRRYZT0YP61C0E2tc8z9K1ekPr+JsoxMAySJsrmkfKFxsFuLHAh22xOyziNQ0nyjLfRpB/FWtVzY/uo10bQHRi7SOeobrZTYk+xa/EztsUJtyJKTKY+TNwCTEoG1cU5F+QBtY9VGSWpa5lPJUueHO3F1Y0+LQ0JkgEBAB30/leKQV0NRibHiUNjaC5+rb2KItEE0t5XOKVUdBEZHu2PIeK1DNJkky/TzSbufNqPlcFZrH56WtijkjnDnNkJLR0AVvjUFHVYdS0jn6tBbIQPC3L5074idpikzw0X1GQUJrJO60uDWA/jK0WdxllRUSRUtPC4sjbtYbXKt6fLtZLYyWjHzqa5I1uZRbFO9Vhitgd1d0+H1NVCZoWgtabLNRYBRwtvMdZ9qrgQUsfZwNAbzsFnfqI/2tK9NPmzXvudNycCD7FOMKmI7qzeoPB2TSCAAbE9FT39l4wUa7VRujeI3izgN1brJ440NrtI6MasYuqs7jblvHbaYX2Edg2tbJO8NDO8L9SttqAyro9bHA3Gy0W9lXp66qp/1mdzR4X2SY2rE6bLR1hOP4U0E/g9neXRbLVNIld4grQaHE2MxNlfUgjR+SOvitsGYsMrYhokIqCNNrLO/w1lavMsTOT28gdsS4lVoCezAHxUlYYxMHMcDqAJHUFTRO2t0UY57o2m3Eq7XAPAVXc3FrBW7XWcd1WaSOuxWiFSM73coPl6hSOkFlSe6+4OyA6QMaTtbmbqyqMXp4L9/U7wapMZe5tIC3YF1itfmAa8tabgdVMRtDKyY/OWubHEBqFtyrT7rVoAaJrACysUU6Rte/dOtP/HlTNxauaf11WO3mpg7Yi178imjbJNx2uuNRa63iFcR5hnH65Tg+xYXwN1UakwmGXnxOjqqOaGRj2PeCRtcar3WCVyCbhtvNRqI2mPXYAhREkwtFm8j/wBumAf40pf+9asKBcrN5IA+/TAP8aUv/etVlXrpERAREQEREBERAREQEREBERAREQEREBERAREQEREBERAREQEREBERAREQEREBERAREQEREBERAREQEREBERAREQEREBERAREQEREBERAREQEREBERAREQEREBERAREQEREBERAREQEREHlXPVSZM441GNtOIVDR/GOWOpm0tMNc0jXPI2VTPb/wDy1x0tPLEqn/vXLBF5d8oqNba+8jTfclgPzNQ8iC8kfAqzxsudjVeNyBUyAfwiqfDnEoIMxUkdW4NbqOl5OzditqqspT1dfUVUVXTBksz5ANYvYuJXJf4bcr1rNtalrNHDUTQTU8MTnOkI2tzG6uW5cxW2r1Yi/itoiy/XYZA6WKtib42cCVaurJWuvK+SU+Kjv+TavT1t5tDXJMGr4d3w7+1bBWsnZgWFMiYTI1j7gb2NwoTY7BHpE1CZAPyiqsWP4XWzUtJUwdjGDpc7VyuUi0zPheceGI13MNNUYs5jY5WPswBobp6KfA6U+sVFTUxkHVZoI29q3Opqsh4e+81e2V7ugdff3LXMWx7BjM+qorx00dm6TsXOstPWNwwtOOI+CZYrM9TA2NtK1odI43PkpMrs7KOprtNy0aW/BavWYy+qq5KjT8o7X8FuOWqiCnwNs85DbgnfqtIiYYxPqiXQ18kVOyMBz5Ncu3QKvimYqTD2mNh1yDoFr1bjbaYSmlP4Wc7uH4rVgnSSSkucSSd7lWQydfmCuqyQZSxv5IWNMr5Ddxc72lQsGnlclXlNhWIVTO0gp3EeNkFmLg+1VI55onaopXNI6grM0+UsRmZ2kjmsPgVWGSsSLC5r2k9ApjieELSnzFU92Or/AAjR16q5xmV9RTwy057hbYlUJMpYwxjnOpydIVOidNROdRYk1zI3jmR8k2XZznp7u34MeMdtwwFS3RK9tuaoKrO4GZ5BLhqNj4qmuXWvLRM0AW6q8irpIGFpbqHmrFvygq0vJUtWLcSvW0xzCMlVNN8p5seipXLTfxUB8m6i4gt2VoiI4hFp35RL79ApdioDmgUxwrEaZPBopGztrOyJiY7S5w/Fv1Ucwdk2vfHC67GmwKyeAVDKOBkU7LMlOrV0PtWDxCQS1UjxaxcTt7VTzZePChLzB8QCpPxgqsw7jD4bKmCC5W2ifOldp5NHVVQ3lZUmDcKuwEA3W+OESHu73VNu5Jsp5DbcqEQPhuVe3nRDJU7L4dUN/KjKtMGFp3f3rLrKUrQyinFr3iNlj8MDYad88jrF5+YKYRPmJZelGlryeQBJWAxckVpl8Wi3wWShqXyGWRotHptbxUcVpI3Yc2UN7+gOv7Cs7ra3DAxPax+qRmsEEFpPkowyG4Y5xt0V3RUTJIS+QAl4sPLzVn2Tmz9kRZ2rSufcWmYhnjyxNpiPRt+V6UsHbuNu1HPwC3iglibS6WcrLGYfhUccccTRcaBuPGyrxCemi7F0drHn4q9Y1GmkzuV/G11RMXNF2tGwV2yF3ynN3VrREGLUXhh6lJcQp6TeeqaPaUkZDQ1wsBYKuxjIYy1pJuLrXhm/BY5Qx1U0722KylPjFBWgCnnY6/mqSlds5XCjI7SzluoBw2t0WLxHESJyxgeQ0bAC9yoGoZ1ayozJTwSR3/AN73/Wcsvh+FaobsjAAFh0Cx+LSCfMcUlTAAXQBjNXW3ev862ajc2SMOYQL81Wq3oUFLLC8tFSbtANhyWWZVhjQ10AcQPFUqGGEVchcQ4dm1pPgbqrU0b4zriOptt/JRPMqqUsjKwPheA0OGkt8lzaejdh1XU4b2ZPYzODCTzYdx8xst8DDLIAHEO3N78lpGbcXZS4y5s7HOPYsc3T15jf4JaJmOFqTETyucODnO0E20bhvl7VGvzHSYdIKdxEktwOzaeXtK06qx6sqXfgndi21u6d7KzgBdUsL3G5N7891WMeo3LT3npDeIMSdX1VTNI4Xjo5bAcgPBU6p1sM0EHu6APZZWuBUtT6rX1Txpa6mc0F3U3Cua0yClDXflCyjHHEQi08uh5bjjpsmVNTIDteQFx8lyDMmN/dHEHxslPYMcf+st/xfHJcK4aRNa9omq5TE0X/ABAbfmXIHEk3O/Vex1sRFaxP9+jiwzqZlkaeQVEjmtaGtAvfyUtXE2EahuXclbU85j1Bv4w3VWVzpxqBvpXma5dCjqlDQLmwUW00j5A2xOsXurmERgCQjc/KHipTWujmLg0bbDyVhWFE2mp3Pe4B4KlfiQ7JjGN0ube58VZyzyykl7juqdtVk7fmja6fXl43aLkDdbPknM8lDiDKeWS0MptYnkVpulVI3mJ7XsJBabgpNYmCJ5ehmOinaYJWh0c7bWPI3WgY3TRYDiJpXvb6tKC+Nx+UP71bBlTGPujhMMuoF7QL+1a/xFhkrJqWKInvl3dHMrnxRzNZa2t26tDGRyR3k7Atvsbha1j9R2tS1pNywLYK/DcUwyig/AtaHsGpw3DT5rWpqOV0xdJJqvzcq4dRO5l0Z5m1dRCwAushR4TNUtEpGll+qqxxUsZbGGhzr7k9FlzUNp6Jz7ANYFfJmmOKsseGPNl5Ry09BCBLII2NbdpJ52WfwDCIcwwyVtFUsfKw7Rk72t/OuaVFVPWSmWZ234o6ALMZPx45dx2nrnSOMN9Ew6Fh5piw9k90zyjJm747Y8N2ZTS0dQW10fZyR3IaeQHiqkFYwV8ru1aWvY07HyWYzZTU+L4ezFKJ7ZBHsXNPyoytX9Xp3s2ZYkcx5LtrPdG3DNdSrV1U8P1NcbA7eS2fJ9RUtpZHSyiWlcSbk7xm/eafLqFoMtS6le6OZ92n5LiqMuO4nS4VUUdDIQ2Z5L7G3dPOyplrF400xTqXasuOpZHzU9LIJYBZ7HtNxc8wtPzaYaKGWKenhMrnvs5rwCxhJ/mXP8k5+rcn1boyx01JLtLGTuPMLK5kZTY3XuxHAq+M00rWkskJuHW3vdc3bOOO2PDq95NpmWxZTraVsbKGF4YySMy28TY8ytVx7LtJFi9LW0tRETWsMkkAO7Hg2PuPNRoDUUeEVTq1z3RxWczseTT4E9L3VXB4DUP9ckAIaDo3vYFUme3iBbPy3HUPB7MEDvWG2ylw3JdOXyNrGOI1d06vxVsRmNOGkW73ygoOqSwtN7LKL2j1W7Ylhq7J0EVKfUpb6QTpcsXluphocSdBWRHVKBGHDnz2W4TTsmicC24Ox9i0/EoBS1muBwHYu7Rtuem+493NWrbe4lGtS3SaklnJZpLmt6krTM54k3t20MDxpjZpdbqbrO4jmdrMB9YikvNKNGkHk7qVzqrndPKZHEkncq2Gm52i9oiEC+7SPEqs6pku1rxYAcgrdgebFqnMMjyXPduurUMdykc67iT1U1PC+eVsbRcuNlKWFhB5hbfg9Ph0tCyqp2ASDZ46gqmTJ7uvELY6d9ktNTR0EJ7azRG25KwMuJumqJpDsx7C1rfDwWUzHiDTEKZju8/5Q8ArbLWWavH6kNjaWxtI1OI2WOGuom9vVrlvzFYbfw+lL8HeyQgCGYgbDcGxuqMmF4jVZmqcSpo3mJzSwOAte7bLeMuZXw3B6TsNiCQXF3UrI4g+lhjEdJG0eYCi9u7wpTcTy5lVZYxA14rAOUmu1/NXtW91NUmpkIF3tO/LlYhZvEJXQkkNFx4lajir8Vrw6KOBoaTsspr3RptNtcsHnSnMeLds35EzA5pHzrXyDfktzihLHQQY6Q7srmN1r3v+KVRzXhFHTYZBiFPA2OR8pY8NO1iCR9C6MWSK6pLG+Pu3eGpKIFt1dQ4dV1MXawRl4vbZUpKeankEc8bmk72IsujuieGXbMcq8d2W2uFXu0ttoIus3gWAUOK0TnS1D4J2yW1Wu2ypYnlzE6Dv6e1i/Lj3FvNc1rRMuyOGCdeNwfbkbhZ12MibQ2Cme4G/eI2usBNdziN9jus5h4/3GFuZDyPiVtWJ0xyczErhuC1VZAamd4Y0/JaBurLD2Pp45InndkhatnwOtZiFAwWFwNLh4FYXEqc0mIE6bMlN/eFhiy275rZpmxV7O6qWnANa+Uj5DQFLL+FxRrR/xdiVPStLYzKecrifcpKEgz1FS43JdpC7HJBickbWX0i7d1hKuAubGXE6nM1G/jdZGvPai9/xrfOrCpf6zWdnqs1o6KJSxp2UWguIA6nZVquEQyADqLqthkAfKZHfJZv71E8L4cU5ckUj1bJlmDVi1O91y+GFxJ9g5fOt3hNoxcc1qmU4y6erqSPksawH2kk/QFtTf1sG6p5h0dXqM0xXxCnXTupaczAXsQFrxr+yeXxNs/qVnsTb2tFLH10kj2haix7S10zyQ1p3J6rnzTMTwjFET5X2svLpJHAF25VOSuhiuA255XVnNVuLbsbbzKsJKp7nbu25381lG5dO4hk310drmMWPzqDK2N25ZusLLVQgm8xcfCyp+uNaO6+3tVuy0qe8iJbD64zo0BSvrIwLawFr5rSf+NUhqAdzJ86e6lMZYjwzElWxx2ddU2zRnzWLFQwDcj4p660batlMYZjwrOTfllzUR20hu6l1gG99ysV90GN5ElSuxO19IJPRTGG0q+9pHqlxaUSVr3Xvaw+ZWRN+ii97nuLybkqVdlY7Y04r27rTIiIpVFkcFGqt1fksJWOWTwY2nkP/AKs/SFTL9iVqfahlXMZ292t3dYlVmtsy91TY0Pluqw1aRp28llijVYha07lBxOphPIHdV97BUSBqbdxGnl5qsTvzstUJN1KSAp7ixAPIqXbqAgxuLlz4nMvsBqssE/cg+K2KvY0ut4tstdeLbdQSFMT6IlIijpdztyUFZUURzUEQVBY9VO0eCoj2qIPmiYXDT3uaqus+It62VoHEC+rkqkU++nTudlXSdqG62Xh9TF+b8FmcQA3Eaa1/HtWrAGB4lMTmlpG9iFunDHCH12asOkabR0lTFM8+YeCB8UmUa09NoiKyBERAREQEREBERAREQEREBERAREQEREBERAREQEREBERAREQEREBERAREQEREBERAREQEREBERAREQEREBERAREQEREBERAREQEREBERAREQEREBERAREQEREBERAREQEREBERAREQeRM8f26Y/8A40qv+9csIs3nj+3TH/8AGlV/3rlhrW6oDHuY4OY4gjcELZIK2WSGOQTuBLbnvLWlcQSuMZiL7C2ypaNrVbJ90HCJwkqnG9iO8VRbij3tDo5JHX8ysMKgxsGnS4lTQPn0BrGOI5clnNV2ZqamoNGya51aiCCel1iZxUsnJexxv3huslM2b7nRh4DXOceZ6Eqr63JC5+mGJ/4MDvHpZKTqdq25liexe6SOR8bg3YHx2HNUcRmkMgiNw0AEC6zE8ldUOAio2yEtBIbvsFhsR3la6xB5LWb90xtXWkGU+mAEjvyODWrZ8dFPQ4XSUTT+FawXAK1WnmIqInyEkMcDZXldWPq6h1TKdz8keAUStCgG/jyK6oqKqxJ5ipYjsNyrzAcElxWftKgFsLQT7VumGQUlG18UDAOnLogxOG5SgpmR1NSdcngeSzxZHHGI4wGtHQBTVEotpaoRMszXJupgIHEEAg7+KyDmPsHRu38FYBxc7Yclf0+uw7qvXyidLlgJPf5O5rFZhwOnxDT+DALhzAWZisBd6qljHEEldmKsx5Y31PlxnMOX6nCJbyRkNP43RYMiy7bmTC4sUw2amcwFxbdh63XFqiF0Ez4nizmEgrHPSaz3FLf7ZU2/KCrSC/vVJgu4DzVd4FufJc1vLaPCjazL+BUt9rKJ5W81KphEojmliFEDqryghjnMscg5N1A+w7pM6jZpk6btYaVpcBIzs/4OywkvMHxF1mpaSSjo5JIZy6FzDsRfmsLL8oDwAVKzudrJnAuiPlZUW7HdVgdi3xapIYzJKGDqrxwTG5VYiFXa4GxA5q6pcJmk/Ha33LIxZeabB1R8AurFXujcItEx5YF9zYkcyqkd/BbCMuUhtre51lQxPDKWionzxA62203K0nHPlVNhjXOaWv3BaR8ywjIpHvIfyabWVWkxWpgIALdvEK6ijkmn9YsNLru25JPHg8pnNEMTIhzcdTlkqiISUjYiNiwghWEjHPnZccyPpWSeXF4AHdbssMjWvLBYYdVKL/iusqjKSGoxKmAGl3y3787FVI4PVqyeBuzH/hGlUJZhFUiZjrFrSBbzXBqYyS4MdLVzz8m/RY3RUdG18sg1XvZYavzlBLJoicCAfBaZVVssl9Uh36KlA4F3e3XRFp07G7VuZmR0bTFMAXdPBahX4vVVRc0yuLTz3VrK9xOm9wFS035KYmSUzSSRcrI0FRiNG4SU0rxY8rrHNG4CyUMz4ow4C9uaraZghuOC5+ia002JgtdcDUtzoMfwiq0x0IY4Abu2uuK1rNb2zNtYqpG+roXMmpp3s9hThLd+IDjSYxQ1o+SCGkjp9gtkwdkMkT2ucOzaAb38d1zePGpa2SNuLnt4gQd1vmGCKfDy+nkYWHYgO38lTwtPhsGGsYxrns+S5xPjt0V5JK5kZd47DzVpT07tDdA0NAG58FUicKicAXcxnVV9VVlPSSQMfJICNW4960DiBSUjYoqpxcJ3NLGbcwCCf84rqlU5k1oDuOZXPeJFHqoKNsQBeHv26nYcvgr0jduUT4c3jbqLWgXJNltmFYNRP1CK75WabE+PX2LWsPb+H7QjaMavf0WyYaXQxt7zgX999uvkqZNzw3xxC9qKlsMgpGgWN9R/MrepqDJCyEusdeolW8zw6VrutySreGp9alewsADHbHzWeGJm8R9Wl9RWWYz7RV0OE4W1sDjSti1mQDYvdv8ARZaIQAd16DxSOlq8t0tA8MIfCH6Oem21vpXHMVwWL1h3q4sAV7XX6mfefg8zp4m3wtfabclfMAihbdvMc1JUYbLDewNgoxud2Zp3je1wV5vdFuYdOpjySNJja+P3q0ffUbqq17o3FhOySFsnIWIUp0oE9FDUjhYqCsom1eSA36KVRbzsiHQOG1Y9rZ6YnZpuPesnnGrlw99HiLWgiOXQ8HwK1vh5KW4hMwfjMBWdz9UsfgLG/wDGdqGn57LnmN3033qu1piOdcNjiMDGGpBFi3otSkxCKWZxigDWuN2tvyWNAceirMisNTunRbYcFKeimTPbJ5XZlc3vlsbR7OajNVuq42xPkaG3uQOqsJHuc619gpLj2rW1aTPhn321rbMYXg1diskkNH2TnxNvZzgCR5K1raWqoZzTVlO6GQdHBWTJpY3a43ua7oQbFbO6q++PAHNqDqraEDvdXM6LHJOp36NKR3Rr1XOR81Pw2odhNdKXUNX3Dq/4tx2BWdmd6o58LubCW/zrmYdve+62akxp9XS3qXF0sYAJvuRbZaVnTK8d0IY/WMlcynYe9qufIK4wqB9S1sDg0smZZ9xyHRYeANq8QL5d42C7ldR4lM97qWje2N7+cjjYADlZTPzlWImeIbTQcMaDEo21ceL6mX0nxBHMFX1Xw+qaUNhwmeN0LWgHU7cnqrXAcZpcKoW0r5otbiXySOluXOPVXsmcbN1MqqRu9rXJXHa02n6Omsa4lXpMp11NgtZRYjWiOmk772sI7wFiPoWJofV6JklLHIA0C7B4jqrLNGZq55pjHiDHxtJL4mbA+R8RZWGKzuq5IqylkDYnsDo3eDuoPv2VJrNoheJ02KSWOaNssJDm2Firepce6BzNwsXgVc+fXTOaWkPuWnptuq1XWva4xW3Dg6/5lnaNTpaJX0M7Q9jXP2kFiD4hWeM0LWh1SGguhuXEG929QreRzhIY3HuTC7T4FWOJTVcMHrEUjrSjs5h0J8feprG7E8sbdsEr4nuL4tDjEPMjZYx0Y1G24Gyy9YYWUEDY9LnudYv6ja9vhZYh4dpuDzK7KRwwvraZsgaLEKdr3k2awkeSowx9pI1hOxK6RljAKSmiZNPEJHusWghRkvGNFazbw1Khyzi+Kt1UtDKW+NrLKU2WMw4P2jxSkh7CCwHr0XVKWeOni0saGgc7CywuKYlJMS+O0cYNr9Sua+fca03phtE7iXIhQVs2JR0tVG9kssgadQtzXacCwmmy/hzY9IBsNR8SueZvrgYIyDaZrw5ruoWwU2YairwmkdK8mQxN1eZVpv3ViURj1bUtmNc6WXkSOgUJap4/FJPhyWvU1ZUvddpPlYrIMneBd8D3G3O6n02tpCpaXEul03PjzWNqA2x02FupVzPUajbTpPnusTieI09Gwl7y53RoVfK0/VQroRNGe10G2425LEYriDazCZsNe5uuGRr2m/MDZWGIYzWylwZ3GHoFiNT3uJeTutK4p3E7ZWvxqG15Slp6Sn1zyMGpx2cVjc21EFTizJIHtcwRtF28uqw4a9jA4uPiBdSaiRd+/sV64+2822Tl3SK6bXlasaJZYHvFntDh7QtpgqZYjqik2OxHMELlschjOqN7mnyKyFHjVdBdvrLjbldUthnzB72GYzlTwNnZUw07Iy5l36eTjfmqGFuH3PiaTtZ23vVCrxp9fSmGqAdYW1WU+HPjhptDyLtJI9i0x7jiVb27mWwuSLD3At7rXfKWbkpqXFoXxvcASNiOYWsTSN7PVya0Bx9ngrjA6yWMB8ruZLgPJZZ8fPfDfp8n+yVxUYPV0TLN/CsaDYjnyWKo45G05Bs0kk7+a2TGsQeKDt6I95ti4eS1qtrWNe+EN1OHI+J8FNMk2jlGTFWs8LSuD4bwAhzwSSR0CsqJhfVgHrzWSgifGx00wDy83dfr5K1pixle8tZpbc2HgFvWdueY0o4w0GrYxvRoCuoIvVqZrD8o7lUJmCqxLl3WgEqtPKC4+VwB5peYh6Xs/H2RbNb7obhliIRYSXkbzSFx9gsB+dZrVcNA6LHUMYhoaanItpY248+qvQ9pICrDiy295ebJK2dkMT3vI0jmVoddWOeezDSIS6wsNiVt+LRGtpn04dp1HwVOjwSjdSiGoiD2N+Tq8fFZ2p3TsrfthptRXkS9mTZhFhboVavqBcgkgrJ1+XsRdWPaKVwa0mxby9ynw/KlVJPG+uaWRA3dfm4K1aRC1sksTh1BNiVaKVnXdzj0HipMYp4qPEJaWFxc2Ihtz42W44ZhrafFaipeGtZJcMA5W+wWu5wo/VsVdM0dyoGse3qtIYXYO58UufFANrqCszRufFFBEBERBEG3RQUQL9VBBNHG6V4jYCXO2A8VNJBLES2RhaRzuFLG90bw9hIINwQstRVJq+1ZP39TS656KlrTXlpjrF51MsRZZXBozaWa2xs0fFWpgZI06RYq5pX9kBEDte/vVb/FXUKx8MstA5zZbjlurhl3AK0o3lzjc73V2CC0DwKinyTvajK9rXsBO7uSq6hzAKpy05mk1vbdgFg69iFUB6Wt0VxEAnbZQLWgc+agSWg2QkbeSC1rr2aQN7ELHUlNDUUFUSwGVveB8Fk6yxa0+ascHANTUU5Ozw4J9yJYgyaQWj8bmpLKZzNMjmn8U2Khe/daFeFUqKOna6ggIiiACdzZAvtZTQyGGVkoFy0g2UNPmoWI5oM/jlppKbEIwLTQi9h1Wf4bwV4x2glpqjs4TiFOJG/lAPaSFrzbz5fheDc08pB9hW3cMXQtr6HtLlzsRiDbHkdTd1Sy9Y29FIiK6giIgIiICIiAiIgIiICIiAiIgIiICIiAiIgIiICIiAiIgIiICIiAiIgIiICIiAiIgIiICIiAiIgIiICIiAiIgIiICIiAiIgIiICIiAiIgIiICIiAiIgIiICIiAiIgIiICIiAiIgIiIPImeP7dMf/AMaVX/euWFuTst/zfk+SpzTjNSyYDtcQqH29sjisJLkqtaD2cjSs/e1ae6t501ywUQN9vBX9ZgmIUF3TU7tI6gbKwvbZWi0TG4V1ryzOGxU80LXwtaJGWDg7qr001T37Ws0h1mhYCjkLKhgMjmNeQ1xHgttjpIYGkvq5NxYk9Vz5J7J59V45UZKT1mnihlLtruJ525qoaXCmOL3R1EzXRixIAG39KtJq1sUXYwzGzQW6iOYWLnxGrqD2cTnBo8Fau4UtWJ8s3V45Q0tI2Ghp2xSOj0kjnf2rXKr8M3UBu3dTspgHa5XXPgqVRI1hsCPYtPVFaxWNKcAa0dq/odgshh9JFMHVVU6zQDYKzoYDUzb/ACWi62iPCoXYf2cjbFzbhw5hWlaGVy5d9JKGuBaGjTYdFdU7710jApMvtZTU3YObps34qlh8muvlcPNQMk1uuTyG5VQuubDkqF3AF3K55+SoT1ulpZH8VaBfFzWG1wT5K8pnueAL7LX4alzXXO5K2LDgHxCS1rrowV3ZS/hdPaWxg+BVyRcA36KhLuyyrsd3OXRejWrmnwkcCTYri2Z4xHjlU0ctZK7UbaCVx/O1G6lx2UnlL3wsOqj4Cn24YJrXbOANlHUbOBPmp45dMbmOGx5KV3O1l5vq6lPmN1BTEb7lSqUJhe9leYWbVjGtBOoFp9hVtM4FrNP5O/xV5gjdVWX3HdaTcql+Kyi06hWmrpPUJsPkBux4APldY+cAP28FkcYhbERIBYyHf3LH1ItJ7lFJ3ESvXmNg2IVWgZesaCPFUegKu8LYX1oPPYlTbxK9PtQ2fDAA0NIBWZjjjcCNI3CxFI3TYhZKGcatIXTht2xDa8bUpWmOQs38QsLmWcR0kUR37R1z7Atp7Jkws5lydgVqmb4PV6uCLm0MJ9910TffDC1dQwYp+0aH0/eHh1CuKOtlg/Ak7eat49Ubg+J1irkOhqtIkGiS/wAodVVmyUEofMy++91dxyXncHGyx9PRzMlZK2Vrg03O/RK6r9WLnt+U5YZJ1K9VPFK2OOQhh79z8CsSZ+7d3Mo13ayOqJDsrd7tb9lhEc7J+aDiXOJuqtOHAkqV2kN5G6jTy6H78lMqwkkDmvIPiqtJGZXaQqs8TJGdqDzVKllNPOHKE+qMkBieC4WV3TPZIwsdz6piMkckbXs5qyhlMcgco1Mwt6ripDmfgwLg7hTNmc6LQ8cuSrPkbMA5rdxzVKV7WDQBvzCiCUIiGEscsjhOJ1FC/wDBSEb7t6FUIaZlRHrtuFQDPwjm3sWFVOXVMBx04nFolNy3Yi9lscMsMUZ2DfJcco8Qlo29rTzFrhzF10HBcZgrMOFQ54aWi7yTuomPVOmwsqnvJEdM435uOy1LiJE5+DOlaNLqaRsgPLY90/Ss1hGYY8RdPFFE4NjLbOP4wKxWd21FXg9VTxtu5zWH2d4Hf3JWdWhW1dxpzbDKQSuEZNmuvK4/3o5fOVnTE6KAPLd3AH3LHYPCHTF++gWaP8EfzrYaWmfXVQAsANrHlYKL2jbesTFVrWNoxT0dHAB2xe+SU35XAsFYU9JFFIWuBLi8Wtycb2VfFKNuHVLJRKXl5LifernA4DUYlSMey4fLqIPgFfH2e9iKcq2mezcthzJPLQTwOl19h2LWAM2O3P6VrFZVzzjVR4edL76S4i9ltObqynnnbQtdeWNuq/QeSx1LhtNDh8VbUNc2Rtzz5he1nrS+O1rc8OLDa8WjTVpIMTkF5I2Rg+KxlXSvhIe51z4hbq6mfVv7WRuiMbhvVYjFaNnaOjA7q+crk1Oo8PUyYtxtqshDtyPepAS33rKtw+N0rWgc+hVSrwwNhc5jeQ5Lf31d6Yxitpg3uupVXfTTNuRGT1NgqJBHMLaJifDntExPKCiNjdQRShtmQDbEJT/eWWbzxGH0TCTYGQHn5LAZDcBiUgJ/EWyZzp5KnAnyMaXGBwebeCw325oltPNGguiazvMLfiqbnOLT4eKo3A2JKna6I7Pe6y7pttz6U+fmqjad57xGkeaqxyUrPkxknxKmMkTtuzJ9p5KK1jzMiSRjI2tBcHE7m3RXuB1sVDWOLwSyVhY6ytRJFe74vnUJJLfrbAB4qb0raNSVmazuFCqAbUyhh7oebey6npZdElr7HZU3tc4CXxVNri1wcOYN1hrSy91Mpp5I3kuFtrdT5q3mDg1rnHd9z7uiuHUk01Vpc3RrAfz5AqauprzubGbti7g92yr3c6W7dxtYaneJU8ZJe256hSEG9rclNELysHmPpU+iI8r/ABVwdXtINxpaFGGrmpZzAXXiJuWHkR1UmINLatl/AK+rqNjHMc5l7tG/ms41qNui0efvZHCsRpnSAlpa8AsLjzI6X+cKcHti+R17udcfDZa4anSHMY2xG9+uyy9DWiaFr9gQQHBYZMeuYRW2+F6Xmeka0ncfJPgQqJnikgcJj3dnP9oSN4YZGeB1j3rC4vUEVRijdZotcDx6quOvdOk2ntXGKRNgosPAFjIHyu9riCPmssYLFi2TH4op8LpWQDU+CJjnW82i4WrNcWHZdVJ3DGfLI4NSNqsShjI2B1HyA5rolDXsLS6M83BjfJczpa99GXuisC9pbf2rP4Hi7GGljkfciUF3wsqZaTadr47RHhv9biPq9G4M5kgKzvHUBlO48mg+8rFYpXaYQ4fJa4Eq2pcUE1X2jTsLdVxXp6uuLREaWeP4ZpqJ+0GqR7mCM9A3ZZSOKeECnmgLQAACsfmWvcyNtRHYuY7SfYqeI5pkdhkDontEzgNWyvSlrRDO1qxLP0bXA2Y8agbhpKyMtW6OPTLCfaDdc1hzHXskL3P1FZyjzNiEsZ7aku0C+oldPbNY5Z7i08MjiWLtp23a/vO5BaxXVL5gZXu1PdyHgrTFsTfW1Jey7QFRhmc4tBN7FWrTXKlrbkeHOF7EnqqLnEbNYVftq4YiY+zDvNDVUhsDGB4q20TG2MeZHbkGwUt+izQFBNHoa2znFWNRQFpIYpiys1WZITVbe/NRMTwdNt1KWEc9lfe1NaTOeSPlKqJpCxpabWVC3mqkUnJttlCy/ZXudA2CXkXC58ldHEWt3a4Dw9ix7207tLLjfqraUgO0g7BVmu+JTFprzDN/ddnZFjpb3FiAeax0lY0S62m6sFHQSLqIxxCZyWt5ZJ+KamiNt7WVKGYtc5w31DdWYaRuohzm8lbWvB3b8r2Oe75Cwd57vgFNTO7Wshik5do0O9l1YMkLTcHdVIpiyQSdb3UTDWM9or274dI9fgLrh4sOSfdOmZ/xgutOpcQE34Mmx8VkG0ZkAc1+q/mqs2cbXU8z7F+kA81lI3tdEDG4G/ILUBG9jS032V5hmIut2Ln2LCpglsT5QI9QI25qmapj4CwtFxYghU6eUPJabEOG6puaGhwJtcqVWMxLG8Pws8+0k/Ib0WqYzjkuLlofC1jIyS225381a4i17a2dr73Eh58+atreYVoVmUxDgz+9JUij5XUFKBERAREQTDkhAQEWQWsgg3mspSAUVPLM5uqSRnZtvybfmVa0tIZLSOIDDyV7Uwa6cOBNmcx47rO1vRpTjlbizQN/io33vbdQ3IsGoD4808IZGlfZrnDqr9jwWbdFi6Q/gd/FXkRe75PQ972KIQvo3NfG4lw0g8vFUb3JPmpLlhsCUtvrJI8lMpTO2FrqGq9iFK4m4CgHG9trDyUCFVbsXAcxusfREQV7ZPynA+5ZCUkxvFvxT9CxFTIYexmbe5O/uSCfC3xSLscQnj5APJCoAgCzRv4q9xuz6ps45TRhysgbclqrCWx6oW2KiWyEXIUdDmnfwRAyJ0hsxhd7FWZQ1LjYU0m396V0DKnq9Dg0EktDFI6RpeXFovuTZZ6lrKQuv+DaD0ewLG+Wa8RC0RuNuRjDK53yaWX+CVMcJxIn+wZj/wBUrszqgAA09JHKP7yygMQeNjTMaRzBFiuPJ1uXH/8A1/qtFO5z7LuXcSqKWWjq6d8MU7hZ7hyW24Fl6HA8x4RDBMZA+sgeSOW0jVmGYi8jvw9xx6K0ZK1+b8FEPdHrMFwfOQJh6q2bJETx9G0UpWk68u1IiL0nKIiICIiAiIgIiICIiAiIgIiICIiAiIgIiICIiAiIgIiICIiAiIgIiICIiAiIgIiICIiAiIgIiICIiAiIgIiICIiAiIgIiICIiAiIgIiICIiAiIgIiICIiAiIgIiICIiAiIgIiICIiDgmZMcw2HMWKxSVDQ5lbO1w8xIVjvvhwz+6W/FYvN+S831WbcbqqbL1fJDNiNTJG9sJIc0yuIIPgQsV94edP3M4l/EOWM4Yl0R1ExDZn45hUrCySdrgdrFanjdJQySGfDXh3VzR0VX7xM6W2yziP8Q5X+D5IzdFUkT5axBrHsLSTA5Ix+75qi2X3nEtViaXuAbe9/gs3PXTyRNbK6wb8o+KyLMg5qge9zcu153NvwJVN2Sc5TyaDlvEGxt8YTuptEXmJmFInthhBqqXF19MTd/anrEcY0tA3WZqMmZy09lDlnEQ0bbQOVq7ImdP3M4j/EOVtbVmYYiaqdyCti4u3JWe+8LOn7mMR/iHIMg5zP8A7zOI/wAQ5WiNKrfB2js3v68ltcb9EUf+ArPDsj5siprOy7Xhx6GErNx5VzOII74FW3A3HZFQ09FtBMTK8/3vIKajYIHB5+U47hXlPlbMrZgXYHWgHn+CKiMtZnNd/vHW6LWB7I2UEpaiTtGkDZUKelfUHYbeKz0OUsbkA7XDKlrRzHZlXD8AxuNuiDB6kD/myrRHKN6YhlNDCA1oBd1WVpBoiHgpY8t465934VU/xZWQjwPF2AN+5lT/ABZXo9NFa87YZbTPCmyztlVaQGgKu3BcVa3/AHun/gFVvuLidgfUZv4BXXuvzYzErLSCxwXNeJkbRV0sobYlhBXVxguJ6XH1Gb+AVoHEHKmZ8QnpjR4FWzBrTcsiJssOoms455KxPdDScKwaOshEj5CCTbZXmJ5WNHKWQ1PaOsDy5FXNBk3O1K3UzL2ItN727FyzEuDZreO2lytiTpSBcCA2JC8aZnfD0JiNcNBqqaWkmMU7bOAUvq8ro+1DCW+IW4wZAzfi1YaiuwKsiDvyoiLBbB+lxiTIgIcLq2PaLX7M2K6K0jXMsZ36OVG5tfpssjgm00l+QZcrbajhtjdTK+H7h1sUo5PERLHLHU+RM4UctRF971c7bSHCF1jus8tNVVtzGmIxuQO7ENN9ifnVjUjv7eAWyYnkfN8johHlvEHBrANoDzVCbImcSQRlvEDdo/4gqmONVhen2dNePyVf4PI1tSbjmFfjImcrEfeziHP9gKqU2Ss508zZBlnEdjv+AKmY3GmlLallIy0xBzCoQyPbKNW11kqTKmZz8vAK1oO9jEVc1GUcx9zRglWTfpEVpSdxy3mYVKN3Jx32Wt51FqynlcNi0j33W50eXMwRt0vwiqH/AGZWKzdlDMFdSxOhwOtkex97MiN7FdEzHDK0xNZhoIfTg95u6CUahoYs0eHubwAY8CrSPB0JuqkeQs3t54BWj/sSr90MNMKJpWXOoge1Y+pqnSv3cTZbRXZIzg2PRHl6vffwhKxn3hZ0/cxiP8Q5c+S0WnhO9MPI7REGDqblU2bmyzzsiZzLR/5M4jt/6hyNyHnQb/exiP8AEOWUEsE8kGykHNZ85Dzof/eYxH+IcofeFnT9zGI/xDlJLDtlOnTzCpvfrN7WWeGRM5j/AN5jEf4hyl+8LOn7mMR/iHISw8ZdLZhKi5mjdZynyNnOJ2o5YxH+IcoS5Hzo8m2WMRt/zDlEwRLCR1LmXsVB05e7Vssx94WdP3MYj/EOUfvDzpa33sYj/EOTRtjYqySNt2bKn27nyPkvuRdZYZEzqBb72cR/iHKYZEzmGkfeziNz/wCocnanuYZ1Q5zR4rN5exV0cwpKh5MLjfSeRsqf3hZ0/cziO3/qHKtDkjOjJ45DlnEe64H9YcmkxZ0PLzqeOOrnvZva6W7fitAAVlnbE6c4WWU05Es5EYaB8T8Fc0+BZlp4Q04JWHU0EgRH5/NYfFctZsr6uNn3ArQyFtgexNiSdz8Fj28rx82Iw6BsNK2zLF30Ldcp4NSVdPLU1moN+Syxtc9VjYsoZme0WwWpa1lhvGQVn6uix7CsOioqHBayR7W3c5kJO5WcRzMzDa0x26iWs59oqSmxClhpAS0xFztR5d5RyhBqrjOeUce3kSq+O5bzVXT00pwaskcKdusiI/KuTZXuXcvZjo+17bB6putzbXiPQLo6OsTmiZ4Y5p7ceo5WeZMF1VTcSoHF7iO+wq4roz9yoI5QG6G3sBzKyGL4PmU0zTSYTUlxcNQEZva6u8by5i1ThsElPh1QXlneYGG4K9ufd9lterlpad120xlUS435clj6/vgkC5WbblXMoJ/3DrP4oqByjmNwJdglZv8A+qK+UmtoniHr90TGttTp4yZwD0uriobqaWG+/gtgGTsxRv1NwKsP/ZFUKrJ+Z3EGPAq33RFTNbT6KxMQw76VkFOJ5GAMt16rWa2K8rpA2wJvZbo/J2b5GhsmB17gOnZFW0+Rs1SbHLtd5/gStMXdjnlTJ25I00k80HNbNU8P83bOjy3X79BCVb/eFnQH+1jEf4hy7YncbcUxpPkl2nGQ0/jNK6OxrLSRVDQY5mFjh5ELRMFyhnTD8RiqvvZxABp3vAV0NmC5hlla+TCKpo2veMrDJE922tNTXTjlbTQwVMsQce68gA87K00A7i63vMnD7MhxmWemwGtlil74LIibFY77xM3i4ZluuLT0MBXZXV4iZYTxOmq6HDkge9p52K2k5DzaQb5axC/lCVRkyBnDmMtYgf8AsSpmuvEo382v9pqFjZSXIvcrPfeFnIbjLOI/xBQZCzmTY5YxH+IKpMz4kYUTOawMI7vgVIG6pA1g+UbBbNLkHN72WGW6+45fgCrUZCzoL3yziP8AEOSY0tDEPdL2r4y4g7NO/gsmxsPevK3vHZVW5EzpqucsYjv/AOocqgyNnP8AcziP8Q5Y2rtpS3axpwsO3ZNdytn076aqZHJ1INx7VtNDknN8LHPfl3ECXbNb2J+dST5HzbNGJzlvEBOx1iOxNiOlk3McERE8sFi39mR38GrK468xYZE9uzjMCD5WVWvyTnCaeN7ctYibAAnsSeSyeOZNzRNh0UMeXa58msHuwnbbdVjjthtNo+JpD5WSG7m6XnqORU1PO+mk1jkefgss7IWc7NtlnET4/gHKeHI+cm3bJlbES0/+odstJjjTnidSkdVNdpmAs0NsVgZZDLI6R25cblbK/JecxAYWZZxI3de/YO5K2+8POf7mMR/iHKtKRXlNrbVKOqhdhbpQPwjQGP3525fMsFUM7xkawta4mw8FsVFkzOcEmmTK+Iujfs4dg74qpX5Lzg/8DHlfECB1EBSImJRMxMNTVSKQxPa8Egg3Wb+8LOn7mMR/iHJ94WdP3MYj/EOWisTpRkxp1RSyQPNja7farOGvqIn/AIN3eNgsl94ec/3L4j/EOV/gvDzNk1fH63l+ujiadTi6EhU7KxEtItMzBFhMldHH6zIbybuCxuK4JLBVimgu5ttl0RuU8f7UObg1U0N5XjO6rSZSxySczHCKi9rD8GVy996zxDq7K2jy0PDsAZEztKht3eCrYtKyiogyMAFwstxkypjwfcYNV2PP8GVrOYsn5uqJGxwZdr3tb1bCUjuyWiLE9uOvDSL396njIbuTyWa+8TOdv7WMR/iHJ94edP3M4j/EOXZr0cfdywbnX5KoNDGazu49FmPvEzoNhljEf4hyDImdDzyziP8AEOTSYsw7JnsJkHuWRo65sjh2zQrg5EzodzlnEf4gqeLImdAQ372sQFzz7EqswTO1lI+HtDI1o2Cxk7+0lJaLBbHJkbOMbezZlvET4kQOVD7ws53/ALWcR/iCpiNIlgB1Ub25BbDHkDONyXZaxD+IKkdkPOes2yziNv8AmHKyGBDjquVO93au2bZZsZDzmTb72MRH/YOU7Mh5xa+5y1iP8Q5JOGvujLSAVUDSW2AWxOyLm87/AHtYhsP2BypPyPnUtsMtYgB/zBVUsAe7zUhdfotiZkDOJBLst4h/EFSOyLnMbNyxiJ/7AqYJa+TYpqWdOQs6H/3mMR/iHJ94WdP3MYj/ABDlKrCNc5ti0kK+o8Wnp3AF92gq9+8POv7mMR/iCo/eHnM88r4j/EOUa+adrqPFYqhvMXIUsNnF0jNnc7qgzIudo3am5ZxH+JcstS5Tzg1ml2W8QHj+BKpMa8Ld22RwebtYrON3A2urypN2uaLbWv8ABT4NlXMlOw9pglYLnkYiruTLuYvljBKs97cdkeSn0TDlWMOa7E6kt5ayFZLY6nI2dJKiWQZYxE6nk/rDvFU/vCzp+5jEf4hyupPlgFGxWe+8LOn7mMR/iHKIyHnMD+1jEf4hyIYCxUFsJyHnO39rGI/xBUv3hZ0/cxiP8Q5BgEWf+8LOn7mMR/iHJ94WdP3MYj/EOQYBRIWe+8LOn7mMR/iHKP3h50P/ALzGI/xDkFpR6TTMFiSLhXjhrp3sB5C6yVNkfN8dKG/e9X6jyHYHZXEOTs3gWdl2usP/AFB3WWlmtRNAI1c+qkmjLXk2Wf8AvHzaXE/e5iAu6/6yfFVJ8kZsLr/e7XkctoSmksHTO/BtPRXcZsbg2uslFkfNjIrfe9XfxJU4yXm24vl2v2/9SVZCwBJcN77KIOwWWZk7NWoXwCusB+wlTfedmnkMv12//qSq6Sw7tyLKQ7bBZv7zs1ftDXX/AOZKldk3NRP9r9dv/wCpKakYY7gi/IG6wmIO/BxstsHOP0Lcxk3NQP8Aa9XW5frJWJrsjZwe0NZlrEDZ5O0B5KYjlE+GHxIB9DRz+DSwrHB9uQW4T5FzacL7EZdry6N4c0dib2ssaMhZz/cxiP8AEOV48IYLtHHmU1kncrO/eHnL9zGI/wAQ5PvDzl+5jEf4hykTYZmyWjp46WWPWyMaQfJZylzPhs40vcGE+KwJyHnP9y+I/wAQVEZEzkB/axiP8Q5UmkeUxPo3Gnq4H9+CpsfIqzxWetfVa2SvI0gXBWAjyfnuH9Zy9ibfZC5ZGlwriHDYSZZxCRo8YCssmKbxpthzRhv3a2yWEYlUSzmGeeQRRi5Dea2nCKfDKvH8MqY6twkjqoSGv62eNlrNHh2adRMuUsRjc4WcRTlbDl7BMbbjmGzzYLWRMjq4XOc6IgAB4JJVMWCMc71ynNmjLbcRp2hERdbm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ULgc1FQLQ4WcAUC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G48Qlx4hQ7OP8gfBOzj/IHwQRuPEJceIUOzj/IHwTs4/wAgfBBG48Qlx4hQ7OP8gfBOzj/IHwQRuPEJceIUOzj/ACB8E7OP8gfBBMiIghcHkVFWWG/8Z7vzq9QEREBERARQuPFWONYqzBcOlxKSnkmZDYubHa4Higv0WMy9j1JmLDWYjS3aCS17Dza4dCslceKCKIiAiweZM0My42N0uHVM7ZPx423aPInxWSw2vixOjjrYGSMZILhr26XD3ILpFr+ZM302XpI4HUVRUSSEbMYbAe3xWYoKt1dSR1TqaWAyC/ZyCzh7UFwiKFx4oIooXCwOB5vo8cxSrwqOnlglpQbiS1zY2Pw2+KDPooXHilwgiit6+tp8No5a6qcWwwN1vIF7Ba9+mVlP+7ZP4pyDaUWt0nEDLNdVRUdPWPdLM8RsBjcLkmwVXFM75ewetkw+uqnsmjtqAjJ5i4+lBn0WrfplZT/u2T+Kcs7hWK0WNUTMQoJC+F5IaSCORsUF4iIgIiICIiAiIgIiICIiAiIgIiICIiAiIgIiICIiAiIgIiICIiAiIgIiICIiAiIgIiICIiAiIgIiICIiAiIgIiICIiAiIgIiICIiAiIgIiICIiAiIgIiICIiAiIgIiICIiAiIgIiICIiAiIgIiICIiAiIgIiICIiAiIgIiICIiAiIgIiICIiAiIgIiICIiAiIgIiICIiAiIgIiICIiAiIgIiICIiAiIgIiICIiAiIgIiILXEsQp8KopK+qJEUQu6wuVrGYs7MgwmV9DDVxTXaGuMJFt1k88Fzcs1jmRueWtB0tFyd1gM3ZiqqnBJI3ZdrYQHscXuDbCzvagzbs64ZCxrqiCqjaS1up0RAuTYfOszVYjSUTYX1MugVEjYo/NzuQWmZnxysxHB/VBl6ti1yw99zRYWe3wWUzftTYJ/jKl/zggv8wYhU0NThcdO+wqaxkUm3NpWQqcQpaOanp6iXS+qeWRD8p3gsNmv+zMD/wAYRqnmr/fvLn/TXf5qC5zPjRw+ndT0zpG1ZaJI9MZcDZ24PtAIVelxuHEsLqKqlLw+GM6tTSLO0+atswk0+LYNWlxEfbyQSDpZ0bnXP8Ba9R4vXUuFU2HYfRirqcXM8li8DQN/zBBmcr5toa/DqCGpq3PrJo2h92Hd5G+/JbOtLy5V12EvwrAMUwNkL3RFjZg5rrlg35LdEBU53mOF8jebWkhVFSqv7Gl/wD9CDAZDxqrx3BfXK1sgk1ltn81si1Phu2pbgNquojnk1Dvx8raRYe4bLbEBERAREQEREBERAREQEREBaHnnH8Tw3NmX8Oo6gxw1El5Wj8a5tY/Bb4ub8SI2/ffleb8YzafddB0hERAREQEREBERAREQEREBERAREQEREBWtBUSVDZjIR3JnMHsFldKwwn5FT/0h/wBAQX6IiAiIgIiICIiAiIgIiICIiAiIgIiICIiAiIgscN/4z3fnV8rHDf8AjPd+dXyAiIgLH4/I+LA8QkjeWvbTSFrgbEHSd1kFRraWOupJqKYkMnjdG4jnYixQcryngWPZooJa1mZKqDs5THpL3G+wN+fms1Jw5x2Vjo5c1VD2OFnNJcQR8Ve1uS63DMMjosr4q6kb2zpZXzP53AAFwPJY8ZTz+5upuZ4yPEPd9SCWm4Y4rRNLKTMkkLXG5EYLQT7io1eRMwUtLNUnNdS7so3PtqdvYX8VhcutznmSaqhpMfdGaQgPL3ne5I2sPJbXguV81wVt8axxtRSPjfHJG1xudTSOo80EnCqsq63B6ySrqZZnNqbAyOLiBpG26zebcPkrsKLm4rNQNpiZnyRAkloBuNiquXct0GWqaWloHSuZLJ2ju0dc3sB+ZY3NlTmOnnZ9zZaJlI9ml/rBAu/e438rINIc/DHizs9YmR5wP+tY7GMSkoxF9y81YhVar69WuPTyt136rYJa7HYd5Z8vt9ulYypoMXzdVMo4ZsNfLTNc+0Fm3Btffqgm14Y9oMmecSJ2NjA82PxWUwChixXEo4KLOuIzPjtKWPje0Oa0i43KqULc1V7XigjwWcQnS/Q1p0nzUcOrM2T1ckGGSYM6oiFniIDUAg6QuSYbQY9mXHsWpaXHainbSzPIBkda2sgAfBdSw71z1GD7oafWezHa6eWrrZaZi2a8EyxiNVTYPg734jIbSkNIBJN/fzug13NOD47lilinnzNPK+Z+hkbZXXItueao4nlTGsCwhuZ34o9s0wYXhriH9/oStgwTK+NZmxRmYM2XbGwh0VORa/gLdAtiz7hlVimWailoYjJK1zJAwcyGncD3INTwrJuZsUw2mxFmZpmNqY2yBpkdtce1Qyn91cPz6/Ba7E5qlsDHg6pCWk6AeR9qmwnO+PYRhtNhbssyvNLGItR1C9vKyzuUK5mOYrV4lVZeFDVRtae2N7vvcHmPABBls6f2q4n/ANHcueZYbjBweI0eV6Kti1OtNKBqO5238F0POn9quJ/9HctDytk6pxTL7MVbmGppI7yExsBIaGk3PPyQWlQK0Zxwb17CKfD39tHZkIFnDXzNlc5hFSeI9QKTD4q2XQ20MttJ/BjxVvRtytT4nS4lUZvqah1LI2QB9O43sb2uq+OT5UxfGpcaizTPSyShoAZTuuLNA5+5BUxtuNjCao1GUaCmj7M6pWBupg8Qtr4Z/wBqFL/zkv8AnlatiGUZHZanx2nzRVVVP2Jlax7SA8DoblbTwz/tQpf+cl/zyg2pERAREQEREBERAREQEREBERAREQEREBERAREQEREBERAREQEREBERAREQEREBERAREQEREBERAREQEREBERAREQEREBERAREQEREBERAREQEREBERAREQEREBERAREQEREBERAREQEREBERAREQEREBERAREQEREBERAREQEREBERAREQEREBERAREQEREBERAREQEREBERAREQEREBERAREQEREBERAREQEREBERAREQQc1rwWvaCD0KxWZ8OqMUwaaipGgyvLbAm3IgrLIgkDGlga9oOw2IWKzNgtRjVJTxUlS2CWmqI6hjiLi7TcLMIg1Cuy1mqvkppJ8chJpZRMy0f4wSbAMzT4xhVZXYhFUw0c5kcGt02Fua29EGGxrLxxqdjpsQniga2xijNgTvvf2GyxE2UajCsUw2py3FG1lMJBIZXE/KaQPpW4Ig1g4bmKqx7Da6vbTGCl7QuMZNxcW6rYXTGOXRI2zHfJd5+CrKV7GyNLHi4KCZUqr+xpf8A/QraetjwqJ8ldLphYLiQ/QVivW8fx2MuoI46KkkBAfKLvcPG3RBjOEslLLlfXRseyPtXCzjc36/Ot2Wl4FlfHsm4f6nhFVDVwh5eY5G2JvzsVsWD43BizZI9DoamA6ZoX/KafqQZJERAREQEREBERAREQEREBc64kf215X/AOkfnXRVzriR/bXlf/pH50HRUREBERAREQEREBERAREQEREBERAREQFYYT8ip/6Q/wCgK/VhhPyKn/pD/oCC/REQEREBERAREQEREBERAREQEREBERAREQEREFjhv/Ge786vlY4b/wAZ7vzq+QEREBEUkskcMbpZXhjGAuc4mwAQafxTxIUmXm0bX2kq5WjY76W7n8yzeVKf1bLOHxGTWfV2uLr3uXbn6VodTFPxKzRIyF7o8OomFjZLdPH2k/MFVwbMWKZEndgOYKaSSkDj2Mrd7Dy8QgxGVanM9PWYict07JS547XUOW7rfnWx/dLij+10PwH1rHcNsbwvDazFH19ZHA2dzDGXm193fWt+Ga8tnljdJ/GBBcYLJiEuF08mKsDKtzLytHIG6w+czVTxw0LMuHFIH/hHfhC3Q4cuSzNDjOFYlI6Kgr4Kh7BqcI3g2CxuY6PNFRPE/AcUhpYgwiQSDrfY8kHMM1UZpoqY/ev9y9TyNXal/abct1uFBiWL4eGPosgxxO02D2uAJHtstdzzRZipqejOOY1FWapHBjYwO4bC55LZocMo8sVNPiOO5uqJHMHaMhe42cLW+Tc3Qa7lXGcZwLGsSw+nwR009S7tHU5fYx2JPhvs4K+hjroscdjNNkuRlS3csZU2aD42A6rF5kzJHUZkGYsstmDoo9MkhZ3T0v8AA238FlMvV9JgeE1Gcq7FPXq6oIZ2AktYk8iPG3wQdGoJ56migqKqn7CWRgc+O99B8Fr2bvuxR1NNW5fwinqKh4c2WR0WpwAtp3+Kz+G1zMRw+DEWxvjbPGJA1/MA+KxRz3lZpLTikdxsdig1r7v8TP2mi/i/51Y0+ec9VdfLhlPQU76mG+uMRm4sbHqty+/zKv7ax/ArSMvY/hNHnvE8UqKtrKacS9nIeRu4EfQgyX3c4lftJB/Ffzrcctz4pU4VHPjNO2Crc5wexrbAAHb5lZ/f5lX9tY/gVXos35exGqjoqPEGSTSmzGgHc2ughnT+1XE/+juWHyH/AGgj/BqPpcsxnT+1XE/+juWIyC1z8htY0EucJwAOpu5Bo2UsYwHDqOaLFsDkrZHS6mvawO0tsNt1d5ix7LNbhM1Nh2XJKWdxbpldGAG2Ivv7FWyrW5jyzRzUgypPU9rJ2mpzSLbAW5eSuswY1mPHcKlww5Pmg7UtOtrSSLEHw8kGYi/4KD/0F3+cVe8M/wC1Cl/5yX/PKx880WH8NTh1dI2Cq9ScOxebPuXHoshwz/tQpf8AnJf88oNqREQEREBERAREQEREBERAREQEREBERAREQEREBERAREQEREBERAREQEREBERAREQEREBERAREQEREBERAREQEREBERAREQEREBERAREQEREBERAREQEREBERAREQEREBERAREQEREBERAREQEREBERAREQEREBERAREQEREBERAREQEREBERAREQEREBERAREQEREBERAREQEREBERAREQEREBERAREQEREBERAREQEREBERAREQEREBERAREQa3jzfupmHDMDk/sdrZK2Zv5eiwa0+V3X9y2MANAa0AAbABa1j0v3KzNhWMSi1PM2Shld0YX2c0n3tt71soIIuDcFBFa3mGNuGYthuOwDS58wpKi347HA2v7CPnWyLWszSjEMVwrAYe88zirmt+JGwGxPtJHwQbKiIgIiICIiAiIgIiICIiAudcRwTmvK4H90fnXRVzziJ/bblf/AKQUHQ0REBERAREQEREBERAREQEREBERAREQFYYT8ip/6Q/6Ar9WGE/Iqf8ApD/oCC/REQEREBERAREQEREBERAREQEREBERAREQEREFjhv/ABnu/Or5WOG/8Z7vzq+QEREBUK2jp8QpJaKqZrimaWvbfmFXRBjsCwGgy9RCioIyG3LnOO7nHzKua3D6LEYjBXUsczD0e29lcIg1ebhvlWU3bROj/wAF5Vu/hdll5BDahvsf/MtwRBhsv5UwrLZldhzX6pgA9z3XNh/SshiVDFidDNQzPe1kzdJcw2cPMFXKINRh4Z4EypjqZ56uo7N2rTJJcE+eyzuK5fwjGjC7EqNs3YX0XJFr+z2LIogtIsKw2CmdRw0MLIXizmBgsR5rWHcLsANeKpr5hDq1mDV3b+HsW5IglbGxkYiY0BjRpAHIBa8eH2VHEuOGNuTc9931rY0Qa3+l5lP9q2/w3fWn6XmU/wBq2/w3fWtkRBrf6XmU/wBq2/w3fWrigyXlzDKuOuo8PEc0RJY7UTY2t4+aziILXE8PhxXD58OqC4R1DCxxad7KjgeDU2AYdHhlI57ooy5wLzc7m6yCIIWHglh4KKIMDmPJ2F5mlhmrnSsfC0tBjda4JvusnheG0mEUMWHUTNMMIs0dT4kq7RAREQEREBERAREQEREBERAREQEREBERAREQEREBERAREQEREBERAREQEREBERAREQEREBERAREQEREBERAREQEREBERAREQEREBERAREQEREBERAREQEREBERAREQEREBERAREQEREBERAREQEREBERAREQEREBERAREQEREBERAREQEREBERAREQEREBERAREQEREBERAREQEREBERAREQEREBERAREQEREBERAREQEVtiNazDaGaukY97YWlxawXJ9i0v9NvDf2nr/wCKQb6i0L9NvDf2nr/4pP028N/aev8A4pBvqLQv028N/aev/ik/Tbw39p6/+KQb6i0L9NvDf2nr/wCKT9NvDf2nr/4pBvqLQv028N/aev8A4pP028N/aev/AIpBvqLQv028N/aev/ik/Tbw39p6/wDikG6YhQU2J0clFVxh8UosQfpHmtdEeaMuMMVO1uJUbB3dTrSMHh5rG/pt4b+09f8AxSkn4sYdJC9gwevGppH62gusHzfj2bqH1nAcMZBG5xYZpXX0kc9ln8BwBmE9rVVEzqmuqTead3M+Q8AFzbImcoMoYL9yazD6maTWZdULdTbO3G/vWx/pt4b+09f/ABSDfUWhfpt4b+09f/FJ+m3hv7T1/wDFIN9RaF+m3hv7T1/8Un6beG/tPX/xSDfUWhfpt4b+09f/ABSfpt4b+09f/FIN9RaF+m3hv7T1/wDFJ+m3hv7T1/8AFIN9RaF+m3hv7T1/8Un6beG/tPX/AMUg31FoX6beG/tPX/xSfpt4b+09f/FIN9XPOIn9tuV/+kFVv028N/aev/ilqWbs9UmLY/glfHh9VG2il1ua9li72IO1ItC/Tbw39p6/+KT9NvDf2nr/AOKQb6i0L9NvDf2nr/4pP028N/aev/ikG+otC/Tbw39p6/8Aik/Tbw39p6/+KQb6i0L9NvDf2nr/AOKT9NvDf2nr/wCKQb6i0L9NvDf2nr/4pP028N/aev8A4pBvqLQv028N/aev/ik/Tbw39p6/+KQb6i0L9NvDf2nr/wCKT9NvDf2nr/4pBvqLQv028N/aev8A4pP028N/aev/AIpBvqLQv028N/aev/ik/Tbw39p6/wDikG+qwwn5FT/0h/0Baj+m3hv7T1/8UrWg4qYfA2YHCK465nP2j8bIOjotC/Tbw39p6/8Aik/Tbw39p6/+KQb6i0L9NvDf2nr/AOKT9NvDf2nr/wCKQb6i0L9NvDf2nr/4pP028N/aev8A4pBvqLQv028N/aev/ik/Tbw39p6/+KQb6i0L9NvDf2nr/wCKT9NvDf2nr/4pBvqLQv028N/aev8A4pP028N/aev/AIpBvqLQv028N/aev/ik/Tbw39p6/wDikG+osJljNFPmeCaanpJ4OxcGkStte/gs2gIiICIiAiIgscN/4z3fnV8rHDf+M9351fICIiAiIgIiICIiAiIgIiICIiAiIgIiICIiAiIgIiICIiAiIgIiICIiAiIgIiICIiAiIgIiICIiAiIgIiICIiAiIgIiICIiAiIgIiICIiAiIgIiICIiAiIgIiICIiAiIgIiICIiAiIgIiICIiAiIgIiICIiAiIgIiICIiAiIgIiICIiAiIgIiICIiAiIgIiICIiAiIgIiICIiAiIgIiICIiAiIgIiICIiAiIgIiICIiAiIgIiICIiAiIgIiICIiAiIgIiICIiAiIgIiICIiAiIggQHAtcAQeYKo+o0f9yxfwAq6IKHqNH/csX8AJ6jR/wByxfwAq6IKHqNH/csX8AJ6jR/3LF/ACrogoeo0f9yxfwAnqNH/AHLF/ACrogoepUf9yxfwAnqVH/csX8AKuiCh6lR/3LF/ACepUf8AcsX8AKuiCh6lR/3LF/ACp1VHRimlPq0XyD+IPBXapVX9jS/4B+hBpvC+mwuTLmqkj7SPtDvK0F1+vuutw9So/wC5Yv4AWr8MnVD8vaqqlFO/XbQBba2x943W3oKHqVH/AHLF/ACepUf9yxfwAq6IKHqVH/csX8AJ6lR/3LF/ACrogoepUf8AcsX8AJ6lR/3LF/ACrogoepUf9yxfwAnqVH/csX8AKuiCh6lR/wByxfwAnqVH/csX8AKuiCh6lR/3LF/ACepUf9yxfwAq6IKHqVH/AHLF/AC5/wAQqenZmzLDWQsaHVBuA0bro655xE/ttyv/ANIKDfPUqP8AuWL+AE9So/7li/gBV0QUPUqP+5Yv4AT1Kj/uWL+AFXRBQ9So/wC5Yv4AT1Kj/uWL+AFXRBQ9So/7li/gBPUqP+5Yv4AVdEFD1Kj/ALli/gBPUqP+5Yv4AVdEFD1Kj/uWL+AE9So/7li/gBV0QUPUqP8AuWL+AE9So/7li/gBV0QUPUqP+5Yv4AT1Kj/uWL+AFXRBQ9So/wC5Yv4AT1Kj/uWL+AFXRBQ9So/7li/gBWWFUdIWVN6aL+yH/iDwCyisMJ+RU/8ASH/QEFx6lR/3LF/ACepUf9yxfwAq6IKHqVH/AHLF/ACepUf9yxfwAq6IKHqVH/csX8AJ6lR/3LF/ACrogoepUf8AcsX8AJ6lR/3LF/ACrogoeo0f9yxfwAnqNH/csX8AKuiCh6jR/wByxfwAnqNH/csX8AKuiCh6jR/3LF/ACeo0f9yxfwAq6IJI4ooRpijawHo0WU6IgIiICIiAiIgscN/4z3fnV8rHDf8AjPd+dXyAiIgKyxSnxGpgbFh1a2lcXd+Qs1EN8h4q9RBr2S5qqWirm1dU+ofFXzRa3nchtgFGbBsRxbEKuXEq6opqWNwZSxwS6bttu9xHW/RS5K/sbE/8aVH0hUswY7HUVpy5R10dM8i9XO51uyYfxR/fH5kFfKldVyYZWCqlfVNo6mWGGW13Ssby9p6JjmOVMeWPulRxSU1RUlkUTZW2cxz3BtyPfdZDCn4RTUApsNniNPSs30uvYc7n5ysZmxzcRyz69QHt445YqlpZvqa14Jt7roLXEKOpyu6hxKDE6qdr6mOCpZNJqa9rza4HQgq6xl1RieYKbL8dXLTwCndVTmJ2lzu8GtF+m6tsx4pQY3Bh2HYbUsqJamshfpYblrGu1OJ8OSr4jNFhecaXEat4jp6mifTdq75IeH6gCelwgmwZ1RhmYanL8lXLUQGnbVQGV2pze8Q5t+u6ic507vWPVsLrqj1WV8UvZx3DdJte6kw6eHFM5VWIUbxJT01EynMjfkl5eXEA9bBWmVsZwqhixeKsrIoXMxGoeQ82uL9PFBmqjMuHQ4F98LHOlpbNPcG+7gPmJVpJnShp5mNrKGsp4JbiKeSKzXm1wB1uei16SKRnDqtldGY2VFU6aJpFrRumBbss7nJoNHhQIB/3SpvpQXdFmiCqxBmG1FBVUkkwJhM7LCS3O3uWaWuZj/tgy4f/AH5l/wC7K2IgkEA2NuaCKscbrzheD1mINALqeFz2g+IG3zqlh2G4jSVBlq8amq2FpAjexoAPjsmZqSWvy/iFJA0uklp3hoHU22CDXaygxHCsAbmVuL1clbFGyola5943g2Lm6eQFiVlsz48cOw6lNPOyCWve2NkrhcRtIuXedhy8ysXi+O0Ffk31Klna+rqoGU7YAe+HmwII6WV1menZSHAa2pj10tBUATm1w0FmkOPkDZBXyvVYU+SeGkxaqqqhwDpBUkg+1rTyG/RZaPERJVVdKaWZgpGtd2jm2Y+4v3T1ssDPU0eJZvwqTCZGSmnimdUSR7gMIAa0n29FsJqaWqfU0MU7XTRN0yNB3bqG10Gq0FBX45gr8xPxeriq5hJNA1j7RsAJ0jTyPLdXNZj9ZPlCgr6V4jqsRdDAHj8VzzYkfOrfA8boMKymaCtqGx1VCySF8LjZ5cCbWHW6p1WH1FFkfCC+J2vD5aeplaBchodd23kD8yC6q6SoyxWYbVU+JVU8NTUtpahk8moHWDZw8CCspiWZabDsRGFeqVM9Q6HtmNibfUL2t5cljMfxGhxqfCMPw2pZUPdXR1DuzN9MbLkk+CjV11JQ59Y+snbE1+GaWucbC/aeKDL4Nj1LjPbRsilgqKcgSwTNs9l+R9hWO+/emfDLPT4VXTsgkfHK5kdwzSbE3+dSYTNFiOccQxGhIfTR0kcDpW/JfJqJ2PWwUMoAfe7W7c6qrv8Awygqy52w9sIrIaKsmorAvqWR9xvjf2dVsMcjJY2yxuDmvAc0jqCtPw8D9K47D/e+U/5y2TA/95aD/o0X+aEF8iIgIiICIiAiIgIiICIiAiIgIiICIiAiIgIiICIiAiIgIiICIiAiIgIiICIiAiIgIiICIiAiIgIiICIiAiIgIiICIiAiIgIiICIiAiIgIiICIiAiIgIiICIiAiIgIiICIiAiIgIiICIiAiIgIiICIiAiIgIiICIiAiIgIiICIiAiIgIiICIiAiIgIiICIiAiIgIiICIiAiIgIiICIiAiIgIiICIiAiIgIiICIiAiIgIiICIiAiIgIiICpVX9jS/4B+hVVSqv7Gl/wD9CDVeGLHR5e0urfWz2l+0v5cvdy9y29adwtNKct3o6d8MfaHuP53tufeblbigIiICIiAiIgIiICIiAiIgLnnET+23K/wD0groa55xE/ttyv/0goOhoiICIiAiIgIiICIiAiIgIiICIiAiIgKwwn5FT/wBIf9AV+rDCfkVP/SH/AEBBfoiICIiAiIgIiICIiAiIgIiICIiAiIgIiICIiCxw3/jPd+dXyscN/wCM9351fICIiAiIgpwwQU4cIImRh7i92kWu48yfNW82D4TUSunnw2mkkf8AKe6IEn2lXiILenw+hpGPjpaOGJsnywxgAd7VUighhibBDE1kbRpDGiwA8LKoiC2p8Nw+lkM1NRQxPdzcxgBKqVFNT1cZhqYGSsP4r2ghVUQUqemp6SPsqWBkTB+KxoAWIwjLcFNHVMxKnp6gzVktQwlmrS1xuBv1WcRBSlpqeeE080LHxG3cc0Fu3LZRlp4Jw1s0LHhjg9ocL2cORHmqiIKckEEskcskTHPiJLHEXLSdrjwVREQEREFszDcPjqDVMooGzE37QMGr4qvJGyVhjkYHNcLEEXBCmRBQpqGjogW0lLFCHbkMYG3+CnZTwRyvmjhY2SW2twFi63K56qoiC2kw3D5ZxVS0UD5hazywF3xVwWhwLXAEHYgqKILemw6go3ufSUcMLncyxgBPwWOnwL1nMRxWobFJTGj9WMbhcl2vVe3KyzKIKVPTU9JH2NLAyJg30saAPmUYqeCBhihhYxjiSWtaACTzKqIgotpKVtN6m2njEGkt7MNGm3hZVGMZGxscbQ1rQAABYAeCmRAREQEREBERAREQEREBERAREQEREBERAREQEREBERAREQEREBERAREQEREBERAREQEREBERAREQEREBERAREQEREBERAREQEREBERAREQEREBERAREQEREBERAREQEREBERAREQEREBERAREQEREBERAREQEREBERAREQEREBERAREQEREBERAREQEREBERAREQEREBERAREQEREBERAREQEREBERAREQEREBERAREQEREBERAREQEREBUqr+xpf8A/QqqpVX9jS/4B+hBq3DP1773/APdAME2v8W1tNhbl5WW3LTuFraVmXNNHUunj7Q993O9tx7jstxQEREBERAREQEREBERAREQFzziJ/bblf/pBXQ1zziJ/bblf/pBQdDREQEREBERAREQEREBERAREQEREBERAVhhPyKn/AKQ/6Ar9WGE/Iqf+kP8AoCC/REQEREBERAREQEREBERAREQEREBERAREQEREFjhv/Ge786vlY4b/AMZ7vzq+QEREBWWLVDqekcYzM17jZjoojIQee4HTZXqx2PVtXQ4dLLQ05lnLXaSfkss0nU7yFkGGxnNr4cOD6ExMklp53a5SWFr47NIaCNzcnn4KhR5urPX+ymfRzMkfTRBrJSSC/Ykbb+JVCeAtwygp6/C2TPDDCCJJAZS5utxAYDcEbm/W6UcEP3QpmOwcRPklbodLLOAXN7w+U2xIAJCDYMx1z6Kmc9uKRUn4KQgFl3PcBtpPTfyKtIKmlkw2OeDFq6WR5aZpKcdo7UW8iLEAewBXmZKuSmwypLcPknYaeTU9rmgM2Pib/BW7aoNw+CKvlmwcsa0NdrZeSzdx1QW+Xayasex89fib3CWVumSG0ZDXOAudPOwHXmtnWq5WqaINa0Y/JI91ROBAXNs68jrHlffms7V4fPUy9pHilVALAaI9NvbuCgvUWM+5FV+3tf8AFn+iq1Lh89PMJZMUqpwARok02+YBBNilezDqN9QRqee7Ewc3vPyWj3q1qKfFDhLGRV7vX4GB7i21pHAXLSPA8lVkoYmVj8WrqjW2FpMTXbMhFtz5nnv4K1w2R0FJU49VRv1VjxKW23ZCNm/BvePtKDJ0dXFXUsdXCbskbfzB6g+YWOr8YZFi0VBFI89hGaiobEwvcW/Ja2w8zf3K6pKBlPVyVdJORBUjW6Lm3Wfx2+F+qxohpMKzG6oc/S11FLNLI87k9o3n7tggp1OaoI8coqQNq2skhlc6I07tTiNOkgWv+Us5R1sdaxz44pmBptaWMsPuutXq6Gqrsdo8RN46qWGaana7/iwwx6Gn23N/8IrZ6Ctjr6Zs7GljvkyMPNjhzafYguUREBERAREQEREBERAREQEREBERAREQEREBERAREQEREBERAREQEREBERAREQEREBERAREQEREBERAREQEREBERAREQEREBERAREQEREBERAREQEREBERAREQEREBERAREQEREBERAREQEREBERAREQEREBERAREQEREBERAREQEREBERAREQEREBERAREQEREBERAREQEREBERAREQEREBERAREQEREBERAREQEREBERAREQEREBERAREQEREBERAREQEREBERAVKq/saX/AP0KqqVV/Y0v+AfoQapwwcHZduKL1Xv27P3c/fz963BahwybUNy9apq21L9fy2m4tYWHuGy29AREQEREBERAREQEREBERAXPOIn9tuV/wDpBXQ1zziJ/bblf/pBQdDREQEREBERAREQEREBERAREQEREBERAVhhPyKn/pD/AKAr9WGE/Iqf+kP+gIL9ERARFAkAXJsAgoTYhQ08nZT1cTHgX0ucAVKzE8PkcGMrYXOcbAB43Wg468yZwrjC0SDsIuUTZPpOyusEaRikBmgAYHXJNMxoHvvsg33lzVCWupIKmGklna2WfV2bSflW5rF5pBlpqRoxEUkZqGukfr0lzLG4B94WtBmWcTxp9PJikzoqBoeyoNRv2jrizfde6DoAcDyIUC9gNi8D3rSsvPw+sxilq8HxaZ8LDLHLFNLcvsCAQPBT5wip4sUis38JUMLnF9S+Nu22wCDbY6ylmklijnY58JDXi/IkX+gqqZGBpeXt0tFyb7ALkOHRg1eJy2hIE4FvXHjlG3kevNbpgkMddkmqqKNj45K6lmGl0pcA7S5osSg2SKvopniOGqie48g1wJU0FXTVQeYJmv0PLHWPJwNiFz+KOsNVTx4HgYjq8PY5k0jnANLnMsD5+KtcDw+ODGYcANbL63T1Dp6iobMQyUHvWA5XJdv7EHUEREBERAREQEREFjhv/Ge786vlY4b/AMZ7vzq+QEREBUK6B1TRVFMwgOliewE8rkEKuiDA4xhGI1tHTUdNHBqp2NLZTM9jmvAsbaRuCNveralwLFYMRZXOp6dzY7dmx1ZK4MduC7cbmxstnRBZYjRTV5hpy9raYO1zD8Z9iCG+y/P2K8LWu+U0H2hRRBZYVQGgpjDJoLjNLICB0c8uHzFXqIgIiIMZj1FX19NFT0RhLDKDOyQkCRg303APM2v5KBpMaqG6ZK6CnjcLOjii1Fo8nH6llEQWGEUc+H07qGSR0kcLrQvcRcssDY28DceyykqcJbV4vFXThj4o4CzQfy9YcD7NlkkQWM9DJLi9JXtc0MghljcOpLi21v4JVzHTQRTS1EcYa+a2sj8a3I+1VUQEREBERAREQEREBERAREQEREBERAREQEREBERAREQEREBERAREQEREBERAREQEREBERAREQEREBERAREQEREBERAREQEREBERAREQEREBERAREQEREBERAREQEREBERAREQEREBERAREQEREBERAREQEREBERAREQEREBERAREQEREBERAREQEREBERAREQEREBERAREQEREBERAREQEREBERAREQEREBERAREQEREBERAREQEREBERAREQEREBERAREQEREBERAVKq/saX/AP0KqqVV/Y0v8AgH6EGo8KvUfva/3OEgh7U/L56uvz3W5rUuGhqTl+9XTtgk1juN5WsLH3jdbagIiICIiAiIgIiICIiAiIgLnnET+23K//AEgroa55xE/ttyv/ANIKDoaIiAiIgIiICIiAiIgIiICIiAiIgIiICsMJ+RU/9If9AV+rDCfkVP8A0h/0BBfoiICkmiZPE+GQXa9pafYVOiDnIwjK7ccxqmqql0RY2JkemQ6gS03t4lWMNEHVFPhmIM9QaGhxq5HOAmHTT4EjnddKZhlAyd9S2kiEshu9+kXJVSoo6Wrj7KpgZIzwcLoLWppcOkw1kUphMLI7RvfYgbWB3XPWmqwyCbBsHoKXFdbXu9ZhZvESdy7pfwC6PPhWH1NKyinpWPgjtpYRsLKrTUlLRs7OlgZE3waLIMDlP73BTQ0+HRsZU07NLmvZpkB6kg7qhmmSjmr4o6d7psQYwsbCxgfa/V3gtjFBRtqvXW07BPbTrA3sp2U1OyZ87IWiR/ynW3KDmWF4bjNJUYnJWuY+GOr0VIhiDnMJijNwOosbe5bZTHC6HJdVT4dWiaGCllbr6hxB2I6G5WwxUtPC+Z8cTWundrkIHynWAufcAPcpYqKkgEjYqdjRKdTwG7OPmg55h+qqlxKdsdfGZImdnMxpa3ZljuVZx4XSfevQ1LMeY6d7IZjG0ASa32Lt73vuV1MxROYYjG3Q4WItsQrMYHhDWNjGHwhrLaRpG1uSC8hjEUTIg4u0NDbnmVOiICIiAiIgIiILHDf+M9351fKxw3/jPd+dXyAiIgIiICIiAiIgIiICIiAiIgIiICIiAiIgIiICIiAiIgIiICIiAiIgIiICIiAiIgIiICIiAiIgIiICIiAiIgIiICIiAiIgIiICIiAiIgIiICIiAiIgIiICIiAiIgIiICIiAiIgIiICIiAiIgIiICIiAiIgIiICIiAiIgIiICIiAiIgIiICIiAiIgIiICIiAiIgIiICIiAiIgIiICIiAiIgIiICIiAiIgIiICIiAiIgIiICIiAiIgIiICIiAiIgIiICIiAiIgIiICIiAiIgIiIKFbWU+H0ktbVP0xQt1OPgFq/6aeUP7ud/BK2yWKKeN0M0bXseLOa4XBCxn3q5c/aal/iwgw36amUP7ud/BKfpqZQ/u538ErM/erlz9pqX+LCferlz9pqX+LCDDfpqZQ/u538Ep+mplD+7nfwSsz96uXP2mpf4sJ96uXP2mpf4sIMO3illA/8ALj/BKj+mhlD+7z/BKy/3q5c/aal/iwn3q5c/aal/iwgxH6aGUP7vP8Ep+mhlD+7z/BKy/wB6uXP2mpf4sJ96uXP2mpf4sIMR+mhlD+7z/BKfpoZQ/u8/wSsv96uXP2mpf4sJ96uXP2mpf4sIMR+mhlD+7z/BKp1HE7KL4JGNrzctIHdKzf3q5c/aal/iwrbE8t4BT4dVTxYNSa44XubePa4CDT8jZ0y5l/B/UK3F3TSag7WQTsRy93JbF+mhlD+7z/BK5/6NslZnPIP3Uztg+XziPbD/AHrjf2GhzQ5vy3vOqxF9+d11f71cuftNS/xYQYj9NDKH93n+CU/TQyh/d5/glZf71cuftNS/xYT71cuftNS/xYQYj9NDKH93n+CU/TQyh/d5/glZf71cuftNS/xYT71cuftNS/xYQYj9NDKH93n+CU/TQyh/d5/glZf71cuftNS/xYT71cuftNS/xYQYj9NDKH93n+CU/TQyh/d5/glZf71cuftNS/xYT71cuftNS/xYQYj9NDKH93n+CU/TQyh/d5/glZf71cuftNS/xYT71cuftNS/xYQYj9NDKH93n+CU/TQyh/d5/glZf71cuftNS/xYT71cuftNS/xYQYj9NDKH93n+CVpmdM6YDieYsAraSq1RUcxdKbcgulferlz9pqX+LC8++kJmyXInFnhhljBMFwo0eY68wVnawuLtN/xdLgB7wUHa/wBNDKH93n+CU/TQyh/d5/glZf71cuftNS/xYT71cuftNS/xYQYj9NDKH93n+CU/TQyh/d5/glZf71cuftNS/wAWE+9XLn7TUv8AFhBiP00Mof3ef4JT9NDKH93n+CVi+K3qGR+HGYs34JlzDqmuwigkqoIp4S6Nzmi/eDSCR7CF87P1RXi1+9xw1/yZWf7UiYjb6T/poZQ/u8/wSn6aGUP7vP8ABK+bH6orxa/e44a/5MrP9qXZ/RO9K3OvHfiq3I+bMhZMpsONDNUulwygqI5WuaWgbyTvbbc9EJiYewP00Mof3ef4JT9NDKH93n+CVl/vVy5+01L/ABYXk/ilxxz7lzi7mzIOUMC4bwYflvCW4m2TGqWo7afYksBZO1pPgNIRD0z+mhlD+7z/AASn6aGUP7vP8EryQ/0mM+1+A8MZcIytw7pcTzxFM+skxCjqRSwFkjmgstUAtG34xcul+jRxOzBxVznnvKOe8vZMvlOWljgqMCppmxzdo1xcSZJX3Gwta3VE6ds/TQyh/d5/glP00Mof3ef4JWX+9TLv7T0v8WFwH0b+Ktfxgzpn3LmZsqZcpqbK1d6tRvoaWRj5G3teQvkeCfYGoh2f9NDKH93n+CU/TQyh/d5/glZf71cuftNS/wAWE+9XLn7TUv8AFhBiP00Mof3ef4JT9NDKH93n+CVl/vVy5+01L/FhPvVy5+01L/FhBiP00Mof3ef4JVph3ErKkLZxJXEa5nOHd6bLYvvVy5+01L/FhYPKeD4LicOIvqcGo70+ISwM0x/igNtz9qCr+mhlD+7z/BKfpoZQ/u8/wSsv96uXP2mpf4sJ96uXP2mpf4sIMR+mhlD+7z/BKfpoZQ/u8/wSsv8Aerlz9pqX+LCferlz9pqX+LCDEfpoZQ/u8/wSn6aGUP7vP8ErL/erlz9pqX+LCferlz9pqX+LCDEfpoZQ/u8/wSn6aGUP7vP8ErL/AHq5c/aal/iwn3q5c/aal/iwgw54o5QAv6+f4JUP01Mof3c7+CVmfvVy5+01L/FhPvVy5+01L/FhBhv01Mof3c7+CU/TUyh/dzv4JWZ+9XLn7TUv8WE+9XLn7TUv8WEGG/TUyh/dzv4JT9NTKH93O/glZn71cuftNS/xYT71cuftNS/xYQRwHMuFZkikmwuftGxENftaxKyqtqLDqHDWOjoKSOBrjchjbXKuUBERAREQEREFjhv/ABnu/Or5YPLVdNW+s9q1g0aLaQet/qWcQEREBEXKOOHEbiPw9lwKTJ+XsErqPFcSpcNfLXzSBwmleQGNa0iwsB3yTbwKDq6LRc38Ra7I2VMKrcawQVOY8YmioKXCqKXWJqx4+Q15t3BYkuPQLG5a4m5siznRZG4k5RpsErcYp5ajC56Os9YgnMQBkiJsC14BvbkQEHTEWiZDz3i+aM759y1iFNRx0uVsQpqSjfCxwkkZJAJHGQlxBNztYN2VzxgzrX8POGuO5ywqnp563DacPp46lrnROkc9rRqDSCRd3Qj2oNyRaDxVz1j2Q+FNZnnDYKCfEKGGmmfHPG8wuD5GNkADXhw2cbd422vdbQ1+YqjF6KpppcNbgb6Rzp2PjkNUZzYs0ODtAZa9wWk3tyQZZFoeGZ9xTG+LmJ5LwiKiqMCwTC2SYhVNY4yxV7392EP1abdmNRGm4236Lezex02vba6CKLWKzMOIZPyRWZiz/iGFR1FBDNNPLRxvZT2BPZta17i4kjSOe55WWGwnOOd38Ffv6xjA6VuZTg8uIDD4IZBGZdDnRs0FxfuNNxqvud0HQEXG8v8ApCTsOB0/EHIGO5cZi3YUwxSopuzon1cjR3QC4uY0uvbV5brpeN4x97xkxzGcWw+iwClp71Dpo3CRshcAHdpq0hu9raSbnmgzKLnPD/ifU8Rc649Fl0UNXk7CqeGKnxGNjhJPXEkyNDi7S5jW6eTQbnmVsXEXOdLw/wAl4rmyqYJDQwEww9Zpj3Y4x5ueWj3oNkRYrKs+P1OW8Nqc1RUkeLzU0clZHSsc2JkpF3NaHOcbC9tyeS1vOWecVwzO2Vsh5Zgo58QxmWSqrnVDHPFNh0Q/CSANc2znOLWtJ2uTsUG8oufcTeI9fw4xrLNdiEVHFlOvqJaXGK6VjjJSPLPwBBDgGtLrhxId05c1QyfxVfn/AIi4hhOUH0GI5TwvDmGpxKNrtZxBz9omO1aXNEe57twevRB0hFhqStxbCaDEsSznXYVHT08000UtMx8bIqQbt7UvcbvAvciw8AsHwizfmDPeTWZpzBQ01L69V1LqBsEb49dEJCIJHB7nHU5o1He24sAg3VERAREQEREBERAREQEREBERAREQEREBERAREQEREBERAREQEREBERAREQEREBERAREQEREBERAREQEREBERAREQEREBERAREQEREBERAREQEREBERAREQEREBERAREQEREBERAREQEREBERAREQEREBERAREQEREBERAREQEREBERAREQEREBERAREQEREBERAREQEREBERAREQEREBERAREQEREBERAREQEREBERAREQEREBERAREQEREBERAREQFZY3b7j11+Xq8n+aVeqyxv/eeusL/1vJ/mlBwT0G25cZwcAytW1dVQeuPtJVNIf2lh2gsegdqA8gF6IXAfQtqMUquEolxjL0eC1IqNJpWM0jSGANfb++Fne9d+RMiIiIEREBERAREQEREBERAXkr0t/wDh64Jf41d9K9aryV6W/wDw9cEv8au+lEw9aoiIgREQWWNYTRY/g9bgeIxCSlxCnkppmHqx7S0j4FfIL0j/AEW898Fc1VskeD1NdluaZz6KugjL2hhOzX2+SRyX2KVvW0FFiVO6lxCkiqIXizmSsDmkewomJ0+DmF5ZzDjdbFh2E4JW1dTM4MZFFA5ziT05L6b+gj6MWMcHsDrM8Z3pmwZgxyNrIqU2LqWnG4Dj0c69yOmy9L4XkbJ2CVBqsIyzhtJMfx4qdrXfGyzqJm20CQBcr5/Yjg2QOIebOOHGPPrC7CMPDsIweZ2poNRpIZa3PvDT7SvoDz2Kwj8kZRkw6qwh+XKB1FWzesVEBgbolkvfU4dTcAorD5y8BcLytxSx7JeB5xoJnZcyBlionxaR4cxrHyPc9m/vXcfQhp8s/pr8Yq3IjdWWX1lDHh0rblj2tY+9iee5PxXqmlyPlCiZVR0eXMPgZWwiCoEcDWiWMCwa7xFlUy1k/K+TqV9DlbAqPC4JHa3x00QYHO8TZE7YPiPxh4f8JoqOfPmNjDIq9zmQSPjJa5wFy24626eRXmP0BKhmM524rZmoGSPw2uxQOp5ywtDwTcWv5L1nm3JeUc6UUdJnDL9Fi1NTP7eOOqiDwx4BGoX62J+K0TK/EvhLljhrSZ2y/hrMJwHEKxtJGynpdJMrpBGLtA8TzQdYRQBBFx1UUQIiIC1fIf8AY2Mf42n/AM1i2havkP8AsbGP8bT/AOaxBtCIiAiIgIiICIiAiIgIiICIiAiIgIiICIiAiIg1vJ3/ACv/ALP/AMS2Ra3k7/lf/Z/+JbIgIiIC5J6SkFUzKGBY5DR1FTT4FmbDcTrGwRmR7aeOQ63Bo3Nrjkutog4RxzwpvEbLOSeIWCUGLYhhGE4iK+rpqTXBWOo5Iyx0jBs4Obsbc7XVvw2wzhNjWfMKxHJ+H5wxOrwxks4rsRlqDT0Rcwt0ntvxnAkWHhuu/og5LwjpqiHipxdmmp5GRzYzQujc5hAeBSNBIPXfwWy8Z8pV2eeFuZMrYYGmtraJwpgTYGVpD2D3loHvW6og84Z34hN4s8PKXhTgOX8YbmTF30dJiNPPRSRsoGskYZ3yPI02Gk2sd7rdOO3FKp4dYVheWsEbNDiWOEwRV/qz5YaCFtg+ZwaDdwB7repXW0Qci4NZs4VYfBT5EyZW11RW1PaVFRUVNJK2Srmtqklke4buNj9AW1ZZ4U5bynjjswYbX43LUua9pbVYnLNFZ3PuONvZ4LcrBRQeY8X4sZP4hZ+m+/uWvo8q5aq7UOFuoJXHEaph/siazbdm0/Jb1O5Xaps7z5i4f1+auGlIMTq4o5PU6eojdCJpGHdliLi4uB52W42HgooPO/EriDScaMoU3DbK2X8Y++DFaykNVFUUL4m4YI5mPlkke4WGnSQLHe+y6FxAz7V5Hx+ggzFluWtydWUbmVNfDTuqHU9UHDS2RgB7jh18QujIg4nwnZT47xazHnfJmC1GFZRqsKp6Q66Y00dbXNkcXSsjIHyWWaXW3uslnqCpz/xcy3kMU8jsEy40Zixd5aezlmBLaWG/I967yPILrSIIOc1jS9xsGi5PkuT8HKarzZmbNPF/FaaSP7q1JwrBmStLXR4dTuLQ4A7jtJNTvgusog4zxrhfh2fcl5vzHg1Ti2TsKZWNr4Iacztp6p7WiGd8QvqA7wGxsTdWOQqijzXxvfnLh9gtTh+WIsEko8TqHUjqaGuqzKDHpYQNTmtvd1uRsu6Ig838SuKGXc4Z/qcgZqqMQw3KGAyt+6DG0cpdi9Q0/rQLRtC0gavyuXJdsyLnPK2c8KfPlJ7zR0LxS6XU7oQwhoIaGuA2sRyWx2HgooCIiAiIgIiICIiAiIgIiICIiAiIgIiICIiAiIgIiICIiAiIgIiICIiAiIgIiICIiAiIgIiICIiAiIgIiICIiAiIgIiICIiAiIgIiICIiAiIgIiICIiAiIgIiICIiAiIgIiICIiAiIgIiICIiAiIgIiICIiAiIgIiICIiAiIgIiICIiAiIgIiICIiAiIgIiICIiAiIgIiICIiAiIgIiICIiAiIgIiICIiAiIgIiICIiAiIgIiICIiAiIgIiICIiAiIgKyxv/AHnrd7f1vJ/mlXqssbt9x66/L1eT/NKDh3oWU9RS8JBFVZjGOP8AWdXrYdq2LAQy/wDeDu+5d+Xnj0HpMvy8HdWWcJqsOovXHjsKk3f2gA7R3sc65HkV6HRMiIiIEREBERAREQEREBERAXkr0t/+Hrgl/jV30r1qvJXpb/8AD1wS/wAau+lEw9aoiIgREQEREHAMbz7xnzDxzzFwvyNJhlHhmE0VLVOrqqIvMRkYCWgX3JJWWylxYzblzMGZci8V46OTEsBwsY3TVlG3SysozrF9PRwcxwK0OopeJ/8AVWZ5xLhvW4aXU+F0AqqHENQjqGmNtrObctIPkugZO4O5mxPHszZ24tYnR1eL5hw8YPFTUDSIKKiGuzGOduSS9xJtzRLW8Ezj6Rudcny8VMvuwKjw6Zj6vDsHmhLpJqVv5b77PcAbe0Jnn0hM1T8Jsk574eYZA/E8zY3R4WaOo3b2kkgY5l+ne2up8K4b+kRk/KMnC/K+YMvS4KxklNQ4pVCT1qlpnE93QBpc4Bxsb9FmsR4AT0eSuHmTsuYhEWZQzDQYvVTTgg1DYZQ+Qi34xsbIMbBnPjTw3z1lfDeJeIYXi+D5sqfUGuo4TG+kqSLgc92ruWM4nT4JhFbjNWT2FDTyVMlueljS4/MFo/FbIGL51xfJVdhksLI8v43HiNT2hNzG21w3zW84rhtNjOF1mEVrS6nrYJKeUDqx7S0/MUQ4LgGa/SG4iZVk4k5bOC0WGVQkmw3B54iZamnaSBqffuucAbe5aRkjOeLZG9EDL+YKWipJKz7rQQujqIxIxpkqmtdYHqLmxW95f4dekHkXL0vDfKmYMAlwJnaRYfidUH+t0cDnbN0AaXuaCbG45KhH6PObx6OuFcJZsXoZMXosQp6uWpOrsnhlQ2R3S9yAUSyHFXiBxaj42YLwp4buw6GPFcDfiM9VVx6vVy2VzS4DrsBsq/D3ifnzAs8Zk4acWH0dXV4Ng7cfpMQpGaGz0t3h4c3o4OYfitrruHWLVPHfDeJ7KqnGHUeX5MKfCb9oZDK5wI6Ws4K1rOGOIV3HGtz9WPgdgtZlX7hyR3PaF5me53lbS5BzvKOd/SO4nYHU8TsqzYHRYK6SV2F4VNEXSVcLCRdz77F1tvauiejhxBzHxO4W0WbM1wxRYlNUTxSsiFmt0PLQPmXHcJhz7wvypjGWcmcWcnvypSuqDTVdUSaugYSS9gYNnkbgDbddI9D3BcUwTgPgUWLiTt6p01WDI3S5zZHlzXEdLg3QdqWr5D/sbGP8bT/5rFtC1fIf9jYx/jaf/NYiG0IiICIiAiIgIiICIiAiIgIiICIiAiIgIiICIiDW8nf8r/7P/wAS2Ra3k7/lf/Z/+JbIgIiICIrDG8ewbLeHS4vj+J09BRQ/LnneGMb7ygv0WEyznXKec4JanKuYKLFI4XaZDTyh2g+Y5hW2YOJGQsq4hFhWY82Ybh9ZMAWQzzhriCbDbp70GyIsXjOZ8vZew2PGMbxmko6GaSOKOolkAjc+Q2YAeW5IssbBxM4f1WHS4vTZuwyWigrm4bJUNmBY2qcQGxE8tRJG3mEGzIsdi2YMEwKSiixjE4KR+JVLaOkbK6xmmcCQxviSAfgsPguL4hVZ8zFhM2ZMKqqWihpHQ4dAwiqoy9ri50x5EPtdtugKDaUWsY1xN4fZdxZmBY5m/C6LEHloFPLOA+5NhcdL+a2GatpKakdX1FVFHTMZ2jpnPAYG2ve/KyCsi13LXEPI+caiajyvmnDsTnpxeSOnmDnNHjbwVDOmfKbKktFhNHhtRi2OYoXChw2mtrkDflPcTsyNtxdx2QbSi5w7NHGfD4xiGJ8OsKqaVoL5aegxPXVNaPAOAa4+QO62Ol4hZSqMoxZ4mxeKkweQDVPU/g+ycX6Cx4PyXB/dIPIoNkRY7GMxYHl+mgrMaxSno4KqeOlhfK+wklkNmMHiSeQVrmbOuUsmQRVGasw0WFxzO0xmolDdZ8hzKDNosXDmfL1RgDs00+M0kmEMgdUurGSAxCJou5xcOgAWHj4r8NpcUpMFjzthDq6vax1NAKluqUPF229oIKDbEVni2L4XgVBNiuM18FFRwN1STTPDGNHmSrDLGdspZzhlqMq5hosUjgdpkNPKHaD5jmEGbRY7CcwYJjwrDg2J09Z9z6l9HVdk/V2M7Lao3eDhcXCjgeP4LmbDmYvgGJQV9HI97GzwO1MLmOLXC/k4Ee5BkEXPuNfFvDOEOUZMdmdSzYg9zBR0U8pj9Y/CMa+xAPyWvus/Q8QMm4hQYTiVPmKifBjc/qlA8Sd2onF7xs8Xd123kg2JFjn5hwOPHossSYpTtxaamdVx0ZeO1dC12kvDfAHa6jQ4/g2JYlX4RQYlBPW4U5jK2Bjrugc9upocOhI3QZBERAREQEREBERAREQEREBERAREQEREBERAREQEREBERAREQEREBERAREQEREBERAREQEREBERAREQEREBERAREQEREBERAREQEREBERAREQEREBERAREQEREBERAREQEREBERAREQEREBERAREQEREBERAREQEREBERAREQEREBERAREQEREBERAREQEREBERAREQEREBERAREQEREBERAREQEREBERAREQEREBERAREQEREBERAREQEREBWWN3+49bbn6vJ/mlXqscbt9x66/9zyf5pQcT9DV2Z3cKr5uhposQ9YF20+nR2WhvZnu7X0ab+d13peefQfhwen4PCPAsckxal9bcfWZDd2stGtn/VddvuXoZAREQEREBERAREQEREBERAXkr0t/+Hrgl/jV30r1qvJXpb/8PXBL/GrvpRMPWqIiIEREBERBjKXLeCUWOVmZKXD448SxBjI6moA70jWCzQfYsmiICIiAiIgIiICgQCLHqoog0Sq4G8Kq3EnYtU5NoX1D5O2fsdLn3vctvY7reIYYaaJkFPE2OONoaxjRYNA6AKdEBavkP+xsY/xtP/msW0LV8h/2NjH+Np/81iDaEREBERAREQEREBERAREQEREBERAREQEREBERBreTv+V/9n/4lsi1vJ3/ACv/ALP/AMS2RAREQFyzjjlluapcqUdHjWFQ4vRYqcQoMNxO5p8TMcZ1xOb1sHXGxsV1Na5nfIOW+IGHQ4fmCnlvSy9vS1NPKYp6aW1tcbxu022Qc54dV2Hw8W6rDcy5AiyvnGfBe1PqFQ2SiraRsoGoaQO+11uYBsVz3hdR59zPQZvxBvDzKmYKjE8dxCDEajFa0tqW6ZCxsJaWHQ1rQNIB5brvGSuE+V8jYlU45QzYliGK1UQgfX4lVGonEQN+zaTYNbfewHNY7MPAzJmPY3VY/DVYzg9ViBvXDCq91Myrdy1SNGxdYWuLFBybPmVMYwH0ZstZQzdPT1k0GYMOpXmGbtWGA1tmMDxzswhvuXY8+8MsDxvhnjmScAwijw4VdK59M2mhbEG1LAHRP7o5hzG789leYvwsyjjGUsPyTJSzU+FYZU09VTxwSlrmvhkD2Xcbk94XPituQef8hZjfxnz7kvE52kw5NwH7oYiw8mYtPeDQf75ojlPvC2DI5cPSD4pFgu4UGDWHn2Mi3nJnDnK2QajG6rLlI+GTMGIPxKsLnXvK7mG7bN52HmVcYXkrBcIzbjWdKTt/ujj0dPFV6pLx6YGlrNLbbbE33Qco4A5YylmjhHWYpmzC6GvxDGK3EXY5PVxtfL2gne0tc527dLQ2w2t0WK41MpsN4M5Iy7knEBjGX6zG6DD3zVVWezqqXU7THLMB8hzmtaT4LoeN8A8iY1i1ZiglxjD2YlJ2tfR0Fe+Cmq3n5TpIx1dyNrXW14nkfKmMZVOSa/BKd+C9i2nbSBtmMY22nTbcEWFiN0HIW5I4j1uf8mZinyblLLEeCVjmyy4bW3kqaV8Za+DTpbqHJw520q8xXND8uYtxf4lyRNnrcs01PheHsfyY1tMyYAeAdLOCf8EeC3DK3BXKmVsZpscZiGOYpU0IcKP7p4i+oZTXBBLGmwBsSLm5sVgc64H97OZcwYpimX6nGcnZ1pI4MahpIjJLSTxsMfalg3LHR6QSNwWAoMVh2XqvKvEPh3F99OKVuLY7DXVWNPmrHOjqWspg6wi+S1okeLWA2Cy2B5Yos5YNxWyW8A4ZiGNVVNDYd1kklLC6Qt9kxcf8K613K2VeDWPYph2GZazBmypxmmLzT4n28pnpYhGQYjI9ulrCNrEbm267VlvLeEZTwmLBcFpzFTxuc8lzi58kjjdz3uO7nOJJJKDgeSMcrOK2O8N8r4pd02SqeoxLMDDvprqZxpYWu8y8PkHsUtWc6Yv6RGdXYdlHAcfmwmioKeiixiqMYp6Z8epzomaSDqffU7yAXa8scOcrZQzDmHM+CUb4q7M1Qypr3OdcF7QQNIt3QbkkeJKss6cJsq54xKnxytfiGHYrTR9izEMMqjTzmK9+zc4XDm33sQg5hheUM0ZR4V8XGY/SYXh9NiUFbXUmG4dU9tFRF9Ke1YNhpBcA61hzWHznlDLGGeiFRYtQYFRQ19Ng+GV8dWyFombUF0JMmv5V7k9V2zDOFuVcJyfimSqVlY6jxmOWOvnlqHSVM5kZoc90jr97TYDwsNlPi3DTLWM8O28MKz1r7ispIKIaJbS9nFp0963PuC5sg5Xx7qMfxDNvC3A6TDKHE6Wtnqal9HiE5ipqqqjhaYmyOsb2u5waRuQsnlHJuf4eMVBnPFst5cy5SnCqihrabC6zWawXDo3uZpbux217cnLpebsg5ZzvgceAZgo3TQU7mSU8rJCyankaLNkjeN2uHiFjcmcJ8t5KxKTGqWtxfE8Rkh9XbVYnWuqJI4iQSxl7BoJAvtc2CDUfR+eyOPiTrcG6M7Yo51zbSLM3Kq+iw9h4MYdIHDSa7ETqvtb1uXdZbG+AuR8bzJWZlfPjNHJiT2yV9LRYg+CmrHgW1SMbzJAAJBFwsng/CfK2A8OpeGGEyYhTYPKyaPVHUls7BI8vdpkAuN3G3kg1T0rKSln4JY5US00UkkL6Ts3uYC5gNTFex6XCuOO2BBnCj7tYHSRx1OVKmlx+lZCwNANO8PkAA8Wa/it5xrJWBZhydNkXGIpanC56RtG8PkJkLGgAO189QsDfxCpZdyLhGXMonJUdViGIUD45YnvxCpM8z2SX1NLzzFiQPAIOB1WLNxTOv9UlTVLjheGY/S4BG8O7hwp0fZTSewTzar/3i6b6P1M6uy7jefJ2nts4Y5V4m1x5+rh/ZQD2dnGCPas9Q8I8mYfwyfwlp6Sb7gSUslK5jpLylr3Fxdqt8rUb3tzstky/geHZZwOgy7hMRjosNpo6WBpNyGMaGi56mwQZBERAREQEREBERAREQEREBERAREQEREBERAREQEREBERAREQEREBERAREQEREBERAREQEREBERAREQEREBERAREQEREBERAREQEREBERAREQEREBERAREQEREBERAREQEREBERAREQEREBERAREQEREBERAREQEREBERAREQEREBERAREQEREBERAREQEREBERAREQEREBERAREQEREBERAREQEREBERAREQEREBERAREQEREBERAREQEREBWWN/7z1u1/wCt5P8ANKvVZY3f7j1tj/yeT/NKDhfoUVEdTwj7WLLIwFvrRb6mL7WaB2m/5fyv+svQK4F6F0WNw8JtGYMdp8Xq/Wb+swO1N7PQNDL+LW2afMLvqEiIiAiIgIiICIiAiIgIiIC8lelv/wAPXBL/ABq76V61XkP0xvXf07uC/wBzey9Z+6b+y7UkM1X623siYevEWmW4s/8A5ufw5f8ARS3Fn/8ANz+HL/oohuaLU6UcTtZ9cGAFtttD5b3/AIKuf/L78nB/4cn+ig2NFrn/AJffk4P/AA5P9FP/AC+/Jwf+HJ/ooNjRa5/5ffk4P/Dk/wBFP/L78nB/4cn+ig2NFrn/AJffk4P/AA5P9FP/AC+/Jwf+HJ/ooNjRa5/5ffk4P/Dk/wBFP/L78nB/4cn+ig2NFrn/AJffk4P/AA5P9FP/AC+/Jwf+HJ/ooNjRa5/5ffk4P/Dk/wBFP/L78nB/4cn+ig2NFrn/AJffk4P/AA5P9FP/AC+/Jwf+HJ/ooNjWr5D/ALGxj/G0/wDmsVX/AMvvycH/AIcn+itayP8Afz6vi3ZNwi33Umvd8nPSzyQdIRa5/wCX35OD/wAOT/RT/wAvvycH/hyf6KDY0Wuf+X35OD/w5P8ART/y+/Jwf+HJ/ooNjRa5/wCX35OD/wAOT/RT/wAvvycH/hyf6KDY0Wuf+X35OD/w5P8ART/y+/Jwf+HJ/ooNjRa5/wCX35OD/wAOT/RT/wAvvycH/hyf6KDY0Wuf+X35OD/w5P8ARVpUDij2n9ajL+i3475b3/goNuRaZbiz/wDm5/Dl/wBFLcWf/wA3P4cv+ig3NFj8E+7fqI++D1T1vUb+rFxZp6fKAN1kEBERAREQEREGt5O/5X/2f/iWyLW8nf8AK/8As/8AxLZEBERAREQEREBERAREQEREBERBBRREBERAREQEREBERAREQEREBERAREQEREBERAREQEREBERAREQEREBERAREQEREBERAREQEREBERAREQEREBERAREQEREBERAREQEREBERAREQEREBERAREQEREBERAREQEREBERAREQEREBERAREQEREBERAREQEREBERAREQEREBERAREQEREBERAREQEREBERAREQEREBERAREQEREBERAREQEREBERAREQEREBERAREQEREBERAREQEREBERAREQEREBERAREQEREBWON2+49dfl6vJ/mlXyssav9x6239zyf5pQcD9Bl2WncGmnKfrXqHrjh/XIIf2th2nPpr1W8rL0SuC+hq/HJOFWrMWCwYXWesAerwMDW9mGDQ6w6ubZx8yu9ISIiICIiAiIgIiICIiAiIgLyV6W/8Aw9cEv8au+letV5K9Lf8A4euCX+NXfSiYetUREQIiICIiAiIgIiICIiAiIgIiICIiAtXyH/Y2Mf42n/zWLaFq+Q/7Gxj/ABtP/msQbQiIgIiICIiAiIgIiICIiAiIgIiICIiAiIgIiINbyd/yv/s//EtkWt5O/wCV/wDZ/wDiWyICIiAiIgItaznxIyPw+phVZwzLRYYHgmNk0gD5LdGt5lc2i9MjgLLU+qjM9S03A1uopAzf++tZB25FhMq50yrnfDximVMeo8TpjsX08odpPgRzHNZtARY/HswYLlfC58azBidPQUNM0vlnneGtaB7VyCu9MngJQzdi7M9VMbX1QUMkjfiAg7ei4R/Vr8A/2+xL/Jkv1LZ8n+ktwazviDMKwXOEDKuUhscVUwwGQk2s3VzKDqCKAIIuDsooCIiAiIgIiICIiAiIgIiICIiAiIgIiICIiAiIgIiICIiAiIgIiICIiAiIgIiICIiAiIgIiICIiAiIgIiICIiAiIgIiICIiAiIgIiICIiAiIgIiICIiAiIgIiICIiAiIgIiICIiAiIgIiICIiAiIgIiICIiAiIgIiICIiAiIgIiICIiAiIgIiICIiAiIgIiICIiAiIgIiICIiAiIgIiICIiAiIgIiICIiAiIgIiICIiAiIgIiICIiAiIgIiICIiAiIgIiICIiAiIgIiICIiArLG/8Aeet3t/W8n+aVeqyxv/eeuuL/ANbyf5pQcI9COnipuEHZQ5lfjrfW3O9ceTckgEs3/I+T7l6EXnj0HZsHqODvaYFglRhNL648erTnvawAHv8AY513DyK9DomRERECIiAiIgIiICIiAiIgLyV6W/8Aw9cEv8au+letV5K9Lf8A4euCX+NXfSiYetUREQIiICIiAiIgIiICIiAiIgIiICIiAtXyH/Y2Mf42n/zWLaFq+Q/7Gxj/ABtP/msQbQiIgIiICIiAiIgIiICIiAiIgIiICIiAiIgIiINbyd/yv/s//EtkWt5O/wCV/wDZ/wDiWyICIiAuZ+kDxipODGQZ8fa2ObFat3quGU7zs+Yj5RHVrR3j7h1XTF4X/RBcZrJs95Yy+8n1Wjwh9ZGLbdpNM5j/AJoGIPNeac2ZizrjM+YM0YtPiFdUOu+WV17eTRyaPIbLtHBn0Qc38VctRZwq8XpsFwyrJ9U7VhfJO0EgvAHJtxbfmuR5H4eZw4j4jPhOTcFmxKqpoDUSsj/Fj1Btz73BfQ7MuWM8YZ6L1PlDJdNUU+ZqfL2HULIoHaZWSAQtnAPR2ntN0HjrNWG509ETipQ0+Xs0MrJ3UUVdIIwRDPE+R7TFI08/1s79L7L31ws4i4RxUyNhudcHGiOtYRNATd0EzTZ8Z9h+IIPVfL/iFgGeMs5hOEcQRWjFo4WOLayYyyNjdctFySbczbzXrT9D1xaony/nPA3yOMFHWUdUxp5NdMyRriPb2LfggynFLDX8c/SdoeD+MVc0eWcrYYMUrqaJxHrErgxxufMSwt8hqtzXX8cy7wL4V5b9fx3LmWsKwyns1rqijjeXHkGguBc48ly7IhJ9O7iKCTtlmADy/B4asLm/BoONfpiSZAzjM52Xsn4XHVw0BJayrcY4ZHAi/MunFyPxYreaDd8tcY/RTzVi8WCYbS5diqZ3iOL1rB44WveTYAOcy1yfpWoZ04dUPFfOebsht4RU2X6XBaB9Zg2ZaFvZCaoGgsBDQGuD9TthuNB811TiN6PfC3NeTKzCGZYw3CpoKaR9HW00AjfTSBh0vuLagOoKw3odZwxfOPBOhkxqZ88+FVc+GtmebukjZpcy562bIG/9VBd+ibn/ABLiFwZw2txiR81dhM0mFTTPNzL2QaWOPnoewHxIJ6rsa80egGSeDmMAk7ZlqAPL+taVel0BERAREQEREBERAREQEREBERAREQEREBERAREQEREBERAREQEREBERAREQEREBERAREQEREBERAREQEREBERAREQEREBERAREQEREBERAREQEREBERAREQEREBERAREQEREBERAREQEREBERAREQEREBERAREQEREBERAREQEREBERAREQEREBERAREQEREBERAREQEREBERAREQEREBERAREQEREBERAREQEREBERAREQEREBERAREQEREBERAREQEREBERAREQEREBERAVljd/uPW25+ryf5pV6rLG7fceuvy9Xk/wA0oOK+h0zMrOFunNs9NNiHbi7qctLOy0N7MbbX0ab+a7uvO3oMxYDDwbDMt4hU1tF6489rUfL7Qga2+wOuB5BeiUTIiIiBERAREQEREBERAREQF5K9Lf8A4euCX+NXfSvWq8lelv8A8PXBL/GrvpRMPWqIiIEREBERAREQEREBERAREQEREBERAWr5D/sbGP8AG0/+axbQtXyH/Y2Mf42n/wA1iDaEREBERARQc5rQXOIAHMlRQERQuPFBFFBRQEUA5riQ1wJabGx5FRQEUNTQNRcLeN0LmggEgE8h4oIoiICIiAiIgIiINbyd/wAr/wCz/wDEtkWt5O/5X/2f/iWyICIiAvIfp+cP62uw7AOI9BA+WPD9eG12lpPZxvOuJ58Bq1gnxc1evFY43guF5jwirwLG6KOroK6J0FRDILtewjcIPlxwd4yZi4LY5W49lujpKieupPVHtqQS0M1tdcW63aF7+zvxUx3LXo6s4s0lNTSYq7B8OrzE9p7LtKgwh4t4DtDb3LzNxa9B7OGCV82JcM5G4zhcjtTKSR4bUwjc232eBsBbfyXoHiHkrNGO+ifBkbDcHnlxx+A4PS+p2tI2WN1PraR006XX8LFB4E4m8Q8Z4p5yrc649FDFWVrYmOjhBDGiONrBa/k2/tJXuP0IuH9dlDhRLj+K0vYVWZ6v1yJrhZ3qrGhsWoeZ7R4/vXtPVc14I+hDiIxGlzHxddCylhLZm4RE/U6V3MCVw2DeVwN+Y2Xs6GGGmhjp6eJkUUTQxjGNDWtaBYAAbAAdEHmrKrmYX6d2cRVHQcXyzEKa+2stjoibeO0D/gVl+O3BrPNRnnDeNnB2pjZmfD4209VRyODWVUQBF7nYnSdJHUAW3Cv+PvBTNGasfwjipwvxGOhzjgDOyjEjtLKmEaiGX5Xu9w32IcbrWGcbfSmwhjaPFfR8diVQwAPnpZHhjiOZAAI39qDF43mr0teKeGHIcHDiPKTK9jqavxWVzmgxOBDy0n5Oxttc+G67zw4yLgnBrhxSZYoptdNhNPJPU1LhpM0m75JD4XN/YAB0XHP6oL0lP/mZK7+Nl/0VjMwVfpV8cKSTJ0uTafI2C1w0V9TLIe0MNwHNBNiQQdwBchBmfQJpJqbgviE0rbNqsw1MsZ8WiCnZ9LHL0itZ4b5BwbhjkvDclYDrdS4fGQZH/Llkc4ue8+ZcSbdNh0WzICIiAiIgIiICIiAiIgIiICIiAiIgIiICIiAiIgIiICIiAiIgIiICIiAiIgIiICIiAiIgIiICIiAiIgIiICIiAiIgIiICIiAiIgIiICIiAiIgIiICIiAiIgIiICIiAiIgIiICIiAiIgIiICIiAiIgIiICIiAiIgIiICIiAiIgIiICIiAiIgIiICIiAiIgIiICIiAiIgIiICIiAiIgIiICIiAiIgIiICIiAiIgIiICIiAiIgIiICIiAiIgIiICIiAiIgIiICIiAiIgIiICIiArLG/9563a/wDW8n+aVeqyxv8A3nrbG39byf5pQcN9Cyrqq7hKJ6vLLMBk9Z0mjYCBYMAEm/5YGr/rLv64J6GVLiVJwoEOLZihxuo9YDvW4namlpY0tZfxaLN9y72hIiIgIiICIiAiIgIiICIiAvJXpb/8PXBL/GrvpXrVeSvS3/4euCX+NXfSiYetUREQIiICIiAiIgIiICIiAiIgIiICIiAtXyH/AGNjH+Np/wDNYtoWr5D/ALGxj/G0/wDmsQbQiIgK3xB1cyhqHYZHFJViNxgZK4tY59tg4jcC6uEQef8Aidnnia3I+ZKTEoMmQtjw6pEopsZlbUMtGfkdzZw6eacPeJ3FmvyZgElTPkasqqigpy6SXFJGSyvLBu5oZs49QtboOHuUcf4U8Tsx4zgzKrEoazGezqJHu1N0MOm2/RY7MeT+G2C8HcmTYNQ0lPmWYYRI1sUju3dqDS46b9US7Nxxx7MWAcFMUxr112F4rFFT9tNQu1GFzpmNf2ZI32JtcLjRzTkimio/X+OPEqGSrcyKMOhA1yuF9LfwW55rs3pJMkl4O41FFII3vkpGtcRcNJqY7G3Vc24u8OM9VeRYMap880dfW5XmpcchpYMOYJbQubrNgbm0Zft1Nggy3BLE8Zl4s4ph1JmvNWN5dbgIlD8aiDQyr7dos06G76brfcxceuHGVcZqsBxjEauOspH6JWso5HtB8iBYrH5FfjrX4LmHEuJ+H4hhuLgNggZRMiNQ9zbhocDzHh5LL8V825ZyLl+fEqvD6WqxasBhw+kELXzVVQ7ZrQLXO/Mohx7hH6TXDgY9xBkxPMddMKnMhnpI/VpJDFT+qU8YFgO6C+OTbxuu0UXE3K2a8n4rmHAnV9XSUjHRyiKme2Yki3caRcndcQwDh5/U9VuBcRMawynqKPMUDqfODhEHilqpJXzRT2t8hplfET4Bq9HsjwzEcvzuy/V09PBXUz+yqqZrdLdTTaQW2Nr39yJedcWz3jtVwHwWfD85OpYKn/cv7o1VNJ63JVNfpY5jR5+PNYfA+LnEfM+bcFxLGsXpcLlp6mowyio5qKZkVS90ha2Z55EuYwOAPK613G6TFzwYwimgxtuMYXhec4ocOqOzLC2jim0iSTs9RF7XuriV78SzPlGKjqaSqdHj9NI5lPPUSOa0B93EPYBYeN0Hs2lFQKaIVZYZ9De1LPkl1t7eV1VREQIiICIiAiIg1vJ3/K/+z/8AEtkWt5O/5X/2f/iWyICIiAiIgIiICIiAiIgIiICIiAiIgIiICIiAiIgIiICIiAiIgIiICIiAiIgIiICIiAiIgIiICIiAiIgIiICIiAiIgIiICIiAiIgIiICIiAiIgIiICIiAiIgIiICIiAiIgIiICIiAiIgIiICIiAiIgIiICIiAiIgIiICIiAiIgIiICIiAiIgIiICIiAiIgIiICIiAiIgIiICIiAiIgIiICIiAiIgIiICIiAiIgIiICIiAiIgIiICIiAiIgIiICIiAiIgIiICIiAiIgIiICIiAiIgIqFbW0mHUstdX1McFPC0vklkdpa1o6knktV/Ti4Wfu/wP+WM+tBuKLTv04uFn7v8AA/5Yz60/Ti4Wfu/wP+WM+tBuKLTv04uFn7v8D/ljPrT9OLhZ+7/A/wCWM+tBuKLTv04uFn7v8D/ljPrT9OLhZ+7/AAP+WM+tBuKLTv04uFn7v8D/AJYz60/Ti4Wfu/wP+WM+tBuKLTv04uFn7v8AA/5Yz60/Ti4Wfu/wP+WM+tBuKssbt9x66/L1eT/NK1v9OLhZ+7/A/wCWM+tWeMcYOF78KrGR59wRz3QPDQKxm5sfNBzP0GpMvy8Gw/LNFU0tD648dnUX19pYdod+hdcjyK9ErzJ6KHEfDMA4bCh4l4zgmBYz2rXGk7ZkX4Hs29k7Tfm5mknzK7V+nFws/d/gf8sZ9aJluKLTv04uFn7v8D/ljPrT9OLhZ+7/AAP+WM+tENxRad+nFws/d/gf8sZ9afpxcLP3f4H/ACxn1oNxRad+nFws/d/gf8sZ9afpxcLP3f4H/LGfWg3FFp36cXCz93+B/wAsZ9afpxcLP3f4H/LGfWg3FFp36cXCz93+B/yxn1p+nFws/d/gf8sZ9aDcUWnfpxcLP3f4H/LGfWn6cXCz93+B/wAsZ9aDcV5K9Lf/AIeuCX+NXfSvQn6cXCz93+B/yxn1ry36U3EDJOL8b+DmIYXmnDaqmocTc+pliqGubE2/NxHJEw9qotO/Ti4Wfu/wP+WM+tP04uFn7v8AA/5Yz60Q3FFp36cXCz93+B/yxn1p+nFws/d/gf8ALGfWg3FFp36cXCz93+B/yxn1p+nFws/d/gf8sZ9aDcUWnfpxcLP3f4H/ACxn1p+nFws/d/gf8sZ9aDcUWnfpxcLP3f4H/LGfWn6cXCz93+B/yxn1oNxRad+nFws/d/gf8sZ9afpxcLP3f4H/ACxn1oNxRad+nFws/d/gf8sZ9afpxcLP3f4H/LGfWg3FFp36cXCz93+B/wAsZ9afpxcLP3f4H/LGfWg3FFp36cXCz93+B/yxn1p+nFws/d/gf8sZ9aDcVq+Q/wCxsY/xtP8A5rFbfpxcLP3f4H/LGfWtbyTxb4ZU9Pionz1grC/FJnt1VbBdpayx5oOqotO/Ti4Wfu/wP+WM+tP04uFn7v8AA/5Yz60G4otO/Ti4Wfu/wP8AljPrT9OLhZ+7/A/5Yz60GWxXKOD4llzFssxUzKSmxiGaKoMLQ0kytLXO9u6tsG4fZWwijwunOE01TPhNLFSwVMsQMgbG0Nab+5WX6cXCz93+B/yxn1p+nFws/d/gf8sZ9aC84iZEwziRleoynjFTUwUlTJHI91O/S/uODgL+0BUMn8MMqZJfNNhFPPJPUQinmmqZnSveznYl3TZUv04uFn7v8D/ljPrT9OLhZ+7/AAP+WM+tBY4VwWyhg2ZKTMOH+tRsoZpKmmou1Jp4pnggvazkNiVfwcLssNznPnuuZNX4o916d1TIXspRbcRNOzfH3qH6cXCz93+B/wAsZ9afpxcLP3f4H/LGfWg2jEsNocXoZsNxKljqKWoYY5YpG3a5p5ghadhPCLAMByriuTsFrsQpcOxRxOhs5JgYflMjJ+SCLjbxVz+nFws/d/gf8sZ9afpxcLP3f4H/ACxn1oNfxD0fsq9r2+VsRxDLjnAB7KGS0TyOpjPdv5q1HAatLtUnE3H9iPkBjT8Qtq/Ti4Wfu/wP+WM+tP04uFn7v8D/AJYz60G04fSeoUNPQ9tJN2EbY+0kN3PsLXJ8VcLFYBmrLmaoJKnLmN0eJRQu0SPppQ8NPgbcllUBERAREQEREGt5O/5X/wBn/wCJbItbyd/yv/s//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Bi8z5bwnOGAV2WcdgdNQYjEYZ2NcWlzT5jkuE/1BPo6fuer/wCWH6l6KRB51/qCfR0/c9X/AMtP1J/UE+jp+56v/lp+peikRO3nX+oJ9HT9z1f/AC0/Un9QT6On7nq/+Wn6l6KRDbzr/UE+jp+56v8A5afqT+oJ9HT9z1f/AC0/UvRSIbedf6gn0dP3PV/8tP1J/UE+jp+56v8A5afqXopENvOv9QT6On7nq/8Alp+pP6gn0dP3PV/8tP1L0UiG3nX+oJ9HT9z1f/LT9Sf1BPo6fuer/wCWn6l6KVKoqqakjMtVURQsHN0jw0D3lDbgFV6Cvo/103rFbg+KTy6Wt1yVznGwFgL26AAKj/UE+jp+56v/AJafqXf6XFsKrnaaLEqWocOkUzXn5irtEbedf6gn0dP3PV/8tP1J/UE+jp+56v8A5afqXopETt51/qCfR0/c9X/y0/Un9QT6On7nq/8Alp+peikQ286/1BPo6fuer/5afqT+oJ9HT9z1f/LT9S9FIht51/qCfR0/c9X/AMtP1J/UE+jp+56v/lp+peikQ286/wBQT6On7nq/+Wn6k/qCfR0/c9X/AMtP1L0UiG3nX+oJ9HT9z1f/AC0/Un9QT6On7nq/+Wn6l6KRDbzr/UE+jp+56v8A5afqXnz0hvRg4S5E4tcL8sZewqqioMx4g6CvY+oLi9l+htsvoavJXpb/APD1wS/xq76UIltf9QT6On7nq/8Alp+pP6gn0dP3PV/8tP1L0UrLF8awnAKJ2I41iNPRUrSGmWd4Y0EmwFz5obcC/qCfR0/c9X/y0/Un9QT6On7nq/8Alp+pbvnHj/krLuMZZw6hx/CqyLG8R9TqJG1Tf63ZpvrK3PC8/wCSsarWYdhOaMNq6qS+iKKoa5zreACG3Ff6gn0dP3PV/wDLT9Sf1BPo6fuer/5afqXopENvOv8AUE+jp+56v/lp+pP6gn0dP3PV/wDLT9S9FIht51/qCfR0/c9X/wAtP1J/UE+jp+56v/lp+peikQ286/1BPo6fuer/AOWn6k/qCfR0/c9X/wAtP1L0UiG3nX+oJ9HT9z1f/LT9Sf1BPo6fuer/AOWn6l6KRDbzr/UE+jp+56v/AJafqT+oJ9HT9z1f/LT9S9FIht51/qCfR0/c9X/y0/Un9QT6On7nq/8Alp+peikQ286/1BPo6fuer/5afqWDyn6Dno/4nDiL6vAK5xp8QlgZasIswBtunmV6mWr5D/sbGP8AG0/+axDbjv8AUE+jp+56v/lp+pP6gn0dP3PV/wDLT9S9FIht51/qCfR0/c9X/wAtP1J/UE+jp+56v/lp+peikQ286/1BPo6fuer/AOWn6k/qCfR0/c9X/wAtP1L0UiG3nX+oJ9HT9z1f/LT9Sf1BPo6fuer/AOWn6l6KRDbzr/UE+jp+56v/AJafqT+oJ9HT9z1f/LT9S9FIht51/qCfR0/c9X/y0/Un9QT6On7nq/8Alp+peikQ286/1BPo6fuer/5afqT+oJ9HT9z1f/LT9S9FIhtofCfgnkDgth9bhuQ8OmpYsQlbLUdrMZC5zQQOfLmVviIi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p3E/iBDw/wCOphp/XMWxKdtBhVE35VTVPvpb7AAXE9A0rWcK4Mz5mDcb4tYvU4viE4DnUMczmUdP/AHgYDZ1vEqhmaOLF/SUyfh9e0PhwnL+J4lSscNvWDJTxa/aGPeB/hFdeQczxD0fOH74zJl6lqMv1jd46nDpnROaelwDY+wqhkXO2Z8EzlJwr4jObLXuhdVYPibRpbiFODZwPhIy4uPAgrqa5J6QbWUEeSMzU7bYhh2aKWKB4+UWTMkZIz2EWJH96EHW0REBERAREQEREBERAREQF5K9Lf/h64Jf41d9K9aryV6W//D1wS/xq76UTD1quI+ly+ii4aYbJiUXaUbczYOahmnVqi9ci1C3Xa+y7crXEMLw7FYo4MSooamOKVkzGysDg2RhBa4X6ggEFEPJHE7MXo8y4nkluFZcoow3Hqd1U0YaW64QQXD5O+19lsbcY4TYhxl4excOsIp6KoE9WagxUZh1M0Mtc2F+q6nxTyfiGO5o4f1+FYbHLBhGO+tVjg0DRFoIufHdb/Jg+FTVUFbLhtM6opSTDKYm6o789JtcXsiV4iIiBERAREQEREBERAREQEREBavkP+xsY/wAbT/5rFtC1fIf9jYx/jaf/ADWINoREQEREBERAREQEREBERAREQERE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EWJzVmfCMnYBWZjx2rZT0dFGZHucbX8APEnkgyyLTsvcRqGsydhObc2U/wB7gxiQMggrXhrhqc7sgfAuaA63mtwa5rgHNIIIuCOqCKLVeJOfKfhzlxmYqqhkq2PrqWi7ONwBvPK2MO36DVdVJs70sXEOHh8aSQ1E2F/dTtrjSGdo5mn23YUGzIqc88dNBJUzG0cTC9x8ABcrmtX6RfC6lZMTjchfEHd31eTcjpyQdORcSyb6V3D3MmW6HGq1tdSzVUet8LaWR4YfDUBYrq+X8z4TmXA6fMWGzkUVSCWPlaYzsSDcO5bhBlkWp5Jz9SZumxihkgFFW4PiL6CSF8jSXgMa9sjSOYc13TwKpYLxChxXiJmDIbqTsnYHTU1R27ni0na32t5WQbiigCHC7SCD1CknnhpoXz1EjY42Auc5xsAEHIuPGHYxl3E8t8Z8vUz6mbKUssWJ0zPlT4ZOAJrDq5hbG8D+9K6PlPOOXc74PDjmWsUgraaZodeNwJafBw5gjwVGKCXNEgqq6N0eGN3hp3j9f/v3D8nwHvWj4z6PmBnF5cfyNmDEsp1s7tcwoHfgJT5xnZB1WaaGnidPUSsjjYLue82AHiSuIV2MM43cWMHw3L96jKWR6h2IV9cBeGqxHSWRwsP42hrnknxcFfu4A4xjg9WzxxSxzF6A/LpI7QMkHg4t3IXT8tZYwLKGDwYDlzDYaKipm2ZFG2w8yfEnxQZRERAREQEREBERAREQEREBeSvS3/4euCX+NXfSvWq8lelv/wAPXBL/ABq76UTD1qtez3nbCuH+AffDjEcr6f1qmpLRC7tc8zIme7U8XWwrkPpSkDhVcnb7vYL/APJGnRC94zZhxbCK/h+MJrpaZmJZpoaapDD+uQveNTD5EFbljOccOwTM2B5XqYpXVOPdv6u5ttLeyDS6/wDCC5vx0qKc1nDAieOwzdhxPeG3fasjxAngm4y8NRFNG8j7pX0uB/EiQdWREQEREBERAREQEREBERAREQFq+Q/7Gxj/ABtP/msW0LV8h/2NjH+Np/8ANYg2hERAREQEREBERAREQEREBERAREQEREBERAREQa3k7/lf/Z/+JbItbyd/yv8A7P8A8S2RAREQEREBERAREQEREBERAREQEREBERAREQEREBERAREQEREBERAREQEREBERAREQEREBERAREQEREBERAREQEREBERAREQEREBERAREQEREBERAREQEREBERAREQEREBERAREQEREBERAREQEREBERAREQEREBERAREQEREBERAREQEREBERAREQEREBERAREQEREBERAREQEREBERAREQEREBERAREQEREBERAREQEREBERAREQEREBERAREQEREBERAREQEREBERAREQF5x9IGnzW7iBhNZiuacu0eWaVrZaHD8RebT1AALnyNv3tJ5DkvRy4HxxrcMwnjJkTFMbyrPj1DFQYix9PFSCos5zRpJaQQg0/N+bK/iDlyoy1mjirkUUVQLFkdK4mMjk5pvs4dCF1X0d483UuTH4TmHH6bHqCjc2PCcXhdc1UFj8rzaRZatX8QOGb6GoYzgfXBzongH7gR7Gx/vVsnovXpuCOESS0klK1slXJ2L49LmN7Z5A09NuiJaJ6QPDXFcDypT49U8RswYlEMwYYfUalzOxOqrZbkL7dFnuIeWcXzR6RmF0mD5rrsBkjyprdNSBpc8esy7HUDssVxVzTm7jngX3m8Lsm1mmLEqWpdi2JtMNM0wTNk2ae86+myyWYcazBkLitl3N2dMKqsRM2Vxh9XUYVSufGKoTPc6zRcgHULIOt5Ky7ieWsLlw/Fs0VmPTGYv9Yqg3W0EAaO6Bttf3rzWyrx/H8wZ9NTRY7Xx0OMVFNA+mruyjjjEbSG6b9Lldc4P1ebcZoc85vfR1MDsbxuSowalxEuZohZSwRNu3m1pfG8+9aJjvBrO+ISYpjNXw7yd63XdpUVMkWLVsZkk07uLWkC+3gg43l6LGcG9HmLH8Lw7MVPPTYYZYqtmIkRMI/G0X5eS9d5upG4twaqDUw+sPGCsqS0uLdT2xBxJI36FeaeEXBbPuN8MMElZkzKdTST0re7W19YHOHg9gdp91l6RcziPS8MqmixPAMJrsbdE6lZRUc7mQGEgtADnC4IahLjeVqTI+BZ8yfmOlpzQ4bBk6ozPi87qmRzYpLwMYSCeVnz/wAHyWt1OZ+DGd+Mubc4ZizTiNLg8mHUbaSrp5JoGSaQ4vuW2vbbmstjvB/izgmS814/iFfhdHR/eocJZhdNG6omMETZ3MYJDaxLpt7DfSFnc2Z+y1U8CMWwKnyJiorpMrzUzHfckj8KaYtBvbx6oO/5Qw/C8Ly1h1FglTLUUDIGeryyyGRz2EbEuO52VXF8Cp8aqKN9ZNIYKR5lMANmSv20l3jbfblurLh9G+LI2ARSsLHtw6AOaRYg6BstgRCAAAAAsByCiiICIiAiIgIiICIiAiIgIiICIiAvJXpb/wDD1wS/xq76V61Xkr0t/wDh64Jf41d9KJh61WDzlk3AM+4BNlrMtIamgnfHI9gcWnVG8PYQRuCHNB9yziwecDnAYWPvJGHnEO0F/Xi4R6N78t78kQ5bifBfgVNPXUuKTVksuXWMrahsmJTONKLamv8Albbb3WUytwMyBS5iy9xIypWVpbTU8ksBkqpJmTRTtaQe8TbYA+9czp/vs++HjX9+IoBiX3vQ39TJ7PT2G3Pdb7wTg4yjKGTX4nXZfdgf3IoiWRxOE/Y9g3SL3te1kS7SiIiBERAREQEREBERAREQEREBavkP+xsY/wAbT/5rFtC1fIf9jYx/jaf/ADWINoREQEREBERAREQEREBERAREQEREBERAREQEREGt5O/5X/2f/iWyLW8nf8r/AOz/APEtkQEREBERAREQEREBERAREQEREBERAREQEREBERAREQEREBERAREQEREBERAREQEREBERAREQEREBERAREQEREBERAREQEREBERAREQEREBERAREQEREBERAREQEREBERAREQEREBERAREQEREBERAREQEREBERAREQEREBERAREQEREBERAREQEREBERAREQEREBERAREQEREBERAREQEREBERAREQEREBERAREQEREBERAREQEREBERAREQEREBERAREQEREBERAREQEREBYmTH8ricSS4xhnbR3aHOnZqb4i97hZU7iy8zcb+DfD3Dc05A9SwQRfdjMrIK3TI78Mx25BQekaPEMPxKNz6CsgqWNOlxikDwD4GyrRQwwR9lBEyNg/FY0AfALmOLVuS+AmHUWD5Vy5NNX5jrTFQ4dTXc+olDRqdvya1trnpcKrgvF3Eps/4Xw6zJk2swnEcTpKisjkc8PhLItNwHDYnvcuiDo8Pq7dUNP2Y7M2LWW7vtA5KoWtd8poPtC5rlvM+B0uN8R6rD8NqGVOCVLH1pfLqbO/si4aB+KLCy03LPpHZwzNlWi4i0vCbEmZVqKdlRJVOlb2rWEDU9sfNzRvuOYF0HfAANghAIIIuCtHzbxWwbL2CYJieGwuxSozK5owqmhIBnBZrLrnYNDbEk+IVDIXFVmbMw4jk7GcIfhGOYfC2qNM6RsjZYCbdoxw2IBIB8LoN6pWUkcDY6JsTYW7NEQAaPIW2UZqmmpg01FRHFrOlut4bc+AutF4IYrgmMZDircv0VRSUhrKlgjnlMjtQkIcbnoSudel1g+IZiiyDgGGV81JUVuYNMb4nlp1tiLmg26amhB6CexkrHRyMa9jhYtcLgjzVKOSjq4XRwvhmiF43NaQ5vm0229y4tWcaKmTgRHjtGf/KeqmblpkH4zcVLuyNx5byf4IVn6MFIcg5MzrQ5hxeSZmB4/WOqqqd5OkNY17ySeg3Qd7a1rWhrWgAbAAbBQdJGwta+RrS82aCbXPkuNYl6QOK4blSfiFLw7xM5YbF28NXcdo+M/JeY+bWnncrYM35kwObGOHUmIYfUyS43W66J0cpaIXmDXd4/GFjayDo6LleZeNdbh2fMS4d5ayRiOOYrhtHT10vYWEYilMg3cdgbx2t1utm4Z8Q6TiPgU2KRYdUYfVUVVJQ1tHUNtJBOw2c0oNse9kbS+Rwa1ouSTYAKxpMwYFXTGmosYop5QbaI52ud8AVz30jsPzTifDl9NleCtnPrkDq+KiJE8lIHfhWstvey5vk2D0Y8UzNg0eDR12A45Tzg00dQ6WmkkkaPkO1WDr+HWyD00i4DxLz9xUwXjvlXAcu5VNZh89DiD44BWsYKzS2PvkH5Oi/XxXQsx8TKjKeBYNJjOXqh2YcckFNS4RTuEj3zWuW6htYC5J5ABBviLmGEcYcSkz9hfDrM2TKzCcTxSlmq4nueHxFkYadnDYnvWt0stEoOI3GNvHfOGBUmSTX0lJhmHOipfX2NbCx0tUBML9Xhu46aAg9EGSMPERkaHkXDb7keNlMufVuM4SOMOXMIrMOqG4xU4FWVMcom/BRMa+IPYW8ibuFj5LD1nGjHMSxTF6fIOQ6vH6HAZ301bVslbG10zDZ7I7/LIII2QdZRcxxHjxlqm4Rv4uUVJU1VDE7spKZrbTMmbKYnxlvRzXhwI8QrPCeOVb982CYHm3I2JYDTZle6LC6yexZLIGF4Y63ySWNcQD4IOtIiICIiAvJXpb/8PXBL/GrvpXrVeSvS3/4euCX+NXfSiYetVgM6Z5y5kDCm4xmWsdBBJKIYgyNz3ySEEhrWt3JsD8Fn1ofGbNlbk3KlPimFYHTYriE+J0VBSQVBAZ2tRM2FpJPK2vmiHI202eM2Y/xJzhh2Taumy/mTAvV6aWs/BVD3xwkACI97c25rIZM4mfdzBOFuSsmzYg2vpYqJuMRmlexsUEVO1sjXkiw723uUcS9I3M2RYc2UfEzLdBhtfgWGR1dHBTVIlFVJIQI4xbqSQtj4S8YK/NGL4ZlfMXD6vwXGKnC21s1Q+nDIn2A1Fp/JLr28bIl2RERECIiAiIgIiICIiAiIgIiIC1fIf9jYx/jaf/NYtoWr5D/sbGP8bT/5rEG0Ii0jNnE05WxZ2FDJWZMT0sa/t6GhdLEbi9g4dQg3dFyHDvSLw7Fp66mw/h7nCeXDaj1Wqa3C3kxS6Gv0nz0vafeF0TKWZDmrCRihwbEcMvI6PsK6AxS7W30npugzSIiAiIgIiICIiAiIgIiICIiAiIgIiINbyd/yv/s//EtkWt5O/wCV/wDZ/wDiWyICIiAiIgIiICIiAiIgIiICIiAiIgIiICIiAiIgIiICIiAiIgIiICIiAiIgIiICIiAiIgIiICIiAiIgIiICIiAiIgIiICIiAiIgIiICIiAiIgIiICIiAiIgIiICIiAiIgIiICIiAiIgIiICIiAiIgIiICIiAiIgIiICIiAiIgIiICIiAiIgIiICIiAiIgIiICIiAiIgIiICIiAiIgIiICIiAiIgIiICIiAiIgIiICIiAiIgIiICIiAiIgIiICIiAiIgIiICIiAiIgIiICIiAudcVslYzmzHcjV2FMYYsCx2Ovqi42tEBvbzXRUQcv4yZNzXiuK5Uz5kiKGpxbKdRUPFHM7S2pgnawSNB6O/Btt71hcGwrivmzjBlzPeaMuUuC4LhOG1tOKYTdpN20uixd5d1dqRByWHJ+L5edxXxuvawU+PkVFIWm5LGwOab+8rnnB53Giu4A5WybSZewyWlr8ApYafFTPpEdM+FttTPyw0287L0xVUtPW00tJVRCSGZhZIw8nNOxCo4ThOHYFhlLg2EUkdLRUULIKeCP5McbRZrR5AABBxjibwPqa7LGRocBpRikuSG9gaOSd0XrcLomsf3mkEOuxpCy3B7IbMHx6tzNPw9jy7M+mFLFI+sfPO9pcC4HUTZt2hdcRBoHBDJ2L5GyHFgONtY2qbV1MxDDcaXyFw+Yq24r5MxrNWZMgYhhULXw4Djwrqwk20xdmRf4ldIRBx5no+0zOM44kfdp/3GY92IMwXT+CGJlnZGp8L9nt7d1fYBwvxCXL/ABJy5jjxDBnDEq98L4zuIJ49APkea6miDzfj2DekFivC2fhI3KeGCYUQoH4v2/4OWJoAu1ltnEBdDzHkPHMRxDhjUU7YyzK1SJK67uQ9XDNvHddNRBoOVsr4th3F3Ouaaqm0UOLUGFQUsv5boTUmQe7tGfFTcMsq4tlvFs51OJQhkeMY/PX0xB+VE7kVviINbz4/PMeDNmyDHQS4jHK1zoqy4ZJH1aD0PmuRZly1xg4v1GEYNmnJWEZeoMPxGCuqK4T9tM7sjqAi27tzsT4L0CiDl/EzKebnZ2ylxCydQU2I1GX46ukmo55ez7SKdgGoO8Q5jfddW2d8t8Rcajyjn7C8PomZly1PLNLhplvFNHLGY5GB/Q6XGx8V1lEHEsMwXixm/jBlrPeZ8vUmDYNg1DWQCmE3aTdrKGd4nw7treSyGYcs8QstcWMS4gZJwaixanx7CKPDqiGefsnQSU8k7mvB6gif/wBxXXUQc8qsoY9XcYsuZ7miiZSUGAVlDUgOuWzyvhcAPEdxy1XBMt8U+Fc+P4NlHAKHG8KxXEKjEaKWSo7N9O+Zxc5rx1AJ5rtqIOB1/BbM2HcAqrJEMjMQx7EsVdjFbo2j7aasNRKG/wB63UQPYt14oZNxnMtZkObC4GvbgWPxV9Vc20xNppmEj/rPaujogIiICIiAvJXpb/8AD1wS/wAau+letV5K9Lf/AIeuCX+NXfSiYetVz/jVUYNBlfD247hJxCnqMdwumYwSmMxyyVcTGSAje7XODvcugLQOM+Qsx8RMu4fgmW8cp8Jlp8WpMQkqZYe1IEEglbpbcXPaMZ7roh5oFTwywfCW8SM45Jx/HsZhndRwTVbnS088odoYNyRYG1iQth4CZ9ZkzOtLlXHO2xyszHGGUNVCx7jh9PGBppDq/Ejv8rrfdbrU+j9mzAMhtwLB83T4/WjEqWsZBXBsVK0snbI86Wgnex6lbFh2VOJFdxMy3mTMWA5eoqDCaetY9+HSOLy6URhoILRt3SiXXkREQIiICIiAiIgIiICIiAiIgLV8h/2NjH+Np/8ANYtoWr5D/sbGP8bT/wCaxBtC59mmu4x02K1L8t4fgTsKjGqOSpmLX2A3JXQVy/O2C8SeIOMVOUYnMy9lQENqa+KTVV1jLbsjA2jB5XO6DjXBHiFxhxzNGdIMKwPBYZMVxaTE4n1EpDaqNgFIZIj1bqpT9ivSmS5c6y4fK7PFNQQVfaWjbRvLm6Ldb9brXM2cJqOowjBmZGqm4Di+WY9GEzRtu3s7C8UjfxmOsL9b7rPZExPOeI4bKzPGAwYbX00gj1U83aRVAt8tvUDyKJbMiIiBERAREQEREBERAREQEREBERAREQa3k7/lf/Z/+JbItbyd/wAr/wCz/wDEtk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PfTHxamw3j9wMjnZI4z4u5rdABsb9blewl4i9OGqhPpHcA6IP/CjFjKW/wB6X2v8QUTD26tY4kZ/wjhhk+szpjlFX1dHRSU8T4aGNsk73TTMhZpa5zQe9I2+/K9rnZbOuDemrmPDsF4G11DWvqGyYniWGQQGBhc7U2thebW5HSw287IhtWJekBlnCMKGJ4nljNFM6aaKnpaWWhYyerlkcA1kTTJZx33uRYLY5uJeXaXPL+H9bHV0+ICjhrI5pI2iCYSOc0MY4OuXgsJIsBYjcrzfVZZx7N+RcTxHAKvM9FiGCwsxDDazFmtaDIyxLI9Q2JAIust6O+KQ8SeIzs4YPmyvxbAcLwuOF7MSDTJ67INTg3a/cBAv43RL1MiIiBERAREQEREBERAREQEREBarw/kElNjNge7i843/AMFi2palw6/sXG/8c1H+axBtq4nn/iNV5V4kUNHS5glo5MRimY/C6yOMxBkYsKnW1/4NhI/GtfwC7YvK2McOm4b6R+YKqrqosbq8by0+rbHijx6vF/XDgyMX2DQLBBQynxP4jZ/zdLm7DM85aw/DMDZXYRUw102gSTRzaTK1jC+7LjZxI2PJeg+GeZavMeXWvxbG8DxLE6d7m1UmDzulpxdx0WLmtN9I3uOd+a8x+jlgeH4hiWdcKzFgGVjTuxzE6cMic0yXGkhjG9WXXYfRHwPCcJ4NUFTh1BFBLWVmIdu9jbGTRWztbfxsNghLtCIiAiIgIiICIiAiIgIiICIiAiIgIiINZyW8P9csDt2f/iWzLVcj/wDLf+z/APEtq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MfTE4f5szJ6S/BHMWCYPUVdDRVgjqZY2ktiIkc4lx6CxC9nKR8UT3Nc+Nriw3aSLkHyQTrXs+ZIwbiFl2TLWOMJpn1FNU3b8pr4ZmStIPTvMHuuthRBqGduGmDZ9ZQUuN1te2io/l0sE5jjqBa2mS25HvVjDwTyFh+N4dj+AYa/BqnD9LQKCQxRzMaLBsjRs4fP5rfUQEREBERAREQEREBERAREQEREBa1kfD6vD6fFm1cRjM+KTTMv1YWssfmK2VEBaDmzg3ljOubTmfMHbTNfhow11O2RzAWiQvBu0g8yt+RBy+f0fskYXhksWQ8Pgy7icjy8YhE0ySAkEOPeO5N+a2nhpkWj4bZKw7JlDVSVMdAJSZpPlSPkldI5x/6zytnRAREQEREBERAREQEREBERAREQEREBERBquR/wDlv/Z/+JbUtVyP/wAt/wCz/wDEtq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+W/9n/4ltS1XI/8Ay3/s/wDxLak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WeH4VR4Z2nqjHN7W2q5vyvb6Ve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spG4x2juyfS6LnTcOvbpdS6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rDTjf7JSfByacb/AGSk+DkF+isNON/slJ8HJpxv9kpPg5Bf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oXCCKKGoJqCCKKGoJqCCKKGoJqCCKKGoJqCCKKGoJqCCKKGoJqCCKKGoJqCCKKGoJqCCKKGoJqCCKKFwo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uX8eePWAcBMGwvGsfw2qrI8UqnUsbYALtcGarn3IOoKFxey8sj09MsuAI4dZlIO4PqxXIG+llnfDuPBzxQUGZqrJlXF2c+D1MB/A6m94x7dHNBHkSEH0GReWP6vLLX73OZf5MVv3Az0nctccsw4rlzB8Dr6CpwimFTMKltti8NtbxuUHaVBadxT4lUfC3L8OYK3BcSxOOaqbSiKggMsgJa46iB07vPzC8qcXOOuO54xjCsWyXW5+yy2jkaailZhL3RStG9+V79LckHt1QuL2vuvLtH6ceTcPkpMsYnl3Ms+NGFoLHYeWSzO0/LEfnYn3LmuFcZc0R8VJc8Y3jvEGpwcFro8Khwh8bHAXsxwtYN36boPdqLn/CXi/QcWafEaihy9i2FDDnxscMQpnRGTWCe7fna261jjx6TeWeA2L4Rg+O4PW10uMQSTw+rgGwa4Nt7blB2dQuL2Xk6T9EIyPEx0kuSMeYxouXOisAFyLBfTTxXCuN+JZ9nkxyuyNXU74o8OlAtTPLW7t2ts9p68nIPoei8nR/ohGR5WNkiyRjz2OFw5sVwQuncBfSVy1x7r8aw/AcIraKTBI4ZJvWABftHOAA9mgoOxovLPpi8auJPDDNuR8v5Bxmhw9uYROyeSriDmBwkia1xJPdA1m65tjXF30l8Gwitxd/F3ItQ2ip5JzFDLG57w1pOlovuTbYIPd6LxNjvpL8V6H0Rst8VqfFaUZhxHMEtBPMacFhha6cABt9j3Gqxi4pekxLSsqhxiyCA+MSaTNHcXF7fK5oPc6Lzl6FfGHPPGHKuZcSz1XwVdThuJspYHQxBgDDGCfbuvRqAiIgIiICIiAiIgIiILHDMYpMV7T1XV+Ctq1C3O9voV8tVyP/AMt/7P8A8S2pAREQFDkoqV5sEGPxzHcNy9hlVjGL1kVLR0UTp55pXaWRxtF3OJ8AAvKWMfomno54biE9DFiGLVjYnFonp6Jzo3+bT1C2D9EJxWroPRXzwaOd0T5I6GBxabEskr6dj2+wtc4HyK+MaD63fqoPo89H49/k9yfqoPo9fl49/k9y+SKIPrd+qg+j1+Xj3+T3J+qg+j1+Xj3+T3L5Iog+t36qD6PX5ePf5Pcn6qD6PX5ePf5PcvkiiD63fqoPo9fl49/k9yfqoPo9fl49/k9y+SKIPrd+qg+j1+Xj3+T3J+qg+j1+Xj3+T3L5Iog+t36qD6PX5ePf5Pcn6qD6PX5ePf5PcvkiiD63fqoPo9fl49/k9yfqoPo9fl49/k9y+SKIPrd+qg+j1+Xj3+T3J+qg+j1+Xj3+T3L5Iog+t36qD6PX5ePf5Pcoj9FC9Hi+7se/ye5fJBEH3R4F+ldwl4/PqaTI+NOdXUjO1loqlhjnEd7a9J5i67Q1wcF8Tf0P/EavD/SvyaymnfGyrZiME7WmwkZ6hO/SfEamMPtaF9qaKQvha4+CC7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nD01+EeduLmVssYbknDPXZ8PxR9TUN1AaYzHa+/mvR6IPLGbvSbjyJmSvycOAGLYl9x5PVPW4KVhjmLQBqbtyWr4j6c+A4RU09HinAHEqSerdpp45oYmulNwLNBG+5A9635vGnOeO+mI7hBgFRSOy1hdB22JtMAc/tGw6nWf07z42/Fcy9PvE4cv8U+EmOPpnSsw6olq3xxt7zxHU07i0DqTayDYoPTCZNPHCfRtxxut4bqNJHYXPPktp4B8Is5ZL9IPiVnrGMHbR4LmHWcOe0gBwM4eBYctlif6u7K372uY/5KV2TgpxkoONGBV+OYfgVfhbKGr9UdHWM0ucdDXagPDvWQYbj9xpyhw4wx2V8fxHFMPrseoZ/VKuhpTM6nPydYtsCCbheUP0z8J/+aI4gf5K/wD2V6W9KzNWX8Dy/huGVePswTF62Uy0da7DhVDs4yBIwixsDrHvC8XZ24k4nSZhy7htJxPfWYfXThmJT0+Dxwugi1tBLWuZ3jpc4+5BhcZzCys43YZmmHiFmaro6eJjX4++itVwERvGlrLWNrgexxXVf0z8J/8AmiOIH+Sv/wBlZir4h8IslcIs4YFlLN+K4vmHEoTUUNZWYSxskM7QNmnTYAgWKr4Rx04a5x9HvDssYnjj8Hzkyj7OoxKDCmPcZ2ONtRDbWcNN7eKDu/o78dMmZuioeHGG43jWM4xR0ctRNX4hRmIzta/ck2tfvge5S8euCMWfeJORuJWI5lwzDcMyfK2WqhrRtOwTNkI325Ntv4rB+iTxKwHGMNpsk4jidHimaKemkm9bgw3sHert0gte/SNRBI3HNbd6VfD7KmcuGVTjOa6jFYqXLYdXvbh7yHzxjZ0RbezgdufKyDh/pEcYss8So38DOA2WKHGcXxmQU1ZX0lEzs4I7jUGvA57WJ6C62vjTwdwjhh6F2JZTo8NpajEMKoaZ09W2BpkfKamN8rg617XLvctC4Zek1wE4RUPqmSuEuNU0rm6ZKp8GueT2vP5ltWK+n1wwxykqcvYtkHF6uCridFPSywhwkYRuC3wsgy/ArjZ6OeEcHcn4VmPHMuw4pR4TBBWR1FOwyNla2ztRIuTcLL+ipw+y7hGcOIfEjKWc8Mx3Csz19o46JhaKVwkkl7M7W2bK3kvO9RxB9EuomfOeB+OMLzfSwODR7AvZ/o+ZfyJhPDbD8X4e4DLhGGZgaMSNNKSXte4Bu9+Rs0IPNP6ILG6XiTwqibhP3UL3VDRQ/wB03mg/Bf8AW5e9aTmHKmJV2C12G0fomuw6qqqaSKCp7V14XuaQHgHnYkFdT9Mj/wA4DgZ/jT/7LplaenbidRT8R+GGETZsrsAwrETUxYhU007o+ziMsIdIQCL6QSd0GnZi4T8QKn0KsrZGgy3UvxykzLNVTUQt2jIi6os4jw7zfirGny7VNomxn0RDK+KINfKJXG5A3cfpWQ+8XgL/APNb43/Knf6S6B6AWMYliuXOIkdbjtZisNLiccVNNUzOkJj7OSxFybXABQUv0NsWyNnQdn2dsbj7v5P4EbL2EvIX6HN/ajnr/H7f+6Xr1AREQEREBERAREQEREGq5H/5b/2f/iW1LVcj/wDLf+z/APEtqQEREBSScj7FOpJOR9iDyn+iJn/91rOg88N/+SNMvjmvsX+iJ/8AmtZ0/wALDf8A5I0y+OiAiIgKZrHuDnNY4hu7iBy9qlXrT0dMhZAqOAWZcy4/U0+JPr6q2KYfC0urnRQBzqajp9iQ+aQGR7hyjj35oPKQoK8i4op/4t31Ki5rmuLXAgg2IPMFfTLFsTyFT59rjNNjMMmB4tTYXPR0mDxuoGzVYpxRh7uz2aLSXtsS/cixXgTjrBDS8buIVNTQsihizVizI42NDWsaKuUAADYADog0xtJVvZ2rKWVzOeoMJHxVSfDcQpaOmxGpopoqWt1+rzPYQyXQQHaT1sSL28V704I1mARcEMn50xaOaDAMBwSrwzE8PGDskdi9RW1ctLBLHKW79nKQCSRayvMffkqvyPRZdp8EypV4jguWZKPA8kV2l1VQVD7l9Q6pDgx5LWskLeZcbdEHz2UWMfI4MY0ucdgALkqpV0s1DVzUVS0Nlp5HRSAG9nNNjv7QvbnCbLGLUeUcTzFjuEcMMJxsZSpc4Zdq5aUE0sIdfVUMc4i0jNQueRby3QeHyC0lrgQRsQVBe5+M3DnHMNyPR4tgOVuG9ZidBlifMmaayOl3nMrg+9O0OtZjJG7jmXctl4YQRYx8jgyNhc48gBclQIINivUuGUuQeGPEXg5g+BcOqavxnMeDZcxR9fXV7zGKut0h+qLQQY7ndvgSsHxkyVFl52a6ip4LYZQer1dVEMQpsdL2xOMrmiRkNr2vYhp6bIPOyIiAiIg756CG3pXZF/wsR/8AkdUr7X4X+sN9i+KHoIf+dbkX/CxH/wCR1Svtdhf6w32IMgOSioDkoo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T+LHEzAeEuRsSzpj87Gx0cR7GIus6eY/IjaOpJstwXOuMfA3KHG2kwmjzZJVtjwisbVRthks2QXGpjhyIIFr8xcoPC+TMF475MMPph0VBJWDFsRqZcQog0mSSjkcCXEfkE3APTS0rM+kBxzyJxo4jcHMw4DVdmzD8QYMTp6lul1KTVU5Iffa1mu38AvoVTYZh9Hh0WEU1FDHRQxCBlOGDsxGBYN08rW2suOZz9DrgTnWvfidZlY0NRJcuNDL2TXOPMlvK6DeY828Ipv1rGssO2vs+FZXBsz5HqahuG4BjOEPmmJIgpZY9TyBubN57BcBn/Q/OC72gUlXjFO6+5bPe48FtnCX0SOHXCHN0ec8DrMQq66GGSGIVL7tZrFi4Dxtce9Bm+N1ZxQpJ8I/S84fYFmaKQStq3YkQPVjduki4Ox3v7F419IOm4t13FPhpDmnKuWMBxSprAzCoqDS+J8hniF5gALgO07HoSvoNnLLYzflbE8snEqnD/ujTugFXTG0sJPJ7T4grimV/Q4yzhGdcJztmbPOP5nqsEkE1FFXuGiOQEOB5nkQDbyCDHYC2DhpUYrWekRnvI89PNRertw+moI4nwvcQS4i1zdu3vXkTI3EfHcvSY3wX4dQYVJQ5nxx8eEY3iEDWughcS27XPG12hm55H2r6CZu9HHhJnvO33/Zqy02vxMwMgeJJD2Tw3kXNHM22v5BUOJXo2cLuJOVqfLNTgMGFeo70NVQRNjlp3eII+UNhz8EGI4T5xyblvNdFwMq66mxTOuF4OyorMSp6NjGzXF3AvaOYGnbrcLpmY83ZJwV/wBys045hdK6oj1+r1krBrYSRfS7mLg/Bc84GejPlTgjX4ljtHitbjWM4m0RSV9abyNiFjoG55kC5v0Cv+Kno18LOMmO0+Y88YdWVFbS0wpI3Q1JjAjDnOAtbxcUGR++zgX+2eUPhB9S8tUmM8Ox6etTiTqvBPvfODlokIj9V1+qtH+De/zrsH9Qf6PP7R4n/Lj9Sf1B/o8/tHif8uP1IOi/fZwL/bPKHwg+pbHlzN2Scaf9ysrY5hdU6nj1+r0crDoYCBfS3kLkfFcX/qD/AEef2jxP+XH6lunCv0a+FnBvHajMeR8OrKetqqY0kjpqkyAxlzXEWt4tCDh/pkf+cBwM/wAaf/ZdMrT07KAv4l8LcWrctVeNYTh7qiXEKeCFz+0hE0Jcw28QCF33inwDwLirnXJ+dsUxmrpKnJ1R6xTRQsBbMe0jks4nlvGB7102Wmp5yDPBHIRy1tBt8UHhL9MH0bv/AJmPFP5FJ9a230DIHYDlniLU4rQSYPTVeKxvpY6ppi7hjkIaNXOwsF68+59B/cNP/FN+paZxb4R4JxaydJk+uranCmPnjqGVND3JGPbfwtcEEj3oPPn6HKQcn56cDcHH22P/AGS9fLn3BTgrlXgblWTK+V5J5m1NQaqpqJz35pCA25tysABZdBQEREBERAREQEREBERBquR/+W/9n/4ltS1XI/8Ay3/s/wDxLakBERAUknI+xTqSTkfYg8pfoif/AJrWdP8ACw3/AOSNMvjovsZ+iJ/+a1nT24b/APJGmXxzQEREBe0uAGdsq5D4WZIbmTidhmW6ySavr6Mihjllp2urIYnF7tXynxOmO4v2bLDmV4tRB9Es58X8IzdxYw7I2UOIjcIqcHxx9VijIKKN9NjFKTSyxB09rWjtKASbt1G3JeIuN1dSYnxnz9iWH1DJ6WrzRis8ErDdskbquQtcD1BBBWlIg9x5aznlPKnoX4RlTGeJGH5dxvFcJkMELWNqqjszi809uyAPyont5i41X6LIYhjNIfSAnaziZkv7zfuGQMDDqbXq+4fybaL6u373O914MRAXtau42ZFy7kHCsk49jdHbFeHGVWUjpKB1bBBUwyVHrLJWxkOuY9A0k2vY2XilEHtdnEPKWZeGeZq/Bcajkp6Dh7jmC4hOGS0lPU181XSvpI4oJXk6hAC24HQrxhh9FNiVfTYdTlolqpmQML3aW6nOAFyeQueat0Qe6s1ZkyVTZVhxHJuMZFjzDkPHMKyxQ4pjsgfrpqHDIyXw7jYVIcQf70rmmdpcAzFwV4i5jzLXcO8QzMMRwmagqMAIFTqmqJTVOcNRvqGnp4rzAiAiIgIiIO+egh/51uRf8LEf/kdUr7XYX+sN9i+KPoIf+ddkX/CxH/5HVK+1+F/rDfYgvxyUVAclF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+W/9n/4ltS1XI/8Ay3/s/wDxLakBERAUrxcKZQIug4R6W/DDFeLXBDNWRsFIFfX00clMHGwdLDNHM1t+moxAe9fGzFOD/E/Bq6bDsQyLjMc8Dix7fVHmx9oC+/8AVUjJ2lrm3usBVZSpZ3FxjHwQfBT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/S04hfuLxn+Rv+pfeL7y6T9jHwT7y6T9jHwQfB39LTiF+4vGf5G/6kHDPiEdhkrGf5G/6l94vvLpP2MfBTMyZSA/rY+CD5ifof8A6PXEL9OjDeJmO4DV4XhOX4alzH1MZYZ5pYXwhjQd9hI5xPkPFfWCgjLIWg+CscPwOCjtoYFmI2BosEE6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gSGglxAA6lRXFfSTyvmutyVmXNeH5+xHCaHBsCqKiKhomhhmmYx7tT387fJ2Hgg7SCHAOaQQdwQpHTwNf2bpow8/ilwv8FqnDWatm4T5ZqInGarfgFI9pkdfXIadpGonxPMri2ZuDbsA4TYzxB4lZ2xaLOtPR1GIPr6fEHNhp6kanRRRMHdLQdLQOqD0woOc1jS57g0DmSbBc4wbOedMK4M5ZzRieVqzGcw1VDQeu0VMA2TtJQ0SP35abkla5xrmr818R+H/AAhjxWrw/DcfFfiOLGlkMcs0FNG0tiDhuAXPF7eCDtEcsco1RSNePFpukk0MVu1lYy/LU4C64TlvCjwi9IHCsg4HilfNl3N2BVdY2kq6h03q9ZTPZdzHO3Acx+48lY4BlKn47cQuIeI5wxjFfuZlvGfuBhNHR1j4GQ9nCwyynTzc5z+vKyD0MCCLg3BUVwbhRxGxTKnCfPs+ZaioxmXhriuKUIle4dtVU9OBJHqP5WhwbfyVR/pOzUWF4XnHGeGmOUGT8RbA52NSAaIRKG2c5nPRqdbVy6oO6ouc8T+MdHw4r8qUDcCrMYfm2pmpaRtHZztbItbduuq4HlzWpxekniVLmCTJWPcLMdoMzVEHrOFYaNMhro7kOc1w2aG23vyQdyRc54ZcXjnrHcZyhjmV63LmYcEjiqKigqiHF0El9EjXDYgkELoyAoEgAkmwHVRXIfSNxrGIcKynkvBMUmw6bOeZaTBpqqE2kjpiHPl0noS1lr+aDrcc0Mt+ylY+3PS4Gymc5rQXOIAHMlee8XytT8CuKPDyfKOLYp9yc14lLgWKUVZVunZI90DnwyjVycHMPLndWvHfiXT1PFCj4UVWLYxR4XS4W3FMRhweNzqyvdJIWRwMLRdrQGuc4+xB6NY9kjdcb2uaeoNwplznglmLIuKZJNDkGavfT4RLJBPS173GrglJLiyTX3gTe4usFxL4p5lwz0eMf4gjAarLuNCnfT09LVWMkEj5hDG822/GDh7kHX2zwPeY2TMc4c2hwJCme9jGl73BrRzJNgvMnEjh3+khkHDeK+W8y41JjuC1lBJiklTWukjr4pZo2Ttew7C+skW5WW38YpazOvFPIfCNuLVdDg+L0lfjGK+qSmOWeKBrBHFqG4Bc+5t4IO2RyRyt1RSNePFpuFMuEZQw5/Cj0gYOHGD4pXz5dzNl2fFIaWrqHTGmq4JmtcWOdvZzH8vJXs/pDYxW47mnL2UOF2M47V5UxOTD6swOaIyGtDg4OJtc3Pd57IO1IuXDj5l2q4MYtxiwygqJ4MFhmdV0Du5NFPEdMkLr8nArW8U9J6TL0GHZjzLw1x3Dcp4m6JkWMSNFg6Rt47xjvAOJsEHdUXIMN491rM4YLlvN/DzF8vUeZJzS4TX1Wksnm0lzWOA3YSBsCuvoCIiAiIg1XI//AC3/ALP/AMS2parkf/lv/Z/+JbUgIiICIiCBAKgWBTIgk7MeATsx4BTogk7MeATsx4BTogk7MeATsx4BTogk7MeATsx4BTogk7MeATsx4BTogk7MeATsx4BTogk7MeATsx4BTogk7MeATsx4BTogk7MeATsx4BToglDQFM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0Dj+1zuCGe2taSTl+tAAG5/AuW/qnPBBVQvpqmGOaKVpa+ORoc1zTzBB2IQatwqcIeFWUny90R4DRF1+loGXXBJ+LPD/jVnZ1Xm7M9Nh+SMtVn9Y4dM4tfitUwj8NK39iafkjqd16ljhhihbTxRMZExoY1jWgNDRtYDlZYk5LycTc5Twb+QRf6KDHVnEvJWHZSp86SYxEcFqJo6aGpjBLXPfJ2bQLf32y51xqnZk7izw44sYjFL9xMLbiOFYlUMYXCmbUxt7ORwHJuplifNdjbg+ENomYa3CqMUcZDmU4gb2bSDcENtYG+/tVeppaasgfTVlPFPDILPjkYHNcPAg7FBwnCsewzit6SeCZmylI6twXJ2Xq2Kor2NIidVVT2NETSeZDWEn2q0yVnPL3BbiJxMwDP1Z9y4cZxw5hwyolYezqYJoWB4a7q5rmEELvtBhmG4VCafDMPpqOInUWQRNjbfxs0AKTEMGwfFiw4rhVHWdnuz1iBsmn2agbIPNGC0NbJ6N3GbOVXRTUkeb6nHcYpI5mlr/VnR6I3EHlcMv71aZq4r5PzJ6LtLw6wKV9fmXG8vUmDUuFthd23bujYy5Ftg35V/JeiuIeU3Z04f4/kqknjpHYxhs9BHIW92LtGFoNh0F0yfknCss4DgtBNQUM+IYVh9PROrW07RI8xxhhcHW1b2Qck4iYVVYTn30esKqbyS4fXVNPM8b95mHFpJ94WUzXG4+lpkOTsyWtypiw1W2B7SLquyzUdHUTQ1FRSwyy07i6F74w50ZIsS0ncG22yOo6N9UyufSwuqYmljJjGC9rTzAdzAPgg41gbHj0v80SaDpOR8PGq2xPrci6vmfBZsxYHVYNBi9Xhj6loaKulIEsViDdpPst71fNo6NtW6vbSwipewRumEY7RzAbhpdzIv0VZBrGRMmVeTKOppKvNmK46aiUSCXEHtc6MAW0tsOXVaD6StFV01BkvPdPRzVMGTc00mK1rIWlz20tnxyPAHPSHg+5dlUskbJWOilY17HghzXC4I8CEHnzNuccvcZuKvDHCMiVZxWmy/i0mYMTqomns6aNlO9sbXO/Kc54sPJV8w4lhvC70mavPWcI/V8FzRlynw+lxJ0d46epgkcXRud+Lqa4EeNl3LD8GwjCdf3Kwqjo+03f6vA2PV7dIF1UrsOw/E4PVcSoaerhJv2c8TZG38bOBCDifBGphzHxX4ncTcDgkiyzipw+lpJjGWNrJoIndrO0dR3gL9bLI8ZTTcafR1zDNkR5xH1ymM9GGtIMslPMHloB6kxkLr1PS0tHA2lpKaKCFgs2ONga1o8ABsFClpKWhgbTUVNFTwsvpjiYGNFzc2A25oPNPF3ijlnjFwtw3hzk2eWux/M1Zh1PJRNicJKRrJ43zOlFu6GBhBv1W1cXZYsh8ZOHvFLFGSNwGjocQwPEaprC5tN2zWOie+3JuphF12SmwPBaKrfX0eD0MFTJfXNFTsbI6/O7gLlXNVSUtdA+lraaKohkFnxysD2uHmDsUHCsv43h3FP0laPN+VXurMDyplmoopa9rSIpKuomaezaTzIYwk+1YDhRxTyTkLP/GWjzZi7cOc/OE1Sx8jDoe3sIwQD1Ity8wvSFDhuHYXD6thlBT0kN9XZwRNjbfxs0ALQ8i8I6PLWMZ1xLHG0GLRZpzBJjUMctOH+rh0TGaTqHPucx4oOFHD8Qn9FvjTmyXD5qSlzbiWKYvh0D2FrvVnljWO09NWgn3rdvSLifJ6NWCMbGXH1vLuwFz/AGRBdd9loqKekNBPSQyUzmaDC+MGMt8NJ2t5KFRQUNXTtpKqigmgaWkRSRhzAW7tsCLbWFvBBx30jmOdjPCYsYTpz5Qk2HIdnKu1KjUUdHVmJ1VSwzGB4liMkYdoeOTm35HzCrICIiAiIg1XI/8Ay3/s/wDxLalquR/+W/8AZ/8AiW1ICIiAiIgIiICIpXPYwgOeAXGwueZQT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5zxRzpV5NqqPG2YdjjqLCGmqr5aWlMtNJTEEPY4jk8aQQfrQdGReY+JfHnM9HxCosCw3GcMwqlw7MkVK6OaOUyTQuw4zXl0tI06pALDe7Qsx6PXGXMmcMZoco41iOH4kJcMxDEH1ELZBLG6KsbG1rtQAILZNrdGi6D0IoNc141McHA9QbrhPHLNMWEYnT0U/EHFqFsmLYbE+ioqcxmKGSVjZT2oB1XYXG1uZHgqXEurw2jyNVYzkpudm09LgtTNRz4a5wpo3sEh1S6wTfUCTfpZB3xFzXg/HJJC+smizgySSjhLjjjrxPLhcmPYb7fArpSAiIgItC4g47X1+MYRw7yxWyQ4niVRHVV1RD8qioInh0jiehfYRt/wieioZ3rZcJrsN4mYPjtTPheGz+q4vSRSh9O6lJdG+UNA+XE8hxN+TXIOiIqcVRBNA2qimY+F7Q9rwbtLbXvfwXIcscWX5gzLmbMWD4djWNYTRVowKlgw+DtI2uhY2SSc/wCG6YNafCPzQdiRcFyLx4mxjiPn/BWZczNXnDaqjEdEyk1OommnAeCOl3hxXbsIxB+KYbBiD6GponTt1GCpZolj35OHQoLxERAREQEREBERAREQEREBERAREQarkf8A5b/2f/iW1LVcj/8ALf8As/8AxLakBERAREQYnNWPxZXwCsx6aiq6tlIwOMNLEZJX3IHdaOfNcu9GHjFi3FnJTqzMVHVtxKlmn7WpfSmKCRnbyNYGHkS1rQHea7JKCY3gcy0rz96M1X636PVdl3CK2MY5SvxqPsA8drDK6on0FzeY3IQbZiPpL8N8OxOopXPxCagpKj1WpxaGlc+ihkBs4OlG2x2JWN484nMM08G5cOr5GwVuc4A4wyENmjNPKQDb5TTsbHZcX4XYXjmJ8AY8uYjxgwLBcLFDPRYrhlXQNE9O8lwma+5uX3udVt9l0TiHhLMBpPR3wWPETiDKHM1BTsqiCDM1tHIA/fxABQejlwOmhzpxrz/neCkz7iWWsDyhiLcFoo8Oa3XPUNia+WSQu5gOcAB5Fd8XBuDmOYPkfP8AxZyxmbEqfDqmXMzsap/WZBH21LPDGQ9pPMAtcDbwQXfDziHxCxThJm+MUbcaznk/Ea/A4wxukVk8JHZSW6Xa9pPsK1TiBg/FPhHkOn4q1HFLEcSx2lnpH1mEzxtFJUumkYx8EbRuCNR0+xbP6OVfRQZc4h8Q6ycU2D4zm7E8Up6iXutNIzSztbn8U9m43WKwHHsI47ZupM+Zjxqko8l4BUmTAcNlna12IVDCQKuVpPyQfkA+1B6Dge6WGOR7Cxz2hxaehI5LmfEfCOJWcM7YXlLL2K1eXssNoZKzEsXpWgzSTh4bHTsJ5bXcT4LL50wLiPj9ZS1uRM+UWD0PYDXHJR9v2riSQ8OvysQsbxZ4sRcMsFw3CI3wYhmzG9NJhlK54jbLNazpX3+TG3dxPuQa/wAKsTzblzjBmbhJi2ZqjMmF0GE0uL01dUgdvTvle5hgkI2OzdQ8lzviHnGkruNucsJzPxtxfJmF4LHh1NQ09Hp0yyPhL5XG4Pi3fzXYuDGV8CynR1b580UuOZqx2X17GK1srXOmlt8loB2jYNmjwVKjzRwfxXNWbcPxzCMJocYw2obBiLsSgY19TH2YLJWl/wAphabXHgguMLo8y4HweqjkDNMucsXmgkmwuvrpGntXvPduW7aW3J9y5pnWm4gcGqHL2b28UcQzDjFXi9FQ12DVAYYqoTyBsrYmjdpbckeQ3VzwHzTTcPOCebs3+o1lRlnDsyYnUYPDCwuf9ze2AaWDnoBLyPILB8ZqDh7Qx4Pxg4cY+6szfNjVHPh9KKs1DKozytbIwQknT3HONxbTZB3LPPDivzliMFdS59x3Amww9kYcPka1jzcnUbjnvb3LmvDLCcyxcesZwui4g47jWXsqYa2CvbXSNcyTEZ+82MWH4ke583BdZ4j53ouHeRMYzpiY7mG0jpWxjnJKRZkY8S5xAHtWv8AsmV2T+HlLNjwLsfx+V+N4zIflGqqDrc32NBawf4KDE5m4T1NHHimZq/jHmuho4u2rZWsmYI4Ixd5AuOQGw9iwvB/Fs84B6PuNcQcar8Sxuvqoa/GsKgrTqmbShhNNGbDmWta4/wCEsj6QtdUZnmy5wPwmV7anOtZfEnRneHCoSH1Dj4arNYP8Irc+J9fieTOEuYq/J+HNlrMIwaY0FMGXbdkZDRp6gAcvJB5+rsZ4gZY4TYJx2puLVTi2M1xoqmbBXNYaWo7eRjX08bB3g5ocQPMFdr4pwcScw1eW8r5JqJsIoMUklkxrF42B0lHCxl2sYD+O9xsD0svO2YcmcLso8EMK4kZNzVJV5voG0uK0MbqrtW1NfI5pdF6tyFy9wsB3V6T4i8WcL4ZZIpMw4/HfE8QZFBRYe1wElRVvAtE2/gTuegQaTlWfOHDvjrh3DKpzjW5nwfHcEqcTea0Az0EkL2tBLm/iP1WF+q7quRcGsAosPxCtznm7MuH4nnfM2n1kRTtc2khFyylhF/kt6nqd111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FPSBmz3i9Zl7KOXqSCmwqsxihbV1VSToq36nyNpgBvpvCNZ8HAdV2ta/m7LEuZZMBfFUth+4+MQYm7UCdbY2vbpHmdfzIPP2co8QxPOlWKjhrhlXiphpsUqWtiqnSU7pWOYzWWEN7QNjc246BbNwKo2xZ2r6b7z8LwSpw7DmulayKobN2M8jtOjtCW6S+FxNuoCymeOD2bc351hzY45bApxJBpe+qa6ppyD2bZdFhdhNwR4nxWS4ScLszcO8Rq5q2TApYsRfJJVT07p3TuGtzoox2lwGM1kAX8fFBZcasazt67gGBYZk2OrhqMyYc6jn9ejaZnQu7dwLDu0aYn7nwWE41Y3hVbkzHW5xxLGsAxxuCVTRhtFVGSncCyTQXua0tOrrvy2XWH5Uqa7PEea8Wrmy0+GwOiwukY2whfILSzPPV5HdHg0nxV7nHA5Mz5SxrLcU7YX4rh9RRNkcLhhkjc0OPsug0jg3iOUpIGUeBZmxvE6l9BC+WOve5zIw0AHRdoA3d9Czdbwwo66snrHZvzREZ5HSGOLEA1jbm9mjTsB0C2vDaU0OHUtC54caeBkRcOuloF/mVyg0X9KWi/dpm3/ACkP9BZ3LWUocsNqWwY3i1eanTvX1PbaLX+TsLc9/YFnUQcxxuhp+FOVK+pwieXE82ZkqG0kFVUm81XWSnTGP72OO5dpGzWtJ81lMMosI4ZZZy5kmrpjPhlQ04dUVkli11Q8Ekyj/wBa8vufyiB1Vnm7JGesV4h4dnHBcXwh1HhdE6Cko65kh7CokJEk40gguLLNF+Q1eKhjHCfGM10UuF5v4h4nW0UgLmw0sDKUtk5tcXC5IB3A23sb7IM9geQaDBMu4jlOLEa2XCqx0rYInSWfSQvbYxMfz0g6rX3ANui5tk/GafJM+f8AAstUMRxCqzYKDB6Fgs3UMPpACQOTGDvOPgF1/LUWMU+AUFPmCVkuJQwNjqZGHuyPbsXj/Cte3msFlPh/S5dzLmTM1SYKirxrE31tPIGnVTxPggjdHv4mAEkeSDjuUspVnD/PWc8zYCJsRrcArKBuKgD8JiFNNSRvqX26vD/wjR5EDmvRGF4nQY1h1PiuGVLKilqoxLFIw3DmlYPLuUpcEzXmrMUlWyVmYp6WZkYBvEIoGxEHxuW3WbwzCsOwel9SwukjpoO0fII4xZoc9xc4gdLkk2QXaIiAiIgIiICIiAiIgIiICIiAiIg1XI//AC3/ALP/AMS2parkf/lv/Z/+JbUgIiICIiAsBgWQsnZYxjEcfy/l6joMQxd2qtnhZpdOb3u7pzJKz6INPxPhDwyxjGjmLE8k4XUYi54kdO6Ld7huC4DZx9oWcxTLOAY1Nhk+KYVBUSYNUNq6Aub/AGPMGloe23IgEj3rKIgLWM18Msg54qIqzNmVaDEp4GlkcszDrDfybggkeRWzogxVRlbLtTl2TKU2D0xwaanNK+iDNMRiIsWWHQhagz0euDEbBHHw/wAOY1osGtMgAH8JdERBQoqOlw6jgw+ihbFT00bYoo28mMaLAD2ALXc28L8gZ6rqbE83ZXo8TqqOMwwTTatUbCbkAgja62lEGpZa4T8O8nYmMZyzlWloK0MdEJo3PJ0u5jckdFUzTwv4fZ2q46/NWU6DEamJuhsssff0+BIIuPIraUQWlNhWGUeGswelw+nioWR9i2mbGBGGWtp08rLW8G4Q8M8vYwMfwbJeGUte1xc2dkW7CTcloJs0+wBbeiDGY/lvAs00LcNzDhkNfSsmjqBDKCW9ox2pjrdbEArJ8kRBjDlvAnZhGa3YZCcXbSmibVkEyCAu1Fg8BfdZF7GyNLHtDmuFiCLgjwUyINNo+DnC7D8aGYaLI+FRYg2QzNmEPyXnm4N+SD7Ashm/h5krPzaRmccu0uKige59N24P4JzrAltiLE2C2JEGl4HwZ4YZbxWnxvA8n0dJXUji6GZjn6mEggkXdbkSt0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BquR/8Alv8A2f8A4ltS1XI//Lf+z/8AEtqQEREBERAVMTwF/ZCZhf8Ak6hf4KliYqzhtWKB7WVJgk7Fz/kiTSdJPley8c4RQ0eDUFBHxEx7NuUuITapkk+PVUkj8PmlMtrC34Ps3jYDzQeznOaxpc9waBzJNgoMkjlbqje17fFpuF509IvO1SOIWTeGlY/GzgmIUNTi2KtwVjjUVbYyGMjBbuGaiS4jyU3AqvxGg4rYngOW8LzPT5KrMIFUxmNxvvTV7JQHNjc/ctcx17eIQehxPA4hrZmEm4ADhvbmpmvY9upj2uHK4NwvNnou5Apsep6viTjmYMarMQw7M+MwUUD61/q8MYnewtLPxuZO/La3JSHO+IcH8I4x5Omqp56vDJ/url1sshe+SPEe7FG0nchtQXNt0Qd4zZmHFcEpcOqMDwCXGTWYhBSTNhka3sIXmzpiTzDeoG6zz3sjaXyPa1o6k2C85cScBxLh5wk4S5ZGKVbqulzXgVPWTmd2uZ7nky6nXuQXE7HZZ3iPHWcROO+D8Iq7Fayiy9S5elx+tipJjE+sk7cRMjLxuGt3cbc0HcGSMkbrje1zT1abhQdNCx4jfKxrjyBcASud5D4d1/DHG8b+52Y6msyvUUrJ6XDauV001JUNv2ha87ljhbY8ivM2Xsz0nEzK2I55zPBn+bM+KTVUuG1OGRyiloA2RwgZGG91wbpGq/M3Qe3pJGRMdLK8MYwFznE2AA6lc4q+O+VhWTUuB4VjWOx05IkqMOonSwgg2IDhsbeS0rFMxZyzNwX4dZbzE2ow3Hs81tHg+LHdkrI2tkfUkeBdHA4f9dXWL5kzMZc2YJwzrMPy5l3htSdlPIaYSGoqW0/bGJrdgGtYWXPMlyDqOTc/5bz1TSy4HVuM1MQ2oppmGOaAnkHMO4Wwtex99Dw6xsbG9j4LilLiFXLmDhFxElpoqXFs3Uhw/GGQizZmSULqltx1LHxbE8g4rD/fpLwXzdxcwzFqqaWjOHjOODNleXX7RvZSwsv0EzWWA/LQeg2yMe3Ux7XAbXBuFCOaGW4ilY+3PS4Gy8v51xLNfB70cck5d+6GJDHM04nSUmJ1kOqWpidVF01R2YO+u12NCtMpVRy/xQydJwxwTPEFBXVbqHMMWMMldA+BzDpmu/5L2vty6FB6qdPCy+uZjdPO7gLKdrmvaHMcHA8iDcFebsLyNBxL9ILivg+Y8exhuEYcMIdHQ0tY6JhkfSnvXG4tY7C25urnhRnDFsj8K+KsctbU4pHw8xjFqbDXVLy+QwQxCSNjnHc2JtfwQehu2h7Tsu1Zr/J1C/wUS9jXBjntDncgTuV4chxOqxHhzT5zwiHiFVcSJ6aPE4cREMvqklQ6z+yDPkdiQdI8t13DOWMYtVcaeBstQ+ekdiNJis1XSh5a3WaJjtLm8jpcTz5IO562a+z1jVa+m+9lFzmtBc4gAbknouN1tZVj0uMMoBVTCmORqiUw9oezL/XGjVp5XttddbxXDabGMMqsJrQ809ZC+CXQ8tdocCDYjcGx5oMFkriHl3PpxoYFM8nAsUnwiqEjdP4aK2ot8W94brZO1i7Pte0botfVfb4rzh6KfDzLmG13EjEKVtWJqbNuK4PHqqXub6uOztcE2Lv77mtUNdmfGOD7PR5ocbqoczOzbV5ZNV2rjNHRwOdVCYuvqsYezF/75B67c9jbantGo2FzzKmXmrL2cMT4qY1wXwJ1VPFPh9PV43mCNjy09tRN9V0PtzBnc42PPSvSq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NVyP/wAt/wCz/wDEtqWq5H/5b/2f/iW1ICIiAiIgtMVw6DGMLq8JqnSNhrYJKeQxuLXBr2lpII5HfmuGYn6P/EjH8tR8M8w8TKetya10cbg+kJr5KeNwc1hkO2rugaua78iDnPEjhPPmqswHM+VMdOB5lyy2SPD6ws7SN0L2gPilb+M02B9oV7kLK3ELC8Tq8Zz9nWHFpZoWwQUlHAYqeFoNy/fcvPK/gt5RBonBzhzU8L8rVeXqrEY619Ti9diYkjaWgNqJjIG79Reyw3EfgdSZ/wCJWUM+vxEU8WAPP3QpdJIr42PEsDT/AIEo1brqiINF4s8OaniPRZepKbEYqM4JmGhxp5e0ntGwOLiwW6m/NWfEjhbieZcxYTn7JmYG4JmjB4JKOOokj7SGoppCC6KVo3IuLgjkV0ZEGgcPOH+ZMBxXFM1Z4zWcbxrFYo6ZzYWmOlp4GEkNjYepJuSdytSoeC/EjJLq7BeGHEKkwzLdbUy1UdHWUhlkonSuLnthcNtNySAeRK7YiDk3FXLmM4LlDKOYKGSrxusyHilLiVQXC81XA2N8NQ6w5u7OVzrDwWny5Ipc0TZsrcrcWcOosnZ9c6txODSDUxyPhEcgY4mzQ4Nbe+43XoggEWIuCtPr+D/DPE61+IVmTaB08jtTywOY1x8S1pDT8EGu5B4a4/BV5bxnN2ZqLFoMsYf6tgrKKMtjOqIR9u8nm8xiwtt3inGLgfS8VswZSxt+JepjAazVXR2P9fUetkhpzboZIozv5rp1NTU9FTRUdJCyGCBgjjjYLNY0CwAHgAqqDT+KPDjDuJ2VxgFXVzUNRTVMVdQVkH65S1URvHI32Ha3gSsHlTJfF2HHqHEM8cRqStoMO1ObS0FIYvWXFpaDKXdBe9h1AXTEQaJlHhzU5a4mZ4z7LiMc0WbfUOzga0h0Hq8JjNzyN73VrkbhLFluDPlDjVVDiFHnXGqvEnxNaRohnjawxuvzNmnfzXRUQcRwfg3xZy3hkOSMA4rRQZVprQ0zn0hdXwU3SNr/AJNwNgT0C2XitwsxfOlRlrMeVcxMwnMmVJ5JaGrni7SN7JY9ErHtHMOFuXVdJRBx7JXB3O+GcWY+K+dM702MVZwOTCHwQ05iZHeYPBZ5WG997ldBy9heaqHG8fq8ex2Ctw+tqWSYXTxxaHUkQZZzHH8Yl291sCIOYZA4W5myDxAzNi9FmWmlytmKunxZ2GugPbx1koZqdr5ae6dvNS4ZwSpcO484pxl+6IdFXYc2COh0n8HVENZJP4XdHGxvjzXUUQcu4ccEqbIHEnOefI8RFRHmSVrqKm0kepMc50kzR078ri7ZdR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FRgrKWqfNFTVEcr6d/Zyta4EsfYHSfA2IPvQVkRQJABJNgEEUVo3FcNdBS1La+AxVrmspn6xaUuBIDT1uATt4K7QERUaWspK1jpKOojmax7o3FjgQHtNnNPmCLIKyIiAio09ZS1fa+q1EcvYyOhk0OB0PHNp8CL8lWQERWWD4xh2P4bBi+E1TaikqQXRSt5OAJB+cFBeoqNZWUuH0slbXVEcFPC3XJJI6zWjxJ6LBjiHkVwDm5twog7gipb9aDYkWvfphZG/dZhf8pb9azdJV01dTRVlHOyaCZofHIw3a5p5EFBWREQEREBERAREQarkf8A5b/2f/iW1LVcj/8ALf8As/8AxLak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XHPSEqOLWGZXx7MWTcx0GD4TguDT1r3GEyVM8rGPcWt6NGzd/Mrsa5/6QP8AwH58/wDZ+u/7lyDL8PcWqKvhllzG8UqHTTy4JS1VRK7m9xga5zj5k3K4blmh4qcUeG1XxspOJWIYViFY2rr8HwqCNppGQRPeIo5Ad3agwXPmuzcOaZ1bway3Rt5z5bpIh7XUzR+dck4LZ/yvk30Yhg+P4tT0eI5WoK/Dq2jleGzNmjfKA3QdyXbW8boOw8K88Nz7wwy7n2payA4rhkVXOL2ax+nv+4ODlxPLPFTOudPSZy7UU2ITU+R8YoMWiwukGzaxtK1oNU7yc950+Tb9VLTZZ4m0Hom5HyJlHAqqeuxCip4sWEcgjmgo3kyStaTyc4O0DwuVgcQzLnLCuPfC+kpeEFXhv3JwPE6Kiw4VMZ1wFsTXOBBsAwAE+N0HduLHE5+Sn0OAYdTy/dLF2v0VboHvp6OMbGSQtBufyW8yQsVlvOWQsCy/Ll7LtRjGLYjWmSSd8FI81dXPIO/Lci2rqPANA6LP8UMXx+imyphWA403CX43jPqVRUmFspZGKWeWwBIF9UTVR+9fO378R/ydD/poLThvnrH3VoyjnXB8VpJi4swvEK6m7H7oMa3UWkdJGgG/Q2uFncz8TMoZcqanB8Wr5YqqOK7mtp3uA1NuNwLLDZQqcxQcR8Tyrj2Z4sfpqXCKTEqaR1IyN0Mr5p43W0k/isHxK3zFaykoqComq6mKFjYXuLnuDQABud0HA3YvQ4Nwe4JYxXyuZS0+J4VJI4NLiG+qTdBv1XZctZ/yxm2qlosDrJJpYY+0eHQPZZt7c3AeK4tl3HsMxXh9wZoKGoMk2HYzhMdQNJAa40c5tfkeXRdvnzRHDnajyYKR7pKrDJ8SdOCNMbY5Y4w0jxcZCR/glBoOc8xS4Fmapwuq4vT4fO5japtDHhAmMMLy4Mu4HldjgCfArmuTM0Mos2ZzEHF6upYH4hTvaGYHdkjnU0bnyBl+44ucQfG1+q7TgbXDjTm1xabHAsHANtv12tVDKNfR4ZnTiVXYhVR09PFilCXyyODWtHqEA3JQXfDDE5Mbpq7Eo8+vzHTxzeqkOoRTmnlaA5wIBvchzeaxOFZm4oZrxrM0OXzl2mocDxiXC4/W+1Mj9Ecb9R0i3/GfMr3hNVU9fXZ5xCimZNTVOZ5HwysN2yNFLTC4PUXBHuUsXDHMOGYvjeI5c4hVOHQ43iD8SlpzQRyhkrmMabOLgbWYEGmcJ4OLZ+/L1CsywLZtxET9q2beX8HqLbD5PK1910XhZmvGc4Zbqq7H4KWKuosWr8Ml9WLjG71eofFqGrffRf3rnXCfKWeKj78vVeJU1P2ebcRjkthsbu0eOzu/d21/DyXUeH+TG5FwKXB/upLiMtRXVWITVEkYYXy1ErpX90bAanGyCjwyx/EczZTZi2KyMfUGvr4CWt0jRFVyxs2/wWNWH4Nyvg4M4NPGbPjop3t9okkIU3BWqpY8hMZJUxNcMVxa4LwCP6/nVrwiq6VvBXCmuqYgfUKjYvF/lyIMlkfF6rOvBvB8czCyGpqMXwKOpq2mMaHvfFqd3Tta/Rcp9Uw3BuFfCp9LRYbhlPiVHTsxKvGCx1T2sFC57SRb8aQNFz4rpPBz/gCyp/7NU/8A3AXEoMYqKTJbI6nM2Y8Plp8g4TLgMOHlwilqzTzauTTc6hECL+CDcspjB6ziBgOEUFdh+YKCsbV+vxyZaipxCGQl0btdur7Cy77T09PSQMpaSCOGGJoayONoa1rRyAA2AXmzOuO4rEzMTsUzPmahxWHLOHzYJBSFwjlqzSvL7gMN3GQNuLr0fh7pHUFM6YkyGFhdfnfSLoLhERAREQEREBERBquR/wDlv/Z/+JbUtVyP/wAt/wCz/wDEtqQEREBERAUCQASTYBCQBcnZeAPSu9M7HK/HMQ4dcKsRNHh1E91NWYpEfwlRINntjPRoO1+tig9y4hnbKGEzGmxPM2GUsoIGiWpY03PLYlXuGY5g2NR9rhOKUtYz8qGVrx8y+MWAYLnfidmSDA8GjxHG8Wq3XYwvdI82/GJJ2AvzXXKjhh6Tfo7YS7iMH1+D0OHmIzObUao29o8Ma1zL2N3OA96D6nouG+i36SeG8esty01cyOjzNhLG+v0rTtIw7CZn96TsfArYvST4rycGuEWMZxo2NfiJ0UWHtdy9ZlNmuPk0an+elBvmKZpy3gjizGMdoaNzQCRPO1hHxPksZ+mdw6/dtgv8sZ9a848OfQ2ps74LT51475mxjGscxuJtXUUraksjgD23a32gEXAFllq70QPRNw2q9RxCodT1F7dlJi4a6/sIQd+puIWRax4jpM3YTK9xsGsq2Ek/FbA1zXtDmODgeRBuF4v41cAfRc4OZcw7G6374qIYtUGmpKigqHTEP0317DkBv5rZ/R1zXnPhnxjxb0bs/wCPS4xA6hGKZdr5iS+SGxcWEnfduo78jG5B6q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Vpi2FYdjmGVWDYvSR1VFWxOgqIJB3ZI3CzmnyIV2iC3oKGjwuhp8Nw+nbBS0sTYYYmfJYxos1o8gAAtYxPhHw0xrHfvmxTJeGVOJl7ZHVD4t3Pbyc4cnH2hbeiCDWtY0Na0BoFgANgFjqrLeB1uO0WZqrDIZMUw2KWGkqnDvwsktra3yNhf2LJIgwObckZczvFQU+ZKN1TFh1V65CwSOYO07N7LktINtMjuqxP6TfDf9zY/lc/+mt0RBrGWuHGUMoYxV45l7DXUlTXU0dLN+Ge9rmMc5zflE2N3uTEuHWWMaxt+O43Tz4hMdHZRTzuMMOkDZsYIFjYEg3utnRBr2YsjYBmPBqbBJoX0MFFUR1dK6gIgfTysJs5lhZvNw5dSqOWMgYTlfEqjGIcQxPEK2ogbTGevqe2cyJri7Q3YWBcbn2BbOiCm2CBsz6hsLBLI0Nc8NGpwF7AnmQLn4lYyDKmBw1WL1b6Jk5xyaOatZOBJHI5kbY290i1tLG+8LLogt6HD6DDKcUmG0NPSQAkiKCJsbATzNgAFcIiDF4FlvC8ufdH7lxvZ91K+bEqjU6955LaiPAd0bLKIiDTJOD3DeSaWc5Zja+eV80miomaC97i5xsHgC5JPvVFvBLhfHT+qQ5Wjii0loZHUzNAB8AH2W8ogxmXsu4XlfLtBlfConNw/DaVlHAx7tRETG6QCeuwWp03BrBKCBlHhmZszUVJF3YaaDEdMcLOjGAtNmjkB4Lf0QaL+lLRfu0zb/lIf6C27CMNZhGGwYayqqaltO3SJamTXK/e93OsLlXiICIiAiIgIiICIiDVcj/8t/7P/wAS2parkf8A5b/2f/iW1ICIiAiIg5r6SWcKnIfArOmZqJ7o6mHDH08EjDZ0cs7mwMeD4tdKD7l8fCXPcXOJc5xuSdySvsJ6SGT63PvA3OOV8Ni7WrqcOM0EYFy+SF7ZmtHmTGAPMr5B0EzKTEaaonZdkMzHvaRzAcCRZB7e/Q2coOpcSzzmPFcLkhq4IqCkpnyxFpayQzOktfxMcfwXOPSz498Wcx5mzrw1r4W0+UabFXUMcYpiNbaecFju0PVzow732Xsn0dOPeUOOUOPyZTy2/CW4M6mbPqjaztDKJNPyfDsz8V5c9NL0iMpZvw/GuEeC5cdS4rhOYjFW1romATNgMrXWI33fpPuQca9EjN9fk/0gsnz0c5ZHitezCall7CSOoPZ2PjZxY4ebQvYX6I/K+PgZgzGmwkzTStd5j1WrP0gLyD6IGS6rOvpCZShip3vp8IrBjNS9o2ibTfhGE+AMgjb7XBev/wBEehfJwLwd7BcRZppXu8h6rVD6SEG/elxxZxDgxwYqcYy9aLFMSqYsHw+QDaB72vcX28o4n287LneRvQZy1i2WqbGuKuP4ziWacRh9Zq5W1RAp5n94hp66SfiF0z0qOEtXxv4OVWX8BMb8TpZ4cVw3UbNkkYHAtv8A30cjwPMhcnyR6blPlbLNPlzivkzHaTMmGU4ppBHSucKqRg06vIm2/ndBS4TYbiPDjj1L6MvESoZmrAJ6D7s5bmxBolfC5mp3I3ts2cf9QdCsrn89j+iIcNRGA3t8pziT++/B4n/oj4JwBwDOvGDjfX+k1nbAZcEw+DD/ALmZfopRaTQW6S8+Vnyb9S/yUM//AIf9ER4a9l3vV8qT9rb8W8WJ8/4Tfig9W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LmPHniLU5EyHmGopsKxcSMwieSLEqWHVFTylrmsLndCHWPvC6cuLekbh9bm/KeYMuvge3BMHwOqxavkIIFROIn+rwg9QHN7R3+CzxQbBiPFCqo8hyY9Lk/McZbSSlzjSd6PTCHdqfBu/PyKp8E+JFVnbJuWpZ8Cxu9ThFPNJidTT6YZ5BG3U4P6lzrrW8aosVmy3LweNYaqjnozWyTF5MsWENjDjFIfynSXib4sBPQq+9HR7csZRwXIdTLaObB6XGMJ1fjU8sTDNGPEslc7/qyNQbxmbMGdMJrHjBsnwV9AyMPNVJiMcFj1Fnb7eK5HhfpDZ2qOJGLZeq8n08FFFh9LNSNmr42RuLnzB8rZTs5ri0NHmw+KufSTznNlDCsRxispcflgpPVWUbWU39YOldIzUHkG8hI5DaxHVWme88YFg2S8z8X8NyvitsRwEYfBBVYc11PSupO1dC97DyBfPa1vxPJB2jKuMZqxV07sxZZiwuJrWmB8daycSk3uO7ytt8VR4n47iGWOHeY8w4S9rKzDsNnqYHObcB7WEgkddwtY4L4lTYlRCtwnDcfo8MrqGCqijr4z6uHkbmFxJNje+nfxWM43cPqUcO85Y7982Ydf3Nqqj1b10dhfQTp0afk9LX5INrxLM+LU3E3KeWYpWChxbCMSq6lpb3nSQmmDCD0/XX/FbsuQZ8wGPMfF3IGHy4lX0LRgWMSdrRTdlJs6j2vY7b8l0DK2A0GXHVeHU2P4jiMxLJZW11UJnxAghtthpBsfbZBxHEuJuaqLBJsy/pl0ja2PM5w77ieqMLvVRinqxHytRPZd69llKniRnXFc04vmakr6PLuD4Hh14cOxqKRj6yGTS4VYa0G9y0sa3mN/ELCCorcU4tZexKgyhhGJYhHVZqpdJiihAjgrKdkcriR3nNAG/Pc2VziVDFnjGauvzbhmaMdxLA6yWhgmweiLKOkmjkDnBl95QHNb8rbY7dUHY8lZgx2ryBQ5nzzRQ4bXPo3VlZBHq0ws3cAQd7hliR43WoZQ9ITL2duItPkDCcDxSI1OHVGIx1lVAYWSRxPYw6A7dwJfz8lsvCzH63N2TosYr6ttbBUSSxQvkpzDK5jHGN4ljOwdra8WFxay0TG2tZ6YGVWMaGtGRcQAAFgB63Gg33ibxJwzhpg1LX1dHUV9bidWzD8NoKZuqWqqX30saPYCSegWCyTxkqMdzeMhZwydX5XxyopH11FDVOa9lVCwgPLHN2JaSLjmsFxnJdxq4KRTgGnOL4k7fl2oonaPfzsnFkFvpA8GJIB+GM+MseRz7L1QE+69kGfx/iJxLwzGqzD8K4P1+JUcEpZDVsq42tmaOTgCbi6rcIeK9dxOfmKKuynUYI/LteMOl7WZsjZJg3U8NLdu7cA+ZWS4wZ8Zw44e4tmdjO1rGRinw+DrPVynRDGPG73D3XVtwlyXHw14Y0GDYpJ2lY2B9di8/N01VLeSd56nvEj2AINW4g594j4fjmWabD8r08VPNmAU4czFof67j7Cchjhfug6Q7fq0BUn8QOJw4oxYd96NOITgEk3qf3Yh0FwqGDtdV7XAOm3gVpGYcrUGO8UMCpMC4bNfhFHQVGMMjqcUfTyVbtQhY86391g7RxA5nY8lPi+SA3iRlSVvDSmozVRV1NLTtxp0wqomxCUtBa+7XgsBBO25Hgg9DnH2Yfll2Y8fjZRNpqU1FWxkglEWkXcA5uzreS0XIHHrA+IefKrJGFYFilI6mwz7pietgMIkj7URjS07kE338lt+Socvuy3HS4HhUtHRNe9j6Spa7XHJe72uDyTe5XNaAAemFigAsBkKn/8Ad1yDduJ3E+i4c0+GU7cLqsWxjHKk0mF4bSi8tTIG6newAC5J5LH5A4vPzVmesyNmXK1blrMVLSiuZR1RDhPTF2ntGOGzgHbHw2Wt8QdTvSg4UsnF4G4Vjr478u27OIbeem6ZxDm+lfw6dTgan5axptQRz7MOhLb+WpBTz3nXMVJmDPUMHEWmwJmXaKGbD6J9Kx5qHml7U7ucCbv22UufOPEGCZZwaPCMcpYseNZhkOJGop5HQxNmax0gcWjbZ7eW/eCxmfK6Gn4m45S5pzZSYbhtPS0stPPUZejqCXyF+pnau5tY0R7nq5Wma8oRZgosZoDiklRXMzdAaWjNR6tT4l6tT0ks7XAcjogktYjSQg6fwu4guzlJiNFWY1hVdV0bYpdFDFKwMjfqALu0A5lptbwK39aHwmlp8QwgY7S5VpcJp8QpaZ1LLDWipNTThp7M3uSAA42v+UVviAiIgIiINVyP/wAt/wCz/wDEtqWq5H/5b/2f/iW1ICIiAiIggQCCCLgrwL6VXoW47BjtbxB4T4b63QV0hnq8LhbZ9PId3Ojb1Yedui99og8VfobWE4ng8PESkxWgqKSYS4WezmjLHcqroV524l8JuIPEf0iM+YdlLLFbWumzNiBEjYiI2tNS8ai47W5/Ar6rwUVFTSyz01JDFLPbtXsjDXPte2ojna55+JUYKOkpnSPpqWGJ0zi+QsYGl7rk3NuZuSfeUHFvRd9G/DOAeWJX1ksdZmXF2sOI1TR3Y2jcQxn8kE3J6n2BbH6RnCl/GXhLjGSaWRkdfJ2dVQyP5NqInamg+FxqbfwcV0xEHj/h36XmIcNMvUmRuN+SMdosUwOGOidWRUzpGzsY0AONutgLnqs7Wem16OmITCpr8uYjUzDlJNgutw95bdel67BsHxT/AHzwqjq7C34eBsm3/WBVj95WTf3JYN/IIv8ARQefKv09OFcdEW5cy5mGvnY20VOygdGDYbNBIsFb+jvkfiHn/i9ivpL8TsLOEOqKR2HYJhsjSJIoTYayDyAbqHmXuXpCHKeVqZwfT5awqJw5FlHG0/MFlU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a7xEwOtzPkLMWXMN0et4nhdTSQazZuuSNzW3PQXK2JEGEdl2nZhdb6vSRMxGuoG0s03V5bGWsBPgC4/EqzyVlOPBsq5WocXpIX4ngGGQ0glbuY3iFrJA0+Bt8wWzog5bxW4W41n/DMX7WuiqpgYBgtG7uRUxbJG6SV5POQhrwD0B23Km4kcJJc34HmagpTTiKtw6qbhuHt7kJrpYXMM8vQuuRboN3c11BEGqZPyjW5Tljp6OtY3CX0rddCRfsKkadRiPRju8S3oeXPbC5ty1xC4g0OL5Xr6jDsCwHEGS0b3xkz1b4SCNbfxBqHQm43XRUQcuxfI2aMv5ky1mjLUc2YpcKpsRpamOsq2RPPrJgdqaTYBoMOzempZvImCZhix7Mmb8zYbFQVmNPpYoqVk4l7OCCLS27htcvfIfeFuyIONZb4OZokx9mY8ex1mGCCsxWogp6A6peyrpxLJG+Q7Ajs47Ft+qymBZX4tZfrMfbhFVlyOixDG6zEKcVXaul0SuBGrSLe5dRRBpvCLK+NZOyFQ4BmHsPuhDNVyzdg7VHeWokkGk+FnhW1fw5qazjThPFRuIxtgw3AKnBnUpadb3SzNkDweVhpst7RBo/Fbht+mLheHGgxV2FY3gVczE8Jr2t1dhO0Ed4dWuaSCPArBZO4UZtbnym4jcTc2UuNYphdHLRYXDSQGKCmbLbtH2O5e7Tb2LqqINDz7w3qc95vyhidfiMYwPLVW/EpaAtJdVVYbaBxPLSwkut42W+IiDlnErIOIY5nbDs0wZUhzDTw4VLh7qd9eaUxPMzHh99Q1AgEWWPwnLGP4BiMeM4LwVo4MQgY9sE7scDzHqbY21ONrjYrsaIMHknC8awbKeF4bmPEjX4pDTj1yoJvrlNy63kCbDyAWBp+HNTDxqq+KpxGIwVOXo8FFLpOsObOZNd+Vt7WW9Ig0Hirwzqs9HBccy/jX3GzJlupfU4ZXGPWwa26JI3t6sc3n7FjshcK8x4dnep4lcRMzwY1j7qH7l0YpoTFBSUxeHuDQdy5zgLnyC6eiDQuKWD5szbh5yZhOExfczEnU4rcQdUtaYo2zNdIwRndxLGkf8AWWOy3w0xqGvo6/HaiJzqSCvrLNdfViNc9xld/gxsIY3xDj4LpyIOVcF8kZzyu2kZmuCKljwfL9FgNNFFUiVsxic9z57DZt7sAB32K6qiICIiAiIg1XI//Lf+z/8AEtqWq5H/AOW/9n/4ltS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NVyP/wAt/wCz/wDEtqWq5H/5b/2f/iW1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1XI/8Ay3/s/wDxLalquR/+W/8AZ/8AiW1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1XI/wDy3/s//EtqWOwjBYcH7XsZXP7bTfUOVr/Ws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pmi+Zn6tpkn95XHP5bD9afq2mSf3lcc/lsP1oPko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rhuH172h7KGoc1wuCInEEePJW6/RV6LXDzIFb6MnCKsrcjZfqKioyJgEsssuGQPfI92HwFznOLbkkkkk80H53vuZiX7X1P8U76k+5mJftfU/xTvqX6cP0s+G/732Wv8kwf6CfpZ8N/3vstf5Jg/wBBB+Y/7mYl+19T/FO+pPuZiX7X1P8AFO+pfpw/Sz4b/vfZa/yTB/oLD41gfA3LZa3H8ByTh5duBU0VLGT8WoPzT/czEv2vqf4p31J9zMS/a+p/infUv0t4Ll3glmNrnYBl3JeIBvyvVqGlkt8GrK/pZ8N/3vstf5Jg/wBBB+Y/7mYl+19T/FO+pPuZiX7X1P8AFO+pfpw/Sz4b/vfZa/yTB/oJ+lnw3/e+y1/kmD/QQfmNkoa2Fhkmo52MHNzoyAPeqC+7f6JhkbJOD+hJxHxLCMnYHQ1cP3H7Oemw+GKRl8XowbOa0EXBI9hK+E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v0leij/5rfB3/wBgMvf/ACOgX5tV+kr0Uf8AzW+Dv/sBl7/5HQIOqIiIPKP6IL6Y49FTh3R02Wo4anOmZzJHhUUu7KeJlu0qHjwGoADqT5FfD7PfFziVxMxufMGeM6YritbUOu501S7SPINBsB7AvXn6MdidZV+lZh+HTzvdT0OU6EQRk91muaoc6w8z9AXhaKN80jIYmlz3uDWgcyTyCDd+G3G7inwkx+nzHkPOuKYbVU7g7S2ocYpADfS5hNiDZfdP0FvS0oPSu4VOxqtiipM04DIyjxukYdtbm3ZMwfkPs63m0hfnzX0Y/QT8Qqo+Nmf8LbM4U1RlZlRJHfZz46uJrT7QJH/EoPsMiIg8r/ooX/mL8S//AIDf/JiiXwJX32/RQv8AzF+Jf/wG/wDkxRL4EoCIiAiIgIiICIiAiIgIiICIiAiIgIiICIiAiIgIiICIiAiIgIiICIiAiIgIiICIiAiIgIiICIiAiIgIiICIiAiIgIiICIiAiIgIiICIiAiIgIiICIiAiIgIiICIiAiIgIiICIiAiIgIiICIiAiIgIiICIiAiIgIiICIiAiIgIiICIiAiIgIiICIiAiIgIiICIiAiIgIiICIiAiIgIiICIiAiIgIiICIiAiIgIiICIiAiIgIiICIiAiIgIiICIiAt44JcMKnjPxWy1wuo8Uiw6bMdYKRlVKwubEdLnaiBufkrR13v0DmPf6XvC8MaXEYzqsOdhDIT8wQYvFOEnB7CMTrMJquL+I9tRTyU8mnLVURqY4tNjbcXCyuB+jlkzOeUc8ZkyTxRmrZ8kYDLj9TTVWCz03bQxua0ta94tqu4L1iXOxPhfxOz7UYZxMbiGC5gpKagZ9zaASzRzTyB5gaY7PYABck3AstW47/AHSwrgLlSfLkHEz1zPOXcSGKwNpaRrbsm0sZWCNgLWkAGzSbgXQfPteiMk+h/i+cszcG8txZvpKd3F7C6/FKeQwPcKFtK2Zxa8D5Rd2JtbxC8/4fWOw6vpsQbBDM6mmZMIpm6o3lrgdLh1abWI8F9LqPiliuX8C9GviC3KuF0slLluskh9SwGebTUT1E1OyCMxEmFrmyOd1uQg8r4R6K+XcZxaiwenznmNktdUR00bpMp1bWNc9waC46dhc7lcj4x8OKnhDxSzNwyrMRjr5st4hJQPqY2lrZSz8YA7hfQTO2QsG4L5zwyiros3V+I08NLizDRVeMVcLHE6xG8taQXN0jU3pexXiD0pMZjzLxzzRml00xq8bqvujWwy0MtI6nnk7xj0SgOsG6SCRvqQcupKSqr6qKioaeSeoneI4oo2lznuJsAAOZXduIXogZ34f8L6bPc+K0OI4tSlj8xZfo3dpV4FDKCYX1AHLUBv8Akk2Kz3ov12BY/mvLfDLhVgEWFZ7x2nrG1WbsYAqBhzo6WSVzqSFtw06I3gPduCQbbLT/AEY6niZnn0hcDwXLOeZcPxzNlXJDV1tbeoiqRodI9lQw37VjtBBB8eiDiq3HhBw1xbi7xIwLh7g3clxaqbHLMfk08A70szj0axgc4nyWc4w5m4dZkka/L+RXZbzJS1ctPibaObVh1Q1l2iSJju/G4kA6dxz3XX/0PWfMDeI2Y6XCMi0GMYfUYK/7u4pVmQDCsLaS6oLdAuXSNszSLF1rDmUGjY3wNyLBmrEailzfitFkmtxiTBsqYtLhj6h+MyxO0SljI72Gu1jyIcOq3LGfQ1yth+fs9cLqLjLT1WZMhYJWY3iERwuZkLo6aBkr2iUi17SNHtuvRmPZAmxfOWUeO9Lw+xDEsKocLqqjh3kSloTSwYc6hnAkkrHP2YL6ak73dcDouOYHhXErL+UOL/EzGshY3jud82ZWxakzDijK2mfRUNHUytdPPoa4v2jYG8rBB4xREQEREBERAREQEREBERAXofiP6NGQeE+OUmWc58W6iPEqjC6PFHMpcBqZ42MqYWyNbraLEgOsV54X10xXD482ekLhOTMZos7Mw+nyNRzyz0lHSeoMljwsPa3tXsc/UXACx2JsEHgfIPAHhdxGzrguRMA4wVrcRx6tioaUz5cqmRiR5s3U4iwF+q43nHL0mUc3Y5lOaobPJguJVOHOlaLCQwyujLgPA6br6C5LxGsm4K504itpuKlHjuXcTwuLD2igoIqwiZ7g90LWs3AsLm4IXz9zsK778MakxKHEIqmavnnkbiDQ2pu95eDKBtrIcCbbXKDasv8AB2sx7gdmzjXHjEMVNlXFqDCpKIsJfM6q1WeDyAGldg4g+hhhnDfN1bkzG89YxVVuHtgdLLQ5Zqp4HdrCyUaXtFnWEgB8wVvnADM9bj3oV5/wc5TwTsaTMuB0D5YsGfUvfD2cuueRjXXkkY0E3FreC7RxKwqkzplrD/SFzMzMTm5vnZTw0uGTYtC/RDA1jZvVmN/BxubG2x5EnzQeFPSD4Ay8DG5OqfvhOKU+ccGOMU/aUclNLAztHM0SRvFw7u3XOcvZQzTm19QzLGX6/FHUjQ+cUkDpOyaTYF1hsCQvRPpo5nps00GRI3NxSkdl3Dn4LRUtfh9XFJLTNeZHSumqGgyODntaeu4Wa9CWSkh4L+kjJXZlqsvwNyvhmvEqVr3S049cPeaGd4npt4oOTZV9F3iZmXh1njPj8BxKjfk5uGuZQS0Una1/rVR2JEe34nyj5LQMY4cZ+y9hsmMY5k/FqGhic1j6ieleyNrnGzQXEWBJXsLhNiOV3ejbx3ki9I3M1bCyLLPbV8lNWiSgviR0lgJ1HWe6dPTnsrMVWEVPoD8XzhPFHFs5tbmjL2uWvinYac9o7ut7YkkHnt4IPH+U8pY5nbGo8Ay9TMnrZWue1j5Wxghoud3EDku5cXfRNGTM5wUmW88YK7K9dh9NVwYliFdE0wzviBkpZQwm0jXh422tZca4a1mGYfnjCqzGJKWOjjkeZXVVC6siA0OA1QsIc/cjYe3ovU/DoZP4j8TssZKyTiVOMwYrPPFQPwPLYwtzCIHveZX1ZLHM0MdsBe9kGq5q9DbB8D4K5G4jU3FjLvr+ZazEqep7erDaTTTy6Wdi+13G3yrjYrzJiNIMPxCqoBUw1AppnwiaF2qOTS4jU09Wm1wfBfT+DMVHxMy9lPgLlviDNNjeCVeJPjkgq8NNRXOeXSvY5jmaG6GsdbTa9t18ycxVGFVeO19XggqxQzTvkg9b09tpJv39Pdv7NkGOREQEREBERAREQEREBERB27LXo+5dquCeE8a84cQXYPQYzjVVglPSwYXNVydrAxr3OdoGwIcsd+lrwX/ffxP/AOFmq+pel+FmK4ngnoL5J9Qw3NlVJWZ3xdzGZfooKiQtbFGCXiZpAbfbbe6687LOEt9LebhIabiEMvR9raq9ToPUe7hhnH4bs9X64LcvlbIPnvx14PRcG8by5h9LmNmNUeZ8s0GZ6OpFO+BwgqtZYxzH7hwDN/atm9HP0Zqnj7gGd8xMzQzCafJTMOdOz1Z00k/rcskbdIH5Jjub9CsP6RWMY5mLNGGYxjcGb2uGHMooHZkhijl7KJx0siEYDRG3XsOl10T0KuI8mHT5p4EYfQ4k7FeLNVg1BQVtE+AGllpZ5Ze8J7sIfrDb223Qb9D+h10eGZ4w+gxziWKjKjXTy4njlNRObTNgihDj2MjtpJO1khj0De7z4LhXEX0Z8w8PMArs04jmjAXUVO+0ULakmaW7rNaBaxdbp5FfQHMVVSzcVsQx7MGHy1OEQianiys6vhioMOqgIW9vEIdOp4fAXXJ5uJHILjnp5cRsn4Nw+g4cVHCuTDsVzbSU2N4PiTMTNRFDTirc69jI7vFjTHuOQv1QfPxdQ4G8CMb4zYxUmTFaXLuWcKiM+MZgxC7aShjttc/jOJsA0bladkeqybRZlpKvPuHYjX4LC7XPTUEjWSzW3DNTtgDyJ52Oy7Zxmrs1Yp6OmQs20FRh2XskY7iddQUGVsOa4aX0YY11TUSmxne5zibnkTsAg5HxW4ZZi4SZ3xLJeYoDro5nerVTR+Crack9lURO5OY9tnAjxWoL0/geKVWC+jVlbOfFykpc65LxXHqzL9HQPJjxPCjCGTF8FSfxDdwEZuO8eS824wcKfitUcBZVNw8yu9VbU2Mwjv3Q/Ttq9iDsmXfR0lxjgrhedC+umzjnTHPublDA6eME1lNCCaqqffdrGkaQeV1lsI9GzhzinDnNPE13GR8GE5OrKPDsSL8Dnv61UPc1sce3fLS0k25CxXs/A8Nzvnvh1k/I1Jw3w7I/EPNmWJqTL1fBSTTDA8EZATZzyAIZanQ9oAF7yEk7hcEztw7xml4fZO4N5RyNj9Lw1lmdmDF8Qmmgpa/MFa6Ls2ytjlcNEcT2ljWnwJ52QedeOfBij4Q/edVYbmyLHqHOeXocxUcrad8D44JXvawPY7cE6CVy5d59MapzB9/uVcDxrJNfleky/krCcHwekrpWSTS0EIkEc7nMJadbjIdiuDICIiAiIgIiICIiAiIgL9JXoo/+a3wd/wDYDL3/AMjoF+bVfpK9FH/zW+Dv/sBl7/5HQIOqIiIPiF+jC/8AndR/+ymHf95OvHOVYmevx1T7WjmhGr8g9qx1/g1y9nfoukTZ/THpoXwula/K2HNLWmxIMlRy+leY8JwOhwSiNTXyxaJYhGCRpaXu1t1G/wCM1r9x03KDSMZw8UtNQzxNaInwtZcHvPf2bJXkjyMwaP8AB8l75/QUv+H3PH/se7/3dp145xLKVKcIhlpJWVgDDHJPE7VYCziWjxsCPO/sXs39BfhdT+kRn6B0fZmPKT2lt72tW0+10H2IREQeV/0UL/zF+Jf/AMBv/kxRL4Er77fooX/mL8S//gN/8mKJfAlAREQEREBERAREQEREBd3m9Djio3IH3+0lTg9awZew3M5w2mqw+tFDXu00z+yG93OBFvIrhC+mUUVXUcJ8RpaGoqIJ6jgXw1hjkp5DHI0vr5G91zdwd+YQeRM/ehxxjyrxexThLl/LddmCagLeyr4KZ0cFQPVm1D9LnWHdaXX/AMArnHEbhJn/AITz4XBnzL8uGHGqT16gc5zXNqINRb2jCCQRcEL64YdjlbiWbeLzKmvnqo4M/wCKUEQllc9sLIcoPGlgJs0atRNupuvAPpi/8Fno1/8A1NIP/dh6DkHD3gFxW4p4McwZHyrLiOH/AHSZg7ZxI1jX1rmB7YG6iLvLXAgBZ7LXox8QsUwTiDjWYcOqsBjyBhE+Jz+t0zg2pfFM2J0LHctVyd/IrtPo1f8AANwz/wD8l8v/APuk1bmyow00fpZzRcSsWxWSPC8ahmweohnFNQPdiwDWsc89mSDYDT4oPMHpCejbnLgDm6qwDEWTYnh1NS0dScWhpnspz6xE14bcjmC8N9q57k/JuP57xj7hZbpWVFYYnTaHytjGltrm7iB1C9b/AKJFVYV+mzilM3ibir604Xgt8tmKf1UD1WI69V+zv+Ny5+a5J6C+UssZ69KnI2Vs5YPTYpg9a/EDU0lSwujkDMPqZG6gLE2cxp9yC54j+hnxD4dfevUYlimEiix7LtDjtVWS1TI48PNQXAxPubu0aRdzQQb7LHyeinmGOUU78/5REprBh4Ya03NSWaxDbT8vTvp52X0Px6n4G1uVso524gYBg+Kw5fyXw/dRVLMHkpzRMrKqrijms427HWGOMJ3a2N1/lLnNPj9LA/LdLiGZqOmxjDZcw5dmrHPD44M61IIp8bl/LhlhfaN3KPWBtZB8zcQo34fX1NA+RkjqaZ8Jew3a4tcRceWy6HwS9HviTx4zNT4BkzBZPV3G9TiM40U1NGC3U5zzttqGw3N1oeIQVmC49U0tcI5qqgq3xzajra+RjyHXP4wJB9q984JiVPmv0Ssk8SscqMMw6rrMw1+GNomYzJglBHFTsAjMbIWkvksBcuJ8UHFeN3odVOV8pUOfeDc2L5swGmMlDjcs1IYZ4K2OTS57IT3jA8FrmPtuHBeY3sfE8xyMcxzdi1wsQvolwDo8CzTxjytgMmP4fH67WGHXQZ7q6moALHX0RyMLXk25HZeKeNmcsQzjn7E5MSw/DKeXDqqehEtHSiB1Q2OQta+UN2c+zRcgD2INBREQEREBERAREQEREBERB1TgNwlwbiTLm/HM34pUYXlnJeXarGq+rhaC90wsymp232L5ZXNaB5FdDyr6GOJYnwow7ibmjMdbhD62HE6yXC2YRNPUU1JQmPtZ3ho2bpljcPJy676GNFk2s9HjG483cJMUr8Go8fhxfE8WE5bFis8Pdo6FrGguexsr2PffugXJN7L0JNFx3oaPI1TmrJNDjmbBj+aYcevVuZR4fhlQIWOeWtH4WBtO+Ow6BrT0QeE87eiTFlzgNX8eMHzvJW4bSOw58VLVYZLSyVMFZI+OKZmvm28b/guf+j9wYdxzztW5TOYYsFiw/Ba7G56uSF0oEVLHre0NbuSRyXtn0ip8ZqPRZ40xYrguD0MGG47lbCMNkwjEfW6OooqZ7o4XxfsbdI+T4lx6ryj6F0Gea3jScN4fY1huGYlWYDiscsuIUpqIH0zaZz5YnMBB7zWab+aDNUvoa4tnbJOUc58GM0HN8ebcxTZdig9QkpnUz4ow980msWbGLi7vNXeffRAwp+O5xbwf4nYBjuDZEwh2IYxLVVjYp4jCwCouzpaUljWnc2XpLjlTcScKdkvIXDbNWFcNMi1WWsNzF2WDwn12txWalfUTsghYXSyanU7DpAtsL7XWn8Vs04dxkyjmXI+UstZi4cz4nWDE8dxuuwp0VNmcwU5AkqXMv6q0vjEhae7qlN9xZB4Kw2jbiGI0tA+rgpW1M7ITPO7THEHOA1vPRovcnwC7dlj0Vq7MeFYxmmh4nZJrcDyuKaoxyemxVpNLBLKI2uNx1NwOl+a4dVwClqpqZs8cwhkdGJIzdj7G2pp6g8wvpNhmW+D/AKNuNZvpqrJUMWScSyBT0uLPnxh8lTi9ZWULZm00dOG8xI4EP/FBKDzLm70TMBq35rzjwp4x5Txfh/l2ppIHYtWVwhfGagARtkbbZxeHt28Aeq4VnHLEOU8XGFQZkwnG2mFsvrWGVHbQgkkadX5QtuPML2nl/OnBPMPo45O4cYRlXAMJZi2P1eJZrwOsx2anqXVDZWxUfZuLLzaorkNNgHWXmX0qMg5b4XekLnjh/lCnlgwbBMTNNRxyya3tj7NjrF3XclBg8hcE+JXEvBMSzJk7Lr63DMInipq2qMjY44ZJASxpc4gXNjZdEPoccQncNG51hxHCnYuzFTQTYGayITsh7PU2oDtWlzSe7a9wVsfCXCsSxv0GeLGE4PQT1tbVZzy9HBTwML5JHWlNmtG5K3fgzwsp6f0LeJVLxF4eZgfWOzhhRpoqGiYMRLBHv2faWOi/yrFB5fzhwZz/AJEwj7uZlwuCnpO1bDrZVxyHU69hZriei0ddH4r5Vyllimw5uBZTzpgtRVPe4nMEUbGTRtsD2ek7kEi/tXOEBERAREQEREBERAREQFs2SOHOa+IlRVUuVaGKpko2NkmD52RWa4kD5RF+RWsrceF3DmfiVmB+Fux7DcEoKKB1biOI4hMI4qWmYRrfvu4gcmjcnZB1/hJ6IGM5rrsdwviFiFPlxzMFqanB6t1dTmCSvjAMcMp1XDX7gEdbLQqn0ZuMFHG+Spy/TxiNhe69dDewF721eC6J6S3CnJOFcPeGGZ+BdF92Mo4lFVYfJjLY3euVeLiW0kU7PxDZgMbfyXFbvxj4d5QzVhdDw4z1jeX8F40Zey3FiT30cQp6SsjbE5/3OqD8ltXHE1pBHyuR3QeOcPp4auvpqWpqmU0M0zI5Jn/JiaXAFx8gN/cutY7wEwzKueMGwPHs9U78uZppG1eX8ew+mfUx4hqe1jWBje81wcS1wPySLFc1ye/EW5qwkYRhdNiVdJWRRU1HUxdpFUSucGsY5txcEkC119J6Ph9lCm43cMuCmcOFeDyvy9geLYlj+MQUMrKGTE3Uck4poGh5BbDZrjpN3OHkg83YP6E2DYhmKuwHFeJlXgMWFRGevxHFMBngo6aPSSHOlPdIPIWJuSvMuacNwrB8x4lhWB40zF8Po6mSGmr44yxtSxpsJGtO4BtcX6L6T4nxGy1mT0VskS47mXCa/D5M8TYQwz5Wq3RPiEbZOx7Ev1CznFwe4kC9hZeOPThynlrI3pU5+yrk/CKfC8HoKqlbS0lO0tjia6jgeQ0HcXc5x96DTMB4UUON4FT41JxQybhz54y80dZiIjqI7E91zbbHb51vzfRIxOPLFDVYpxEy5heaJ6Y4nWZdq5i2oocOLbsqJSAQ2+x0ncAgnmt19E3KeJcZsu5opzheRaDD8gYZS1NVUVmBuqKqqjllMfyg8Av2vc2XecNytlvh22opeFGZS4Y0HMzHiGYaE1NZi9O8Oa+kcQ89nBoIb3XXOkE8rIPEvE70e8y8L8i5e4iYhmPL+KYNmieWDDpMOrRK+Xs7636eegEW1crq89G3ghTcZM8UNBmWvdheV3VBpMQxNk0TTSOcwljy17hdodpvbpdbr6b9FlXKvEiThdRRYtHi+SGU+F9n6yJcMipnRduG0wdZ7N5mbEdDudloHAnG8rYNUYyczVOEwiVkAh+6GATYmCQX6tIjI7PmL357eCDfOHvodyZpz1iHDvM+fqPA8WggxCvojHA6rhrKKkYXyTB8dw24abNO5Ws5o4BZapeBlXx1yTxGbjuF0OYosuT08mHS00onfD2uoa+bQ0j4r0N6Jg4a5g9IrEsYo830dPVR5Qximjo6DLs9FE+H1KQvmLXE2cNR676RZaVimF5Uwn9D4zNS5OzPJj1CeKFE91U+jfTESHDxdmh++wDTfz8kHkNERAREQEREBERAREQEREBERAREQEREBERAREQEREBERAREQEREBERAREQEREBERAREQEREBERAREQEREBERAREQEREBERAREQEREBERAREQEREBERAREQEREBERAREQEREBegfQ9xvBOHWZM3cb8craaJ2RMt1cuFQvkDZajFappp6VsbeZsXvcSOQavPyIPcmGY5mjMfomcH8eh4s4fRVWWcyYvW4szGcwSQGpjNXH2MMtn63NdpcLfk3spMxZl4f8R8k5udwPzdiBztmOsc2fBcWzBKyLC6ZlnyjDi59pw91w1x5MuNyvDyIL+I1OXMeY6opaeWowurBfBM3tInvjfuxwB7zSW2O+4Xqbg56Y2fazG6+lzznupoqKWngo8FwfCcMjHZyXLWRUjndym309997aiRvdeSkQfSjF+Mua3xVeQch5jZUZojpH4LHDR412lHlnD6qUsnqZah7gKmueGlxI7serZeP/TLzjg2ffSbz5mbL2INr8OmroqWnqWP1NlbT08UGoHqCYjuuLog9GcBMawDgHw+xzj3iWKUk+a8bw+vy7k3C43B8sM8reyqK6VvNjI2Oc1t/lF+yw/oPYrhmB+lZw7xXGK+Cio6fEJnSzzvDI2D1aUXLjsNyFwtEGUzTIyXM+LyxPDmPr6hzXA3BBkdYr0r6HWbMG4fZB4jZszPxAxLAsOqJsIweOiw6tbBNVyT1BEsjti4sjg7Qkjlq8V5WRB9L8g544Pz4jiuVMk8bHz4UcAz1SS0+NYu6aFpfobQVTXybtDoHFpF9y0my4p6O+VcucOeH3HmpreKWTsSlxXhriVDS01BiTZJZJXFpADdr3t0XjtEBERAREQEREBERAREQEREG6cF8o0Oe+K+Vcp4rX0tFh9ficLa6oqpBHFFStdrmcSdv1tr7eJsOq9oZP4uYlx3xL0o5cu59+4kGP0+GQZZFZixpYoKaGq0NdHdwDPwEIc7T0O6+faIPdWSeIfCKrkwbDc3cQn/ftlbAjS0fq2Yp/uDmGqvaCSqm13jkaXd9o+VYWXj/AIm5ezblvONbSZ3lbLis7vWZJW1IqBI1xNnB9zcbbXPKy1VEHeuEnpUcQ8m1OWMp0+aKLK2U8LefXW0eF9qyq7lu1qGA6pn7AXuOZ6XC9X0fpBU0VDQYkcw19VFmSWLEMMwd2JtbieYJoXPdTNmbGRHQULOza7QLOdqDSvmsiD1X6bfEDFs2ZZ4V4Lm/HosSzfR0uN41jzI6gTCjnxGu7VkAIJADI42NAvsAFxXhZxvznwhoMy4RlmHC6nD820sVFi1JiNJ28U8Uby9jbXFu8brnyIPXnCrj9E70cuOb63KOQ6SubFlv1Khbhuhtcfuie01Rl95NDe8Lcua4zmD0kM8Y7w6xbhZBg2WsHy9jlVTVtfBheHdg6aWB143FxceS5SiDuXoQz5epfSs4dT5rkoGYSzE3mqdXhhpw31eW2vX3bXtzXs/Ac5ZNylR8PuKuZuIGVcWquH+NZyx+tmwqSn7eopRAYaSkboa3U8unYGg+BXy+RB9EvRN4v4PmPifhubZMwZrZguGSVba+rxf7mQ08ZNJKR2hYBIblw+T1IXztREBERAREQEREBERAREQEREHvvhfxEwzh3xp9GjgfgucmU+F5Rp3YnmeeCv0UkmJYg19RJHI4ENd2bDG3fYE26LXW5gyrlCuzJw944cWZuwzDmJtZS41l7HparEcE1HX2ckYfp7FzCAbfJcV4mRB3j0rsMxKtzRDnDCa+lrckSsioMvywYwa/8Exmm8jnOLu1f2Ze82AufYrT0U8LzhgXFPLHGHAsuNxihyjjUVTUU4rIoXyOYA7QNZHRw35LiSIPqK7jHwfzRxZw7JcufRDiuYXYpVV5he2Wlw2pjdI6OmdMKgNc5+m1xsCQuPek7T4ZxjyrWcQs9U1RlP8AS8yhS4RglPLWwTS4vXuqjYaWPcQ0MeSdzay8Nogy+Ucs1+c8zYZlXC5KeOqxSpZTRSVEojiYXH5T3nZrQNyT0C7D6UWeso1EGS+CXDmtZXZZ4ZYdNRfdBnycRxKokElZUN8WF7Whp8GnxXB0Qeis3Y1hM3oI8P8AAosSpn4jT59xaolpRIDKyN1OwNeW8wCeq8/YbDPUYjS09LIxk0s7GRueQGtcXAAkna11bIg+l+ZOKPA2LiLR0GbePeZ34nlDGKHBjiAx1zI3QnDXumqo2sGhzGVpj5g7Ahca9JjL2D8VMq8HMWdxiyeyuo8kRU9e6vxFscstQamZ7nloG2ouv05rxqiD016e9fg1ZxB4fU2CY9h+LxYdw1wGhlqaGcSxGWMTBwDh7viF5lREBERAREQEREBERAREQF+kr0Uf/Nb4O/8AsBl7/wCR0C/Nqv0leij/AOa3wd/9gMvf/I6BB1RUqaqpq2EVFJURzROvZ8bg5ptz3C5lieL56wrinXRY/mbCMNy3isNJQ5Yow9vrNVVgPdUucHEb3cxoaOgv1XDeCc9Vm3hLw2wn0eM44jg+UcSxmtqZK7GJWy1xipaqR08LWPOqTXIHN8Gs9yCx9LD9D5pfSO4yQ8V5OIsWB1P3PpMMp6Z8Gu5hdI4uHi469h5FcQzl+g/4pmiempMB4z4dFRYcx0b4pKZ7ndu5xc9xDeW2kW/vV629LHN2SsOw3DMBxLFaylzlNiMUuTI4JnsL8YDS2ncQ35cTXO1SNO2gOJXOvR2zBhuLYvkKqwvM1bWZiq6ivmzrGMRLYanFmBsNS8Nds4RzBzRE23dkB/FQcOyr+hAYxlGlxJ2McasPFPNEwxvbTPa2KRr2kOOra2w94C9Eeh16BdB6KeeMSzxR5ybizsWwIYRLC2EtbcSxPEoJ8ey3HiVgs3Ydxx4vZ3ZwGzHjwmwKtxzEsXznV4Y4xxUODtdH9zsPinFiJ3Oh1OtcgON+a070VuPfGXO+eeHOR+Is+aKPMGB4biNJmbDxhRjpHNMlV6tUSyO/FEcMEbS0nv67oPoH6xBpD+2j0uBcDqFiB1UwkYXmMPaXAai2+9vFfKPL9Vxjz/6O/B2bKWdcYqMVZkriTV4wz7oESyQtNTS4e4jmdM7IWg8wW816M9HTNWYsU9LDBMOrM31WL0VXwEwfEqgir7annrfui6N87bbEnv7jxKDav0UL/wAxfiX/APAb/wCTFEvgSvvt+ihf+YvxL/8AgN/8mKJfAlAREQEREBERAREQEREBe8uA/pa4Vm7G8tcPcby7g+D5Sy/knBaTMOK1jw2rkiwJxqfwbgbPEj2sY2O1xqcvBqIPqNwPzxhOGYOajihmjDcIxziHmvOGcamnkqmSOpaWbCHQRX0n+/Aa3mei8uemjiWUqrJfALC8oZmgxulwnh/FSPnjGh4cJ3mz2HdjrfindeXEQeluBfpHcO+FPB3CMs5jyhPmLGcI4o0OdIKcTOgZFBT0oYJGvAIc8PbYMNgb3ut4448bIcB4J5myy2XBYMf4wYkMblw7C4ma8Mwt1SahvrczSS+olIjBbcANYdrleMUQevfT+4vUOM8Y8Yy7gWFZUxLD5sGwqMYtFSiSq1Cli1ATB1rgi3LbkvPPB3OtBw8zzS5wrMSx/D58PilNHVYI6JtTFM9ui4Mnd0ljpAfatIRB9BvSF40R50peHGTOGubczVOLYlw3wKsip4n0ApDVRGZ7BWX/AONYRctHdFxYbq1zZ+npJ6MuRKPBsUwf7/I8exV2Nlgw/wBYNGQz1fX3baflWXgNEF7jUVfBjFfBipBrY6mVlTa1u1DyH8tvlX5bL2zkjMnYeg7w6wjCuMGX8m1EGccXmxE1ropZvVy02LInNcXG4NgALrwyiD21wp9JPhliGasKwzOfEzNGW3YRJobjmHUdM2HFbEaXyXiElKXd4Ei4AK84+kc2qbxfxx1TguC4WJHskhgwioE9M6JzQWyCQE63OB1F3Uk7BczRAREQEREBERAREQEREBERB7h9HfMmQ8u+jbl/AeKvFzFsIwzNmYMXigoqDFOwbh9PBSPkZLIGDWNdayLqLiwXReIfpW8LMB4ZcPs3YNU4zmLCsaw7MmX62jqKprsTo21NJSwuLi+2oNfG4Mc75TQF82UQeyKxuQMp+gxxBocuuxChbm/HsAq8OpsVqYH1NSI3yOe9rYnGzQ0DnY3Wi+gVX4XgXHSXM2P4tR4ZhOF5cxh1ZWVUwjjha+jkjaTfn3nAWG684og+i+B8V+BWavTE4T5hwDOssuJ4Bls5ercQfphwyAU2C1MetsriC7VJIbEbbeJWkejC+sypiHEitzd6QWB4/S1PDjHaSGiGYX1DnzvZHoIY82J2I8d14fRAXvzjB6SWQOHPFDOFFUUEuMjNmSMqUVJi2FCmnlw2Wmp7yaO1Bbc6tJ9i8Bog9lZb44YJxUy1U8JctYHjOLYtX41hOMjFcbbQU/3PpqSqY6UMdGAbODhcX6Ljvpm5gwbNPpScSccy/iENdQVGNyCGohdqZJoa1ji09RqaRfyXF0Qe8fRAzrlbhbgfBTKNXmOigr878QX5qxjVM0NocPpaeWmp2yuv3S+QueAeg81ybiDgma63P2Za2h9KTAYqeoxislhjGapm6GOmeWiwdYWBGy8zog9M+lBWRfpCcBMDnz7QZsxTDKfM3rtZS4gau3aYi18Yc8ku+TsL+C8zIiAiIgIiICIiAiIgIiIC23h3w1x7iTiFTR4PU4fSQUMfb1lXXVTIIaeOxOtxceXdPJakiD2Nwj9IThP6JuFS5Vw+Q8VKivxCkr6xpYG4Zhk0IuJqQv8Alz98jXs3ub81zDOvCXDuJlfimfuF3FGnzdJWvkr62kxaYU2LMc6Sz3SMebP3N7tNrHZcIRBkcu4bjOMY9h2FZcinlxWrqooaJkBIkM7nAM0kbg6rWK+kGE52m4XSZByblDPdDnbHOGWHY07M2GS4uPXJsYro2QukidMdMkcImDdj+I9fNOlq6qhqY6yhqZaeohcHxyxPLHscORDhuD5hSyyyzyvmmkdJJI4ue9xu5zjuSSeZQe+Mr8QuPcPDTLmQM24RWyz4TmWfG6vEKGow0OngdCGMgax1mizxcute3VeafS/zRjGe/SEzVnvG8BODTZgkgq2UTqhkzo42wsibdzCWknsr7eK40iD2j6FNVgfC3LGcncYJsFwzKHEugw/DmVtfVQvDWNlfKXCAuDpLBvyduiuqbjF6Hn6YVTlnEMCihy/HIWQY7HluGRko20u7MTagDc3vysV4kRB6G9NMffxxbxzjpgldhNZlzN1bHHRvoK5k5jdDAyLQ8NN2kiEu9hCy3opYhSUPBrjh6rm3L+W8wyU+XRhOIYsYR2dq9/biMyNdYmO7TYdQvMaIPo198uTMP9MPA8UbmbL8lOeDD4KyvopImU09c7Dpg83ZZpe5xHmbhct9FKXhXm/0Z8+8PuKWPxUWG4FmOLNtRTGoEU1VCzDp42tivzd2zIRYeK8bogIiICIiAiIgIiICIiAiIgIiICIiAiIgIiICIiAiIgIiICIiAiIgIiICIiAiIgIiICIiAiIgIiICIiAiIgIiICIiAiIgIiICIiAiIgIiICIiAiIgIiICIiAiIgIiICIiAiIgIiICIiAiIgIiICIiAiIgIiICIiAiIgIiICIiAiIgIiICIiAiIgIiICIiAiIgIiICIiAiIgIiICIiAiIgIiICIiAiIgIiICIiAiIgIiICIiAiIgIiICIiAiIgIiICIiAv0leij/5rfB3/ANgMvf8AyOgX5tV+kb0WYnzeipwfijmMTnZAy9Z4FyP9zoEGB4u8Fc18SeMeV+JVFWUtOzhph9TU5dp6kaoqvFqpzRI6UdGMhiDA7mHTEj5K4z6NWQvSh4FZUyhwsxXg3l7FKTA8Sq3DHG4k0upoaurfJK9o5izZCLDmGr2P9yK/9vJ/4AT7kV/7eT/wAg8vcXuBfGLNPpScK83DGqvGsoYBjWJY5LZjIGYUw0xZHCHAlz3Oc4AG3IFapgHA3j9wb4/HOOXstw5iyFmPNE2Kx4PFVNacCnr6mL1upkFu+Gxxuc3TsC5escQxzCcLndTV+cHQysljgLXMF9b5YYmj3vqIW+14VzHV0suG1WLszU80lFNPBPLoFo3wyOjkB/wXNcD7EHPfSX4ZZrzrwYzlgHCOBuFZxxiON1DWxT9gROJ4y95cDa5Y1wJPNZ3AMqVmXsx4HX0uSIX1lZgbsNxvGjVntY+ya10TNJPfa6QychsT5lZ84vhrZsTgObnB+DtjfWjQPwIewPaT7WkFXMksUfba8zSAU8zKeQ6BZsji0Bvtu9vxQeTvRf8ARKz9lTJGSK7NskGE4hhmQsx5SrKGUF0jJMQxp9Yx+21hGG3H98sr6MXo28R+EfH9uJY9TUz8s5R4XYZkPD8Sidb7pTR1AqpJQzm0Bz5Gm/5I8V6r+5Ff+3k/8AJ9yK/9vJ/4AQebP0UL/wAxfiX/APAb/wCTFEvgSvvd+iaU01L6CfE1k9W+oJODEOcALf7sUWy+CK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vuh6Ovp1eirlH0feGOU8xcYMHosVwXJuC4dXU0jjqhqIaKKORh25tc1w9y+F6IP0Jfqhnoefv24H/AAnfUn6oZ6Hn79uB/wAJ31L89qIPvtiPpr+g3isz6iu4wYHLI+aKoDjI67XxywytI2279PC4/wCAFe0/p3+hTTYfUYXDxkwFtNVS1E00dyQ980jpJCbjfU57j71+fxEH37g9OD0HqelqqOPi7gHZVoY2oBc4mUNhbC0ONrkBjGjdVf6uv0KgyWMcacF0zysqJB2ju9KwtIfy59xvwX5/0QfoS/VDPQ8/fuwP+E76k/VDPQ8/ftwP+E76l+e1EH2O9P8A9Mn0beK3oj58yDkHilhWL49in3L9UooHEvl7PE6WV9tujI3u9y+OK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KIBN7AmwubKCAiKeWGaBwZNE+NxF7OaQbeO6CR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HUPRk4NzcfeOeU+FTKh1PBjVbarnAuYqaNpklcPPQwgeZC9K5l48+irkjjLLwfovRpy7XZHwfFPuDW45VTyfdGRschilqQQdOxBcPILk/wCh7Z/wDhv6W2RcezPVMpcOqZ5sNkqHus2J1RC+NjifDW5o96uuKPojcaKr0nsayBTZOxKaPHMyzvpMSigc+mdST1Dnsn7Qd3SI3ajvtYoMFxL9H3Dsf9Jiu4RejZXjOOF4lM2fB5ad2vRA9oc5sjuQEe4JPQBZDPfoLcZ8kZQxnOkVRl/MNFl3fFo8FxKOrmomi93SMYSQBY3PkvSfoicPcn8D/Sz4q8Fss52o8bzAckVmG4JijbMb90ixjpIWE/jDYbfkla7+h75H4hcL86cWM3cWcIxHBMn0GTMUpMdOKNdHFUVTnN0NIf8Arju7Lvvz80HnXgv6IHFTjpkHEOJeUZcGp8BwrFThFbU4hXMpxBKIWSl7tXJmmRov4myhxT9EHivwirsqMzKcJmwvOVVHRYZjNFWtmoXSvcG6XSt7ote58gV3bgplzNGaf0LjivhWUcOra6tPESllfBSNLpHQtgoy/YbkW5hXWeKHGshfoXGB5Y4kxz0WOYpnj1vLtFWXbUQ0zblzmtPea2wk/heaDz3iXoicYcL9Iak9Giow2lObq4xmnLZgaZ8b4TKJRJy0aQ658QVmuHPoPcYuKVbnejynUYDM3h/iownF55MQYyJsuotc5rjsWN0uJd4Ar3nlXiDlPFuA2Dfog2IywPzVlHh1W5OqWuID5cYbKyGB3tOp5HlIvNvotYriT/QQ9KPFXV0/rlQ+gklnDyHvc93fJI33ub+1Bo3AngtnvLOeeLuRsPydkfPFXlrKss2Iz1dcJKamgdG2QzUsjNnyAOAt4ghc24IeilxS474Di+bcsMw3DsAwV7YqrFcWq20tKJT+IHu2LrEbeYXd/wBDJ/8A48f/AFNq786vaHBsx8RP0LnBsu8LIJ6+vy9nqoqM00FEC6eSB4lMTnMbu5o1w/wfJBwTjf6InFTgFkvBs/Z1fhEuD49XvoKCegrWTiZzWF+safxCAbFexfTa9C/OXF/jRlvE+Hf3pYHRVWU8KoqamqqyGhdWVQEjn9nHtrNnsBNua5r6SOWs15S/Q1+AmCZzoKuixKPM+KSGCrBEjIXuqXxAg7gdm5th0FlsXp34jXx+nXwYiZWztZTYTlR0LRIQI3OrHai0dCbC/jZBx/0T/RAqM/elFJwi4uxUtBS5YrnU2P4bNWinqqjVFKWCn6vOprHG34pv1XJ/SZ4Qs4JcYceyTTYjh1XQtqqiooPUqttR2NKaiVkUUjhyla2MamncL2piktPSfo1zZJXsiYcdgbcmw1OwJoHxcR7yvE/pNZcx7LnHziBHjuEVdA6szRi1TTioiLO1idWS6XtvzaehCDavRZ4M5W4gS5o4h8SPWn5PyNTU8tVSUptNiVbUydlS0cZ6GR9wT0C9kY5wy4S4TiGZMnYtkHhhU4zlfA/uvjGVKJ07MUpqRrWukDKl3cdO1kjTbxK84+hfjVPmbIfEDghBPTxZgxGtwbNmX4pZAwV9VhtR2r6TUdtT2fJ87runFPgtw74nca+IXGBuZcbq8VzfhLhhmU6KCemxCHFZIo4xHM62nsmujdqubEHyQebs38AuFWSfSGyLR45nB9Lwhz1BTZhosZm2ezDJA5zonHo9rmGM+ZBXoLgvmL0ZvSH9IXEfR1wH0dsDp8mVcFfS4dmWkfJ69FHBG4tq3uJ0gO08/wC+auE+lbTNxbMPCj0bMjSNzFjOQcuwZfqZKF3atqMUnlMksMZHMMc4N+Pguz4/kzMvoQcIKnh1w+yniWNcYM84eG5gxujo3yR4HRyN/saF4H64QTcjr7kHNvRQ4L8MY8T45cUuIOFffVlzgzh88tDQudphxOoMszIS8j8W0N7D8sLO4pgXCr0m/RD4gcWstcKMHyLnDhjX00srMIe/1esoZiAdQdvqA1fwfNT+hFR4vj3A70nOBrKN7M1YtlqGroMPkBbUVEsJl7WMNO5cO5tz7yu+CGX8e4PegH6QGOZ9wmpwY5tmocEwuCtjMUlRLezi1p3IGv5ig02h4l+jJwO4OZApcs8OMvcT87ZhpjiGaZcVkk04ZIdOmlY1trO7xH/VPis56WnAvgdlP0guFb6edmSsrcQcJoMbzBQvcSMHje4doB1Ac0EAHqFb+iR6NlHgGS5fSx4xZUrsUy3hL75awGGndJLjlaL6DpA/WQ4bk7Gy4lx3xvjVxt4uSZwz7lfFIMYzPVNpMLon0r42sYCGxU0LSOTQQNupJ6oPW/C3NnoucYPSYg9GzJ3o8YDW5HxH1jDKTMsMkhry2OBzvWy75IBLDv5heDOJWXcPyhxGzVlPCaz1uhwXG67DqaovftooZ3xsf72tB969ysyFmX0EuE8uF5UyhiOO8bc94dasr6ajfLFluhkH62xwFu2dve3h5LwFjFDiuG4nU0WOUtTT18ch9YjqWlsrXnc6gd7m99/FBZo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mY98b2yRuLXNILXA2IPiF1mj9LT0ksPwOPLdHxkzJHh0UHqzIRUg6YrW06iNXLzXJEQZHDcw47g+OQ5lwvGKymxann9ZjrY5nCZst769d73vz8eq3nO/pJcduJGBuy1njijjmL4W9we+lnnAjeRy1BoGr3rmqIPUfCH0qaThJ6HmbeFGVcfxbB8/4nnODHMOqqSMhjKUQwRyAv5AkRvFiuJZ14t8QOLmNYbWcWM8YtjkdI5sQkqJNZghLhr0NFhe3ktJRB6h45cdOEND6P2BejV6PlRjlVgIxh+YMexLFIexlrKnTpjj0X2a2zT7WhcDwPiRnrLWVcayPgWZqyiwHMWj7q0ETgIqvR8nWLb2WtIg2XJfEjPXDv7qfeTmaswf7tUbsPxD1ZwHrFM75Ubrg7Fdx9FLjBwx4aZex+gzPxBz3kjHa+pjkp8Vy8BNFJThtjDJCdidVzq8DZeaUQer/TI9K3LnGXJeS+EmRcQxzGMEynJNX1OOY4NNZiNbKCHPLfxWgF23mPBee80cVeImdc0YfnTNWba/E8cwqOnioq6dwMsDIHaog0gcmuJIWqIg2fFuJ2f8dz4eKGLZrr6jNZqIqo4s6S1R20bWtY/ULbhrGj2BVOInFXiJxaxaDHeJGba7MFfTQ+rRVFY4FzIrk6RYDa5J961REFajrazDqqKuw+qmpqmBwfFNC8sexw6hw3BXUKn0qvSIq8Pkwyo4tY86nlh9XfaVoe6O1tJeG6vnXKUQZfLebcyZQzJR5wy1jNTQY1QT+s01dG78LHLv3wTffc7nxXU3emj6Ur3F7+NeYXOO5JfGSf/cVxVEG2UPFbiNhme5eJ2HZwxGlzTPM+eXFIZNEz3u+USRsb+FrK/wCInHXi/wAWaamouI3EHF8ep6NxfBDVSgsY48zpAAv5rREQdZy76V/pF5Sy/h+VcucWscoMIwqEU9FSRPZ2cEY5NaC07LGZm9IrjbnHF8Ex7M/EbFcQxDLlR63hVRK5mukm2Otlmjfujn4LnKIO1P8ATR9KaRxfJxrzC5x5kvjJP/uK5VmnNWYc7Zgrc1ZrxWbEsWxGTtaqrmtrlfYC5sAOQA9yxS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Ok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IiICIiAiIg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24" y="3000372"/>
            <a:ext cx="7786742" cy="248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79930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altLang="en-US" dirty="0" smtClean="0"/>
              <a:t>網站架構圖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34" y="714356"/>
            <a:ext cx="7967687" cy="566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791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 bwMode="ltGray"/>
      <a:bodyPr vert="horz" lIns="91440" tIns="45720" rIns="91440" bIns="45720" rtlCol="0">
        <a:normAutofit fontScale="62500" lnSpcReduction="20000"/>
      </a:bodyPr>
      <a:lstStyle>
        <a:defPPr>
          <a:defRPr sz="29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1285</TotalTime>
  <Words>722</Words>
  <Application>Microsoft Office PowerPoint</Application>
  <PresentationFormat>A4 紙張 (210x297 公釐)</PresentationFormat>
  <Paragraphs>137</Paragraphs>
  <Slides>29</Slides>
  <Notes>0</Notes>
  <HiddenSlides>0</HiddenSlides>
  <MMClips>3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2020簡報範本_light</vt:lpstr>
      <vt:lpstr>定義空間</vt:lpstr>
      <vt:lpstr>小組成員與分工介紹</vt:lpstr>
      <vt:lpstr>小組成員與分工介紹</vt:lpstr>
      <vt:lpstr>小組成員與分工介紹</vt:lpstr>
      <vt:lpstr>動機與目的</vt:lpstr>
      <vt:lpstr>LOGO設計</vt:lpstr>
      <vt:lpstr>色彩計畫 / 視覺概念</vt:lpstr>
      <vt:lpstr>色彩計畫 / 視覺概念</vt:lpstr>
      <vt:lpstr>網站架構圖</vt:lpstr>
      <vt:lpstr>開發技術與使用工具</vt:lpstr>
      <vt:lpstr>功能展示 林哲稷</vt:lpstr>
      <vt:lpstr>網站主要功能</vt:lpstr>
      <vt:lpstr>首頁 畫面展示</vt:lpstr>
      <vt:lpstr>投影片 13</vt:lpstr>
      <vt:lpstr>功能展示 許鳳升</vt:lpstr>
      <vt:lpstr>功能展示 洪亮</vt:lpstr>
      <vt:lpstr>功能展示 劉能宇</vt:lpstr>
      <vt:lpstr>功能展示 陳冠瑋</vt:lpstr>
      <vt:lpstr>投影片 18</vt:lpstr>
      <vt:lpstr>功能展示 林駿逸</vt:lpstr>
      <vt:lpstr>會員系統  </vt:lpstr>
      <vt:lpstr>功能說明</vt:lpstr>
      <vt:lpstr>功能說明</vt:lpstr>
      <vt:lpstr>功能說明</vt:lpstr>
      <vt:lpstr>功能說明</vt:lpstr>
      <vt:lpstr>功能說明</vt:lpstr>
      <vt:lpstr>會員系統 畫面展示</vt:lpstr>
      <vt:lpstr>投影片 27</vt:lpstr>
      <vt:lpstr>投影片 28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Windows 使用者</cp:lastModifiedBy>
  <cp:revision>95</cp:revision>
  <dcterms:created xsi:type="dcterms:W3CDTF">2021-04-12T00:49:08Z</dcterms:created>
  <dcterms:modified xsi:type="dcterms:W3CDTF">2022-07-12T08:25:25Z</dcterms:modified>
  <cp:category/>
</cp:coreProperties>
</file>